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Lst>
  <p:sldSz cx="9144000" cy="6858000" type="screen4x3"/>
  <p:notesSz cx="6858000" cy="9144000"/>
  <p:embeddedFontLst>
    <p:embeddedFont>
      <p:font typeface="Calibri" panose="020F0502020204030204" pitchFamily="34" charset="0"/>
      <p:regular r:id="rId50"/>
      <p:bold r:id="rId51"/>
      <p:italic r:id="rId52"/>
      <p:bold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cat>
            <c:strRef>
              <c:f>Sheet1!$A$1:$H$1</c:f>
              <c:strCache>
                <c:ptCount val="8"/>
                <c:pt idx="0">
                  <c:v>Specialized Bicycles</c:v>
                </c:pt>
                <c:pt idx="1">
                  <c:v>Scott Sports Argentina</c:v>
                </c:pt>
                <c:pt idx="2">
                  <c:v>Orbea Argentina</c:v>
                </c:pt>
                <c:pt idx="3">
                  <c:v>Trek Bicycle Argentina</c:v>
                </c:pt>
                <c:pt idx="4">
                  <c:v>Giant Bicycles Argentina</c:v>
                </c:pt>
                <c:pt idx="5">
                  <c:v>Cannondale Argentina</c:v>
                </c:pt>
                <c:pt idx="6">
                  <c:v>Merida Bikes Argentina</c:v>
                </c:pt>
                <c:pt idx="7">
                  <c:v>Cervelo Argentina</c:v>
                </c:pt>
              </c:strCache>
            </c:strRef>
          </c:cat>
          <c:val>
            <c:numRef>
              <c:f>Sheet1!$A$2:$H$2</c:f>
              <c:numCache>
                <c:formatCode>General</c:formatCode>
                <c:ptCount val="8"/>
                <c:pt idx="0">
                  <c:v>1975719</c:v>
                </c:pt>
                <c:pt idx="1">
                  <c:v>75522</c:v>
                </c:pt>
                <c:pt idx="2">
                  <c:v>62375</c:v>
                </c:pt>
                <c:pt idx="3">
                  <c:v>31113</c:v>
                </c:pt>
                <c:pt idx="4">
                  <c:v>19605</c:v>
                </c:pt>
                <c:pt idx="5">
                  <c:v>10410</c:v>
                </c:pt>
                <c:pt idx="6">
                  <c:v>6503</c:v>
                </c:pt>
                <c:pt idx="7">
                  <c:v>2364</c:v>
                </c:pt>
              </c:numCache>
            </c:numRef>
          </c:val>
          <c:extLst>
            <c:ext xmlns:c16="http://schemas.microsoft.com/office/drawing/2014/chart" uri="{C3380CC4-5D6E-409C-BE32-E72D297353CC}">
              <c16:uniqueId val="{00000000-AC32-48AA-844B-7EC2D4F96D1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cat>
            <c:strRef>
              <c:f>Sheet1!$A$1:$H$1</c:f>
              <c:strCache>
                <c:ptCount val="8"/>
                <c:pt idx="0">
                  <c:v>Specialized Bicycles</c:v>
                </c:pt>
                <c:pt idx="1">
                  <c:v>Scott Sports Argentina</c:v>
                </c:pt>
                <c:pt idx="2">
                  <c:v>Orbea Argentina</c:v>
                </c:pt>
                <c:pt idx="3">
                  <c:v>Trek Bicycle Argentina</c:v>
                </c:pt>
                <c:pt idx="4">
                  <c:v>Giant Bicycles Argentina</c:v>
                </c:pt>
                <c:pt idx="5">
                  <c:v>Cannondale Argentina</c:v>
                </c:pt>
                <c:pt idx="6">
                  <c:v>Merida Bikes Argentina</c:v>
                </c:pt>
                <c:pt idx="7">
                  <c:v>Cervelo Argentina</c:v>
                </c:pt>
              </c:strCache>
            </c:strRef>
          </c:cat>
          <c:val>
            <c:numRef>
              <c:f>Sheet1!$A$2:$H$2</c:f>
              <c:numCache>
                <c:formatCode>General</c:formatCode>
                <c:ptCount val="8"/>
                <c:pt idx="0">
                  <c:v>702</c:v>
                </c:pt>
                <c:pt idx="1">
                  <c:v>792</c:v>
                </c:pt>
                <c:pt idx="2">
                  <c:v>-42</c:v>
                </c:pt>
                <c:pt idx="3">
                  <c:v>41</c:v>
                </c:pt>
                <c:pt idx="4">
                  <c:v>1</c:v>
                </c:pt>
                <c:pt idx="5">
                  <c:v>53</c:v>
                </c:pt>
                <c:pt idx="6">
                  <c:v>4</c:v>
                </c:pt>
                <c:pt idx="7">
                  <c:v>18</c:v>
                </c:pt>
              </c:numCache>
            </c:numRef>
          </c:val>
          <c:extLst>
            <c:ext xmlns:c16="http://schemas.microsoft.com/office/drawing/2014/chart" uri="{C3380CC4-5D6E-409C-BE32-E72D297353CC}">
              <c16:uniqueId val="{00000000-B998-4F74-8040-D072931C83E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3.8224999999999998</c:v>
                </c:pt>
                <c:pt idx="1">
                  <c:v>100</c:v>
                </c:pt>
                <c:pt idx="2">
                  <c:v>60.113</c:v>
                </c:pt>
                <c:pt idx="3">
                  <c:v>0</c:v>
                </c:pt>
                <c:pt idx="4">
                  <c:v>18.180499999999999</c:v>
                </c:pt>
                <c:pt idx="5">
                  <c:v>100</c:v>
                </c:pt>
              </c:numCache>
            </c:numRef>
          </c:val>
          <c:extLst>
            <c:ext xmlns:c16="http://schemas.microsoft.com/office/drawing/2014/chart" uri="{C3380CC4-5D6E-409C-BE32-E72D297353CC}">
              <c16:uniqueId val="{00000000-3B9B-42FD-BF4F-1C0D70BBA698}"/>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0.99229999999999996</c:v>
                </c:pt>
                <c:pt idx="1">
                  <c:v>0</c:v>
                </c:pt>
                <c:pt idx="2">
                  <c:v>0</c:v>
                </c:pt>
                <c:pt idx="3">
                  <c:v>0</c:v>
                </c:pt>
                <c:pt idx="4">
                  <c:v>0</c:v>
                </c:pt>
                <c:pt idx="5">
                  <c:v>0.48130000000000001</c:v>
                </c:pt>
              </c:numCache>
            </c:numRef>
          </c:val>
          <c:extLst>
            <c:ext xmlns:c16="http://schemas.microsoft.com/office/drawing/2014/chart" uri="{C3380CC4-5D6E-409C-BE32-E72D297353CC}">
              <c16:uniqueId val="{00000001-3B9B-42FD-BF4F-1C0D70BBA698}"/>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0.52690000000000003</c:v>
                </c:pt>
                <c:pt idx="1">
                  <c:v>0</c:v>
                </c:pt>
                <c:pt idx="2">
                  <c:v>0</c:v>
                </c:pt>
                <c:pt idx="3">
                  <c:v>0</c:v>
                </c:pt>
                <c:pt idx="4">
                  <c:v>0</c:v>
                </c:pt>
                <c:pt idx="5">
                  <c:v>48.2849</c:v>
                </c:pt>
              </c:numCache>
            </c:numRef>
          </c:val>
          <c:extLst>
            <c:ext xmlns:c16="http://schemas.microsoft.com/office/drawing/2014/chart" uri="{C3380CC4-5D6E-409C-BE32-E72D297353CC}">
              <c16:uniqueId val="{00000002-3B9B-42FD-BF4F-1C0D70BBA698}"/>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57.692300000000003</c:v>
                </c:pt>
                <c:pt idx="2">
                  <c:v>27.2316</c:v>
                </c:pt>
                <c:pt idx="3">
                  <c:v>0</c:v>
                </c:pt>
                <c:pt idx="4">
                  <c:v>0.54290000000000005</c:v>
                </c:pt>
                <c:pt idx="5">
                  <c:v>3.3538000000000001</c:v>
                </c:pt>
              </c:numCache>
            </c:numRef>
          </c:val>
          <c:extLst>
            <c:ext xmlns:c16="http://schemas.microsoft.com/office/drawing/2014/chart" uri="{C3380CC4-5D6E-409C-BE32-E72D297353CC}">
              <c16:uniqueId val="{00000003-3B9B-42FD-BF4F-1C0D70BBA698}"/>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1.5748</c:v>
                </c:pt>
                <c:pt idx="1">
                  <c:v>73.076899999999995</c:v>
                </c:pt>
                <c:pt idx="2">
                  <c:v>100</c:v>
                </c:pt>
                <c:pt idx="3">
                  <c:v>0</c:v>
                </c:pt>
                <c:pt idx="4">
                  <c:v>100</c:v>
                </c:pt>
                <c:pt idx="5">
                  <c:v>12.4504</c:v>
                </c:pt>
              </c:numCache>
            </c:numRef>
          </c:val>
          <c:extLst>
            <c:ext xmlns:c16="http://schemas.microsoft.com/office/drawing/2014/chart" uri="{C3380CC4-5D6E-409C-BE32-E72D297353CC}">
              <c16:uniqueId val="{00000004-3B9B-42FD-BF4F-1C0D70BBA698}"/>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3.1570999999999998</c:v>
                </c:pt>
                <c:pt idx="1">
                  <c:v>0</c:v>
                </c:pt>
                <c:pt idx="2">
                  <c:v>0</c:v>
                </c:pt>
                <c:pt idx="3">
                  <c:v>0</c:v>
                </c:pt>
                <c:pt idx="4">
                  <c:v>0</c:v>
                </c:pt>
                <c:pt idx="5">
                  <c:v>-6.3491999999999997</c:v>
                </c:pt>
              </c:numCache>
            </c:numRef>
          </c:val>
          <c:extLst>
            <c:ext xmlns:c16="http://schemas.microsoft.com/office/drawing/2014/chart" uri="{C3380CC4-5D6E-409C-BE32-E72D297353CC}">
              <c16:uniqueId val="{00000005-3B9B-42FD-BF4F-1C0D70BBA698}"/>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0.3291</c:v>
                </c:pt>
                <c:pt idx="1">
                  <c:v>0</c:v>
                </c:pt>
                <c:pt idx="2">
                  <c:v>0</c:v>
                </c:pt>
                <c:pt idx="3">
                  <c:v>0</c:v>
                </c:pt>
                <c:pt idx="4">
                  <c:v>0</c:v>
                </c:pt>
                <c:pt idx="5">
                  <c:v>5.8074000000000003</c:v>
                </c:pt>
              </c:numCache>
            </c:numRef>
          </c:val>
          <c:extLst>
            <c:ext xmlns:c16="http://schemas.microsoft.com/office/drawing/2014/chart" uri="{C3380CC4-5D6E-409C-BE32-E72D297353CC}">
              <c16:uniqueId val="{00000006-3B9B-42FD-BF4F-1C0D70BBA698}"/>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0.1197</c:v>
                </c:pt>
                <c:pt idx="1">
                  <c:v>0</c:v>
                </c:pt>
                <c:pt idx="2">
                  <c:v>0</c:v>
                </c:pt>
                <c:pt idx="3">
                  <c:v>0</c:v>
                </c:pt>
                <c:pt idx="4">
                  <c:v>0</c:v>
                </c:pt>
                <c:pt idx="5">
                  <c:v>72.396000000000001</c:v>
                </c:pt>
              </c:numCache>
            </c:numRef>
          </c:val>
          <c:extLst>
            <c:ext xmlns:c16="http://schemas.microsoft.com/office/drawing/2014/chart" uri="{C3380CC4-5D6E-409C-BE32-E72D297353CC}">
              <c16:uniqueId val="{00000007-3B9B-42FD-BF4F-1C0D70BBA698}"/>
            </c:ext>
          </c:extLst>
        </c:ser>
        <c:dLbls>
          <c:showLegendKey val="0"/>
          <c:showVal val="0"/>
          <c:showCatName val="0"/>
          <c:showSerName val="0"/>
          <c:showPercent val="0"/>
          <c:showBubbleSize val="0"/>
        </c:dLbls>
        <c:axId val="413353976"/>
        <c:axId val="413353320"/>
      </c:radarChart>
      <c:catAx>
        <c:axId val="413353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353320"/>
        <c:crosses val="autoZero"/>
        <c:auto val="1"/>
        <c:lblAlgn val="ctr"/>
        <c:lblOffset val="100"/>
        <c:noMultiLvlLbl val="0"/>
      </c:catAx>
      <c:valAx>
        <c:axId val="413353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353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74740</c:v>
                </c:pt>
                <c:pt idx="1">
                  <c:v>74772</c:v>
                </c:pt>
                <c:pt idx="2">
                  <c:v>74804</c:v>
                </c:pt>
                <c:pt idx="3">
                  <c:v>74837</c:v>
                </c:pt>
                <c:pt idx="4">
                  <c:v>74867</c:v>
                </c:pt>
                <c:pt idx="5">
                  <c:v>74894</c:v>
                </c:pt>
                <c:pt idx="6">
                  <c:v>74926</c:v>
                </c:pt>
                <c:pt idx="7">
                  <c:v>74948</c:v>
                </c:pt>
                <c:pt idx="8">
                  <c:v>74982</c:v>
                </c:pt>
                <c:pt idx="9">
                  <c:v>75014</c:v>
                </c:pt>
                <c:pt idx="10">
                  <c:v>75040</c:v>
                </c:pt>
                <c:pt idx="11">
                  <c:v>75074</c:v>
                </c:pt>
                <c:pt idx="12">
                  <c:v>75088</c:v>
                </c:pt>
                <c:pt idx="13">
                  <c:v>75118</c:v>
                </c:pt>
                <c:pt idx="14">
                  <c:v>75140</c:v>
                </c:pt>
                <c:pt idx="15">
                  <c:v>75139</c:v>
                </c:pt>
                <c:pt idx="16">
                  <c:v>75158</c:v>
                </c:pt>
                <c:pt idx="17">
                  <c:v>75185</c:v>
                </c:pt>
                <c:pt idx="18">
                  <c:v>75225</c:v>
                </c:pt>
                <c:pt idx="19">
                  <c:v>75256</c:v>
                </c:pt>
                <c:pt idx="20">
                  <c:v>75290</c:v>
                </c:pt>
                <c:pt idx="21">
                  <c:v>75310</c:v>
                </c:pt>
                <c:pt idx="22">
                  <c:v>75337</c:v>
                </c:pt>
                <c:pt idx="23">
                  <c:v>75361</c:v>
                </c:pt>
                <c:pt idx="24">
                  <c:v>75389</c:v>
                </c:pt>
                <c:pt idx="25">
                  <c:v>75421</c:v>
                </c:pt>
                <c:pt idx="26">
                  <c:v>75445</c:v>
                </c:pt>
                <c:pt idx="27">
                  <c:v>75478</c:v>
                </c:pt>
                <c:pt idx="28">
                  <c:v>75499</c:v>
                </c:pt>
                <c:pt idx="29">
                  <c:v>75522</c:v>
                </c:pt>
              </c:numCache>
            </c:numRef>
          </c:val>
          <c:smooth val="0"/>
          <c:extLst>
            <c:ext xmlns:c16="http://schemas.microsoft.com/office/drawing/2014/chart" uri="{C3380CC4-5D6E-409C-BE32-E72D297353CC}">
              <c16:uniqueId val="{00000000-8B64-484B-95F0-CE16170B2ED8}"/>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19600</c:v>
                </c:pt>
                <c:pt idx="1">
                  <c:v>19599</c:v>
                </c:pt>
                <c:pt idx="2">
                  <c:v>19599</c:v>
                </c:pt>
                <c:pt idx="3">
                  <c:v>19600</c:v>
                </c:pt>
                <c:pt idx="4">
                  <c:v>19599</c:v>
                </c:pt>
                <c:pt idx="5">
                  <c:v>19599</c:v>
                </c:pt>
                <c:pt idx="6">
                  <c:v>19601</c:v>
                </c:pt>
                <c:pt idx="7">
                  <c:v>19601</c:v>
                </c:pt>
                <c:pt idx="8">
                  <c:v>19601</c:v>
                </c:pt>
                <c:pt idx="9">
                  <c:v>19602</c:v>
                </c:pt>
                <c:pt idx="10">
                  <c:v>19603</c:v>
                </c:pt>
                <c:pt idx="11">
                  <c:v>19605</c:v>
                </c:pt>
                <c:pt idx="12">
                  <c:v>19604</c:v>
                </c:pt>
                <c:pt idx="13">
                  <c:v>19606</c:v>
                </c:pt>
                <c:pt idx="14">
                  <c:v>19606</c:v>
                </c:pt>
                <c:pt idx="15">
                  <c:v>19606</c:v>
                </c:pt>
                <c:pt idx="16">
                  <c:v>19606</c:v>
                </c:pt>
                <c:pt idx="17">
                  <c:v>19607</c:v>
                </c:pt>
                <c:pt idx="18">
                  <c:v>19606</c:v>
                </c:pt>
                <c:pt idx="19">
                  <c:v>19606</c:v>
                </c:pt>
                <c:pt idx="20">
                  <c:v>19605</c:v>
                </c:pt>
                <c:pt idx="21">
                  <c:v>19605</c:v>
                </c:pt>
                <c:pt idx="22">
                  <c:v>19605</c:v>
                </c:pt>
                <c:pt idx="23">
                  <c:v>19606</c:v>
                </c:pt>
                <c:pt idx="24">
                  <c:v>19605</c:v>
                </c:pt>
                <c:pt idx="25">
                  <c:v>19605</c:v>
                </c:pt>
                <c:pt idx="26">
                  <c:v>19604</c:v>
                </c:pt>
                <c:pt idx="27">
                  <c:v>19605</c:v>
                </c:pt>
                <c:pt idx="28">
                  <c:v>19605</c:v>
                </c:pt>
                <c:pt idx="29">
                  <c:v>19605</c:v>
                </c:pt>
              </c:numCache>
            </c:numRef>
          </c:val>
          <c:smooth val="0"/>
          <c:extLst>
            <c:ext xmlns:c16="http://schemas.microsoft.com/office/drawing/2014/chart" uri="{C3380CC4-5D6E-409C-BE32-E72D297353CC}">
              <c16:uniqueId val="{00000001-8B64-484B-95F0-CE16170B2ED8}"/>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10360</c:v>
                </c:pt>
                <c:pt idx="1">
                  <c:v>10364</c:v>
                </c:pt>
                <c:pt idx="2">
                  <c:v>10365</c:v>
                </c:pt>
                <c:pt idx="3">
                  <c:v>10366</c:v>
                </c:pt>
                <c:pt idx="4">
                  <c:v>10367</c:v>
                </c:pt>
                <c:pt idx="5">
                  <c:v>10368</c:v>
                </c:pt>
                <c:pt idx="6">
                  <c:v>10371</c:v>
                </c:pt>
                <c:pt idx="7">
                  <c:v>10376</c:v>
                </c:pt>
                <c:pt idx="8">
                  <c:v>10379</c:v>
                </c:pt>
                <c:pt idx="9">
                  <c:v>10380</c:v>
                </c:pt>
                <c:pt idx="10">
                  <c:v>10380</c:v>
                </c:pt>
                <c:pt idx="11">
                  <c:v>10385</c:v>
                </c:pt>
                <c:pt idx="12">
                  <c:v>10387</c:v>
                </c:pt>
                <c:pt idx="13">
                  <c:v>10388</c:v>
                </c:pt>
                <c:pt idx="14">
                  <c:v>10392</c:v>
                </c:pt>
                <c:pt idx="15">
                  <c:v>10392</c:v>
                </c:pt>
                <c:pt idx="16">
                  <c:v>10391</c:v>
                </c:pt>
                <c:pt idx="17">
                  <c:v>10391</c:v>
                </c:pt>
                <c:pt idx="18">
                  <c:v>10394</c:v>
                </c:pt>
                <c:pt idx="19">
                  <c:v>10395</c:v>
                </c:pt>
                <c:pt idx="20">
                  <c:v>10395</c:v>
                </c:pt>
                <c:pt idx="21">
                  <c:v>10397</c:v>
                </c:pt>
                <c:pt idx="22">
                  <c:v>10399</c:v>
                </c:pt>
                <c:pt idx="23">
                  <c:v>10401</c:v>
                </c:pt>
                <c:pt idx="24">
                  <c:v>10403</c:v>
                </c:pt>
                <c:pt idx="25">
                  <c:v>10403</c:v>
                </c:pt>
                <c:pt idx="26">
                  <c:v>10406</c:v>
                </c:pt>
                <c:pt idx="27">
                  <c:v>10407</c:v>
                </c:pt>
                <c:pt idx="28">
                  <c:v>10409</c:v>
                </c:pt>
                <c:pt idx="29">
                  <c:v>10410</c:v>
                </c:pt>
              </c:numCache>
            </c:numRef>
          </c:val>
          <c:smooth val="0"/>
          <c:extLst>
            <c:ext xmlns:c16="http://schemas.microsoft.com/office/drawing/2014/chart" uri="{C3380CC4-5D6E-409C-BE32-E72D297353CC}">
              <c16:uniqueId val="{00000002-8B64-484B-95F0-CE16170B2ED8}"/>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Sheet1!$E$2:$E$31</c:f>
              <c:numCache>
                <c:formatCode>General</c:formatCode>
                <c:ptCount val="30"/>
                <c:pt idx="0">
                  <c:v>1974873</c:v>
                </c:pt>
                <c:pt idx="1">
                  <c:v>1974715</c:v>
                </c:pt>
                <c:pt idx="2">
                  <c:v>1974956</c:v>
                </c:pt>
                <c:pt idx="3">
                  <c:v>1974963</c:v>
                </c:pt>
                <c:pt idx="4">
                  <c:v>1975133</c:v>
                </c:pt>
                <c:pt idx="5">
                  <c:v>1975248</c:v>
                </c:pt>
                <c:pt idx="6">
                  <c:v>1975370</c:v>
                </c:pt>
                <c:pt idx="7">
                  <c:v>1975495</c:v>
                </c:pt>
                <c:pt idx="8">
                  <c:v>1975680</c:v>
                </c:pt>
                <c:pt idx="9">
                  <c:v>1975921</c:v>
                </c:pt>
                <c:pt idx="10">
                  <c:v>1974650</c:v>
                </c:pt>
                <c:pt idx="11">
                  <c:v>1974900</c:v>
                </c:pt>
                <c:pt idx="12">
                  <c:v>1974672</c:v>
                </c:pt>
                <c:pt idx="13">
                  <c:v>1974978</c:v>
                </c:pt>
                <c:pt idx="14">
                  <c:v>1974985</c:v>
                </c:pt>
                <c:pt idx="15">
                  <c:v>1975407</c:v>
                </c:pt>
                <c:pt idx="16">
                  <c:v>1975455</c:v>
                </c:pt>
                <c:pt idx="17">
                  <c:v>1975894</c:v>
                </c:pt>
                <c:pt idx="18">
                  <c:v>1975811</c:v>
                </c:pt>
                <c:pt idx="19">
                  <c:v>1976122</c:v>
                </c:pt>
                <c:pt idx="20">
                  <c:v>1976377</c:v>
                </c:pt>
                <c:pt idx="21">
                  <c:v>1976589</c:v>
                </c:pt>
                <c:pt idx="22">
                  <c:v>1976706</c:v>
                </c:pt>
                <c:pt idx="23">
                  <c:v>1975671</c:v>
                </c:pt>
                <c:pt idx="24">
                  <c:v>1975715</c:v>
                </c:pt>
                <c:pt idx="25">
                  <c:v>1975172</c:v>
                </c:pt>
                <c:pt idx="26">
                  <c:v>1975263</c:v>
                </c:pt>
                <c:pt idx="27">
                  <c:v>1975397</c:v>
                </c:pt>
                <c:pt idx="28">
                  <c:v>1975595</c:v>
                </c:pt>
                <c:pt idx="29">
                  <c:v>1975719</c:v>
                </c:pt>
              </c:numCache>
            </c:numRef>
          </c:val>
          <c:smooth val="0"/>
          <c:extLst>
            <c:ext xmlns:c16="http://schemas.microsoft.com/office/drawing/2014/chart" uri="{C3380CC4-5D6E-409C-BE32-E72D297353CC}">
              <c16:uniqueId val="{00000003-8B64-484B-95F0-CE16170B2ED8}"/>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Sheet1!$F$2:$F$31</c:f>
              <c:numCache>
                <c:formatCode>General</c:formatCode>
                <c:ptCount val="30"/>
                <c:pt idx="0">
                  <c:v>31071</c:v>
                </c:pt>
                <c:pt idx="1">
                  <c:v>31069</c:v>
                </c:pt>
                <c:pt idx="2">
                  <c:v>31071</c:v>
                </c:pt>
                <c:pt idx="3">
                  <c:v>31072</c:v>
                </c:pt>
                <c:pt idx="4">
                  <c:v>31071</c:v>
                </c:pt>
                <c:pt idx="5">
                  <c:v>31069</c:v>
                </c:pt>
                <c:pt idx="6">
                  <c:v>31073</c:v>
                </c:pt>
                <c:pt idx="7">
                  <c:v>31075</c:v>
                </c:pt>
                <c:pt idx="8">
                  <c:v>31085</c:v>
                </c:pt>
                <c:pt idx="9">
                  <c:v>31087</c:v>
                </c:pt>
                <c:pt idx="10">
                  <c:v>31090</c:v>
                </c:pt>
                <c:pt idx="11">
                  <c:v>31095</c:v>
                </c:pt>
                <c:pt idx="12">
                  <c:v>31094</c:v>
                </c:pt>
                <c:pt idx="13">
                  <c:v>31097</c:v>
                </c:pt>
                <c:pt idx="14">
                  <c:v>31097</c:v>
                </c:pt>
                <c:pt idx="15">
                  <c:v>31102</c:v>
                </c:pt>
                <c:pt idx="16">
                  <c:v>31101</c:v>
                </c:pt>
                <c:pt idx="17">
                  <c:v>31101</c:v>
                </c:pt>
                <c:pt idx="18">
                  <c:v>31102</c:v>
                </c:pt>
                <c:pt idx="19">
                  <c:v>31098</c:v>
                </c:pt>
                <c:pt idx="20">
                  <c:v>31097</c:v>
                </c:pt>
                <c:pt idx="21">
                  <c:v>31095</c:v>
                </c:pt>
                <c:pt idx="22">
                  <c:v>31094</c:v>
                </c:pt>
                <c:pt idx="23">
                  <c:v>31092</c:v>
                </c:pt>
                <c:pt idx="24">
                  <c:v>31090</c:v>
                </c:pt>
                <c:pt idx="25">
                  <c:v>31090</c:v>
                </c:pt>
                <c:pt idx="26">
                  <c:v>31093</c:v>
                </c:pt>
                <c:pt idx="27">
                  <c:v>31103</c:v>
                </c:pt>
                <c:pt idx="28">
                  <c:v>31109</c:v>
                </c:pt>
                <c:pt idx="29">
                  <c:v>31113</c:v>
                </c:pt>
              </c:numCache>
            </c:numRef>
          </c:val>
          <c:smooth val="0"/>
          <c:extLst>
            <c:ext xmlns:c16="http://schemas.microsoft.com/office/drawing/2014/chart" uri="{C3380CC4-5D6E-409C-BE32-E72D297353CC}">
              <c16:uniqueId val="{00000004-8B64-484B-95F0-CE16170B2ED8}"/>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Sheet1!$G$2:$G$31</c:f>
              <c:numCache>
                <c:formatCode>General</c:formatCode>
                <c:ptCount val="30"/>
                <c:pt idx="0">
                  <c:v>62416</c:v>
                </c:pt>
                <c:pt idx="1">
                  <c:v>62415</c:v>
                </c:pt>
                <c:pt idx="2">
                  <c:v>62410</c:v>
                </c:pt>
                <c:pt idx="3">
                  <c:v>62406</c:v>
                </c:pt>
                <c:pt idx="4">
                  <c:v>62405</c:v>
                </c:pt>
                <c:pt idx="5">
                  <c:v>62405</c:v>
                </c:pt>
                <c:pt idx="6">
                  <c:v>62405</c:v>
                </c:pt>
                <c:pt idx="7">
                  <c:v>62400</c:v>
                </c:pt>
                <c:pt idx="8">
                  <c:v>62398</c:v>
                </c:pt>
                <c:pt idx="9">
                  <c:v>62398</c:v>
                </c:pt>
                <c:pt idx="10">
                  <c:v>62394</c:v>
                </c:pt>
                <c:pt idx="11">
                  <c:v>62395</c:v>
                </c:pt>
                <c:pt idx="12">
                  <c:v>62393</c:v>
                </c:pt>
                <c:pt idx="13">
                  <c:v>62393</c:v>
                </c:pt>
                <c:pt idx="14">
                  <c:v>62393</c:v>
                </c:pt>
                <c:pt idx="15">
                  <c:v>62394</c:v>
                </c:pt>
                <c:pt idx="16">
                  <c:v>62386</c:v>
                </c:pt>
                <c:pt idx="17">
                  <c:v>62382</c:v>
                </c:pt>
                <c:pt idx="18">
                  <c:v>62379</c:v>
                </c:pt>
                <c:pt idx="19">
                  <c:v>62378</c:v>
                </c:pt>
                <c:pt idx="20">
                  <c:v>62380</c:v>
                </c:pt>
                <c:pt idx="21">
                  <c:v>62381</c:v>
                </c:pt>
                <c:pt idx="22">
                  <c:v>62378</c:v>
                </c:pt>
                <c:pt idx="23">
                  <c:v>62379</c:v>
                </c:pt>
                <c:pt idx="24">
                  <c:v>62379</c:v>
                </c:pt>
                <c:pt idx="25">
                  <c:v>62377</c:v>
                </c:pt>
                <c:pt idx="26">
                  <c:v>62373</c:v>
                </c:pt>
                <c:pt idx="27">
                  <c:v>62372</c:v>
                </c:pt>
                <c:pt idx="28">
                  <c:v>62374</c:v>
                </c:pt>
                <c:pt idx="29">
                  <c:v>62375</c:v>
                </c:pt>
              </c:numCache>
            </c:numRef>
          </c:val>
          <c:smooth val="0"/>
          <c:extLst>
            <c:ext xmlns:c16="http://schemas.microsoft.com/office/drawing/2014/chart" uri="{C3380CC4-5D6E-409C-BE32-E72D297353CC}">
              <c16:uniqueId val="{00000005-8B64-484B-95F0-CE16170B2ED8}"/>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Sheet1!$H$2:$H$31</c:f>
              <c:numCache>
                <c:formatCode>General</c:formatCode>
                <c:ptCount val="30"/>
                <c:pt idx="0">
                  <c:v>6499</c:v>
                </c:pt>
                <c:pt idx="1">
                  <c:v>6498</c:v>
                </c:pt>
                <c:pt idx="2">
                  <c:v>6499</c:v>
                </c:pt>
                <c:pt idx="3">
                  <c:v>6499</c:v>
                </c:pt>
                <c:pt idx="4">
                  <c:v>6499</c:v>
                </c:pt>
                <c:pt idx="5">
                  <c:v>6500</c:v>
                </c:pt>
                <c:pt idx="6">
                  <c:v>6501</c:v>
                </c:pt>
                <c:pt idx="7">
                  <c:v>6502</c:v>
                </c:pt>
                <c:pt idx="8">
                  <c:v>6503</c:v>
                </c:pt>
                <c:pt idx="9">
                  <c:v>6504</c:v>
                </c:pt>
                <c:pt idx="10">
                  <c:v>6504</c:v>
                </c:pt>
                <c:pt idx="11">
                  <c:v>6504</c:v>
                </c:pt>
                <c:pt idx="12">
                  <c:v>6504</c:v>
                </c:pt>
                <c:pt idx="13">
                  <c:v>6504</c:v>
                </c:pt>
                <c:pt idx="14">
                  <c:v>6504</c:v>
                </c:pt>
                <c:pt idx="15">
                  <c:v>6504</c:v>
                </c:pt>
                <c:pt idx="16">
                  <c:v>6504</c:v>
                </c:pt>
                <c:pt idx="17">
                  <c:v>6505</c:v>
                </c:pt>
                <c:pt idx="18">
                  <c:v>6505</c:v>
                </c:pt>
                <c:pt idx="19">
                  <c:v>6505</c:v>
                </c:pt>
                <c:pt idx="20">
                  <c:v>6504</c:v>
                </c:pt>
                <c:pt idx="21">
                  <c:v>6503</c:v>
                </c:pt>
                <c:pt idx="22">
                  <c:v>6503</c:v>
                </c:pt>
                <c:pt idx="23">
                  <c:v>6503</c:v>
                </c:pt>
                <c:pt idx="24">
                  <c:v>6503</c:v>
                </c:pt>
                <c:pt idx="25">
                  <c:v>6503</c:v>
                </c:pt>
                <c:pt idx="26">
                  <c:v>6503</c:v>
                </c:pt>
                <c:pt idx="27">
                  <c:v>6503</c:v>
                </c:pt>
                <c:pt idx="28">
                  <c:v>6503</c:v>
                </c:pt>
                <c:pt idx="29">
                  <c:v>6503</c:v>
                </c:pt>
              </c:numCache>
            </c:numRef>
          </c:val>
          <c:smooth val="0"/>
          <c:extLst>
            <c:ext xmlns:c16="http://schemas.microsoft.com/office/drawing/2014/chart" uri="{C3380CC4-5D6E-409C-BE32-E72D297353CC}">
              <c16:uniqueId val="{00000006-8B64-484B-95F0-CE16170B2ED8}"/>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Sheet1!$I$2:$I$31</c:f>
              <c:numCache>
                <c:formatCode>General</c:formatCode>
                <c:ptCount val="30"/>
                <c:pt idx="0">
                  <c:v>2347</c:v>
                </c:pt>
                <c:pt idx="1">
                  <c:v>2348</c:v>
                </c:pt>
                <c:pt idx="2">
                  <c:v>2349</c:v>
                </c:pt>
                <c:pt idx="3">
                  <c:v>2350</c:v>
                </c:pt>
                <c:pt idx="4">
                  <c:v>2350</c:v>
                </c:pt>
                <c:pt idx="5">
                  <c:v>2350</c:v>
                </c:pt>
                <c:pt idx="6">
                  <c:v>2351</c:v>
                </c:pt>
                <c:pt idx="7">
                  <c:v>2351</c:v>
                </c:pt>
                <c:pt idx="8">
                  <c:v>2351</c:v>
                </c:pt>
                <c:pt idx="9">
                  <c:v>2351</c:v>
                </c:pt>
                <c:pt idx="10">
                  <c:v>2351</c:v>
                </c:pt>
                <c:pt idx="11">
                  <c:v>2353</c:v>
                </c:pt>
                <c:pt idx="12">
                  <c:v>2353</c:v>
                </c:pt>
                <c:pt idx="13">
                  <c:v>2354</c:v>
                </c:pt>
                <c:pt idx="14">
                  <c:v>2354</c:v>
                </c:pt>
                <c:pt idx="15">
                  <c:v>2356</c:v>
                </c:pt>
                <c:pt idx="16">
                  <c:v>2356</c:v>
                </c:pt>
                <c:pt idx="17">
                  <c:v>2356</c:v>
                </c:pt>
                <c:pt idx="18">
                  <c:v>2358</c:v>
                </c:pt>
                <c:pt idx="19">
                  <c:v>2359</c:v>
                </c:pt>
                <c:pt idx="20">
                  <c:v>2358</c:v>
                </c:pt>
                <c:pt idx="21">
                  <c:v>2358</c:v>
                </c:pt>
                <c:pt idx="22">
                  <c:v>2359</c:v>
                </c:pt>
                <c:pt idx="23">
                  <c:v>2359</c:v>
                </c:pt>
                <c:pt idx="24">
                  <c:v>2359</c:v>
                </c:pt>
                <c:pt idx="25">
                  <c:v>2359</c:v>
                </c:pt>
                <c:pt idx="26">
                  <c:v>2361</c:v>
                </c:pt>
                <c:pt idx="27">
                  <c:v>2362</c:v>
                </c:pt>
                <c:pt idx="28">
                  <c:v>2363</c:v>
                </c:pt>
                <c:pt idx="29">
                  <c:v>2364</c:v>
                </c:pt>
              </c:numCache>
            </c:numRef>
          </c:val>
          <c:smooth val="0"/>
          <c:extLst>
            <c:ext xmlns:c16="http://schemas.microsoft.com/office/drawing/2014/chart" uri="{C3380CC4-5D6E-409C-BE32-E72D297353CC}">
              <c16:uniqueId val="{00000007-8B64-484B-95F0-CE16170B2ED8}"/>
            </c:ext>
          </c:extLst>
        </c:ser>
        <c:dLbls>
          <c:showLegendKey val="0"/>
          <c:showVal val="0"/>
          <c:showCatName val="0"/>
          <c:showSerName val="0"/>
          <c:showPercent val="0"/>
          <c:showBubbleSize val="0"/>
        </c:dLbls>
        <c:smooth val="0"/>
        <c:axId val="66893056"/>
        <c:axId val="66887808"/>
      </c:lineChart>
      <c:dateAx>
        <c:axId val="66893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87808"/>
        <c:crosses val="autoZero"/>
        <c:auto val="1"/>
        <c:lblOffset val="100"/>
        <c:baseTimeUnit val="days"/>
      </c:dateAx>
      <c:valAx>
        <c:axId val="66887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93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cat>
            <c:strRef>
              <c:f>Sheet1!$A$1:$H$1</c:f>
              <c:strCache>
                <c:ptCount val="8"/>
                <c:pt idx="0">
                  <c:v>Specialized Bicycles</c:v>
                </c:pt>
                <c:pt idx="1">
                  <c:v>Scott Sports Argentina</c:v>
                </c:pt>
                <c:pt idx="2">
                  <c:v>Orbea Argentina</c:v>
                </c:pt>
                <c:pt idx="3">
                  <c:v>Trek Bicycle Argentina</c:v>
                </c:pt>
                <c:pt idx="4">
                  <c:v>Giant Bicycles Argentina</c:v>
                </c:pt>
                <c:pt idx="5">
                  <c:v>Cannondale Argentina</c:v>
                </c:pt>
                <c:pt idx="6">
                  <c:v>Merida Bikes Argentina</c:v>
                </c:pt>
                <c:pt idx="7">
                  <c:v>Cervelo Argentina</c:v>
                </c:pt>
              </c:strCache>
            </c:strRef>
          </c:cat>
          <c:val>
            <c:numRef>
              <c:f>Sheet1!$A$2:$H$2</c:f>
              <c:numCache>
                <c:formatCode>General</c:formatCode>
                <c:ptCount val="8"/>
                <c:pt idx="0">
                  <c:v>15</c:v>
                </c:pt>
                <c:pt idx="1">
                  <c:v>26</c:v>
                </c:pt>
                <c:pt idx="2">
                  <c:v>0</c:v>
                </c:pt>
                <c:pt idx="3">
                  <c:v>19</c:v>
                </c:pt>
                <c:pt idx="4">
                  <c:v>0</c:v>
                </c:pt>
                <c:pt idx="5">
                  <c:v>0</c:v>
                </c:pt>
                <c:pt idx="6">
                  <c:v>0</c:v>
                </c:pt>
                <c:pt idx="7">
                  <c:v>0</c:v>
                </c:pt>
              </c:numCache>
            </c:numRef>
          </c:val>
          <c:extLst>
            <c:ext xmlns:c16="http://schemas.microsoft.com/office/drawing/2014/chart" uri="{C3380CC4-5D6E-409C-BE32-E72D297353CC}">
              <c16:uniqueId val="{00000000-D18F-47EE-B9F6-D90BF6F2B50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cat>
            <c:strRef>
              <c:f>Sheet1!$A$1:$H$1</c:f>
              <c:strCache>
                <c:ptCount val="8"/>
                <c:pt idx="0">
                  <c:v>Specialized Bicycles</c:v>
                </c:pt>
                <c:pt idx="1">
                  <c:v>Scott Sports Argentina</c:v>
                </c:pt>
                <c:pt idx="2">
                  <c:v>Orbea Argentina</c:v>
                </c:pt>
                <c:pt idx="3">
                  <c:v>Trek Bicycle Argentina</c:v>
                </c:pt>
                <c:pt idx="4">
                  <c:v>Giant Bicycles Argentina</c:v>
                </c:pt>
                <c:pt idx="5">
                  <c:v>Cannondale Argentina</c:v>
                </c:pt>
                <c:pt idx="6">
                  <c:v>Merida Bikes Argentina</c:v>
                </c:pt>
                <c:pt idx="7">
                  <c:v>Cervelo Argentina</c:v>
                </c:pt>
              </c:strCache>
            </c:strRef>
          </c:cat>
          <c:val>
            <c:numRef>
              <c:f>Sheet1!$A$2:$H$2</c:f>
              <c:numCache>
                <c:formatCode>General</c:formatCode>
                <c:ptCount val="8"/>
                <c:pt idx="0">
                  <c:v>241</c:v>
                </c:pt>
                <c:pt idx="1">
                  <c:v>532</c:v>
                </c:pt>
                <c:pt idx="2">
                  <c:v>0</c:v>
                </c:pt>
                <c:pt idx="3">
                  <c:v>885</c:v>
                </c:pt>
                <c:pt idx="4">
                  <c:v>0</c:v>
                </c:pt>
                <c:pt idx="5">
                  <c:v>0</c:v>
                </c:pt>
                <c:pt idx="6">
                  <c:v>0</c:v>
                </c:pt>
                <c:pt idx="7">
                  <c:v>0</c:v>
                </c:pt>
              </c:numCache>
            </c:numRef>
          </c:val>
          <c:extLst>
            <c:ext xmlns:c16="http://schemas.microsoft.com/office/drawing/2014/chart" uri="{C3380CC4-5D6E-409C-BE32-E72D297353CC}">
              <c16:uniqueId val="{00000000-4728-4D53-A267-D4EF0B058EF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10</c:v>
                </c:pt>
                <c:pt idx="1">
                  <c:v>32</c:v>
                </c:pt>
                <c:pt idx="2">
                  <c:v>32</c:v>
                </c:pt>
                <c:pt idx="3">
                  <c:v>33</c:v>
                </c:pt>
                <c:pt idx="4">
                  <c:v>30</c:v>
                </c:pt>
                <c:pt idx="5">
                  <c:v>27</c:v>
                </c:pt>
                <c:pt idx="6">
                  <c:v>32</c:v>
                </c:pt>
                <c:pt idx="7">
                  <c:v>22</c:v>
                </c:pt>
                <c:pt idx="8">
                  <c:v>34</c:v>
                </c:pt>
                <c:pt idx="9">
                  <c:v>32</c:v>
                </c:pt>
                <c:pt idx="10">
                  <c:v>26</c:v>
                </c:pt>
                <c:pt idx="11">
                  <c:v>34</c:v>
                </c:pt>
                <c:pt idx="12">
                  <c:v>14</c:v>
                </c:pt>
                <c:pt idx="13">
                  <c:v>30</c:v>
                </c:pt>
                <c:pt idx="14">
                  <c:v>22</c:v>
                </c:pt>
                <c:pt idx="15">
                  <c:v>-1</c:v>
                </c:pt>
                <c:pt idx="16">
                  <c:v>19</c:v>
                </c:pt>
                <c:pt idx="17">
                  <c:v>27</c:v>
                </c:pt>
                <c:pt idx="18">
                  <c:v>40</c:v>
                </c:pt>
                <c:pt idx="19">
                  <c:v>31</c:v>
                </c:pt>
                <c:pt idx="20">
                  <c:v>34</c:v>
                </c:pt>
                <c:pt idx="21">
                  <c:v>20</c:v>
                </c:pt>
                <c:pt idx="22">
                  <c:v>27</c:v>
                </c:pt>
                <c:pt idx="23">
                  <c:v>24</c:v>
                </c:pt>
                <c:pt idx="24">
                  <c:v>28</c:v>
                </c:pt>
                <c:pt idx="25">
                  <c:v>32</c:v>
                </c:pt>
                <c:pt idx="26">
                  <c:v>24</c:v>
                </c:pt>
                <c:pt idx="27">
                  <c:v>33</c:v>
                </c:pt>
                <c:pt idx="28">
                  <c:v>21</c:v>
                </c:pt>
                <c:pt idx="29">
                  <c:v>23</c:v>
                </c:pt>
              </c:numCache>
            </c:numRef>
          </c:val>
          <c:smooth val="0"/>
          <c:extLst>
            <c:ext xmlns:c16="http://schemas.microsoft.com/office/drawing/2014/chart" uri="{C3380CC4-5D6E-409C-BE32-E72D297353CC}">
              <c16:uniqueId val="{00000000-D109-40EF-8CB5-BD99AEE9E71E}"/>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-4</c:v>
                </c:pt>
                <c:pt idx="1">
                  <c:v>-1</c:v>
                </c:pt>
                <c:pt idx="2">
                  <c:v>0</c:v>
                </c:pt>
                <c:pt idx="3">
                  <c:v>1</c:v>
                </c:pt>
                <c:pt idx="4">
                  <c:v>-1</c:v>
                </c:pt>
                <c:pt idx="5">
                  <c:v>0</c:v>
                </c:pt>
                <c:pt idx="6">
                  <c:v>2</c:v>
                </c:pt>
                <c:pt idx="7">
                  <c:v>0</c:v>
                </c:pt>
                <c:pt idx="8">
                  <c:v>0</c:v>
                </c:pt>
                <c:pt idx="9">
                  <c:v>1</c:v>
                </c:pt>
                <c:pt idx="10">
                  <c:v>1</c:v>
                </c:pt>
                <c:pt idx="11">
                  <c:v>2</c:v>
                </c:pt>
                <c:pt idx="12">
                  <c:v>-1</c:v>
                </c:pt>
                <c:pt idx="13">
                  <c:v>2</c:v>
                </c:pt>
                <c:pt idx="14">
                  <c:v>0</c:v>
                </c:pt>
                <c:pt idx="15">
                  <c:v>0</c:v>
                </c:pt>
                <c:pt idx="16">
                  <c:v>0</c:v>
                </c:pt>
                <c:pt idx="17">
                  <c:v>1</c:v>
                </c:pt>
                <c:pt idx="18">
                  <c:v>-1</c:v>
                </c:pt>
                <c:pt idx="19">
                  <c:v>0</c:v>
                </c:pt>
                <c:pt idx="20">
                  <c:v>-1</c:v>
                </c:pt>
                <c:pt idx="21">
                  <c:v>0</c:v>
                </c:pt>
                <c:pt idx="22">
                  <c:v>0</c:v>
                </c:pt>
                <c:pt idx="23">
                  <c:v>1</c:v>
                </c:pt>
                <c:pt idx="24">
                  <c:v>-1</c:v>
                </c:pt>
                <c:pt idx="25">
                  <c:v>0</c:v>
                </c:pt>
                <c:pt idx="26">
                  <c:v>-1</c:v>
                </c:pt>
                <c:pt idx="27">
                  <c:v>1</c:v>
                </c:pt>
                <c:pt idx="28">
                  <c:v>0</c:v>
                </c:pt>
                <c:pt idx="29">
                  <c:v>0</c:v>
                </c:pt>
              </c:numCache>
            </c:numRef>
          </c:val>
          <c:smooth val="0"/>
          <c:extLst>
            <c:ext xmlns:c16="http://schemas.microsoft.com/office/drawing/2014/chart" uri="{C3380CC4-5D6E-409C-BE32-E72D297353CC}">
              <c16:uniqueId val="{00000001-D109-40EF-8CB5-BD99AEE9E71E}"/>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3</c:v>
                </c:pt>
                <c:pt idx="1">
                  <c:v>4</c:v>
                </c:pt>
                <c:pt idx="2">
                  <c:v>1</c:v>
                </c:pt>
                <c:pt idx="3">
                  <c:v>1</c:v>
                </c:pt>
                <c:pt idx="4">
                  <c:v>1</c:v>
                </c:pt>
                <c:pt idx="5">
                  <c:v>1</c:v>
                </c:pt>
                <c:pt idx="6">
                  <c:v>3</c:v>
                </c:pt>
                <c:pt idx="7">
                  <c:v>5</c:v>
                </c:pt>
                <c:pt idx="8">
                  <c:v>3</c:v>
                </c:pt>
                <c:pt idx="9">
                  <c:v>1</c:v>
                </c:pt>
                <c:pt idx="10">
                  <c:v>0</c:v>
                </c:pt>
                <c:pt idx="11">
                  <c:v>5</c:v>
                </c:pt>
                <c:pt idx="12">
                  <c:v>2</c:v>
                </c:pt>
                <c:pt idx="13">
                  <c:v>1</c:v>
                </c:pt>
                <c:pt idx="14">
                  <c:v>4</c:v>
                </c:pt>
                <c:pt idx="15">
                  <c:v>0</c:v>
                </c:pt>
                <c:pt idx="16">
                  <c:v>-1</c:v>
                </c:pt>
                <c:pt idx="17">
                  <c:v>0</c:v>
                </c:pt>
                <c:pt idx="18">
                  <c:v>3</c:v>
                </c:pt>
                <c:pt idx="19">
                  <c:v>1</c:v>
                </c:pt>
                <c:pt idx="20">
                  <c:v>0</c:v>
                </c:pt>
                <c:pt idx="21">
                  <c:v>2</c:v>
                </c:pt>
                <c:pt idx="22">
                  <c:v>2</c:v>
                </c:pt>
                <c:pt idx="23">
                  <c:v>2</c:v>
                </c:pt>
                <c:pt idx="24">
                  <c:v>2</c:v>
                </c:pt>
                <c:pt idx="25">
                  <c:v>0</c:v>
                </c:pt>
                <c:pt idx="26">
                  <c:v>3</c:v>
                </c:pt>
                <c:pt idx="27">
                  <c:v>1</c:v>
                </c:pt>
                <c:pt idx="28">
                  <c:v>2</c:v>
                </c:pt>
                <c:pt idx="29">
                  <c:v>1</c:v>
                </c:pt>
              </c:numCache>
            </c:numRef>
          </c:val>
          <c:smooth val="0"/>
          <c:extLst>
            <c:ext xmlns:c16="http://schemas.microsoft.com/office/drawing/2014/chart" uri="{C3380CC4-5D6E-409C-BE32-E72D297353CC}">
              <c16:uniqueId val="{00000002-D109-40EF-8CB5-BD99AEE9E71E}"/>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Sheet1!$E$2:$E$31</c:f>
              <c:numCache>
                <c:formatCode>General</c:formatCode>
                <c:ptCount val="30"/>
                <c:pt idx="0">
                  <c:v>-144</c:v>
                </c:pt>
                <c:pt idx="1">
                  <c:v>-158</c:v>
                </c:pt>
                <c:pt idx="2">
                  <c:v>241</c:v>
                </c:pt>
                <c:pt idx="3">
                  <c:v>7</c:v>
                </c:pt>
                <c:pt idx="4">
                  <c:v>170</c:v>
                </c:pt>
                <c:pt idx="5">
                  <c:v>115</c:v>
                </c:pt>
                <c:pt idx="6">
                  <c:v>122</c:v>
                </c:pt>
                <c:pt idx="7">
                  <c:v>125</c:v>
                </c:pt>
                <c:pt idx="8">
                  <c:v>185</c:v>
                </c:pt>
                <c:pt idx="9">
                  <c:v>241</c:v>
                </c:pt>
                <c:pt idx="10">
                  <c:v>-1271</c:v>
                </c:pt>
                <c:pt idx="11">
                  <c:v>250</c:v>
                </c:pt>
                <c:pt idx="12">
                  <c:v>-228</c:v>
                </c:pt>
                <c:pt idx="13">
                  <c:v>306</c:v>
                </c:pt>
                <c:pt idx="14">
                  <c:v>7</c:v>
                </c:pt>
                <c:pt idx="15">
                  <c:v>422</c:v>
                </c:pt>
                <c:pt idx="16">
                  <c:v>48</c:v>
                </c:pt>
                <c:pt idx="17">
                  <c:v>439</c:v>
                </c:pt>
                <c:pt idx="18">
                  <c:v>-83</c:v>
                </c:pt>
                <c:pt idx="19">
                  <c:v>311</c:v>
                </c:pt>
                <c:pt idx="20">
                  <c:v>255</c:v>
                </c:pt>
                <c:pt idx="21">
                  <c:v>212</c:v>
                </c:pt>
                <c:pt idx="22">
                  <c:v>117</c:v>
                </c:pt>
                <c:pt idx="23">
                  <c:v>-1035</c:v>
                </c:pt>
                <c:pt idx="24">
                  <c:v>44</c:v>
                </c:pt>
                <c:pt idx="25">
                  <c:v>-543</c:v>
                </c:pt>
                <c:pt idx="26">
                  <c:v>91</c:v>
                </c:pt>
                <c:pt idx="27">
                  <c:v>134</c:v>
                </c:pt>
                <c:pt idx="28">
                  <c:v>198</c:v>
                </c:pt>
                <c:pt idx="29">
                  <c:v>124</c:v>
                </c:pt>
              </c:numCache>
            </c:numRef>
          </c:val>
          <c:smooth val="0"/>
          <c:extLst>
            <c:ext xmlns:c16="http://schemas.microsoft.com/office/drawing/2014/chart" uri="{C3380CC4-5D6E-409C-BE32-E72D297353CC}">
              <c16:uniqueId val="{00000003-D109-40EF-8CB5-BD99AEE9E71E}"/>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Sheet1!$F$2:$F$31</c:f>
              <c:numCache>
                <c:formatCode>General</c:formatCode>
                <c:ptCount val="30"/>
                <c:pt idx="0">
                  <c:v>-1</c:v>
                </c:pt>
                <c:pt idx="1">
                  <c:v>-2</c:v>
                </c:pt>
                <c:pt idx="2">
                  <c:v>2</c:v>
                </c:pt>
                <c:pt idx="3">
                  <c:v>1</c:v>
                </c:pt>
                <c:pt idx="4">
                  <c:v>-1</c:v>
                </c:pt>
                <c:pt idx="5">
                  <c:v>-2</c:v>
                </c:pt>
                <c:pt idx="6">
                  <c:v>4</c:v>
                </c:pt>
                <c:pt idx="7">
                  <c:v>2</c:v>
                </c:pt>
                <c:pt idx="8">
                  <c:v>10</c:v>
                </c:pt>
                <c:pt idx="9">
                  <c:v>2</c:v>
                </c:pt>
                <c:pt idx="10">
                  <c:v>3</c:v>
                </c:pt>
                <c:pt idx="11">
                  <c:v>5</c:v>
                </c:pt>
                <c:pt idx="12">
                  <c:v>-1</c:v>
                </c:pt>
                <c:pt idx="13">
                  <c:v>3</c:v>
                </c:pt>
                <c:pt idx="14">
                  <c:v>0</c:v>
                </c:pt>
                <c:pt idx="15">
                  <c:v>5</c:v>
                </c:pt>
                <c:pt idx="16">
                  <c:v>-1</c:v>
                </c:pt>
                <c:pt idx="17">
                  <c:v>0</c:v>
                </c:pt>
                <c:pt idx="18">
                  <c:v>1</c:v>
                </c:pt>
                <c:pt idx="19">
                  <c:v>-4</c:v>
                </c:pt>
                <c:pt idx="20">
                  <c:v>-1</c:v>
                </c:pt>
                <c:pt idx="21">
                  <c:v>-2</c:v>
                </c:pt>
                <c:pt idx="22">
                  <c:v>-1</c:v>
                </c:pt>
                <c:pt idx="23">
                  <c:v>-2</c:v>
                </c:pt>
                <c:pt idx="24">
                  <c:v>-2</c:v>
                </c:pt>
                <c:pt idx="25">
                  <c:v>0</c:v>
                </c:pt>
                <c:pt idx="26">
                  <c:v>3</c:v>
                </c:pt>
                <c:pt idx="27">
                  <c:v>10</c:v>
                </c:pt>
                <c:pt idx="28">
                  <c:v>6</c:v>
                </c:pt>
                <c:pt idx="29">
                  <c:v>4</c:v>
                </c:pt>
              </c:numCache>
            </c:numRef>
          </c:val>
          <c:smooth val="0"/>
          <c:extLst>
            <c:ext xmlns:c16="http://schemas.microsoft.com/office/drawing/2014/chart" uri="{C3380CC4-5D6E-409C-BE32-E72D297353CC}">
              <c16:uniqueId val="{00000004-D109-40EF-8CB5-BD99AEE9E71E}"/>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Sheet1!$G$2:$G$31</c:f>
              <c:numCache>
                <c:formatCode>General</c:formatCode>
                <c:ptCount val="30"/>
                <c:pt idx="0">
                  <c:v>-1</c:v>
                </c:pt>
                <c:pt idx="1">
                  <c:v>-1</c:v>
                </c:pt>
                <c:pt idx="2">
                  <c:v>-5</c:v>
                </c:pt>
                <c:pt idx="3">
                  <c:v>-4</c:v>
                </c:pt>
                <c:pt idx="4">
                  <c:v>-1</c:v>
                </c:pt>
                <c:pt idx="5">
                  <c:v>0</c:v>
                </c:pt>
                <c:pt idx="6">
                  <c:v>0</c:v>
                </c:pt>
                <c:pt idx="7">
                  <c:v>-5</c:v>
                </c:pt>
                <c:pt idx="8">
                  <c:v>-2</c:v>
                </c:pt>
                <c:pt idx="9">
                  <c:v>0</c:v>
                </c:pt>
                <c:pt idx="10">
                  <c:v>-4</c:v>
                </c:pt>
                <c:pt idx="11">
                  <c:v>1</c:v>
                </c:pt>
                <c:pt idx="12">
                  <c:v>-2</c:v>
                </c:pt>
                <c:pt idx="13">
                  <c:v>0</c:v>
                </c:pt>
                <c:pt idx="14">
                  <c:v>0</c:v>
                </c:pt>
                <c:pt idx="15">
                  <c:v>1</c:v>
                </c:pt>
                <c:pt idx="16">
                  <c:v>-8</c:v>
                </c:pt>
                <c:pt idx="17">
                  <c:v>-4</c:v>
                </c:pt>
                <c:pt idx="18">
                  <c:v>-3</c:v>
                </c:pt>
                <c:pt idx="19">
                  <c:v>-1</c:v>
                </c:pt>
                <c:pt idx="20">
                  <c:v>2</c:v>
                </c:pt>
                <c:pt idx="21">
                  <c:v>1</c:v>
                </c:pt>
                <c:pt idx="22">
                  <c:v>-3</c:v>
                </c:pt>
                <c:pt idx="23">
                  <c:v>1</c:v>
                </c:pt>
                <c:pt idx="24">
                  <c:v>0</c:v>
                </c:pt>
                <c:pt idx="25">
                  <c:v>-2</c:v>
                </c:pt>
                <c:pt idx="26">
                  <c:v>-4</c:v>
                </c:pt>
                <c:pt idx="27">
                  <c:v>-1</c:v>
                </c:pt>
                <c:pt idx="28">
                  <c:v>2</c:v>
                </c:pt>
                <c:pt idx="29">
                  <c:v>1</c:v>
                </c:pt>
              </c:numCache>
            </c:numRef>
          </c:val>
          <c:smooth val="0"/>
          <c:extLst>
            <c:ext xmlns:c16="http://schemas.microsoft.com/office/drawing/2014/chart" uri="{C3380CC4-5D6E-409C-BE32-E72D297353CC}">
              <c16:uniqueId val="{00000005-D109-40EF-8CB5-BD99AEE9E71E}"/>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Sheet1!$H$2:$H$31</c:f>
              <c:numCache>
                <c:formatCode>General</c:formatCode>
                <c:ptCount val="30"/>
                <c:pt idx="0">
                  <c:v>0</c:v>
                </c:pt>
                <c:pt idx="1">
                  <c:v>-1</c:v>
                </c:pt>
                <c:pt idx="2">
                  <c:v>1</c:v>
                </c:pt>
                <c:pt idx="3">
                  <c:v>0</c:v>
                </c:pt>
                <c:pt idx="4">
                  <c:v>0</c:v>
                </c:pt>
                <c:pt idx="5">
                  <c:v>1</c:v>
                </c:pt>
                <c:pt idx="6">
                  <c:v>1</c:v>
                </c:pt>
                <c:pt idx="7">
                  <c:v>1</c:v>
                </c:pt>
                <c:pt idx="8">
                  <c:v>1</c:v>
                </c:pt>
                <c:pt idx="9">
                  <c:v>1</c:v>
                </c:pt>
                <c:pt idx="10">
                  <c:v>0</c:v>
                </c:pt>
                <c:pt idx="11">
                  <c:v>0</c:v>
                </c:pt>
                <c:pt idx="12">
                  <c:v>0</c:v>
                </c:pt>
                <c:pt idx="13">
                  <c:v>0</c:v>
                </c:pt>
                <c:pt idx="14">
                  <c:v>0</c:v>
                </c:pt>
                <c:pt idx="15">
                  <c:v>0</c:v>
                </c:pt>
                <c:pt idx="16">
                  <c:v>0</c:v>
                </c:pt>
                <c:pt idx="17">
                  <c:v>1</c:v>
                </c:pt>
                <c:pt idx="18">
                  <c:v>0</c:v>
                </c:pt>
                <c:pt idx="19">
                  <c:v>0</c:v>
                </c:pt>
                <c:pt idx="20">
                  <c:v>-1</c:v>
                </c:pt>
                <c:pt idx="21">
                  <c:v>-1</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6-D109-40EF-8CB5-BD99AEE9E71E}"/>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Sheet1!$I$2:$I$31</c:f>
              <c:numCache>
                <c:formatCode>General</c:formatCode>
                <c:ptCount val="30"/>
                <c:pt idx="0">
                  <c:v>1</c:v>
                </c:pt>
                <c:pt idx="1">
                  <c:v>1</c:v>
                </c:pt>
                <c:pt idx="2">
                  <c:v>1</c:v>
                </c:pt>
                <c:pt idx="3">
                  <c:v>1</c:v>
                </c:pt>
                <c:pt idx="4">
                  <c:v>0</c:v>
                </c:pt>
                <c:pt idx="5">
                  <c:v>0</c:v>
                </c:pt>
                <c:pt idx="6">
                  <c:v>1</c:v>
                </c:pt>
                <c:pt idx="7">
                  <c:v>0</c:v>
                </c:pt>
                <c:pt idx="8">
                  <c:v>0</c:v>
                </c:pt>
                <c:pt idx="9">
                  <c:v>0</c:v>
                </c:pt>
                <c:pt idx="10">
                  <c:v>0</c:v>
                </c:pt>
                <c:pt idx="11">
                  <c:v>2</c:v>
                </c:pt>
                <c:pt idx="12">
                  <c:v>0</c:v>
                </c:pt>
                <c:pt idx="13">
                  <c:v>1</c:v>
                </c:pt>
                <c:pt idx="14">
                  <c:v>0</c:v>
                </c:pt>
                <c:pt idx="15">
                  <c:v>2</c:v>
                </c:pt>
                <c:pt idx="16">
                  <c:v>0</c:v>
                </c:pt>
                <c:pt idx="17">
                  <c:v>0</c:v>
                </c:pt>
                <c:pt idx="18">
                  <c:v>2</c:v>
                </c:pt>
                <c:pt idx="19">
                  <c:v>1</c:v>
                </c:pt>
                <c:pt idx="20">
                  <c:v>-1</c:v>
                </c:pt>
                <c:pt idx="21">
                  <c:v>0</c:v>
                </c:pt>
                <c:pt idx="22">
                  <c:v>1</c:v>
                </c:pt>
                <c:pt idx="23">
                  <c:v>0</c:v>
                </c:pt>
                <c:pt idx="24">
                  <c:v>0</c:v>
                </c:pt>
                <c:pt idx="25">
                  <c:v>0</c:v>
                </c:pt>
                <c:pt idx="26">
                  <c:v>2</c:v>
                </c:pt>
                <c:pt idx="27">
                  <c:v>1</c:v>
                </c:pt>
                <c:pt idx="28">
                  <c:v>1</c:v>
                </c:pt>
                <c:pt idx="29">
                  <c:v>1</c:v>
                </c:pt>
              </c:numCache>
            </c:numRef>
          </c:val>
          <c:smooth val="0"/>
          <c:extLst>
            <c:ext xmlns:c16="http://schemas.microsoft.com/office/drawing/2014/chart" uri="{C3380CC4-5D6E-409C-BE32-E72D297353CC}">
              <c16:uniqueId val="{00000007-D109-40EF-8CB5-BD99AEE9E71E}"/>
            </c:ext>
          </c:extLst>
        </c:ser>
        <c:dLbls>
          <c:showLegendKey val="0"/>
          <c:showVal val="0"/>
          <c:showCatName val="0"/>
          <c:showSerName val="0"/>
          <c:showPercent val="0"/>
          <c:showBubbleSize val="0"/>
        </c:dLbls>
        <c:smooth val="0"/>
        <c:axId val="66895024"/>
        <c:axId val="66889448"/>
      </c:lineChart>
      <c:dateAx>
        <c:axId val="66895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89448"/>
        <c:crosses val="autoZero"/>
        <c:auto val="1"/>
        <c:lblOffset val="100"/>
        <c:baseTimeUnit val="days"/>
      </c:dateAx>
      <c:valAx>
        <c:axId val="66889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95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24</c:v>
                </c:pt>
                <c:pt idx="1">
                  <c:v>32</c:v>
                </c:pt>
                <c:pt idx="2">
                  <c:v>19</c:v>
                </c:pt>
                <c:pt idx="3">
                  <c:v>23</c:v>
                </c:pt>
                <c:pt idx="4">
                  <c:v>27</c:v>
                </c:pt>
                <c:pt idx="5">
                  <c:v>29</c:v>
                </c:pt>
                <c:pt idx="6">
                  <c:v>34</c:v>
                </c:pt>
              </c:numCache>
            </c:numRef>
          </c:val>
          <c:extLst>
            <c:ext xmlns:c16="http://schemas.microsoft.com/office/drawing/2014/chart" uri="{C3380CC4-5D6E-409C-BE32-E72D297353CC}">
              <c16:uniqueId val="{00000000-E1F6-4A86-B223-B3F27EAC3E7F}"/>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-1</c:v>
                </c:pt>
                <c:pt idx="3">
                  <c:v>0</c:v>
                </c:pt>
                <c:pt idx="4">
                  <c:v>1</c:v>
                </c:pt>
                <c:pt idx="5">
                  <c:v>1</c:v>
                </c:pt>
                <c:pt idx="6">
                  <c:v>0</c:v>
                </c:pt>
              </c:numCache>
            </c:numRef>
          </c:val>
          <c:extLst>
            <c:ext xmlns:c16="http://schemas.microsoft.com/office/drawing/2014/chart" uri="{C3380CC4-5D6E-409C-BE32-E72D297353CC}">
              <c16:uniqueId val="{00000001-E1F6-4A86-B223-B3F27EAC3E7F}"/>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1</c:v>
                </c:pt>
                <c:pt idx="2">
                  <c:v>3</c:v>
                </c:pt>
                <c:pt idx="3">
                  <c:v>2</c:v>
                </c:pt>
                <c:pt idx="4">
                  <c:v>1</c:v>
                </c:pt>
                <c:pt idx="5">
                  <c:v>1</c:v>
                </c:pt>
                <c:pt idx="6">
                  <c:v>2</c:v>
                </c:pt>
              </c:numCache>
            </c:numRef>
          </c:val>
          <c:extLst>
            <c:ext xmlns:c16="http://schemas.microsoft.com/office/drawing/2014/chart" uri="{C3380CC4-5D6E-409C-BE32-E72D297353CC}">
              <c16:uniqueId val="{00000002-E1F6-4A86-B223-B3F27EAC3E7F}"/>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72</c:v>
                </c:pt>
                <c:pt idx="1">
                  <c:v>204</c:v>
                </c:pt>
                <c:pt idx="2">
                  <c:v>80</c:v>
                </c:pt>
                <c:pt idx="3">
                  <c:v>138</c:v>
                </c:pt>
                <c:pt idx="4">
                  <c:v>-126</c:v>
                </c:pt>
                <c:pt idx="5">
                  <c:v>-195</c:v>
                </c:pt>
                <c:pt idx="6">
                  <c:v>-52</c:v>
                </c:pt>
              </c:numCache>
            </c:numRef>
          </c:val>
          <c:extLst>
            <c:ext xmlns:c16="http://schemas.microsoft.com/office/drawing/2014/chart" uri="{C3380CC4-5D6E-409C-BE32-E72D297353CC}">
              <c16:uniqueId val="{00000003-E1F6-4A86-B223-B3F27EAC3E7F}"/>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4</c:v>
                </c:pt>
                <c:pt idx="2">
                  <c:v>1</c:v>
                </c:pt>
                <c:pt idx="3">
                  <c:v>3</c:v>
                </c:pt>
                <c:pt idx="4">
                  <c:v>0</c:v>
                </c:pt>
                <c:pt idx="5">
                  <c:v>1</c:v>
                </c:pt>
                <c:pt idx="6">
                  <c:v>1</c:v>
                </c:pt>
              </c:numCache>
            </c:numRef>
          </c:val>
          <c:extLst>
            <c:ext xmlns:c16="http://schemas.microsoft.com/office/drawing/2014/chart" uri="{C3380CC4-5D6E-409C-BE32-E72D297353CC}">
              <c16:uniqueId val="{00000004-E1F6-4A86-B223-B3F27EAC3E7F}"/>
            </c:ext>
          </c:extLst>
        </c:ser>
        <c:ser>
          <c:idx val="5"/>
          <c:order val="5"/>
          <c:tx>
            <c:strRef>
              <c:f>Sheet1!$G$1</c:f>
              <c:strCache>
                <c:ptCount val="1"/>
                <c:pt idx="0">
                  <c:v>Orbea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c:v>
                </c:pt>
                <c:pt idx="1">
                  <c:v>0</c:v>
                </c:pt>
                <c:pt idx="2">
                  <c:v>-1</c:v>
                </c:pt>
                <c:pt idx="3">
                  <c:v>-1</c:v>
                </c:pt>
                <c:pt idx="4">
                  <c:v>-3</c:v>
                </c:pt>
                <c:pt idx="5">
                  <c:v>-3</c:v>
                </c:pt>
                <c:pt idx="6">
                  <c:v>-1</c:v>
                </c:pt>
              </c:numCache>
            </c:numRef>
          </c:val>
          <c:extLst>
            <c:ext xmlns:c16="http://schemas.microsoft.com/office/drawing/2014/chart" uri="{C3380CC4-5D6E-409C-BE32-E72D297353CC}">
              <c16:uniqueId val="{00000005-E1F6-4A86-B223-B3F27EAC3E7F}"/>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1</c:v>
                </c:pt>
                <c:pt idx="5">
                  <c:v>0</c:v>
                </c:pt>
                <c:pt idx="6">
                  <c:v>0</c:v>
                </c:pt>
              </c:numCache>
            </c:numRef>
          </c:val>
          <c:extLst>
            <c:ext xmlns:c16="http://schemas.microsoft.com/office/drawing/2014/chart" uri="{C3380CC4-5D6E-409C-BE32-E72D297353CC}">
              <c16:uniqueId val="{00000006-E1F6-4A86-B223-B3F27EAC3E7F}"/>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c:v>
                </c:pt>
                <c:pt idx="1">
                  <c:v>1</c:v>
                </c:pt>
                <c:pt idx="2">
                  <c:v>0</c:v>
                </c:pt>
                <c:pt idx="3">
                  <c:v>1</c:v>
                </c:pt>
                <c:pt idx="4">
                  <c:v>0</c:v>
                </c:pt>
                <c:pt idx="5">
                  <c:v>0</c:v>
                </c:pt>
                <c:pt idx="6">
                  <c:v>1</c:v>
                </c:pt>
              </c:numCache>
            </c:numRef>
          </c:val>
          <c:extLst>
            <c:ext xmlns:c16="http://schemas.microsoft.com/office/drawing/2014/chart" uri="{C3380CC4-5D6E-409C-BE32-E72D297353CC}">
              <c16:uniqueId val="{00000007-E1F6-4A86-B223-B3F27EAC3E7F}"/>
            </c:ext>
          </c:extLst>
        </c:ser>
        <c:dLbls>
          <c:showLegendKey val="0"/>
          <c:showVal val="0"/>
          <c:showCatName val="0"/>
          <c:showSerName val="0"/>
          <c:showPercent val="0"/>
          <c:showBubbleSize val="0"/>
        </c:dLbls>
        <c:gapWidth val="219"/>
        <c:overlap val="-27"/>
        <c:axId val="66886824"/>
        <c:axId val="66892072"/>
      </c:barChart>
      <c:catAx>
        <c:axId val="6688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92072"/>
        <c:crosses val="autoZero"/>
        <c:auto val="1"/>
        <c:lblAlgn val="ctr"/>
        <c:lblOffset val="100"/>
        <c:noMultiLvlLbl val="0"/>
      </c:catAx>
      <c:valAx>
        <c:axId val="66892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86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1.3381506757660901E-2</c:v>
                </c:pt>
                <c:pt idx="1">
                  <c:v>4.2815092320042797E-2</c:v>
                </c:pt>
                <c:pt idx="2">
                  <c:v>4.2796768843952303E-2</c:v>
                </c:pt>
                <c:pt idx="3">
                  <c:v>4.4115287952515903E-2</c:v>
                </c:pt>
                <c:pt idx="4">
                  <c:v>4.0087122679957801E-2</c:v>
                </c:pt>
                <c:pt idx="5">
                  <c:v>3.6063953410714999E-2</c:v>
                </c:pt>
                <c:pt idx="6">
                  <c:v>4.2727054236654502E-2</c:v>
                </c:pt>
                <c:pt idx="7">
                  <c:v>2.9362304140084901E-2</c:v>
                </c:pt>
                <c:pt idx="8">
                  <c:v>4.5364786251801299E-2</c:v>
                </c:pt>
                <c:pt idx="9">
                  <c:v>4.2676909124856603E-2</c:v>
                </c:pt>
                <c:pt idx="10">
                  <c:v>3.4660196763270902E-2</c:v>
                </c:pt>
                <c:pt idx="11">
                  <c:v>4.5309168443496799E-2</c:v>
                </c:pt>
                <c:pt idx="12">
                  <c:v>1.8648267043184098E-2</c:v>
                </c:pt>
                <c:pt idx="13">
                  <c:v>3.9953121670573202E-2</c:v>
                </c:pt>
                <c:pt idx="14">
                  <c:v>2.92872547192417E-2</c:v>
                </c:pt>
                <c:pt idx="15">
                  <c:v>-1.3308490817141301E-3</c:v>
                </c:pt>
                <c:pt idx="16">
                  <c:v>2.5286469077310102E-2</c:v>
                </c:pt>
                <c:pt idx="17">
                  <c:v>3.5924319433726301E-2</c:v>
                </c:pt>
                <c:pt idx="18">
                  <c:v>5.32021014830086E-2</c:v>
                </c:pt>
                <c:pt idx="19">
                  <c:v>4.12097042206713E-2</c:v>
                </c:pt>
                <c:pt idx="20">
                  <c:v>4.5179121930477302E-2</c:v>
                </c:pt>
                <c:pt idx="21">
                  <c:v>2.6563952716164199E-2</c:v>
                </c:pt>
                <c:pt idx="22">
                  <c:v>3.5851812508298997E-2</c:v>
                </c:pt>
                <c:pt idx="23">
                  <c:v>3.1856856524682398E-2</c:v>
                </c:pt>
                <c:pt idx="24">
                  <c:v>3.7154496357532402E-2</c:v>
                </c:pt>
                <c:pt idx="25">
                  <c:v>4.2446510764169797E-2</c:v>
                </c:pt>
                <c:pt idx="26">
                  <c:v>3.1821376009334303E-2</c:v>
                </c:pt>
                <c:pt idx="27">
                  <c:v>4.3740473192391799E-2</c:v>
                </c:pt>
                <c:pt idx="28">
                  <c:v>2.7822676806486701E-2</c:v>
                </c:pt>
                <c:pt idx="29">
                  <c:v>3.0463979655359699E-2</c:v>
                </c:pt>
              </c:numCache>
            </c:numRef>
          </c:val>
          <c:smooth val="0"/>
          <c:extLst>
            <c:ext xmlns:c16="http://schemas.microsoft.com/office/drawing/2014/chart" uri="{C3380CC4-5D6E-409C-BE32-E72D297353CC}">
              <c16:uniqueId val="{00000000-97DE-4CFC-808D-17AA817E68EE}"/>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-2.0403999183840001E-2</c:v>
                </c:pt>
                <c:pt idx="1">
                  <c:v>-5.1020408163265302E-3</c:v>
                </c:pt>
                <c:pt idx="2">
                  <c:v>0</c:v>
                </c:pt>
                <c:pt idx="3">
                  <c:v>5.1023011378131498E-3</c:v>
                </c:pt>
                <c:pt idx="4">
                  <c:v>-5.1020408163265302E-3</c:v>
                </c:pt>
                <c:pt idx="5">
                  <c:v>0</c:v>
                </c:pt>
                <c:pt idx="6">
                  <c:v>1.02046022756263E-2</c:v>
                </c:pt>
                <c:pt idx="7">
                  <c:v>0</c:v>
                </c:pt>
                <c:pt idx="8">
                  <c:v>0</c:v>
                </c:pt>
                <c:pt idx="9">
                  <c:v>5.1017805214019704E-3</c:v>
                </c:pt>
                <c:pt idx="10">
                  <c:v>5.1015202530353999E-3</c:v>
                </c:pt>
                <c:pt idx="11">
                  <c:v>1.02025200224455E-2</c:v>
                </c:pt>
                <c:pt idx="12">
                  <c:v>-5.1007396072430501E-3</c:v>
                </c:pt>
                <c:pt idx="13">
                  <c:v>1.0201999591920001E-2</c:v>
                </c:pt>
                <c:pt idx="14">
                  <c:v>0</c:v>
                </c:pt>
                <c:pt idx="15">
                  <c:v>0</c:v>
                </c:pt>
                <c:pt idx="16">
                  <c:v>0</c:v>
                </c:pt>
                <c:pt idx="17">
                  <c:v>5.10047944506784E-3</c:v>
                </c:pt>
                <c:pt idx="18">
                  <c:v>-5.10021930943031E-3</c:v>
                </c:pt>
                <c:pt idx="19">
                  <c:v>0</c:v>
                </c:pt>
                <c:pt idx="20">
                  <c:v>-5.10047944506784E-3</c:v>
                </c:pt>
                <c:pt idx="21">
                  <c:v>0</c:v>
                </c:pt>
                <c:pt idx="22">
                  <c:v>0</c:v>
                </c:pt>
                <c:pt idx="23">
                  <c:v>5.1007396072430501E-3</c:v>
                </c:pt>
                <c:pt idx="24">
                  <c:v>-5.10047944506784E-3</c:v>
                </c:pt>
                <c:pt idx="25">
                  <c:v>0</c:v>
                </c:pt>
                <c:pt idx="26">
                  <c:v>-5.1007396072430501E-3</c:v>
                </c:pt>
                <c:pt idx="27">
                  <c:v>5.1009997959600099E-3</c:v>
                </c:pt>
                <c:pt idx="28">
                  <c:v>0</c:v>
                </c:pt>
                <c:pt idx="29">
                  <c:v>0</c:v>
                </c:pt>
              </c:numCache>
            </c:numRef>
          </c:val>
          <c:smooth val="0"/>
          <c:extLst>
            <c:ext xmlns:c16="http://schemas.microsoft.com/office/drawing/2014/chart" uri="{C3380CC4-5D6E-409C-BE32-E72D297353CC}">
              <c16:uniqueId val="{00000001-97DE-4CFC-808D-17AA817E68EE}"/>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2.8965916771265799E-2</c:v>
                </c:pt>
                <c:pt idx="1">
                  <c:v>3.8610038610038602E-2</c:v>
                </c:pt>
                <c:pt idx="2">
                  <c:v>9.6487842531840992E-3</c:v>
                </c:pt>
                <c:pt idx="3">
                  <c:v>9.6478533526290402E-3</c:v>
                </c:pt>
                <c:pt idx="4">
                  <c:v>9.6469226316804896E-3</c:v>
                </c:pt>
                <c:pt idx="5">
                  <c:v>9.6459920902864892E-3</c:v>
                </c:pt>
                <c:pt idx="6">
                  <c:v>2.8935185185185199E-2</c:v>
                </c:pt>
                <c:pt idx="7">
                  <c:v>4.8211358596085198E-2</c:v>
                </c:pt>
                <c:pt idx="8">
                  <c:v>2.8912875867386299E-2</c:v>
                </c:pt>
                <c:pt idx="9">
                  <c:v>9.6348395799209906E-3</c:v>
                </c:pt>
                <c:pt idx="10">
                  <c:v>0</c:v>
                </c:pt>
                <c:pt idx="11">
                  <c:v>4.81695568400771E-2</c:v>
                </c:pt>
                <c:pt idx="12">
                  <c:v>1.92585459797785E-2</c:v>
                </c:pt>
                <c:pt idx="13">
                  <c:v>9.62741888899586E-3</c:v>
                </c:pt>
                <c:pt idx="14">
                  <c:v>3.8505968425105903E-2</c:v>
                </c:pt>
                <c:pt idx="15">
                  <c:v>0</c:v>
                </c:pt>
                <c:pt idx="16">
                  <c:v>-9.6227867590454198E-3</c:v>
                </c:pt>
                <c:pt idx="17">
                  <c:v>0</c:v>
                </c:pt>
                <c:pt idx="18">
                  <c:v>2.8871138485227599E-2</c:v>
                </c:pt>
                <c:pt idx="19">
                  <c:v>9.6209351548970593E-3</c:v>
                </c:pt>
                <c:pt idx="20">
                  <c:v>0</c:v>
                </c:pt>
                <c:pt idx="21">
                  <c:v>1.92400192400192E-2</c:v>
                </c:pt>
                <c:pt idx="22">
                  <c:v>1.9236318168702499E-2</c:v>
                </c:pt>
                <c:pt idx="23">
                  <c:v>1.9232618521011598E-2</c:v>
                </c:pt>
                <c:pt idx="24">
                  <c:v>1.9228920296125399E-2</c:v>
                </c:pt>
                <c:pt idx="25">
                  <c:v>0</c:v>
                </c:pt>
                <c:pt idx="26">
                  <c:v>2.88378352398347E-2</c:v>
                </c:pt>
                <c:pt idx="27">
                  <c:v>9.6098404766480905E-3</c:v>
                </c:pt>
                <c:pt idx="28">
                  <c:v>1.92178341500913E-2</c:v>
                </c:pt>
                <c:pt idx="29">
                  <c:v>9.6070708041118297E-3</c:v>
                </c:pt>
              </c:numCache>
            </c:numRef>
          </c:val>
          <c:smooth val="0"/>
          <c:extLst>
            <c:ext xmlns:c16="http://schemas.microsoft.com/office/drawing/2014/chart" uri="{C3380CC4-5D6E-409C-BE32-E72D297353CC}">
              <c16:uniqueId val="{00000002-97DE-4CFC-808D-17AA817E68EE}"/>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Sheet1!$E$2:$E$31</c:f>
              <c:numCache>
                <c:formatCode>General</c:formatCode>
                <c:ptCount val="30"/>
                <c:pt idx="0">
                  <c:v>-7.2910764818733204E-3</c:v>
                </c:pt>
                <c:pt idx="1">
                  <c:v>-8.0005144634616998E-3</c:v>
                </c:pt>
                <c:pt idx="2">
                  <c:v>1.22042927713619E-2</c:v>
                </c:pt>
                <c:pt idx="3">
                  <c:v>3.5443827609324001E-4</c:v>
                </c:pt>
                <c:pt idx="4">
                  <c:v>8.60775619593886E-3</c:v>
                </c:pt>
                <c:pt idx="5">
                  <c:v>5.8223927198826596E-3</c:v>
                </c:pt>
                <c:pt idx="6">
                  <c:v>6.1764396166962303E-3</c:v>
                </c:pt>
                <c:pt idx="7">
                  <c:v>6.3279284387228697E-3</c:v>
                </c:pt>
                <c:pt idx="8">
                  <c:v>9.3647414951695592E-3</c:v>
                </c:pt>
                <c:pt idx="9">
                  <c:v>1.21983317136378E-2</c:v>
                </c:pt>
                <c:pt idx="10">
                  <c:v>-6.4324434023424998E-2</c:v>
                </c:pt>
                <c:pt idx="11">
                  <c:v>1.26604714759578E-2</c:v>
                </c:pt>
                <c:pt idx="12">
                  <c:v>-1.15448883487772E-2</c:v>
                </c:pt>
                <c:pt idx="13">
                  <c:v>1.5496244439582901E-2</c:v>
                </c:pt>
                <c:pt idx="14">
                  <c:v>3.5443432787605702E-4</c:v>
                </c:pt>
                <c:pt idx="15">
                  <c:v>2.1367250890513102E-2</c:v>
                </c:pt>
                <c:pt idx="16">
                  <c:v>2.4298790072121799E-3</c:v>
                </c:pt>
                <c:pt idx="17">
                  <c:v>2.2222728434715001E-2</c:v>
                </c:pt>
                <c:pt idx="18">
                  <c:v>-4.2006301957493702E-3</c:v>
                </c:pt>
                <c:pt idx="19">
                  <c:v>1.5740371928286701E-2</c:v>
                </c:pt>
                <c:pt idx="20">
                  <c:v>1.2904061591339E-2</c:v>
                </c:pt>
                <c:pt idx="21">
                  <c:v>1.07266983981295E-2</c:v>
                </c:pt>
                <c:pt idx="22">
                  <c:v>5.9192882283570303E-3</c:v>
                </c:pt>
                <c:pt idx="23">
                  <c:v>-5.2359834998224303E-2</c:v>
                </c:pt>
                <c:pt idx="24">
                  <c:v>2.2270914539920901E-3</c:v>
                </c:pt>
                <c:pt idx="25">
                  <c:v>-2.74837210832534E-2</c:v>
                </c:pt>
                <c:pt idx="26">
                  <c:v>4.6071937026243804E-3</c:v>
                </c:pt>
                <c:pt idx="27">
                  <c:v>6.7839067506453602E-3</c:v>
                </c:pt>
                <c:pt idx="28">
                  <c:v>1.00233016451883E-2</c:v>
                </c:pt>
                <c:pt idx="29">
                  <c:v>6.27659009058031E-3</c:v>
                </c:pt>
              </c:numCache>
            </c:numRef>
          </c:val>
          <c:smooth val="0"/>
          <c:extLst>
            <c:ext xmlns:c16="http://schemas.microsoft.com/office/drawing/2014/chart" uri="{C3380CC4-5D6E-409C-BE32-E72D297353CC}">
              <c16:uniqueId val="{00000003-97DE-4CFC-808D-17AA817E68EE}"/>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Sheet1!$F$2:$F$31</c:f>
              <c:numCache>
                <c:formatCode>General</c:formatCode>
                <c:ptCount val="30"/>
                <c:pt idx="0">
                  <c:v>-3.2183316168898001E-3</c:v>
                </c:pt>
                <c:pt idx="1">
                  <c:v>-6.4368703936146304E-3</c:v>
                </c:pt>
                <c:pt idx="2">
                  <c:v>6.4372847532910603E-3</c:v>
                </c:pt>
                <c:pt idx="3">
                  <c:v>3.21843519680731E-3</c:v>
                </c:pt>
                <c:pt idx="4">
                  <c:v>-3.2183316168898001E-3</c:v>
                </c:pt>
                <c:pt idx="5">
                  <c:v>-6.4368703936146304E-3</c:v>
                </c:pt>
                <c:pt idx="6">
                  <c:v>1.28745695065821E-2</c:v>
                </c:pt>
                <c:pt idx="7">
                  <c:v>6.4364560872783401E-3</c:v>
                </c:pt>
                <c:pt idx="8">
                  <c:v>3.2180209171359601E-2</c:v>
                </c:pt>
                <c:pt idx="9">
                  <c:v>6.4339713688274097E-3</c:v>
                </c:pt>
                <c:pt idx="10">
                  <c:v>9.6503361533760105E-3</c:v>
                </c:pt>
                <c:pt idx="11">
                  <c:v>1.60823415889353E-2</c:v>
                </c:pt>
                <c:pt idx="12">
                  <c:v>-3.2159511175430099E-3</c:v>
                </c:pt>
                <c:pt idx="13">
                  <c:v>9.6481636328552105E-3</c:v>
                </c:pt>
                <c:pt idx="14">
                  <c:v>0</c:v>
                </c:pt>
                <c:pt idx="15">
                  <c:v>1.60787214200727E-2</c:v>
                </c:pt>
                <c:pt idx="16">
                  <c:v>-3.2152273165712798E-3</c:v>
                </c:pt>
                <c:pt idx="17">
                  <c:v>0</c:v>
                </c:pt>
                <c:pt idx="18">
                  <c:v>3.2153306967621599E-3</c:v>
                </c:pt>
                <c:pt idx="19">
                  <c:v>-1.28609092662851E-2</c:v>
                </c:pt>
                <c:pt idx="20">
                  <c:v>-3.2156408772268299E-3</c:v>
                </c:pt>
                <c:pt idx="21">
                  <c:v>-6.4314885680290699E-3</c:v>
                </c:pt>
                <c:pt idx="22">
                  <c:v>-3.2159511175430099E-3</c:v>
                </c:pt>
                <c:pt idx="23">
                  <c:v>-6.43210908857014E-3</c:v>
                </c:pt>
                <c:pt idx="24">
                  <c:v>-6.4325228354560702E-3</c:v>
                </c:pt>
                <c:pt idx="25">
                  <c:v>0</c:v>
                </c:pt>
                <c:pt idx="26">
                  <c:v>9.6494049533612097E-3</c:v>
                </c:pt>
                <c:pt idx="27">
                  <c:v>3.21615797767986E-2</c:v>
                </c:pt>
                <c:pt idx="28">
                  <c:v>1.9290743658167998E-2</c:v>
                </c:pt>
                <c:pt idx="29">
                  <c:v>1.28580153653284E-2</c:v>
                </c:pt>
              </c:numCache>
            </c:numRef>
          </c:val>
          <c:smooth val="0"/>
          <c:extLst>
            <c:ext xmlns:c16="http://schemas.microsoft.com/office/drawing/2014/chart" uri="{C3380CC4-5D6E-409C-BE32-E72D297353CC}">
              <c16:uniqueId val="{00000004-97DE-4CFC-808D-17AA817E68EE}"/>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Sheet1!$G$2:$G$31</c:f>
              <c:numCache>
                <c:formatCode>General</c:formatCode>
                <c:ptCount val="30"/>
                <c:pt idx="0">
                  <c:v>-1.60212762548665E-3</c:v>
                </c:pt>
                <c:pt idx="1">
                  <c:v>-1.6021532940271701E-3</c:v>
                </c:pt>
                <c:pt idx="2">
                  <c:v>-8.0108948169510495E-3</c:v>
                </c:pt>
                <c:pt idx="3">
                  <c:v>-6.4092292901778598E-3</c:v>
                </c:pt>
                <c:pt idx="4">
                  <c:v>-1.60241002467711E-3</c:v>
                </c:pt>
                <c:pt idx="5">
                  <c:v>0</c:v>
                </c:pt>
                <c:pt idx="6">
                  <c:v>0</c:v>
                </c:pt>
                <c:pt idx="7">
                  <c:v>-8.0121785113372295E-3</c:v>
                </c:pt>
                <c:pt idx="8">
                  <c:v>-3.2051282051282098E-3</c:v>
                </c:pt>
                <c:pt idx="9">
                  <c:v>0</c:v>
                </c:pt>
                <c:pt idx="10">
                  <c:v>-6.4104618737780101E-3</c:v>
                </c:pt>
                <c:pt idx="11">
                  <c:v>1.6027182100842999E-3</c:v>
                </c:pt>
                <c:pt idx="12">
                  <c:v>-3.2053850468787598E-3</c:v>
                </c:pt>
                <c:pt idx="13">
                  <c:v>0</c:v>
                </c:pt>
                <c:pt idx="14">
                  <c:v>0</c:v>
                </c:pt>
                <c:pt idx="15">
                  <c:v>1.6027438975526099E-3</c:v>
                </c:pt>
                <c:pt idx="16">
                  <c:v>-1.28217456806744E-2</c:v>
                </c:pt>
                <c:pt idx="17">
                  <c:v>-6.4116949315551602E-3</c:v>
                </c:pt>
                <c:pt idx="18">
                  <c:v>-4.8090795421756299E-3</c:v>
                </c:pt>
                <c:pt idx="19">
                  <c:v>-1.6031036085862201E-3</c:v>
                </c:pt>
                <c:pt idx="20">
                  <c:v>3.20625861682003E-3</c:v>
                </c:pt>
                <c:pt idx="21">
                  <c:v>1.6030779095864099E-3</c:v>
                </c:pt>
                <c:pt idx="22">
                  <c:v>-4.8091566342315798E-3</c:v>
                </c:pt>
                <c:pt idx="23">
                  <c:v>1.60312930841002E-3</c:v>
                </c:pt>
                <c:pt idx="24">
                  <c:v>0</c:v>
                </c:pt>
                <c:pt idx="25">
                  <c:v>-3.2062072171724501E-3</c:v>
                </c:pt>
                <c:pt idx="26">
                  <c:v>-6.4126200362313E-3</c:v>
                </c:pt>
                <c:pt idx="27">
                  <c:v>-1.6032578198900201E-3</c:v>
                </c:pt>
                <c:pt idx="28">
                  <c:v>3.2065670493170001E-3</c:v>
                </c:pt>
                <c:pt idx="29">
                  <c:v>1.60323211594575E-3</c:v>
                </c:pt>
              </c:numCache>
            </c:numRef>
          </c:val>
          <c:smooth val="0"/>
          <c:extLst>
            <c:ext xmlns:c16="http://schemas.microsoft.com/office/drawing/2014/chart" uri="{C3380CC4-5D6E-409C-BE32-E72D297353CC}">
              <c16:uniqueId val="{00000005-97DE-4CFC-808D-17AA817E68EE}"/>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Sheet1!$H$2:$H$31</c:f>
              <c:numCache>
                <c:formatCode>General</c:formatCode>
                <c:ptCount val="30"/>
                <c:pt idx="0">
                  <c:v>0</c:v>
                </c:pt>
                <c:pt idx="1">
                  <c:v>-1.5386982612709601E-2</c:v>
                </c:pt>
                <c:pt idx="2">
                  <c:v>1.5389350569405999E-2</c:v>
                </c:pt>
                <c:pt idx="3">
                  <c:v>0</c:v>
                </c:pt>
                <c:pt idx="4">
                  <c:v>0</c:v>
                </c:pt>
                <c:pt idx="5">
                  <c:v>1.5386982612709601E-2</c:v>
                </c:pt>
                <c:pt idx="6">
                  <c:v>1.5384615384615399E-2</c:v>
                </c:pt>
                <c:pt idx="7">
                  <c:v>1.5382248884787E-2</c:v>
                </c:pt>
                <c:pt idx="8">
                  <c:v>1.53798831128883E-2</c:v>
                </c:pt>
                <c:pt idx="9">
                  <c:v>1.5377518068583699E-2</c:v>
                </c:pt>
                <c:pt idx="10">
                  <c:v>0</c:v>
                </c:pt>
                <c:pt idx="11">
                  <c:v>0</c:v>
                </c:pt>
                <c:pt idx="12">
                  <c:v>0</c:v>
                </c:pt>
                <c:pt idx="13">
                  <c:v>0</c:v>
                </c:pt>
                <c:pt idx="14">
                  <c:v>0</c:v>
                </c:pt>
                <c:pt idx="15">
                  <c:v>0</c:v>
                </c:pt>
                <c:pt idx="16">
                  <c:v>0</c:v>
                </c:pt>
                <c:pt idx="17">
                  <c:v>1.53751537515375E-2</c:v>
                </c:pt>
                <c:pt idx="18">
                  <c:v>0</c:v>
                </c:pt>
                <c:pt idx="19">
                  <c:v>0</c:v>
                </c:pt>
                <c:pt idx="20">
                  <c:v>-1.5372790161414299E-2</c:v>
                </c:pt>
                <c:pt idx="21">
                  <c:v>-1.53751537515375E-2</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6-97DE-4CFC-808D-17AA817E68EE}"/>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Sheet1!$I$2:$I$31</c:f>
              <c:numCache>
                <c:formatCode>General</c:formatCode>
                <c:ptCount val="30"/>
                <c:pt idx="0">
                  <c:v>4.26257459505541E-2</c:v>
                </c:pt>
                <c:pt idx="1">
                  <c:v>4.26075841499787E-2</c:v>
                </c:pt>
                <c:pt idx="2">
                  <c:v>4.2589437819420803E-2</c:v>
                </c:pt>
                <c:pt idx="3">
                  <c:v>4.2571306939122998E-2</c:v>
                </c:pt>
                <c:pt idx="4">
                  <c:v>0</c:v>
                </c:pt>
                <c:pt idx="5">
                  <c:v>0</c:v>
                </c:pt>
                <c:pt idx="6">
                  <c:v>4.2553191489361701E-2</c:v>
                </c:pt>
                <c:pt idx="7">
                  <c:v>0</c:v>
                </c:pt>
                <c:pt idx="8">
                  <c:v>0</c:v>
                </c:pt>
                <c:pt idx="9">
                  <c:v>0</c:v>
                </c:pt>
                <c:pt idx="10">
                  <c:v>0</c:v>
                </c:pt>
                <c:pt idx="11">
                  <c:v>8.5070182900893201E-2</c:v>
                </c:pt>
                <c:pt idx="12">
                  <c:v>0</c:v>
                </c:pt>
                <c:pt idx="13">
                  <c:v>4.2498937526561802E-2</c:v>
                </c:pt>
                <c:pt idx="14">
                  <c:v>0</c:v>
                </c:pt>
                <c:pt idx="15">
                  <c:v>8.4961767204757899E-2</c:v>
                </c:pt>
                <c:pt idx="16">
                  <c:v>0</c:v>
                </c:pt>
                <c:pt idx="17">
                  <c:v>0</c:v>
                </c:pt>
                <c:pt idx="18">
                  <c:v>8.4889643463497394E-2</c:v>
                </c:pt>
                <c:pt idx="19">
                  <c:v>4.2408821034775203E-2</c:v>
                </c:pt>
                <c:pt idx="20">
                  <c:v>-4.2390843577787198E-2</c:v>
                </c:pt>
                <c:pt idx="21">
                  <c:v>0</c:v>
                </c:pt>
                <c:pt idx="22">
                  <c:v>4.2408821034775203E-2</c:v>
                </c:pt>
                <c:pt idx="23">
                  <c:v>0</c:v>
                </c:pt>
                <c:pt idx="24">
                  <c:v>0</c:v>
                </c:pt>
                <c:pt idx="25">
                  <c:v>0</c:v>
                </c:pt>
                <c:pt idx="26">
                  <c:v>8.4781687155574395E-2</c:v>
                </c:pt>
                <c:pt idx="27">
                  <c:v>4.2354934349851797E-2</c:v>
                </c:pt>
                <c:pt idx="28">
                  <c:v>4.23370025402202E-2</c:v>
                </c:pt>
                <c:pt idx="29">
                  <c:v>4.23190859077444E-2</c:v>
                </c:pt>
              </c:numCache>
            </c:numRef>
          </c:val>
          <c:smooth val="0"/>
          <c:extLst>
            <c:ext xmlns:c16="http://schemas.microsoft.com/office/drawing/2014/chart" uri="{C3380CC4-5D6E-409C-BE32-E72D297353CC}">
              <c16:uniqueId val="{00000007-97DE-4CFC-808D-17AA817E68EE}"/>
            </c:ext>
          </c:extLst>
        </c:ser>
        <c:dLbls>
          <c:showLegendKey val="0"/>
          <c:showVal val="0"/>
          <c:showCatName val="0"/>
          <c:showSerName val="0"/>
          <c:showPercent val="0"/>
          <c:showBubbleSize val="0"/>
        </c:dLbls>
        <c:smooth val="0"/>
        <c:axId val="331558232"/>
        <c:axId val="331554624"/>
      </c:lineChart>
      <c:dateAx>
        <c:axId val="331558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554624"/>
        <c:crosses val="autoZero"/>
        <c:auto val="1"/>
        <c:lblOffset val="100"/>
        <c:baseTimeUnit val="days"/>
      </c:dateAx>
      <c:valAx>
        <c:axId val="331554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558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1</c:v>
                </c:pt>
                <c:pt idx="1">
                  <c:v>1</c:v>
                </c:pt>
                <c:pt idx="2">
                  <c:v>1</c:v>
                </c:pt>
                <c:pt idx="3">
                  <c:v>0</c:v>
                </c:pt>
                <c:pt idx="4">
                  <c:v>0</c:v>
                </c:pt>
                <c:pt idx="5">
                  <c:v>1</c:v>
                </c:pt>
                <c:pt idx="6">
                  <c:v>1</c:v>
                </c:pt>
                <c:pt idx="7">
                  <c:v>1</c:v>
                </c:pt>
                <c:pt idx="8">
                  <c:v>1</c:v>
                </c:pt>
                <c:pt idx="9">
                  <c:v>1</c:v>
                </c:pt>
                <c:pt idx="10">
                  <c:v>1</c:v>
                </c:pt>
                <c:pt idx="11">
                  <c:v>0</c:v>
                </c:pt>
                <c:pt idx="12">
                  <c:v>1</c:v>
                </c:pt>
                <c:pt idx="13">
                  <c:v>1</c:v>
                </c:pt>
                <c:pt idx="14">
                  <c:v>1</c:v>
                </c:pt>
                <c:pt idx="15">
                  <c:v>1</c:v>
                </c:pt>
                <c:pt idx="16">
                  <c:v>1</c:v>
                </c:pt>
                <c:pt idx="17">
                  <c:v>1</c:v>
                </c:pt>
                <c:pt idx="18">
                  <c:v>1</c:v>
                </c:pt>
                <c:pt idx="19">
                  <c:v>1</c:v>
                </c:pt>
                <c:pt idx="20">
                  <c:v>1</c:v>
                </c:pt>
                <c:pt idx="21">
                  <c:v>1</c:v>
                </c:pt>
                <c:pt idx="22">
                  <c:v>1</c:v>
                </c:pt>
                <c:pt idx="23">
                  <c:v>1</c:v>
                </c:pt>
                <c:pt idx="24">
                  <c:v>1</c:v>
                </c:pt>
                <c:pt idx="25">
                  <c:v>0</c:v>
                </c:pt>
                <c:pt idx="26">
                  <c:v>1</c:v>
                </c:pt>
                <c:pt idx="27">
                  <c:v>1</c:v>
                </c:pt>
                <c:pt idx="28">
                  <c:v>1</c:v>
                </c:pt>
                <c:pt idx="29">
                  <c:v>1</c:v>
                </c:pt>
              </c:numCache>
            </c:numRef>
          </c:val>
          <c:smooth val="0"/>
          <c:extLst>
            <c:ext xmlns:c16="http://schemas.microsoft.com/office/drawing/2014/chart" uri="{C3380CC4-5D6E-409C-BE32-E72D297353CC}">
              <c16:uniqueId val="{00000000-C470-4469-88FC-7A726F48BE13}"/>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C470-4469-88FC-7A726F48BE13}"/>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C470-4469-88FC-7A726F48BE13}"/>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Sheet1!$E$2:$E$31</c:f>
              <c:numCache>
                <c:formatCode>General</c:formatCode>
                <c:ptCount val="30"/>
                <c:pt idx="0">
                  <c:v>1</c:v>
                </c:pt>
                <c:pt idx="1">
                  <c:v>0</c:v>
                </c:pt>
                <c:pt idx="2">
                  <c:v>1</c:v>
                </c:pt>
                <c:pt idx="3">
                  <c:v>0</c:v>
                </c:pt>
                <c:pt idx="4">
                  <c:v>0</c:v>
                </c:pt>
                <c:pt idx="5">
                  <c:v>1</c:v>
                </c:pt>
                <c:pt idx="6">
                  <c:v>0</c:v>
                </c:pt>
                <c:pt idx="7">
                  <c:v>1</c:v>
                </c:pt>
                <c:pt idx="8">
                  <c:v>0</c:v>
                </c:pt>
                <c:pt idx="9">
                  <c:v>1</c:v>
                </c:pt>
                <c:pt idx="10">
                  <c:v>0</c:v>
                </c:pt>
                <c:pt idx="11">
                  <c:v>0</c:v>
                </c:pt>
                <c:pt idx="12">
                  <c:v>1</c:v>
                </c:pt>
                <c:pt idx="13">
                  <c:v>0</c:v>
                </c:pt>
                <c:pt idx="14">
                  <c:v>1</c:v>
                </c:pt>
                <c:pt idx="15">
                  <c:v>1</c:v>
                </c:pt>
                <c:pt idx="16">
                  <c:v>1</c:v>
                </c:pt>
                <c:pt idx="17">
                  <c:v>0</c:v>
                </c:pt>
                <c:pt idx="18">
                  <c:v>0</c:v>
                </c:pt>
                <c:pt idx="19">
                  <c:v>1</c:v>
                </c:pt>
                <c:pt idx="20">
                  <c:v>1</c:v>
                </c:pt>
                <c:pt idx="21">
                  <c:v>0</c:v>
                </c:pt>
                <c:pt idx="22">
                  <c:v>1</c:v>
                </c:pt>
                <c:pt idx="23">
                  <c:v>1</c:v>
                </c:pt>
                <c:pt idx="24">
                  <c:v>0</c:v>
                </c:pt>
                <c:pt idx="25">
                  <c:v>0</c:v>
                </c:pt>
                <c:pt idx="26">
                  <c:v>1</c:v>
                </c:pt>
                <c:pt idx="27">
                  <c:v>0</c:v>
                </c:pt>
                <c:pt idx="28">
                  <c:v>1</c:v>
                </c:pt>
                <c:pt idx="29">
                  <c:v>0</c:v>
                </c:pt>
              </c:numCache>
            </c:numRef>
          </c:val>
          <c:smooth val="0"/>
          <c:extLst>
            <c:ext xmlns:c16="http://schemas.microsoft.com/office/drawing/2014/chart" uri="{C3380CC4-5D6E-409C-BE32-E72D297353CC}">
              <c16:uniqueId val="{00000003-C470-4469-88FC-7A726F48BE13}"/>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Sheet1!$F$2:$F$31</c:f>
              <c:numCache>
                <c:formatCode>General</c:formatCode>
                <c:ptCount val="30"/>
                <c:pt idx="0">
                  <c:v>0</c:v>
                </c:pt>
                <c:pt idx="1">
                  <c:v>1</c:v>
                </c:pt>
                <c:pt idx="2">
                  <c:v>0</c:v>
                </c:pt>
                <c:pt idx="3">
                  <c:v>0</c:v>
                </c:pt>
                <c:pt idx="4">
                  <c:v>1</c:v>
                </c:pt>
                <c:pt idx="5">
                  <c:v>2</c:v>
                </c:pt>
                <c:pt idx="6">
                  <c:v>2</c:v>
                </c:pt>
                <c:pt idx="7">
                  <c:v>1</c:v>
                </c:pt>
                <c:pt idx="8">
                  <c:v>0</c:v>
                </c:pt>
                <c:pt idx="9">
                  <c:v>2</c:v>
                </c:pt>
                <c:pt idx="10">
                  <c:v>0</c:v>
                </c:pt>
                <c:pt idx="11">
                  <c:v>0</c:v>
                </c:pt>
                <c:pt idx="12">
                  <c:v>1</c:v>
                </c:pt>
                <c:pt idx="13">
                  <c:v>1</c:v>
                </c:pt>
                <c:pt idx="14">
                  <c:v>0</c:v>
                </c:pt>
                <c:pt idx="15">
                  <c:v>1</c:v>
                </c:pt>
                <c:pt idx="16">
                  <c:v>1</c:v>
                </c:pt>
                <c:pt idx="17">
                  <c:v>0</c:v>
                </c:pt>
                <c:pt idx="18">
                  <c:v>0</c:v>
                </c:pt>
                <c:pt idx="19">
                  <c:v>0</c:v>
                </c:pt>
                <c:pt idx="20">
                  <c:v>1</c:v>
                </c:pt>
                <c:pt idx="21">
                  <c:v>1</c:v>
                </c:pt>
                <c:pt idx="22">
                  <c:v>0</c:v>
                </c:pt>
                <c:pt idx="23">
                  <c:v>1</c:v>
                </c:pt>
                <c:pt idx="24">
                  <c:v>0</c:v>
                </c:pt>
                <c:pt idx="25">
                  <c:v>0</c:v>
                </c:pt>
                <c:pt idx="26">
                  <c:v>1</c:v>
                </c:pt>
                <c:pt idx="27">
                  <c:v>1</c:v>
                </c:pt>
                <c:pt idx="28">
                  <c:v>0</c:v>
                </c:pt>
                <c:pt idx="29">
                  <c:v>1</c:v>
                </c:pt>
              </c:numCache>
            </c:numRef>
          </c:val>
          <c:smooth val="0"/>
          <c:extLst>
            <c:ext xmlns:c16="http://schemas.microsoft.com/office/drawing/2014/chart" uri="{C3380CC4-5D6E-409C-BE32-E72D297353CC}">
              <c16:uniqueId val="{00000004-C470-4469-88FC-7A726F48BE13}"/>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Sheet1!$G$2:$G$31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5-C470-4469-88FC-7A726F48BE13}"/>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Sheet1!$H$2:$H$31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6-C470-4469-88FC-7A726F48BE13}"/>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Sheet1!$I$2:$I$31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7-C470-4469-88FC-7A726F48BE13}"/>
            </c:ext>
          </c:extLst>
        </c:ser>
        <c:dLbls>
          <c:showLegendKey val="0"/>
          <c:showVal val="0"/>
          <c:showCatName val="0"/>
          <c:showSerName val="0"/>
          <c:showPercent val="0"/>
          <c:showBubbleSize val="0"/>
        </c:dLbls>
        <c:smooth val="0"/>
        <c:axId val="332642920"/>
        <c:axId val="332638984"/>
      </c:lineChart>
      <c:dateAx>
        <c:axId val="332642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638984"/>
        <c:crosses val="autoZero"/>
        <c:auto val="1"/>
        <c:lblOffset val="100"/>
        <c:baseTimeUnit val="days"/>
      </c:dateAx>
      <c:valAx>
        <c:axId val="332638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642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2</c:v>
                </c:pt>
                <c:pt idx="13">
                  <c:v>0</c:v>
                </c:pt>
                <c:pt idx="14">
                  <c:v>1</c:v>
                </c:pt>
                <c:pt idx="15">
                  <c:v>1</c:v>
                </c:pt>
                <c:pt idx="16">
                  <c:v>0</c:v>
                </c:pt>
                <c:pt idx="17">
                  <c:v>4</c:v>
                </c:pt>
                <c:pt idx="18">
                  <c:v>5</c:v>
                </c:pt>
                <c:pt idx="19">
                  <c:v>2</c:v>
                </c:pt>
                <c:pt idx="20">
                  <c:v>5</c:v>
                </c:pt>
                <c:pt idx="21">
                  <c:v>4</c:v>
                </c:pt>
                <c:pt idx="22">
                  <c:v>1</c:v>
                </c:pt>
                <c:pt idx="23">
                  <c:v>0</c:v>
                </c:pt>
              </c:numCache>
            </c:numRef>
          </c:val>
          <c:smooth val="0"/>
          <c:extLst>
            <c:ext xmlns:c16="http://schemas.microsoft.com/office/drawing/2014/chart" uri="{C3380CC4-5D6E-409C-BE32-E72D297353CC}">
              <c16:uniqueId val="{00000000-6CC6-4ADF-8BFB-070A20E18CF6}"/>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6CC6-4ADF-8BFB-070A20E18CF6}"/>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6CC6-4ADF-8BFB-070A20E18CF6}"/>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1</c:v>
                </c:pt>
                <c:pt idx="15">
                  <c:v>0</c:v>
                </c:pt>
                <c:pt idx="16">
                  <c:v>2</c:v>
                </c:pt>
                <c:pt idx="17">
                  <c:v>10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3-6CC6-4ADF-8BFB-070A20E18CF6}"/>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1</c:v>
                </c:pt>
                <c:pt idx="14">
                  <c:v>0</c:v>
                </c:pt>
                <c:pt idx="15">
                  <c:v>0</c:v>
                </c:pt>
                <c:pt idx="16">
                  <c:v>0</c:v>
                </c:pt>
                <c:pt idx="17">
                  <c:v>2</c:v>
                </c:pt>
                <c:pt idx="18">
                  <c:v>3</c:v>
                </c:pt>
                <c:pt idx="19">
                  <c:v>5</c:v>
                </c:pt>
                <c:pt idx="20">
                  <c:v>2</c:v>
                </c:pt>
                <c:pt idx="21">
                  <c:v>3</c:v>
                </c:pt>
                <c:pt idx="22">
                  <c:v>2</c:v>
                </c:pt>
                <c:pt idx="23">
                  <c:v>0</c:v>
                </c:pt>
              </c:numCache>
            </c:numRef>
          </c:val>
          <c:smooth val="0"/>
          <c:extLst>
            <c:ext xmlns:c16="http://schemas.microsoft.com/office/drawing/2014/chart" uri="{C3380CC4-5D6E-409C-BE32-E72D297353CC}">
              <c16:uniqueId val="{00000004-6CC6-4ADF-8BFB-070A20E18CF6}"/>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6CC6-4ADF-8BFB-070A20E18CF6}"/>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6CC6-4ADF-8BFB-070A20E18CF6}"/>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6CC6-4ADF-8BFB-070A20E18CF6}"/>
            </c:ext>
          </c:extLst>
        </c:ser>
        <c:dLbls>
          <c:showLegendKey val="0"/>
          <c:showVal val="0"/>
          <c:showCatName val="0"/>
          <c:showSerName val="0"/>
          <c:showPercent val="0"/>
          <c:showBubbleSize val="0"/>
        </c:dLbls>
        <c:smooth val="0"/>
        <c:axId val="332635048"/>
        <c:axId val="332635376"/>
      </c:lineChart>
      <c:catAx>
        <c:axId val="332635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635376"/>
        <c:crosses val="autoZero"/>
        <c:auto val="1"/>
        <c:lblAlgn val="ctr"/>
        <c:lblOffset val="100"/>
        <c:noMultiLvlLbl val="0"/>
      </c:catAx>
      <c:valAx>
        <c:axId val="332635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635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4</c:v>
                </c:pt>
                <c:pt idx="2">
                  <c:v>5</c:v>
                </c:pt>
                <c:pt idx="3">
                  <c:v>5</c:v>
                </c:pt>
                <c:pt idx="4">
                  <c:v>4</c:v>
                </c:pt>
                <c:pt idx="5">
                  <c:v>3</c:v>
                </c:pt>
                <c:pt idx="6">
                  <c:v>1</c:v>
                </c:pt>
              </c:numCache>
            </c:numRef>
          </c:val>
          <c:extLst>
            <c:ext xmlns:c16="http://schemas.microsoft.com/office/drawing/2014/chart" uri="{C3380CC4-5D6E-409C-BE32-E72D297353CC}">
              <c16:uniqueId val="{00000000-9106-40F4-89EB-FA2102D7BB22}"/>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9106-40F4-89EB-FA2102D7BB22}"/>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9106-40F4-89EB-FA2102D7BB22}"/>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1</c:v>
                </c:pt>
                <c:pt idx="2">
                  <c:v>4</c:v>
                </c:pt>
                <c:pt idx="3">
                  <c:v>2</c:v>
                </c:pt>
                <c:pt idx="4">
                  <c:v>4</c:v>
                </c:pt>
                <c:pt idx="5">
                  <c:v>0</c:v>
                </c:pt>
                <c:pt idx="6">
                  <c:v>0</c:v>
                </c:pt>
              </c:numCache>
            </c:numRef>
          </c:val>
          <c:extLst>
            <c:ext xmlns:c16="http://schemas.microsoft.com/office/drawing/2014/chart" uri="{C3380CC4-5D6E-409C-BE32-E72D297353CC}">
              <c16:uniqueId val="{00000003-9106-40F4-89EB-FA2102D7BB22}"/>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c:v>
                </c:pt>
                <c:pt idx="1">
                  <c:v>5</c:v>
                </c:pt>
                <c:pt idx="2">
                  <c:v>2</c:v>
                </c:pt>
                <c:pt idx="3">
                  <c:v>3</c:v>
                </c:pt>
                <c:pt idx="4">
                  <c:v>4</c:v>
                </c:pt>
                <c:pt idx="5">
                  <c:v>0</c:v>
                </c:pt>
                <c:pt idx="6">
                  <c:v>1</c:v>
                </c:pt>
              </c:numCache>
            </c:numRef>
          </c:val>
          <c:extLst>
            <c:ext xmlns:c16="http://schemas.microsoft.com/office/drawing/2014/chart" uri="{C3380CC4-5D6E-409C-BE32-E72D297353CC}">
              <c16:uniqueId val="{00000004-9106-40F4-89EB-FA2102D7BB22}"/>
            </c:ext>
          </c:extLst>
        </c:ser>
        <c:ser>
          <c:idx val="5"/>
          <c:order val="5"/>
          <c:tx>
            <c:strRef>
              <c:f>Sheet1!$G$1</c:f>
              <c:strCache>
                <c:ptCount val="1"/>
                <c:pt idx="0">
                  <c:v>Orbea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5-9106-40F4-89EB-FA2102D7BB22}"/>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6-9106-40F4-89EB-FA2102D7BB22}"/>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7-9106-40F4-89EB-FA2102D7BB22}"/>
            </c:ext>
          </c:extLst>
        </c:ser>
        <c:dLbls>
          <c:showLegendKey val="0"/>
          <c:showVal val="0"/>
          <c:showCatName val="0"/>
          <c:showSerName val="0"/>
          <c:showPercent val="0"/>
          <c:showBubbleSize val="0"/>
        </c:dLbls>
        <c:gapWidth val="219"/>
        <c:overlap val="-27"/>
        <c:axId val="332643248"/>
        <c:axId val="332643904"/>
      </c:barChart>
      <c:catAx>
        <c:axId val="332643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643904"/>
        <c:crosses val="autoZero"/>
        <c:auto val="1"/>
        <c:lblAlgn val="ctr"/>
        <c:lblOffset val="100"/>
        <c:noMultiLvlLbl val="0"/>
      </c:catAx>
      <c:valAx>
        <c:axId val="332643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643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Sheet1!$B$2:$B$9</c:f>
              <c:numCache>
                <c:formatCode>General</c:formatCode>
                <c:ptCount val="8"/>
                <c:pt idx="0">
                  <c:v>459</c:v>
                </c:pt>
                <c:pt idx="1">
                  <c:v>0</c:v>
                </c:pt>
                <c:pt idx="2">
                  <c:v>0</c:v>
                </c:pt>
                <c:pt idx="3">
                  <c:v>197</c:v>
                </c:pt>
                <c:pt idx="4">
                  <c:v>687</c:v>
                </c:pt>
                <c:pt idx="5">
                  <c:v>0</c:v>
                </c:pt>
                <c:pt idx="6">
                  <c:v>0</c:v>
                </c:pt>
                <c:pt idx="7">
                  <c:v>0</c:v>
                </c:pt>
              </c:numCache>
            </c:numRef>
          </c:val>
          <c:extLst>
            <c:ext xmlns:c16="http://schemas.microsoft.com/office/drawing/2014/chart" uri="{C3380CC4-5D6E-409C-BE32-E72D297353CC}">
              <c16:uniqueId val="{00000000-82A5-4AF0-A661-A9EA0FC29267}"/>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Sheet1!$C$2:$C$9</c:f>
              <c:numCache>
                <c:formatCode>General</c:formatCode>
                <c:ptCount val="8"/>
                <c:pt idx="0">
                  <c:v>49</c:v>
                </c:pt>
                <c:pt idx="1">
                  <c:v>0</c:v>
                </c:pt>
                <c:pt idx="2">
                  <c:v>0</c:v>
                </c:pt>
                <c:pt idx="3">
                  <c:v>31</c:v>
                </c:pt>
                <c:pt idx="4">
                  <c:v>72</c:v>
                </c:pt>
                <c:pt idx="5">
                  <c:v>0</c:v>
                </c:pt>
                <c:pt idx="6">
                  <c:v>0</c:v>
                </c:pt>
                <c:pt idx="7">
                  <c:v>0</c:v>
                </c:pt>
              </c:numCache>
            </c:numRef>
          </c:val>
          <c:extLst>
            <c:ext xmlns:c16="http://schemas.microsoft.com/office/drawing/2014/chart" uri="{C3380CC4-5D6E-409C-BE32-E72D297353CC}">
              <c16:uniqueId val="{00000001-82A5-4AF0-A661-A9EA0FC29267}"/>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Sheet1!$D$2:$D$9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2-82A5-4AF0-A661-A9EA0FC29267}"/>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Sheet1!$E$2:$E$9</c:f>
              <c:numCache>
                <c:formatCode>General</c:formatCode>
                <c:ptCount val="8"/>
                <c:pt idx="0">
                  <c:v>1</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3-82A5-4AF0-A661-A9EA0FC29267}"/>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Sheet1!$F$2:$F$9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4-82A5-4AF0-A661-A9EA0FC29267}"/>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Sheet1!$G$2:$G$9</c:f>
              <c:numCache>
                <c:formatCode>General</c:formatCode>
                <c:ptCount val="8"/>
                <c:pt idx="0">
                  <c:v>0</c:v>
                </c:pt>
                <c:pt idx="1">
                  <c:v>0</c:v>
                </c:pt>
                <c:pt idx="2">
                  <c:v>0</c:v>
                </c:pt>
                <c:pt idx="3">
                  <c:v>0</c:v>
                </c:pt>
                <c:pt idx="4">
                  <c:v>1</c:v>
                </c:pt>
                <c:pt idx="5">
                  <c:v>0</c:v>
                </c:pt>
                <c:pt idx="6">
                  <c:v>0</c:v>
                </c:pt>
                <c:pt idx="7">
                  <c:v>0</c:v>
                </c:pt>
              </c:numCache>
            </c:numRef>
          </c:val>
          <c:extLst>
            <c:ext xmlns:c16="http://schemas.microsoft.com/office/drawing/2014/chart" uri="{C3380CC4-5D6E-409C-BE32-E72D297353CC}">
              <c16:uniqueId val="{00000005-82A5-4AF0-A661-A9EA0FC2926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Sheet1!$H$2:$H$9</c:f>
              <c:numCache>
                <c:formatCode>General</c:formatCode>
                <c:ptCount val="8"/>
                <c:pt idx="0">
                  <c:v>12</c:v>
                </c:pt>
                <c:pt idx="1">
                  <c:v>0</c:v>
                </c:pt>
                <c:pt idx="2">
                  <c:v>0</c:v>
                </c:pt>
                <c:pt idx="3">
                  <c:v>7</c:v>
                </c:pt>
                <c:pt idx="4">
                  <c:v>36</c:v>
                </c:pt>
                <c:pt idx="5">
                  <c:v>0</c:v>
                </c:pt>
                <c:pt idx="6">
                  <c:v>0</c:v>
                </c:pt>
                <c:pt idx="7">
                  <c:v>0</c:v>
                </c:pt>
              </c:numCache>
            </c:numRef>
          </c:val>
          <c:extLst>
            <c:ext xmlns:c16="http://schemas.microsoft.com/office/drawing/2014/chart" uri="{C3380CC4-5D6E-409C-BE32-E72D297353CC}">
              <c16:uniqueId val="{00000006-82A5-4AF0-A661-A9EA0FC2926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Sheet1!$I$2:$I$9</c:f>
              <c:numCache>
                <c:formatCode>General</c:formatCode>
                <c:ptCount val="8"/>
                <c:pt idx="0">
                  <c:v>11</c:v>
                </c:pt>
                <c:pt idx="1">
                  <c:v>0</c:v>
                </c:pt>
                <c:pt idx="2">
                  <c:v>0</c:v>
                </c:pt>
                <c:pt idx="3">
                  <c:v>6</c:v>
                </c:pt>
                <c:pt idx="4">
                  <c:v>89</c:v>
                </c:pt>
                <c:pt idx="5">
                  <c:v>0</c:v>
                </c:pt>
                <c:pt idx="6">
                  <c:v>0</c:v>
                </c:pt>
                <c:pt idx="7">
                  <c:v>0</c:v>
                </c:pt>
              </c:numCache>
            </c:numRef>
          </c:val>
          <c:extLst>
            <c:ext xmlns:c16="http://schemas.microsoft.com/office/drawing/2014/chart" uri="{C3380CC4-5D6E-409C-BE32-E72D297353CC}">
              <c16:uniqueId val="{00000007-82A5-4AF0-A661-A9EA0FC29267}"/>
            </c:ext>
          </c:extLst>
        </c:ser>
        <c:dLbls>
          <c:showLegendKey val="0"/>
          <c:showVal val="0"/>
          <c:showCatName val="0"/>
          <c:showSerName val="0"/>
          <c:showPercent val="0"/>
          <c:showBubbleSize val="0"/>
        </c:dLbls>
        <c:gapWidth val="150"/>
        <c:overlap val="100"/>
        <c:axId val="332649480"/>
        <c:axId val="332648168"/>
      </c:barChart>
      <c:catAx>
        <c:axId val="332649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648168"/>
        <c:crosses val="autoZero"/>
        <c:auto val="1"/>
        <c:lblAlgn val="ctr"/>
        <c:lblOffset val="100"/>
        <c:noMultiLvlLbl val="0"/>
      </c:catAx>
      <c:valAx>
        <c:axId val="332648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649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Sheet1!$B$2:$B$9</c:f>
              <c:numCache>
                <c:formatCode>General</c:formatCode>
                <c:ptCount val="8"/>
                <c:pt idx="0">
                  <c:v>8</c:v>
                </c:pt>
                <c:pt idx="1">
                  <c:v>0</c:v>
                </c:pt>
                <c:pt idx="2">
                  <c:v>0</c:v>
                </c:pt>
                <c:pt idx="3">
                  <c:v>5</c:v>
                </c:pt>
                <c:pt idx="4">
                  <c:v>15</c:v>
                </c:pt>
                <c:pt idx="5">
                  <c:v>0</c:v>
                </c:pt>
                <c:pt idx="6">
                  <c:v>0</c:v>
                </c:pt>
                <c:pt idx="7">
                  <c:v>0</c:v>
                </c:pt>
              </c:numCache>
            </c:numRef>
          </c:val>
          <c:extLst>
            <c:ext xmlns:c16="http://schemas.microsoft.com/office/drawing/2014/chart" uri="{C3380CC4-5D6E-409C-BE32-E72D297353CC}">
              <c16:uniqueId val="{00000000-78F4-42DA-99B0-6E30CD423560}"/>
            </c:ext>
          </c:extLst>
        </c:ser>
        <c:ser>
          <c:idx val="1"/>
          <c:order val="1"/>
          <c:tx>
            <c:strRef>
              <c:f>Sheet1!$C$1</c:f>
              <c:strCache>
                <c:ptCount val="1"/>
                <c:pt idx="0">
                  <c:v>Photo</c:v>
                </c:pt>
              </c:strCache>
            </c:strRef>
          </c:tx>
          <c:spPr>
            <a:solidFill>
              <a:schemeClr val="accent2"/>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Sheet1!$C$2:$C$9</c:f>
              <c:numCache>
                <c:formatCode>General</c:formatCode>
                <c:ptCount val="8"/>
                <c:pt idx="0">
                  <c:v>13</c:v>
                </c:pt>
                <c:pt idx="1">
                  <c:v>0</c:v>
                </c:pt>
                <c:pt idx="2">
                  <c:v>0</c:v>
                </c:pt>
                <c:pt idx="3">
                  <c:v>9</c:v>
                </c:pt>
                <c:pt idx="4">
                  <c:v>2</c:v>
                </c:pt>
                <c:pt idx="5">
                  <c:v>0</c:v>
                </c:pt>
                <c:pt idx="6">
                  <c:v>0</c:v>
                </c:pt>
                <c:pt idx="7">
                  <c:v>0</c:v>
                </c:pt>
              </c:numCache>
            </c:numRef>
          </c:val>
          <c:extLst>
            <c:ext xmlns:c16="http://schemas.microsoft.com/office/drawing/2014/chart" uri="{C3380CC4-5D6E-409C-BE32-E72D297353CC}">
              <c16:uniqueId val="{00000001-78F4-42DA-99B0-6E30CD423560}"/>
            </c:ext>
          </c:extLst>
        </c:ser>
        <c:ser>
          <c:idx val="2"/>
          <c:order val="2"/>
          <c:tx>
            <c:strRef>
              <c:f>Sheet1!$D$1</c:f>
              <c:strCache>
                <c:ptCount val="1"/>
                <c:pt idx="0">
                  <c:v>Video</c:v>
                </c:pt>
              </c:strCache>
            </c:strRef>
          </c:tx>
          <c:spPr>
            <a:solidFill>
              <a:schemeClr val="accent3"/>
            </a:solidFill>
            <a:ln>
              <a:noFill/>
            </a:ln>
            <a:effectLst/>
          </c:spPr>
          <c:invertIfNegative val="0"/>
          <c:cat>
            <c:strRef>
              <c:f>Sheet1!$A$2:$A$9</c:f>
              <c:strCache>
                <c:ptCount val="8"/>
                <c:pt idx="0">
                  <c:v>Scott Sports Argentina</c:v>
                </c:pt>
                <c:pt idx="1">
                  <c:v>Giant Bicycles Argentina</c:v>
                </c:pt>
                <c:pt idx="2">
                  <c:v>Cannondale Argentina</c:v>
                </c:pt>
                <c:pt idx="3">
                  <c:v>Specialized Bicycles</c:v>
                </c:pt>
                <c:pt idx="4">
                  <c:v>Trek Bicycle Argentina</c:v>
                </c:pt>
                <c:pt idx="5">
                  <c:v>Orbea Argentina</c:v>
                </c:pt>
                <c:pt idx="6">
                  <c:v>Merida Bikes Argentina</c:v>
                </c:pt>
                <c:pt idx="7">
                  <c:v>Cervelo Argentina</c:v>
                </c:pt>
              </c:strCache>
            </c:strRef>
          </c:cat>
          <c:val>
            <c:numRef>
              <c:f>Sheet1!$D$2:$D$9</c:f>
              <c:numCache>
                <c:formatCode>General</c:formatCode>
                <c:ptCount val="8"/>
                <c:pt idx="0">
                  <c:v>5</c:v>
                </c:pt>
                <c:pt idx="1">
                  <c:v>0</c:v>
                </c:pt>
                <c:pt idx="2">
                  <c:v>0</c:v>
                </c:pt>
                <c:pt idx="3">
                  <c:v>1</c:v>
                </c:pt>
                <c:pt idx="4">
                  <c:v>2</c:v>
                </c:pt>
                <c:pt idx="5">
                  <c:v>0</c:v>
                </c:pt>
                <c:pt idx="6">
                  <c:v>0</c:v>
                </c:pt>
                <c:pt idx="7">
                  <c:v>0</c:v>
                </c:pt>
              </c:numCache>
            </c:numRef>
          </c:val>
          <c:extLst>
            <c:ext xmlns:c16="http://schemas.microsoft.com/office/drawing/2014/chart" uri="{C3380CC4-5D6E-409C-BE32-E72D297353CC}">
              <c16:uniqueId val="{00000002-78F4-42DA-99B0-6E30CD423560}"/>
            </c:ext>
          </c:extLst>
        </c:ser>
        <c:dLbls>
          <c:showLegendKey val="0"/>
          <c:showVal val="0"/>
          <c:showCatName val="0"/>
          <c:showSerName val="0"/>
          <c:showPercent val="0"/>
          <c:showBubbleSize val="0"/>
        </c:dLbls>
        <c:gapWidth val="150"/>
        <c:overlap val="100"/>
        <c:axId val="435828880"/>
        <c:axId val="435832816"/>
      </c:barChart>
      <c:catAx>
        <c:axId val="435828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832816"/>
        <c:crosses val="autoZero"/>
        <c:auto val="1"/>
        <c:lblAlgn val="ctr"/>
        <c:lblOffset val="100"/>
        <c:noMultiLvlLbl val="0"/>
      </c:catAx>
      <c:valAx>
        <c:axId val="4358328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828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3.6602733891469598E-2</c:v>
                </c:pt>
                <c:pt idx="1">
                  <c:v>2.1628888208595699E-2</c:v>
                </c:pt>
                <c:pt idx="2">
                  <c:v>2.71525735049447E-2</c:v>
                </c:pt>
                <c:pt idx="3">
                  <c:v>1.7835513968934302E-2</c:v>
                </c:pt>
                <c:pt idx="4">
                  <c:v>3.7268238144041697E-2</c:v>
                </c:pt>
                <c:pt idx="5">
                  <c:v>2.0852466580594801E-2</c:v>
                </c:pt>
                <c:pt idx="6">
                  <c:v>3.8599246649186097E-2</c:v>
                </c:pt>
              </c:numCache>
            </c:numRef>
          </c:val>
          <c:extLst>
            <c:ext xmlns:c16="http://schemas.microsoft.com/office/drawing/2014/chart" uri="{C3380CC4-5D6E-409C-BE32-E72D297353CC}">
              <c16:uniqueId val="{00000000-8B3B-48CA-9F10-54EB6D810F99}"/>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8B3B-48CA-9F10-54EB6D810F99}"/>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8B3B-48CA-9F10-54EB6D810F99}"/>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1.3036020930533999E-3</c:v>
                </c:pt>
                <c:pt idx="1">
                  <c:v>3.03751944012442E-4</c:v>
                </c:pt>
                <c:pt idx="2">
                  <c:v>6.0750388802488303E-4</c:v>
                </c:pt>
                <c:pt idx="3">
                  <c:v>3.7968993001555199E-4</c:v>
                </c:pt>
                <c:pt idx="4">
                  <c:v>8.7328683903577003E-4</c:v>
                </c:pt>
              </c:numCache>
            </c:numRef>
          </c:val>
          <c:extLst>
            <c:ext xmlns:c16="http://schemas.microsoft.com/office/drawing/2014/chart" uri="{C3380CC4-5D6E-409C-BE32-E72D297353CC}">
              <c16:uniqueId val="{00000003-8B3B-48CA-9F10-54EB6D810F99}"/>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0.184935031519362</c:v>
                </c:pt>
                <c:pt idx="1">
                  <c:v>0.18397015309404299</c:v>
                </c:pt>
                <c:pt idx="2">
                  <c:v>0.22353016853209801</c:v>
                </c:pt>
                <c:pt idx="3">
                  <c:v>0.114713323898966</c:v>
                </c:pt>
                <c:pt idx="4">
                  <c:v>8.2014666152064805E-2</c:v>
                </c:pt>
                <c:pt idx="6">
                  <c:v>6.7541489772288701E-2</c:v>
                </c:pt>
              </c:numCache>
            </c:numRef>
          </c:val>
          <c:extLst>
            <c:ext xmlns:c16="http://schemas.microsoft.com/office/drawing/2014/chart" uri="{C3380CC4-5D6E-409C-BE32-E72D297353CC}">
              <c16:uniqueId val="{00000004-8B3B-48CA-9F10-54EB6D810F99}"/>
            </c:ext>
          </c:extLst>
        </c:ser>
        <c:ser>
          <c:idx val="5"/>
          <c:order val="5"/>
          <c:tx>
            <c:strRef>
              <c:f>Sheet1!$G$1</c:f>
              <c:strCache>
                <c:ptCount val="1"/>
                <c:pt idx="0">
                  <c:v>Orbea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numCache>
            </c:numRef>
          </c:val>
          <c:extLst>
            <c:ext xmlns:c16="http://schemas.microsoft.com/office/drawing/2014/chart" uri="{C3380CC4-5D6E-409C-BE32-E72D297353CC}">
              <c16:uniqueId val="{00000005-8B3B-48CA-9F10-54EB6D810F99}"/>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numCache>
            </c:numRef>
          </c:val>
          <c:extLst>
            <c:ext xmlns:c16="http://schemas.microsoft.com/office/drawing/2014/chart" uri="{C3380CC4-5D6E-409C-BE32-E72D297353CC}">
              <c16:uniqueId val="{00000006-8B3B-48CA-9F10-54EB6D810F99}"/>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numCache>
            </c:numRef>
          </c:val>
          <c:extLst>
            <c:ext xmlns:c16="http://schemas.microsoft.com/office/drawing/2014/chart" uri="{C3380CC4-5D6E-409C-BE32-E72D297353CC}">
              <c16:uniqueId val="{00000007-8B3B-48CA-9F10-54EB6D810F99}"/>
            </c:ext>
          </c:extLst>
        </c:ser>
        <c:dLbls>
          <c:showLegendKey val="0"/>
          <c:showVal val="0"/>
          <c:showCatName val="0"/>
          <c:showSerName val="0"/>
          <c:showPercent val="0"/>
          <c:showBubbleSize val="0"/>
        </c:dLbls>
        <c:gapWidth val="219"/>
        <c:overlap val="-27"/>
        <c:axId val="435829864"/>
        <c:axId val="435825928"/>
      </c:barChart>
      <c:catAx>
        <c:axId val="435829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825928"/>
        <c:crosses val="autoZero"/>
        <c:auto val="1"/>
        <c:lblAlgn val="ctr"/>
        <c:lblOffset val="100"/>
        <c:noMultiLvlLbl val="0"/>
      </c:catAx>
      <c:valAx>
        <c:axId val="435825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829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2.0070917240917901E-2</c:v>
                </c:pt>
                <c:pt idx="1">
                  <c:v>2.0065279041147199E-2</c:v>
                </c:pt>
                <c:pt idx="2">
                  <c:v>5.2147403326736903E-2</c:v>
                </c:pt>
                <c:pt idx="3">
                  <c:v>0</c:v>
                </c:pt>
                <c:pt idx="4">
                  <c:v>0</c:v>
                </c:pt>
                <c:pt idx="5">
                  <c:v>2.2702991452991501E-2</c:v>
                </c:pt>
                <c:pt idx="6">
                  <c:v>3.6043251902282698E-2</c:v>
                </c:pt>
                <c:pt idx="7">
                  <c:v>1.8682359848939799E-2</c:v>
                </c:pt>
                <c:pt idx="8">
                  <c:v>1.2005602614553501E-2</c:v>
                </c:pt>
                <c:pt idx="9">
                  <c:v>7.6002026720712504E-2</c:v>
                </c:pt>
                <c:pt idx="10">
                  <c:v>2.6657070121423002E-2</c:v>
                </c:pt>
                <c:pt idx="11">
                  <c:v>0</c:v>
                </c:pt>
                <c:pt idx="12">
                  <c:v>6.6594744342776499E-2</c:v>
                </c:pt>
                <c:pt idx="13">
                  <c:v>1.8641066268990598E-2</c:v>
                </c:pt>
                <c:pt idx="14">
                  <c:v>4.6586537821613497E-2</c:v>
                </c:pt>
                <c:pt idx="15">
                  <c:v>2.9279069457938001E-2</c:v>
                </c:pt>
                <c:pt idx="16">
                  <c:v>1.4637781444615999E-2</c:v>
                </c:pt>
                <c:pt idx="17">
                  <c:v>1.1972702238895299E-2</c:v>
                </c:pt>
                <c:pt idx="18">
                  <c:v>3.8561265873279703E-2</c:v>
                </c:pt>
                <c:pt idx="19">
                  <c:v>3.3227006911217397E-2</c:v>
                </c:pt>
                <c:pt idx="20">
                  <c:v>2.2584459235051101E-2</c:v>
                </c:pt>
                <c:pt idx="21">
                  <c:v>4.2496679946879098E-2</c:v>
                </c:pt>
                <c:pt idx="22">
                  <c:v>1.46037730839186E-2</c:v>
                </c:pt>
                <c:pt idx="23">
                  <c:v>6.6357881325564997E-3</c:v>
                </c:pt>
                <c:pt idx="24">
                  <c:v>2.3880597014925401E-2</c:v>
                </c:pt>
                <c:pt idx="25">
                  <c:v>0</c:v>
                </c:pt>
                <c:pt idx="26">
                  <c:v>2.38622353611814E-2</c:v>
                </c:pt>
                <c:pt idx="27">
                  <c:v>9.2763149176395797E-3</c:v>
                </c:pt>
                <c:pt idx="28">
                  <c:v>7.9482831708351E-3</c:v>
                </c:pt>
                <c:pt idx="29">
                  <c:v>1.32432790358893E-2</c:v>
                </c:pt>
              </c:numCache>
            </c:numRef>
          </c:val>
          <c:smooth val="0"/>
          <c:extLst>
            <c:ext xmlns:c16="http://schemas.microsoft.com/office/drawing/2014/chart" uri="{C3380CC4-5D6E-409C-BE32-E72D297353CC}">
              <c16:uniqueId val="{00000000-DB61-4997-B402-07D3FDE91BEC}"/>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DB61-4997-B402-07D3FDE91BEC}"/>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DB61-4997-B402-07D3FDE91BEC}"/>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Sheet1!$E$2:$E$31</c:f>
              <c:numCache>
                <c:formatCode>General</c:formatCode>
                <c:ptCount val="30"/>
                <c:pt idx="0">
                  <c:v>9.1141778631810002E-4</c:v>
                </c:pt>
                <c:pt idx="1">
                  <c:v>0</c:v>
                </c:pt>
                <c:pt idx="2">
                  <c:v>9.1146855306899102E-4</c:v>
                </c:pt>
                <c:pt idx="3">
                  <c:v>0</c:v>
                </c:pt>
                <c:pt idx="4">
                  <c:v>0</c:v>
                </c:pt>
                <c:pt idx="5">
                  <c:v>1.1138168986274701E-3</c:v>
                </c:pt>
                <c:pt idx="6">
                  <c:v>0</c:v>
                </c:pt>
                <c:pt idx="7">
                  <c:v>7.0870574132645401E-4</c:v>
                </c:pt>
                <c:pt idx="8">
                  <c:v>0</c:v>
                </c:pt>
                <c:pt idx="9">
                  <c:v>8.6041097277052303E-4</c:v>
                </c:pt>
                <c:pt idx="10">
                  <c:v>0</c:v>
                </c:pt>
                <c:pt idx="11">
                  <c:v>0</c:v>
                </c:pt>
                <c:pt idx="12">
                  <c:v>2.78511190579637E-3</c:v>
                </c:pt>
                <c:pt idx="13">
                  <c:v>0</c:v>
                </c:pt>
                <c:pt idx="14">
                  <c:v>5.0633398498517196E-4</c:v>
                </c:pt>
                <c:pt idx="15">
                  <c:v>7.5941830582888998E-4</c:v>
                </c:pt>
                <c:pt idx="16">
                  <c:v>5.5684050721083102E-4</c:v>
                </c:pt>
                <c:pt idx="17">
                  <c:v>0</c:v>
                </c:pt>
                <c:pt idx="18">
                  <c:v>0</c:v>
                </c:pt>
                <c:pt idx="19">
                  <c:v>8.6033869003818901E-4</c:v>
                </c:pt>
                <c:pt idx="20">
                  <c:v>3.0360546672003402E-4</c:v>
                </c:pt>
                <c:pt idx="21">
                  <c:v>0</c:v>
                </c:pt>
                <c:pt idx="22">
                  <c:v>0</c:v>
                </c:pt>
                <c:pt idx="23">
                  <c:v>1.1638568800134399E-3</c:v>
                </c:pt>
                <c:pt idx="24">
                  <c:v>0</c:v>
                </c:pt>
                <c:pt idx="25">
                  <c:v>0</c:v>
                </c:pt>
                <c:pt idx="26">
                  <c:v>4.5564613913306697E-4</c:v>
                </c:pt>
                <c:pt idx="27">
                  <c:v>0</c:v>
                </c:pt>
                <c:pt idx="28">
                  <c:v>3.0372119204493498E-4</c:v>
                </c:pt>
                <c:pt idx="29">
                  <c:v>0</c:v>
                </c:pt>
              </c:numCache>
            </c:numRef>
          </c:val>
          <c:smooth val="0"/>
          <c:extLst>
            <c:ext xmlns:c16="http://schemas.microsoft.com/office/drawing/2014/chart" uri="{C3380CC4-5D6E-409C-BE32-E72D297353CC}">
              <c16:uniqueId val="{00000003-DB61-4997-B402-07D3FDE91BEC}"/>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Sheet1!$F$2:$F$31</c:f>
              <c:numCache>
                <c:formatCode>General</c:formatCode>
                <c:ptCount val="30"/>
                <c:pt idx="0">
                  <c:v>0</c:v>
                </c:pt>
                <c:pt idx="1">
                  <c:v>3.86224654007081E-2</c:v>
                </c:pt>
                <c:pt idx="2">
                  <c:v>0</c:v>
                </c:pt>
                <c:pt idx="3">
                  <c:v>0</c:v>
                </c:pt>
                <c:pt idx="4">
                  <c:v>6.7587139132953597E-2</c:v>
                </c:pt>
                <c:pt idx="5">
                  <c:v>0.16253620856131301</c:v>
                </c:pt>
                <c:pt idx="6">
                  <c:v>0.14161114865952201</c:v>
                </c:pt>
                <c:pt idx="7">
                  <c:v>0.17699684623801201</c:v>
                </c:pt>
                <c:pt idx="8">
                  <c:v>0</c:v>
                </c:pt>
                <c:pt idx="9">
                  <c:v>4.9861674065495701E-2</c:v>
                </c:pt>
                <c:pt idx="10">
                  <c:v>0</c:v>
                </c:pt>
                <c:pt idx="11">
                  <c:v>0</c:v>
                </c:pt>
                <c:pt idx="12">
                  <c:v>9.9697690872837197E-2</c:v>
                </c:pt>
                <c:pt idx="13">
                  <c:v>0.14793375140697901</c:v>
                </c:pt>
                <c:pt idx="14">
                  <c:v>0</c:v>
                </c:pt>
                <c:pt idx="15">
                  <c:v>0.22187208591916099</c:v>
                </c:pt>
                <c:pt idx="16">
                  <c:v>5.78759525417189E-2</c:v>
                </c:pt>
                <c:pt idx="17">
                  <c:v>0</c:v>
                </c:pt>
                <c:pt idx="18">
                  <c:v>0</c:v>
                </c:pt>
                <c:pt idx="19">
                  <c:v>0</c:v>
                </c:pt>
                <c:pt idx="20">
                  <c:v>0.25404379843714803</c:v>
                </c:pt>
                <c:pt idx="21">
                  <c:v>0.27013120658605599</c:v>
                </c:pt>
                <c:pt idx="22">
                  <c:v>0</c:v>
                </c:pt>
                <c:pt idx="23">
                  <c:v>0.17045637281703299</c:v>
                </c:pt>
                <c:pt idx="24">
                  <c:v>0</c:v>
                </c:pt>
                <c:pt idx="25">
                  <c:v>0</c:v>
                </c:pt>
                <c:pt idx="26">
                  <c:v>0.31520375671416201</c:v>
                </c:pt>
                <c:pt idx="27">
                  <c:v>0.23474178403755899</c:v>
                </c:pt>
                <c:pt idx="28">
                  <c:v>0</c:v>
                </c:pt>
                <c:pt idx="29">
                  <c:v>8.3571727041882302E-2</c:v>
                </c:pt>
              </c:numCache>
            </c:numRef>
          </c:val>
          <c:smooth val="0"/>
          <c:extLst>
            <c:ext xmlns:c16="http://schemas.microsoft.com/office/drawing/2014/chart" uri="{C3380CC4-5D6E-409C-BE32-E72D297353CC}">
              <c16:uniqueId val="{00000004-DB61-4997-B402-07D3FDE91BEC}"/>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Sheet1!$G$2:$G$31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5-DB61-4997-B402-07D3FDE91BEC}"/>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Sheet1!$H$2:$H$31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6-DB61-4997-B402-07D3FDE91BEC}"/>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Sheet1!$I$2:$I$31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7-DB61-4997-B402-07D3FDE91BEC}"/>
            </c:ext>
          </c:extLst>
        </c:ser>
        <c:dLbls>
          <c:showLegendKey val="0"/>
          <c:showVal val="0"/>
          <c:showCatName val="0"/>
          <c:showSerName val="0"/>
          <c:showPercent val="0"/>
          <c:showBubbleSize val="0"/>
        </c:dLbls>
        <c:smooth val="0"/>
        <c:axId val="435822976"/>
        <c:axId val="435822648"/>
      </c:lineChart>
      <c:dateAx>
        <c:axId val="435822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822648"/>
        <c:crosses val="autoZero"/>
        <c:auto val="1"/>
        <c:lblOffset val="100"/>
        <c:baseTimeUnit val="days"/>
      </c:dateAx>
      <c:valAx>
        <c:axId val="435822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822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2.8974776989237099E-2</c:v>
                </c:pt>
                <c:pt idx="1">
                  <c:v>2.4985424687851698E-2</c:v>
                </c:pt>
                <c:pt idx="2">
                  <c:v>3.0335677444679798E-2</c:v>
                </c:pt>
              </c:numCache>
            </c:numRef>
          </c:val>
          <c:extLst>
            <c:ext xmlns:c16="http://schemas.microsoft.com/office/drawing/2014/chart" uri="{C3380CC4-5D6E-409C-BE32-E72D297353CC}">
              <c16:uniqueId val="{00000000-8E4E-4B9D-B7DC-9B49B121FC57}"/>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8E4E-4B9D-B7DC-9B49B121FC57}"/>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8E4E-4B9D-B7DC-9B49B121FC57}"/>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8.7066814742689698E-4</c:v>
                </c:pt>
                <c:pt idx="1">
                  <c:v>8.1568352758678404E-4</c:v>
                </c:pt>
                <c:pt idx="2">
                  <c:v>5.0633295949083202E-4</c:v>
                </c:pt>
              </c:numCache>
            </c:numRef>
          </c:val>
          <c:extLst>
            <c:ext xmlns:c16="http://schemas.microsoft.com/office/drawing/2014/chart" uri="{C3380CC4-5D6E-409C-BE32-E72D297353CC}">
              <c16:uniqueId val="{00000003-8E4E-4B9D-B7DC-9B49B121FC57}"/>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Sheet1!$A$2:$A$4</c:f>
              <c:strCache>
                <c:ptCount val="3"/>
                <c:pt idx="0">
                  <c:v>Album</c:v>
                </c:pt>
                <c:pt idx="1">
                  <c:v>Photo</c:v>
                </c:pt>
                <c:pt idx="2">
                  <c:v>Video</c:v>
                </c:pt>
              </c:strCache>
            </c:strRef>
          </c:cat>
          <c:val>
            <c:numRef>
              <c:f>Sheet1!$F$2:$F$4</c:f>
              <c:numCache>
                <c:formatCode>General</c:formatCode>
                <c:ptCount val="3"/>
                <c:pt idx="0">
                  <c:v>0.16147067624651801</c:v>
                </c:pt>
                <c:pt idx="1">
                  <c:v>9.3273972792207505E-2</c:v>
                </c:pt>
                <c:pt idx="2">
                  <c:v>0.11902449713627</c:v>
                </c:pt>
              </c:numCache>
            </c:numRef>
          </c:val>
          <c:extLst>
            <c:ext xmlns:c16="http://schemas.microsoft.com/office/drawing/2014/chart" uri="{C3380CC4-5D6E-409C-BE32-E72D297353CC}">
              <c16:uniqueId val="{00000004-8E4E-4B9D-B7DC-9B49B121FC57}"/>
            </c:ext>
          </c:extLst>
        </c:ser>
        <c:ser>
          <c:idx val="5"/>
          <c:order val="5"/>
          <c:tx>
            <c:strRef>
              <c:f>Sheet1!$G$1</c:f>
              <c:strCache>
                <c:ptCount val="1"/>
                <c:pt idx="0">
                  <c:v>Orbea Argentina</c:v>
                </c:pt>
              </c:strCache>
            </c:strRef>
          </c:tx>
          <c:spPr>
            <a:solidFill>
              <a:schemeClr val="accent6"/>
            </a:solidFill>
            <a:ln>
              <a:noFill/>
            </a:ln>
            <a:effectLst/>
          </c:spPr>
          <c:invertIfNegative val="0"/>
          <c:cat>
            <c:strRef>
              <c:f>Sheet1!$A$2:$A$4</c:f>
              <c:strCache>
                <c:ptCount val="3"/>
                <c:pt idx="0">
                  <c:v>Album</c:v>
                </c:pt>
                <c:pt idx="1">
                  <c:v>Photo</c:v>
                </c:pt>
                <c:pt idx="2">
                  <c:v>Video</c:v>
                </c:pt>
              </c:strCache>
            </c:strRef>
          </c:cat>
          <c:val>
            <c:numRef>
              <c:f>Sheet1!$G$2:$G$4</c:f>
              <c:numCache>
                <c:formatCode>General</c:formatCode>
                <c:ptCount val="3"/>
                <c:pt idx="0">
                  <c:v>0</c:v>
                </c:pt>
                <c:pt idx="1">
                  <c:v>0</c:v>
                </c:pt>
                <c:pt idx="2">
                  <c:v>0</c:v>
                </c:pt>
              </c:numCache>
            </c:numRef>
          </c:val>
          <c:extLst>
            <c:ext xmlns:c16="http://schemas.microsoft.com/office/drawing/2014/chart" uri="{C3380CC4-5D6E-409C-BE32-E72D297353CC}">
              <c16:uniqueId val="{00000005-8E4E-4B9D-B7DC-9B49B121FC57}"/>
            </c:ext>
          </c:extLst>
        </c:ser>
        <c:ser>
          <c:idx val="6"/>
          <c:order val="6"/>
          <c:tx>
            <c:strRef>
              <c:f>Sheet1!$H$1</c:f>
              <c:strCache>
                <c:ptCount val="1"/>
                <c:pt idx="0">
                  <c:v>Merida Bikes Argentina</c:v>
                </c:pt>
              </c:strCache>
            </c:strRef>
          </c:tx>
          <c:spPr>
            <a:solidFill>
              <a:schemeClr val="accent1">
                <a:lumMod val="60000"/>
              </a:schemeClr>
            </a:solidFill>
            <a:ln>
              <a:noFill/>
            </a:ln>
            <a:effectLst/>
          </c:spPr>
          <c:invertIfNegative val="0"/>
          <c:cat>
            <c:strRef>
              <c:f>Sheet1!$A$2:$A$4</c:f>
              <c:strCache>
                <c:ptCount val="3"/>
                <c:pt idx="0">
                  <c:v>Album</c:v>
                </c:pt>
                <c:pt idx="1">
                  <c:v>Photo</c:v>
                </c:pt>
                <c:pt idx="2">
                  <c:v>Video</c:v>
                </c:pt>
              </c:strCache>
            </c:strRef>
          </c:cat>
          <c:val>
            <c:numRef>
              <c:f>Sheet1!$H$2:$H$4</c:f>
              <c:numCache>
                <c:formatCode>General</c:formatCode>
                <c:ptCount val="3"/>
                <c:pt idx="0">
                  <c:v>0</c:v>
                </c:pt>
                <c:pt idx="1">
                  <c:v>0</c:v>
                </c:pt>
                <c:pt idx="2">
                  <c:v>0</c:v>
                </c:pt>
              </c:numCache>
            </c:numRef>
          </c:val>
          <c:extLst>
            <c:ext xmlns:c16="http://schemas.microsoft.com/office/drawing/2014/chart" uri="{C3380CC4-5D6E-409C-BE32-E72D297353CC}">
              <c16:uniqueId val="{00000006-8E4E-4B9D-B7DC-9B49B121FC57}"/>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Sheet1!$A$2:$A$4</c:f>
              <c:strCache>
                <c:ptCount val="3"/>
                <c:pt idx="0">
                  <c:v>Album</c:v>
                </c:pt>
                <c:pt idx="1">
                  <c:v>Photo</c:v>
                </c:pt>
                <c:pt idx="2">
                  <c:v>Video</c:v>
                </c:pt>
              </c:strCache>
            </c:strRef>
          </c:cat>
          <c:val>
            <c:numRef>
              <c:f>Sheet1!$I$2:$I$4</c:f>
              <c:numCache>
                <c:formatCode>General</c:formatCode>
                <c:ptCount val="3"/>
                <c:pt idx="0">
                  <c:v>0</c:v>
                </c:pt>
                <c:pt idx="1">
                  <c:v>0</c:v>
                </c:pt>
                <c:pt idx="2">
                  <c:v>0</c:v>
                </c:pt>
              </c:numCache>
            </c:numRef>
          </c:val>
          <c:extLst>
            <c:ext xmlns:c16="http://schemas.microsoft.com/office/drawing/2014/chart" uri="{C3380CC4-5D6E-409C-BE32-E72D297353CC}">
              <c16:uniqueId val="{00000007-8E4E-4B9D-B7DC-9B49B121FC57}"/>
            </c:ext>
          </c:extLst>
        </c:ser>
        <c:dLbls>
          <c:showLegendKey val="0"/>
          <c:showVal val="0"/>
          <c:showCatName val="0"/>
          <c:showSerName val="0"/>
          <c:showPercent val="0"/>
          <c:showBubbleSize val="0"/>
        </c:dLbls>
        <c:gapWidth val="219"/>
        <c:overlap val="-27"/>
        <c:axId val="435835112"/>
        <c:axId val="435836424"/>
      </c:barChart>
      <c:catAx>
        <c:axId val="435835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836424"/>
        <c:crosses val="autoZero"/>
        <c:auto val="1"/>
        <c:lblAlgn val="ctr"/>
        <c:lblOffset val="100"/>
        <c:noMultiLvlLbl val="0"/>
      </c:catAx>
      <c:valAx>
        <c:axId val="435836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835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2.26286505337699E-2</c:v>
                </c:pt>
                <c:pt idx="11">
                  <c:v>0</c:v>
                </c:pt>
                <c:pt idx="12">
                  <c:v>4.3926203977318098E-2</c:v>
                </c:pt>
                <c:pt idx="13">
                  <c:v>0</c:v>
                </c:pt>
                <c:pt idx="14">
                  <c:v>4.6588398157761599E-2</c:v>
                </c:pt>
                <c:pt idx="15">
                  <c:v>2.9284135984878699E-2</c:v>
                </c:pt>
                <c:pt idx="16">
                  <c:v>0</c:v>
                </c:pt>
                <c:pt idx="17">
                  <c:v>2.4958070441658001E-2</c:v>
                </c:pt>
                <c:pt idx="18">
                  <c:v>2.9284135984878699E-2</c:v>
                </c:pt>
                <c:pt idx="19">
                  <c:v>1.0648776721774099E-2</c:v>
                </c:pt>
                <c:pt idx="20">
                  <c:v>2.3427308787903001E-2</c:v>
                </c:pt>
                <c:pt idx="21">
                  <c:v>2.82858131672124E-2</c:v>
                </c:pt>
                <c:pt idx="22">
                  <c:v>2.3959747623991699E-2</c:v>
                </c:pt>
                <c:pt idx="23">
                  <c:v>0</c:v>
                </c:pt>
              </c:numCache>
            </c:numRef>
          </c:val>
          <c:smooth val="0"/>
          <c:extLst>
            <c:ext xmlns:c16="http://schemas.microsoft.com/office/drawing/2014/chart" uri="{C3380CC4-5D6E-409C-BE32-E72D297353CC}">
              <c16:uniqueId val="{00000000-0A11-4079-A9C0-01EC6CA79F23}"/>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0A11-4079-A9C0-01EC6CA79F23}"/>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0A11-4079-A9C0-01EC6CA79F23}"/>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5.0626579865707905E-4</c:v>
                </c:pt>
                <c:pt idx="12">
                  <c:v>0</c:v>
                </c:pt>
                <c:pt idx="13">
                  <c:v>0</c:v>
                </c:pt>
                <c:pt idx="14">
                  <c:v>3.0375947919424799E-4</c:v>
                </c:pt>
                <c:pt idx="15">
                  <c:v>0</c:v>
                </c:pt>
                <c:pt idx="16">
                  <c:v>8.6065185771703502E-4</c:v>
                </c:pt>
                <c:pt idx="17">
                  <c:v>8.8090248966331795E-4</c:v>
                </c:pt>
                <c:pt idx="18">
                  <c:v>8.6065185771703502E-4</c:v>
                </c:pt>
                <c:pt idx="19">
                  <c:v>0</c:v>
                </c:pt>
                <c:pt idx="20">
                  <c:v>0</c:v>
                </c:pt>
                <c:pt idx="21">
                  <c:v>0</c:v>
                </c:pt>
                <c:pt idx="22">
                  <c:v>0</c:v>
                </c:pt>
                <c:pt idx="23">
                  <c:v>0</c:v>
                </c:pt>
              </c:numCache>
            </c:numRef>
          </c:val>
          <c:smooth val="0"/>
          <c:extLst>
            <c:ext xmlns:c16="http://schemas.microsoft.com/office/drawing/2014/chart" uri="{C3380CC4-5D6E-409C-BE32-E72D297353CC}">
              <c16:uniqueId val="{00000003-0A11-4079-A9C0-01EC6CA79F23}"/>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0.15759680946867399</c:v>
                </c:pt>
                <c:pt idx="10">
                  <c:v>0</c:v>
                </c:pt>
                <c:pt idx="11">
                  <c:v>0</c:v>
                </c:pt>
                <c:pt idx="12">
                  <c:v>0</c:v>
                </c:pt>
                <c:pt idx="13">
                  <c:v>0.254084652000515</c:v>
                </c:pt>
                <c:pt idx="14">
                  <c:v>0</c:v>
                </c:pt>
                <c:pt idx="15">
                  <c:v>0</c:v>
                </c:pt>
                <c:pt idx="16">
                  <c:v>0</c:v>
                </c:pt>
                <c:pt idx="17">
                  <c:v>3.6987006303872402E-2</c:v>
                </c:pt>
                <c:pt idx="18">
                  <c:v>0.23585917063338899</c:v>
                </c:pt>
                <c:pt idx="19">
                  <c:v>0.126720699858484</c:v>
                </c:pt>
                <c:pt idx="20">
                  <c:v>0.106136626785025</c:v>
                </c:pt>
                <c:pt idx="21">
                  <c:v>0.190831510785197</c:v>
                </c:pt>
                <c:pt idx="22">
                  <c:v>0.117393541747073</c:v>
                </c:pt>
                <c:pt idx="23">
                  <c:v>0</c:v>
                </c:pt>
              </c:numCache>
            </c:numRef>
          </c:val>
          <c:smooth val="0"/>
          <c:extLst>
            <c:ext xmlns:c16="http://schemas.microsoft.com/office/drawing/2014/chart" uri="{C3380CC4-5D6E-409C-BE32-E72D297353CC}">
              <c16:uniqueId val="{00000004-0A11-4079-A9C0-01EC6CA79F23}"/>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0A11-4079-A9C0-01EC6CA79F23}"/>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0A11-4079-A9C0-01EC6CA79F23}"/>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0A11-4079-A9C0-01EC6CA79F23}"/>
            </c:ext>
          </c:extLst>
        </c:ser>
        <c:dLbls>
          <c:showLegendKey val="0"/>
          <c:showVal val="0"/>
          <c:showCatName val="0"/>
          <c:showSerName val="0"/>
          <c:showPercent val="0"/>
          <c:showBubbleSize val="0"/>
        </c:dLbls>
        <c:smooth val="0"/>
        <c:axId val="435837736"/>
        <c:axId val="435838064"/>
      </c:lineChart>
      <c:catAx>
        <c:axId val="435837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838064"/>
        <c:crosses val="autoZero"/>
        <c:auto val="1"/>
        <c:lblAlgn val="ctr"/>
        <c:lblOffset val="100"/>
        <c:noMultiLvlLbl val="0"/>
      </c:catAx>
      <c:valAx>
        <c:axId val="435838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837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3275-4247-9C43-CCC80E4CE5F2}"/>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3275-4247-9C43-CCC80E4CE5F2}"/>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3275-4247-9C43-CCC80E4CE5F2}"/>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Sheet1!$E$2:$E$31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3-3275-4247-9C43-CCC80E4CE5F2}"/>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Sheet1!$F$2:$F$31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4-3275-4247-9C43-CCC80E4CE5F2}"/>
            </c:ext>
          </c:extLst>
        </c:ser>
        <c:ser>
          <c:idx val="5"/>
          <c:order val="5"/>
          <c:tx>
            <c:strRef>
              <c:f>Sheet1!$G$1</c:f>
              <c:strCache>
                <c:ptCount val="1"/>
                <c:pt idx="0">
                  <c:v>Orbea Argentina</c:v>
                </c:pt>
              </c:strCache>
            </c:strRef>
          </c:tx>
          <c:spPr>
            <a:ln w="28575" cap="rnd">
              <a:solidFill>
                <a:schemeClr val="accent6"/>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Sheet1!$G$2:$G$31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5-3275-4247-9C43-CCC80E4CE5F2}"/>
            </c:ext>
          </c:extLst>
        </c:ser>
        <c:ser>
          <c:idx val="6"/>
          <c:order val="6"/>
          <c:tx>
            <c:strRef>
              <c:f>Sheet1!$H$1</c:f>
              <c:strCache>
                <c:ptCount val="1"/>
                <c:pt idx="0">
                  <c:v>Merida Bikes 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Sheet1!$H$2:$H$31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6-3275-4247-9C43-CCC80E4CE5F2}"/>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Sheet1!$I$2:$I$31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7-3275-4247-9C43-CCC80E4CE5F2}"/>
            </c:ext>
          </c:extLst>
        </c:ser>
        <c:dLbls>
          <c:showLegendKey val="0"/>
          <c:showVal val="0"/>
          <c:showCatName val="0"/>
          <c:showSerName val="0"/>
          <c:showPercent val="0"/>
          <c:showBubbleSize val="0"/>
        </c:dLbls>
        <c:smooth val="0"/>
        <c:axId val="523969112"/>
        <c:axId val="523969440"/>
      </c:lineChart>
      <c:dateAx>
        <c:axId val="523969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969440"/>
        <c:crosses val="autoZero"/>
        <c:auto val="1"/>
        <c:lblOffset val="100"/>
        <c:baseTimeUnit val="days"/>
      </c:dateAx>
      <c:valAx>
        <c:axId val="523969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969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C96CD-11E9-40EE-B311-9C8393819D1E}"/>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FB5D26CA-62C8-42CC-9FEF-8B14B6A32634}"/>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010776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28650-DB4D-461D-999E-C770D2E21F5A}"/>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719630A6-632A-42E0-959F-0D497209B6F5}"/>
              </a:ext>
            </a:extLst>
          </p:cNvPr>
          <p:cNvGraphicFramePr>
            <a:graphicFrameLocks noGrp="1"/>
          </p:cNvGraphicFramePr>
          <p:nvPr>
            <p:ph type="tbl" sz="quarter" idx="13"/>
            <p:extLst>
              <p:ext uri="{D42A27DB-BD31-4B8C-83A1-F6EECF244321}">
                <p14:modId xmlns:p14="http://schemas.microsoft.com/office/powerpoint/2010/main" val="4124473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72367112"/>
                    </a:ext>
                  </a:extLst>
                </a:gridCol>
                <a:gridCol w="740664">
                  <a:extLst>
                    <a:ext uri="{9D8B030D-6E8A-4147-A177-3AD203B41FA5}">
                      <a16:colId xmlns:a16="http://schemas.microsoft.com/office/drawing/2014/main" val="3057647709"/>
                    </a:ext>
                  </a:extLst>
                </a:gridCol>
                <a:gridCol w="740664">
                  <a:extLst>
                    <a:ext uri="{9D8B030D-6E8A-4147-A177-3AD203B41FA5}">
                      <a16:colId xmlns:a16="http://schemas.microsoft.com/office/drawing/2014/main" val="3927950889"/>
                    </a:ext>
                  </a:extLst>
                </a:gridCol>
                <a:gridCol w="740664">
                  <a:extLst>
                    <a:ext uri="{9D8B030D-6E8A-4147-A177-3AD203B41FA5}">
                      <a16:colId xmlns:a16="http://schemas.microsoft.com/office/drawing/2014/main" val="2562139847"/>
                    </a:ext>
                  </a:extLst>
                </a:gridCol>
                <a:gridCol w="740664">
                  <a:extLst>
                    <a:ext uri="{9D8B030D-6E8A-4147-A177-3AD203B41FA5}">
                      <a16:colId xmlns:a16="http://schemas.microsoft.com/office/drawing/2014/main" val="3816295119"/>
                    </a:ext>
                  </a:extLst>
                </a:gridCol>
                <a:gridCol w="740664">
                  <a:extLst>
                    <a:ext uri="{9D8B030D-6E8A-4147-A177-3AD203B41FA5}">
                      <a16:colId xmlns:a16="http://schemas.microsoft.com/office/drawing/2014/main" val="1134806891"/>
                    </a:ext>
                  </a:extLst>
                </a:gridCol>
                <a:gridCol w="740664">
                  <a:extLst>
                    <a:ext uri="{9D8B030D-6E8A-4147-A177-3AD203B41FA5}">
                      <a16:colId xmlns:a16="http://schemas.microsoft.com/office/drawing/2014/main" val="2056178067"/>
                    </a:ext>
                  </a:extLst>
                </a:gridCol>
                <a:gridCol w="740664">
                  <a:extLst>
                    <a:ext uri="{9D8B030D-6E8A-4147-A177-3AD203B41FA5}">
                      <a16:colId xmlns:a16="http://schemas.microsoft.com/office/drawing/2014/main" val="3905380367"/>
                    </a:ext>
                  </a:extLst>
                </a:gridCol>
                <a:gridCol w="740664">
                  <a:extLst>
                    <a:ext uri="{9D8B030D-6E8A-4147-A177-3AD203B41FA5}">
                      <a16:colId xmlns:a16="http://schemas.microsoft.com/office/drawing/2014/main" val="226183494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432151881"/>
                  </a:ext>
                </a:extLst>
              </a:tr>
              <a:tr h="370840">
                <a:tc>
                  <a:txBody>
                    <a:bodyPr/>
                    <a:lstStyle/>
                    <a:p>
                      <a:r>
                        <a:rPr lang="en-US" sz="1000"/>
                        <a:t>Specialized Bicycles</a:t>
                      </a:r>
                    </a:p>
                  </a:txBody>
                  <a:tcPr/>
                </a:tc>
                <a:tc>
                  <a:txBody>
                    <a:bodyPr/>
                    <a:lstStyle/>
                    <a:p>
                      <a:r>
                        <a:rPr lang="en-US" sz="1000"/>
                        <a:t>1975719</a:t>
                      </a:r>
                    </a:p>
                  </a:txBody>
                  <a:tcPr/>
                </a:tc>
                <a:tc>
                  <a:txBody>
                    <a:bodyPr/>
                    <a:lstStyle/>
                    <a:p>
                      <a:r>
                        <a:rPr lang="en-US" sz="1000"/>
                        <a:t>702</a:t>
                      </a:r>
                    </a:p>
                  </a:txBody>
                  <a:tcPr/>
                </a:tc>
                <a:tc>
                  <a:txBody>
                    <a:bodyPr/>
                    <a:lstStyle/>
                    <a:p>
                      <a:r>
                        <a:rPr lang="en-US" sz="1000"/>
                        <a:t>15</a:t>
                      </a:r>
                    </a:p>
                  </a:txBody>
                  <a:tcPr/>
                </a:tc>
                <a:tc>
                  <a:txBody>
                    <a:bodyPr/>
                    <a:lstStyle/>
                    <a:p>
                      <a:r>
                        <a:rPr lang="en-US" sz="1000"/>
                        <a:t>228</a:t>
                      </a:r>
                    </a:p>
                  </a:txBody>
                  <a:tcPr/>
                </a:tc>
                <a:tc>
                  <a:txBody>
                    <a:bodyPr/>
                    <a:lstStyle/>
                    <a:p>
                      <a:r>
                        <a:rPr lang="en-US" sz="1000"/>
                        <a:t>7</a:t>
                      </a:r>
                    </a:p>
                  </a:txBody>
                  <a:tcPr/>
                </a:tc>
                <a:tc>
                  <a:txBody>
                    <a:bodyPr/>
                    <a:lstStyle/>
                    <a:p>
                      <a:r>
                        <a:rPr lang="en-US" sz="1000"/>
                        <a:t>6</a:t>
                      </a:r>
                    </a:p>
                  </a:txBody>
                  <a:tcPr/>
                </a:tc>
                <a:tc>
                  <a:txBody>
                    <a:bodyPr/>
                    <a:lstStyle/>
                    <a:p>
                      <a:r>
                        <a:rPr lang="en-US" sz="1000"/>
                        <a:t>0</a:t>
                      </a:r>
                    </a:p>
                  </a:txBody>
                  <a:tcPr/>
                </a:tc>
                <a:tc>
                  <a:txBody>
                    <a:bodyPr/>
                    <a:lstStyle/>
                    <a:p>
                      <a:r>
                        <a:rPr lang="en-US" sz="1000"/>
                        <a:t>0.0008 %</a:t>
                      </a:r>
                    </a:p>
                  </a:txBody>
                  <a:tcPr/>
                </a:tc>
                <a:extLst>
                  <a:ext uri="{0D108BD9-81ED-4DB2-BD59-A6C34878D82A}">
                    <a16:rowId xmlns:a16="http://schemas.microsoft.com/office/drawing/2014/main" val="3564693166"/>
                  </a:ext>
                </a:extLst>
              </a:tr>
              <a:tr h="370840">
                <a:tc>
                  <a:txBody>
                    <a:bodyPr/>
                    <a:lstStyle/>
                    <a:p>
                      <a:r>
                        <a:rPr lang="en-US" sz="1000"/>
                        <a:t>Scott Sports Argentina</a:t>
                      </a:r>
                    </a:p>
                  </a:txBody>
                  <a:tcPr/>
                </a:tc>
                <a:tc>
                  <a:txBody>
                    <a:bodyPr/>
                    <a:lstStyle/>
                    <a:p>
                      <a:r>
                        <a:rPr lang="en-US" sz="1000"/>
                        <a:t>75522</a:t>
                      </a:r>
                    </a:p>
                  </a:txBody>
                  <a:tcPr/>
                </a:tc>
                <a:tc>
                  <a:txBody>
                    <a:bodyPr/>
                    <a:lstStyle/>
                    <a:p>
                      <a:r>
                        <a:rPr lang="en-US" sz="1000"/>
                        <a:t>792</a:t>
                      </a:r>
                    </a:p>
                  </a:txBody>
                  <a:tcPr/>
                </a:tc>
                <a:tc>
                  <a:txBody>
                    <a:bodyPr/>
                    <a:lstStyle/>
                    <a:p>
                      <a:r>
                        <a:rPr lang="en-US" sz="1000"/>
                        <a:t>26</a:t>
                      </a:r>
                    </a:p>
                  </a:txBody>
                  <a:tcPr/>
                </a:tc>
                <a:tc>
                  <a:txBody>
                    <a:bodyPr/>
                    <a:lstStyle/>
                    <a:p>
                      <a:r>
                        <a:rPr lang="en-US" sz="1000"/>
                        <a:t>509</a:t>
                      </a:r>
                    </a:p>
                  </a:txBody>
                  <a:tcPr/>
                </a:tc>
                <a:tc>
                  <a:txBody>
                    <a:bodyPr/>
                    <a:lstStyle/>
                    <a:p>
                      <a:r>
                        <a:rPr lang="en-US" sz="1000"/>
                        <a:t>12</a:t>
                      </a:r>
                    </a:p>
                  </a:txBody>
                  <a:tcPr/>
                </a:tc>
                <a:tc>
                  <a:txBody>
                    <a:bodyPr/>
                    <a:lstStyle/>
                    <a:p>
                      <a:r>
                        <a:rPr lang="en-US" sz="1000"/>
                        <a:t>11</a:t>
                      </a:r>
                    </a:p>
                  </a:txBody>
                  <a:tcPr/>
                </a:tc>
                <a:tc>
                  <a:txBody>
                    <a:bodyPr/>
                    <a:lstStyle/>
                    <a:p>
                      <a:r>
                        <a:rPr lang="en-US" sz="1000"/>
                        <a:t>0</a:t>
                      </a:r>
                    </a:p>
                  </a:txBody>
                  <a:tcPr/>
                </a:tc>
                <a:tc>
                  <a:txBody>
                    <a:bodyPr/>
                    <a:lstStyle/>
                    <a:p>
                      <a:r>
                        <a:rPr lang="en-US" sz="1000"/>
                        <a:t>0.0272 %</a:t>
                      </a:r>
                    </a:p>
                  </a:txBody>
                  <a:tcPr/>
                </a:tc>
                <a:extLst>
                  <a:ext uri="{0D108BD9-81ED-4DB2-BD59-A6C34878D82A}">
                    <a16:rowId xmlns:a16="http://schemas.microsoft.com/office/drawing/2014/main" val="3835754093"/>
                  </a:ext>
                </a:extLst>
              </a:tr>
              <a:tr h="370840">
                <a:tc>
                  <a:txBody>
                    <a:bodyPr/>
                    <a:lstStyle/>
                    <a:p>
                      <a:r>
                        <a:rPr lang="en-US" sz="1000"/>
                        <a:t>Orbea Argentina</a:t>
                      </a:r>
                    </a:p>
                  </a:txBody>
                  <a:tcPr/>
                </a:tc>
                <a:tc>
                  <a:txBody>
                    <a:bodyPr/>
                    <a:lstStyle/>
                    <a:p>
                      <a:r>
                        <a:rPr lang="en-US" sz="1000"/>
                        <a:t>62375</a:t>
                      </a:r>
                    </a:p>
                  </a:txBody>
                  <a:tcPr/>
                </a:tc>
                <a:tc>
                  <a:txBody>
                    <a:bodyPr/>
                    <a:lstStyle/>
                    <a:p>
                      <a:r>
                        <a:rPr lang="en-US" sz="1000"/>
                        <a:t>-42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852862562"/>
                  </a:ext>
                </a:extLst>
              </a:tr>
              <a:tr h="370840">
                <a:tc>
                  <a:txBody>
                    <a:bodyPr/>
                    <a:lstStyle/>
                    <a:p>
                      <a:r>
                        <a:rPr lang="en-US" sz="1000"/>
                        <a:t>Trek Bicycle Argentina</a:t>
                      </a:r>
                    </a:p>
                  </a:txBody>
                  <a:tcPr/>
                </a:tc>
                <a:tc>
                  <a:txBody>
                    <a:bodyPr/>
                    <a:lstStyle/>
                    <a:p>
                      <a:r>
                        <a:rPr lang="en-US" sz="1000"/>
                        <a:t>31113</a:t>
                      </a:r>
                    </a:p>
                  </a:txBody>
                  <a:tcPr/>
                </a:tc>
                <a:tc>
                  <a:txBody>
                    <a:bodyPr/>
                    <a:lstStyle/>
                    <a:p>
                      <a:r>
                        <a:rPr lang="en-US" sz="1000"/>
                        <a:t>41</a:t>
                      </a:r>
                    </a:p>
                  </a:txBody>
                  <a:tcPr/>
                </a:tc>
                <a:tc>
                  <a:txBody>
                    <a:bodyPr/>
                    <a:lstStyle/>
                    <a:p>
                      <a:r>
                        <a:rPr lang="en-US" sz="1000"/>
                        <a:t>19</a:t>
                      </a:r>
                    </a:p>
                  </a:txBody>
                  <a:tcPr/>
                </a:tc>
                <a:tc>
                  <a:txBody>
                    <a:bodyPr/>
                    <a:lstStyle/>
                    <a:p>
                      <a:r>
                        <a:rPr lang="en-US" sz="1000"/>
                        <a:t>760</a:t>
                      </a:r>
                    </a:p>
                  </a:txBody>
                  <a:tcPr/>
                </a:tc>
                <a:tc>
                  <a:txBody>
                    <a:bodyPr/>
                    <a:lstStyle/>
                    <a:p>
                      <a:r>
                        <a:rPr lang="en-US" sz="1000"/>
                        <a:t>36</a:t>
                      </a:r>
                    </a:p>
                  </a:txBody>
                  <a:tcPr/>
                </a:tc>
                <a:tc>
                  <a:txBody>
                    <a:bodyPr/>
                    <a:lstStyle/>
                    <a:p>
                      <a:r>
                        <a:rPr lang="en-US" sz="1000"/>
                        <a:t>89</a:t>
                      </a:r>
                    </a:p>
                  </a:txBody>
                  <a:tcPr/>
                </a:tc>
                <a:tc>
                  <a:txBody>
                    <a:bodyPr/>
                    <a:lstStyle/>
                    <a:p>
                      <a:r>
                        <a:rPr lang="en-US" sz="1000"/>
                        <a:t>0</a:t>
                      </a:r>
                    </a:p>
                  </a:txBody>
                  <a:tcPr/>
                </a:tc>
                <a:tc>
                  <a:txBody>
                    <a:bodyPr/>
                    <a:lstStyle/>
                    <a:p>
                      <a:r>
                        <a:rPr lang="en-US" sz="1000"/>
                        <a:t>0.1498 %</a:t>
                      </a:r>
                    </a:p>
                  </a:txBody>
                  <a:tcPr/>
                </a:tc>
                <a:extLst>
                  <a:ext uri="{0D108BD9-81ED-4DB2-BD59-A6C34878D82A}">
                    <a16:rowId xmlns:a16="http://schemas.microsoft.com/office/drawing/2014/main" val="1743073576"/>
                  </a:ext>
                </a:extLst>
              </a:tr>
              <a:tr h="370840">
                <a:tc>
                  <a:txBody>
                    <a:bodyPr/>
                    <a:lstStyle/>
                    <a:p>
                      <a:r>
                        <a:rPr lang="en-US" sz="1000"/>
                        <a:t>Giant Bicycles Argentina</a:t>
                      </a:r>
                    </a:p>
                  </a:txBody>
                  <a:tcPr/>
                </a:tc>
                <a:tc>
                  <a:txBody>
                    <a:bodyPr/>
                    <a:lstStyle/>
                    <a:p>
                      <a:r>
                        <a:rPr lang="en-US" sz="1000"/>
                        <a:t>19605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454489117"/>
                  </a:ext>
                </a:extLst>
              </a:tr>
              <a:tr h="370840">
                <a:tc>
                  <a:txBody>
                    <a:bodyPr/>
                    <a:lstStyle/>
                    <a:p>
                      <a:r>
                        <a:rPr lang="en-US" sz="1000"/>
                        <a:t>Cannondale Argentina</a:t>
                      </a:r>
                    </a:p>
                  </a:txBody>
                  <a:tcPr/>
                </a:tc>
                <a:tc>
                  <a:txBody>
                    <a:bodyPr/>
                    <a:lstStyle/>
                    <a:p>
                      <a:r>
                        <a:rPr lang="en-US" sz="1000"/>
                        <a:t>10410</a:t>
                      </a:r>
                    </a:p>
                  </a:txBody>
                  <a:tcPr/>
                </a:tc>
                <a:tc>
                  <a:txBody>
                    <a:bodyPr/>
                    <a:lstStyle/>
                    <a:p>
                      <a:r>
                        <a:rPr lang="en-US" sz="1000"/>
                        <a:t>53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712686844"/>
                  </a:ext>
                </a:extLst>
              </a:tr>
              <a:tr h="370840">
                <a:tc>
                  <a:txBody>
                    <a:bodyPr/>
                    <a:lstStyle/>
                    <a:p>
                      <a:r>
                        <a:rPr lang="en-US" sz="1000"/>
                        <a:t>Merida Bikes Argentina</a:t>
                      </a:r>
                    </a:p>
                  </a:txBody>
                  <a:tcPr/>
                </a:tc>
                <a:tc>
                  <a:txBody>
                    <a:bodyPr/>
                    <a:lstStyle/>
                    <a:p>
                      <a:r>
                        <a:rPr lang="en-US" sz="1000"/>
                        <a:t>6503</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366167822"/>
                  </a:ext>
                </a:extLst>
              </a:tr>
              <a:tr h="370840">
                <a:tc>
                  <a:txBody>
                    <a:bodyPr/>
                    <a:lstStyle/>
                    <a:p>
                      <a:r>
                        <a:rPr lang="en-US" sz="1000"/>
                        <a:t>Cervelo Argentina</a:t>
                      </a:r>
                    </a:p>
                  </a:txBody>
                  <a:tcPr/>
                </a:tc>
                <a:tc>
                  <a:txBody>
                    <a:bodyPr/>
                    <a:lstStyle/>
                    <a:p>
                      <a:r>
                        <a:rPr lang="en-US" sz="1000"/>
                        <a:t>2364</a:t>
                      </a:r>
                    </a:p>
                  </a:txBody>
                  <a:tcPr/>
                </a:tc>
                <a:tc>
                  <a:txBody>
                    <a:bodyPr/>
                    <a:lstStyle/>
                    <a:p>
                      <a:r>
                        <a:rPr lang="en-US" sz="1000"/>
                        <a:t>18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4134810128"/>
                  </a:ext>
                </a:extLst>
              </a:tr>
            </a:tbl>
          </a:graphicData>
        </a:graphic>
      </p:graphicFrame>
      <p:sp>
        <p:nvSpPr>
          <p:cNvPr id="4" name="Text Placeholder 3">
            <a:extLst>
              <a:ext uri="{FF2B5EF4-FFF2-40B4-BE49-F238E27FC236}">
                <a16:creationId xmlns:a16="http://schemas.microsoft.com/office/drawing/2014/main" id="{314FC37A-27B5-41FC-8F66-58EDC643C6B5}"/>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001947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B0E5C-7791-45AE-8950-14C2584B6080}"/>
              </a:ext>
            </a:extLst>
          </p:cNvPr>
          <p:cNvSpPr>
            <a:spLocks noGrp="1"/>
          </p:cNvSpPr>
          <p:nvPr>
            <p:ph type="title"/>
          </p:nvPr>
        </p:nvSpPr>
        <p:spPr/>
        <p:txBody>
          <a:bodyPr/>
          <a:lstStyle/>
          <a:p>
            <a:r>
              <a:rPr lang="en-US"/>
              <a:t>Facebook Fan Distribution | Scott</a:t>
            </a:r>
          </a:p>
        </p:txBody>
      </p:sp>
      <p:graphicFrame>
        <p:nvGraphicFramePr>
          <p:cNvPr id="6" name="Chart Placeholder 5">
            <a:extLst>
              <a:ext uri="{FF2B5EF4-FFF2-40B4-BE49-F238E27FC236}">
                <a16:creationId xmlns:a16="http://schemas.microsoft.com/office/drawing/2014/main" id="{A9BCE802-BD8C-4E40-B9E9-32E53C199DF1}"/>
              </a:ext>
            </a:extLst>
          </p:cNvPr>
          <p:cNvGraphicFramePr>
            <a:graphicFrameLocks noGrp="1"/>
          </p:cNvGraphicFramePr>
          <p:nvPr>
            <p:ph type="chart" sz="quarter" idx="13"/>
            <p:extLst>
              <p:ext uri="{D42A27DB-BD31-4B8C-83A1-F6EECF244321}">
                <p14:modId xmlns:p14="http://schemas.microsoft.com/office/powerpoint/2010/main" val="31975994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CD9063-4DA4-4F0F-A3B1-E2664EFDA2E0}"/>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825AFF8C-C275-46D9-8D88-CF0D6B9815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1383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C1DD8-2A2D-4B11-9537-368981F24DF1}"/>
              </a:ext>
            </a:extLst>
          </p:cNvPr>
          <p:cNvSpPr>
            <a:spLocks noGrp="1"/>
          </p:cNvSpPr>
          <p:nvPr>
            <p:ph type="title"/>
          </p:nvPr>
        </p:nvSpPr>
        <p:spPr/>
        <p:txBody>
          <a:bodyPr/>
          <a:lstStyle/>
          <a:p>
            <a:r>
              <a:rPr lang="en-US"/>
              <a:t>Facebook +/- Fan Distribution | Scott</a:t>
            </a:r>
          </a:p>
        </p:txBody>
      </p:sp>
      <p:graphicFrame>
        <p:nvGraphicFramePr>
          <p:cNvPr id="6" name="Chart Placeholder 5">
            <a:extLst>
              <a:ext uri="{FF2B5EF4-FFF2-40B4-BE49-F238E27FC236}">
                <a16:creationId xmlns:a16="http://schemas.microsoft.com/office/drawing/2014/main" id="{1151ABE7-E016-4BE6-9012-1C86162972C4}"/>
              </a:ext>
            </a:extLst>
          </p:cNvPr>
          <p:cNvGraphicFramePr>
            <a:graphicFrameLocks noGrp="1"/>
          </p:cNvGraphicFramePr>
          <p:nvPr>
            <p:ph type="chart" sz="quarter" idx="13"/>
            <p:extLst>
              <p:ext uri="{D42A27DB-BD31-4B8C-83A1-F6EECF244321}">
                <p14:modId xmlns:p14="http://schemas.microsoft.com/office/powerpoint/2010/main" val="21960951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EAA51B-DF73-4906-AE68-22C332B03831}"/>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C60B5DBF-1F4C-4C1A-8FB2-3CD86BC46D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12507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95CD6-1C35-417A-93D6-4C6486C915D6}"/>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55224EEB-9F6B-4A56-A39F-2E3C4B616EC3}"/>
              </a:ext>
            </a:extLst>
          </p:cNvPr>
          <p:cNvGraphicFramePr>
            <a:graphicFrameLocks noGrp="1"/>
          </p:cNvGraphicFramePr>
          <p:nvPr>
            <p:ph type="chart" sz="quarter" idx="13"/>
            <p:extLst>
              <p:ext uri="{D42A27DB-BD31-4B8C-83A1-F6EECF244321}">
                <p14:modId xmlns:p14="http://schemas.microsoft.com/office/powerpoint/2010/main" val="21965806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EF45DC-E59F-42C5-8F54-AC52742850F9}"/>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BFBE9F00-1F38-41B8-A1DB-2A258742B0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0123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DEAA6-3586-45EF-8960-C18FDC8CD1C7}"/>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A6EF2894-2BA3-4288-9075-DB2EC1A26311}"/>
              </a:ext>
            </a:extLst>
          </p:cNvPr>
          <p:cNvGraphicFramePr>
            <a:graphicFrameLocks noGrp="1"/>
          </p:cNvGraphicFramePr>
          <p:nvPr>
            <p:ph type="chart" sz="quarter" idx="13"/>
            <p:extLst>
              <p:ext uri="{D42A27DB-BD31-4B8C-83A1-F6EECF244321}">
                <p14:modId xmlns:p14="http://schemas.microsoft.com/office/powerpoint/2010/main" val="31596336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E3309B-9A71-46E6-A145-7E16935C0127}"/>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8D95E1A3-58BC-43B2-A83F-0C3E510566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4488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1348-E04E-4314-BE21-CA8254C76C73}"/>
              </a:ext>
            </a:extLst>
          </p:cNvPr>
          <p:cNvSpPr>
            <a:spLocks noGrp="1"/>
          </p:cNvSpPr>
          <p:nvPr>
            <p:ph type="title"/>
          </p:nvPr>
        </p:nvSpPr>
        <p:spPr/>
        <p:txBody>
          <a:bodyPr/>
          <a:lstStyle/>
          <a:p>
            <a:r>
              <a:rPr lang="en-US"/>
              <a:t>Facebook Posts Distribution | Scott</a:t>
            </a:r>
          </a:p>
        </p:txBody>
      </p:sp>
      <p:graphicFrame>
        <p:nvGraphicFramePr>
          <p:cNvPr id="6" name="Chart Placeholder 5">
            <a:extLst>
              <a:ext uri="{FF2B5EF4-FFF2-40B4-BE49-F238E27FC236}">
                <a16:creationId xmlns:a16="http://schemas.microsoft.com/office/drawing/2014/main" id="{05FD565F-C2D9-420D-8CDD-0E61371F31D8}"/>
              </a:ext>
            </a:extLst>
          </p:cNvPr>
          <p:cNvGraphicFramePr>
            <a:graphicFrameLocks noGrp="1"/>
          </p:cNvGraphicFramePr>
          <p:nvPr>
            <p:ph type="chart" sz="quarter" idx="13"/>
            <p:extLst>
              <p:ext uri="{D42A27DB-BD31-4B8C-83A1-F6EECF244321}">
                <p14:modId xmlns:p14="http://schemas.microsoft.com/office/powerpoint/2010/main" val="15107046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701A63-EA82-44C1-8C29-0A1A51811A92}"/>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6859DDCC-9E27-4281-8926-EEE87F7D57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3621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6A242-78BA-402B-B03E-125B6A0FD808}"/>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4DF26D27-33F3-4566-9D85-3618CBB8C2E3}"/>
              </a:ext>
            </a:extLst>
          </p:cNvPr>
          <p:cNvGraphicFramePr>
            <a:graphicFrameLocks noGrp="1"/>
          </p:cNvGraphicFramePr>
          <p:nvPr>
            <p:ph type="chart" sz="quarter" idx="13"/>
            <p:extLst>
              <p:ext uri="{D42A27DB-BD31-4B8C-83A1-F6EECF244321}">
                <p14:modId xmlns:p14="http://schemas.microsoft.com/office/powerpoint/2010/main" val="34108132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D37CB5-BF09-4381-AFE9-9EEDEF5788F0}"/>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1535385A-0B11-4DA4-A04D-616D37052F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260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DBC8F-B2EC-46AB-B558-189B2141BE84}"/>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86879F43-F2E8-43A4-BEA5-6577C2632285}"/>
              </a:ext>
            </a:extLst>
          </p:cNvPr>
          <p:cNvGraphicFramePr>
            <a:graphicFrameLocks noGrp="1"/>
          </p:cNvGraphicFramePr>
          <p:nvPr>
            <p:ph type="chart" sz="quarter" idx="13"/>
            <p:extLst>
              <p:ext uri="{D42A27DB-BD31-4B8C-83A1-F6EECF244321}">
                <p14:modId xmlns:p14="http://schemas.microsoft.com/office/powerpoint/2010/main" val="27054898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857DA0-2975-4A15-BDE5-9BC2D09A098A}"/>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119C86D3-3CAB-413E-8E1A-8647E2B066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766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85797-4F05-4772-8821-B73547A0CF8A}"/>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8FD74AFB-C796-48A0-82FC-AC85BADB5BC6}"/>
              </a:ext>
            </a:extLst>
          </p:cNvPr>
          <p:cNvGraphicFramePr>
            <a:graphicFrameLocks noGrp="1"/>
          </p:cNvGraphicFramePr>
          <p:nvPr>
            <p:ph type="chart" sz="quarter" idx="13"/>
            <p:extLst>
              <p:ext uri="{D42A27DB-BD31-4B8C-83A1-F6EECF244321}">
                <p14:modId xmlns:p14="http://schemas.microsoft.com/office/powerpoint/2010/main" val="19112414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1C82CD-B2DB-4156-8274-D0DDC1761D19}"/>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C92F8C9B-1140-462B-AF47-D58D16A885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3936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EA02A-9034-4E56-AB9D-1FEDAF12E24B}"/>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3CD3925E-EB5E-489B-9C22-2DC23903B68C}"/>
              </a:ext>
            </a:extLst>
          </p:cNvPr>
          <p:cNvGraphicFramePr>
            <a:graphicFrameLocks noGrp="1"/>
          </p:cNvGraphicFramePr>
          <p:nvPr>
            <p:ph type="chart" sz="quarter" idx="13"/>
            <p:extLst>
              <p:ext uri="{D42A27DB-BD31-4B8C-83A1-F6EECF244321}">
                <p14:modId xmlns:p14="http://schemas.microsoft.com/office/powerpoint/2010/main" val="38122377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DEB12E-9C46-479D-B53E-212091E2B2F2}"/>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9E036C45-B5FC-4F44-9BAB-02C8A45F2D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3926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D4339-70AD-4E06-9D1C-D74E4EC3744B}"/>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3697F846-BBDD-4C80-97E4-B25C5B334EA4}"/>
              </a:ext>
            </a:extLst>
          </p:cNvPr>
          <p:cNvGraphicFramePr>
            <a:graphicFrameLocks noGrp="1"/>
          </p:cNvGraphicFramePr>
          <p:nvPr>
            <p:ph type="chart" sz="quarter" idx="13"/>
            <p:extLst>
              <p:ext uri="{D42A27DB-BD31-4B8C-83A1-F6EECF244321}">
                <p14:modId xmlns:p14="http://schemas.microsoft.com/office/powerpoint/2010/main" val="1539473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C7AE8F-2415-4B1A-8B19-430F2846074E}"/>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717004F4-5963-44E7-9D17-8A96404E47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57958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98577-E6DC-43F1-82B7-602BB71C52C0}"/>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330C57FB-7CD4-4E82-8888-50D1CAB6C84E}"/>
              </a:ext>
            </a:extLst>
          </p:cNvPr>
          <p:cNvGraphicFramePr>
            <a:graphicFrameLocks noGrp="1"/>
          </p:cNvGraphicFramePr>
          <p:nvPr>
            <p:ph type="chart" sz="quarter" idx="13"/>
            <p:extLst>
              <p:ext uri="{D42A27DB-BD31-4B8C-83A1-F6EECF244321}">
                <p14:modId xmlns:p14="http://schemas.microsoft.com/office/powerpoint/2010/main" val="652273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58C554-A9D0-490E-BF84-9E6AC99489FE}"/>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542B6A0B-0677-4898-BD58-16D477EF98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59943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4B2E5-C981-4728-B4B2-AAE0FA6F5113}"/>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6CB89E69-4CB1-482A-BDC4-00C5F921A891}"/>
              </a:ext>
            </a:extLst>
          </p:cNvPr>
          <p:cNvGraphicFramePr>
            <a:graphicFrameLocks noGrp="1"/>
          </p:cNvGraphicFramePr>
          <p:nvPr>
            <p:ph type="chart" sz="quarter" idx="13"/>
            <p:extLst>
              <p:ext uri="{D42A27DB-BD31-4B8C-83A1-F6EECF244321}">
                <p14:modId xmlns:p14="http://schemas.microsoft.com/office/powerpoint/2010/main" val="35220896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F33494-425C-4D97-9741-413F7A047F0D}"/>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04A24758-5B6D-410D-8D6E-B12F47EC91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5715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3AA22-3297-4143-AB56-EC11A2EBA0BF}"/>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1966245E-16C4-4764-A5F4-37D8B81322AB}"/>
              </a:ext>
            </a:extLst>
          </p:cNvPr>
          <p:cNvGraphicFramePr>
            <a:graphicFrameLocks noGrp="1"/>
          </p:cNvGraphicFramePr>
          <p:nvPr>
            <p:ph type="chart" sz="quarter" idx="13"/>
            <p:extLst>
              <p:ext uri="{D42A27DB-BD31-4B8C-83A1-F6EECF244321}">
                <p14:modId xmlns:p14="http://schemas.microsoft.com/office/powerpoint/2010/main" val="25156902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BB6C61-A478-4E55-BBAB-563771A27463}"/>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1AC79114-D2C1-4094-92E7-E2FDAC89AB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84068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5B6C5-4915-40A3-855C-394539553731}"/>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C8BE77DF-C79A-42CC-919E-FA37998A6671}"/>
              </a:ext>
            </a:extLst>
          </p:cNvPr>
          <p:cNvGraphicFramePr>
            <a:graphicFrameLocks noGrp="1"/>
          </p:cNvGraphicFramePr>
          <p:nvPr>
            <p:ph type="chart" sz="quarter" idx="13"/>
            <p:extLst>
              <p:ext uri="{D42A27DB-BD31-4B8C-83A1-F6EECF244321}">
                <p14:modId xmlns:p14="http://schemas.microsoft.com/office/powerpoint/2010/main" val="28768815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DBAAAF-4FC3-4CB4-9BC9-F5CC7AD1F153}"/>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FF9CE2E9-EE2F-42E3-BDF7-EF7A359630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32369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9807F-C90E-4B45-9F76-2E20ED7B6F0D}"/>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530FA351-13FC-482E-83AD-B186479AF55D}"/>
              </a:ext>
            </a:extLst>
          </p:cNvPr>
          <p:cNvGraphicFramePr>
            <a:graphicFrameLocks noGrp="1"/>
          </p:cNvGraphicFramePr>
          <p:nvPr>
            <p:ph type="chart" sz="quarter" idx="13"/>
            <p:extLst>
              <p:ext uri="{D42A27DB-BD31-4B8C-83A1-F6EECF244321}">
                <p14:modId xmlns:p14="http://schemas.microsoft.com/office/powerpoint/2010/main" val="25104817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8BBA5A-41AE-4619-8C27-DFF802A2A15A}"/>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06F03FD2-6E50-49E7-AFC1-90F6AB9819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93651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E630A-DFDC-48C4-9738-75BA4735F3FF}"/>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7C7EE79A-3CF3-42CF-A7BB-B6149858EC7E}"/>
              </a:ext>
            </a:extLst>
          </p:cNvPr>
          <p:cNvGraphicFramePr>
            <a:graphicFrameLocks noGrp="1"/>
          </p:cNvGraphicFramePr>
          <p:nvPr>
            <p:ph type="chart" sz="quarter" idx="13"/>
            <p:extLst>
              <p:ext uri="{D42A27DB-BD31-4B8C-83A1-F6EECF244321}">
                <p14:modId xmlns:p14="http://schemas.microsoft.com/office/powerpoint/2010/main" val="17387911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CDCA35-60DB-4389-8376-A452E7A0859F}"/>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A4D1E0BF-E810-4B48-AB91-C1712BF097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6077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C6927-A116-4960-9A97-78198FEC8C4E}"/>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EA367009-E51B-4C61-8E67-D1029C97B3DD}"/>
              </a:ext>
            </a:extLst>
          </p:cNvPr>
          <p:cNvGraphicFramePr>
            <a:graphicFrameLocks noGrp="1"/>
          </p:cNvGraphicFramePr>
          <p:nvPr>
            <p:ph type="chart" sz="quarter" idx="13"/>
            <p:extLst>
              <p:ext uri="{D42A27DB-BD31-4B8C-83A1-F6EECF244321}">
                <p14:modId xmlns:p14="http://schemas.microsoft.com/office/powerpoint/2010/main" val="24650724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AA8B34-1E4D-41EE-AB1B-10C62BA508DD}"/>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88FCF66D-578B-48CA-9520-F4BE2E3F32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1179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59737-9A20-4467-9D4C-E4FB5CE22464}"/>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896EA5CD-0DB0-46AA-BCCF-22297850DA46}"/>
              </a:ext>
            </a:extLst>
          </p:cNvPr>
          <p:cNvGraphicFramePr>
            <a:graphicFrameLocks noGrp="1"/>
          </p:cNvGraphicFramePr>
          <p:nvPr>
            <p:ph type="chart" sz="quarter" idx="13"/>
            <p:extLst>
              <p:ext uri="{D42A27DB-BD31-4B8C-83A1-F6EECF244321}">
                <p14:modId xmlns:p14="http://schemas.microsoft.com/office/powerpoint/2010/main" val="25229166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2FF267-D791-46BB-9844-0A2845D38F55}"/>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4D615C6C-7F38-43BE-9F72-7796DBF752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74264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76137-33BB-41FF-82A2-479CD8E183DB}"/>
              </a:ext>
            </a:extLst>
          </p:cNvPr>
          <p:cNvSpPr>
            <a:spLocks noGrp="1"/>
          </p:cNvSpPr>
          <p:nvPr>
            <p:ph type="title"/>
          </p:nvPr>
        </p:nvSpPr>
        <p:spPr/>
        <p:txBody>
          <a:bodyPr/>
          <a:lstStyle/>
          <a:p>
            <a:r>
              <a:rPr lang="en-US"/>
              <a:t>Facebook Hashtag Detection | Scott</a:t>
            </a:r>
          </a:p>
        </p:txBody>
      </p:sp>
      <p:graphicFrame>
        <p:nvGraphicFramePr>
          <p:cNvPr id="5" name="Table Placeholder 4">
            <a:extLst>
              <a:ext uri="{FF2B5EF4-FFF2-40B4-BE49-F238E27FC236}">
                <a16:creationId xmlns:a16="http://schemas.microsoft.com/office/drawing/2014/main" id="{FBF83A1B-D872-4351-A9EC-52EAF8DB8AFC}"/>
              </a:ext>
            </a:extLst>
          </p:cNvPr>
          <p:cNvGraphicFramePr>
            <a:graphicFrameLocks noGrp="1"/>
          </p:cNvGraphicFramePr>
          <p:nvPr>
            <p:ph type="tbl" sz="quarter" idx="13"/>
            <p:extLst>
              <p:ext uri="{D42A27DB-BD31-4B8C-83A1-F6EECF244321}">
                <p14:modId xmlns:p14="http://schemas.microsoft.com/office/powerpoint/2010/main" val="3415568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59112992"/>
                    </a:ext>
                  </a:extLst>
                </a:gridCol>
                <a:gridCol w="1152144">
                  <a:extLst>
                    <a:ext uri="{9D8B030D-6E8A-4147-A177-3AD203B41FA5}">
                      <a16:colId xmlns:a16="http://schemas.microsoft.com/office/drawing/2014/main" val="468126120"/>
                    </a:ext>
                  </a:extLst>
                </a:gridCol>
                <a:gridCol w="1152144">
                  <a:extLst>
                    <a:ext uri="{9D8B030D-6E8A-4147-A177-3AD203B41FA5}">
                      <a16:colId xmlns:a16="http://schemas.microsoft.com/office/drawing/2014/main" val="515441903"/>
                    </a:ext>
                  </a:extLst>
                </a:gridCol>
                <a:gridCol w="1152144">
                  <a:extLst>
                    <a:ext uri="{9D8B030D-6E8A-4147-A177-3AD203B41FA5}">
                      <a16:colId xmlns:a16="http://schemas.microsoft.com/office/drawing/2014/main" val="21696597"/>
                    </a:ext>
                  </a:extLst>
                </a:gridCol>
                <a:gridCol w="1152144">
                  <a:extLst>
                    <a:ext uri="{9D8B030D-6E8A-4147-A177-3AD203B41FA5}">
                      <a16:colId xmlns:a16="http://schemas.microsoft.com/office/drawing/2014/main" val="3669306776"/>
                    </a:ext>
                  </a:extLst>
                </a:gridCol>
                <a:gridCol w="1152144">
                  <a:extLst>
                    <a:ext uri="{9D8B030D-6E8A-4147-A177-3AD203B41FA5}">
                      <a16:colId xmlns:a16="http://schemas.microsoft.com/office/drawing/2014/main" val="574168482"/>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3345692559"/>
                  </a:ext>
                </a:extLst>
              </a:tr>
              <a:tr h="370840">
                <a:tc>
                  <a:txBody>
                    <a:bodyPr/>
                    <a:lstStyle/>
                    <a:p>
                      <a:r>
                        <a:rPr lang="en-US" sz="1000"/>
                        <a:t>#SCOTTargentina</a:t>
                      </a:r>
                    </a:p>
                  </a:txBody>
                  <a:tcPr/>
                </a:tc>
                <a:tc>
                  <a:txBody>
                    <a:bodyPr/>
                    <a:lstStyle/>
                    <a:p>
                      <a:r>
                        <a:rPr lang="en-US" sz="1000"/>
                        <a:t>24</a:t>
                      </a:r>
                    </a:p>
                  </a:txBody>
                  <a:tcPr/>
                </a:tc>
                <a:tc>
                  <a:txBody>
                    <a:bodyPr/>
                    <a:lstStyle/>
                    <a:p>
                      <a:r>
                        <a:rPr lang="en-US" sz="1000"/>
                        <a:t>18.708333333333</a:t>
                      </a:r>
                    </a:p>
                  </a:txBody>
                  <a:tcPr/>
                </a:tc>
                <a:tc>
                  <a:txBody>
                    <a:bodyPr/>
                    <a:lstStyle/>
                    <a:p>
                      <a:r>
                        <a:rPr lang="en-US" sz="1000"/>
                        <a:t>0.41666666666667</a:t>
                      </a:r>
                    </a:p>
                  </a:txBody>
                  <a:tcPr/>
                </a:tc>
                <a:tc>
                  <a:txBody>
                    <a:bodyPr/>
                    <a:lstStyle/>
                    <a:p>
                      <a:r>
                        <a:rPr lang="en-US" sz="1000"/>
                        <a:t>0.33333333333333</a:t>
                      </a:r>
                    </a:p>
                  </a:txBody>
                  <a:tcPr/>
                </a:tc>
                <a:tc>
                  <a:txBody>
                    <a:bodyPr/>
                    <a:lstStyle/>
                    <a:p>
                      <a:r>
                        <a:rPr lang="en-US" sz="1000"/>
                        <a:t>19.458333333333</a:t>
                      </a:r>
                    </a:p>
                  </a:txBody>
                  <a:tcPr/>
                </a:tc>
                <a:extLst>
                  <a:ext uri="{0D108BD9-81ED-4DB2-BD59-A6C34878D82A}">
                    <a16:rowId xmlns:a16="http://schemas.microsoft.com/office/drawing/2014/main" val="545829015"/>
                  </a:ext>
                </a:extLst>
              </a:tr>
              <a:tr h="370840">
                <a:tc>
                  <a:txBody>
                    <a:bodyPr/>
                    <a:lstStyle/>
                    <a:p>
                      <a:r>
                        <a:rPr lang="en-US" sz="1000"/>
                        <a:t>#SCOTTbikes</a:t>
                      </a:r>
                    </a:p>
                  </a:txBody>
                  <a:tcPr/>
                </a:tc>
                <a:tc>
                  <a:txBody>
                    <a:bodyPr/>
                    <a:lstStyle/>
                    <a:p>
                      <a:r>
                        <a:rPr lang="en-US" sz="1000"/>
                        <a:t>24</a:t>
                      </a:r>
                    </a:p>
                  </a:txBody>
                  <a:tcPr/>
                </a:tc>
                <a:tc>
                  <a:txBody>
                    <a:bodyPr/>
                    <a:lstStyle/>
                    <a:p>
                      <a:r>
                        <a:rPr lang="en-US" sz="1000"/>
                        <a:t>18.708333333333</a:t>
                      </a:r>
                    </a:p>
                  </a:txBody>
                  <a:tcPr/>
                </a:tc>
                <a:tc>
                  <a:txBody>
                    <a:bodyPr/>
                    <a:lstStyle/>
                    <a:p>
                      <a:r>
                        <a:rPr lang="en-US" sz="1000"/>
                        <a:t>0.41666666666667</a:t>
                      </a:r>
                    </a:p>
                  </a:txBody>
                  <a:tcPr/>
                </a:tc>
                <a:tc>
                  <a:txBody>
                    <a:bodyPr/>
                    <a:lstStyle/>
                    <a:p>
                      <a:r>
                        <a:rPr lang="en-US" sz="1000"/>
                        <a:t>0.33333333333333</a:t>
                      </a:r>
                    </a:p>
                  </a:txBody>
                  <a:tcPr/>
                </a:tc>
                <a:tc>
                  <a:txBody>
                    <a:bodyPr/>
                    <a:lstStyle/>
                    <a:p>
                      <a:r>
                        <a:rPr lang="en-US" sz="1000"/>
                        <a:t>19.458333333333</a:t>
                      </a:r>
                    </a:p>
                  </a:txBody>
                  <a:tcPr/>
                </a:tc>
                <a:extLst>
                  <a:ext uri="{0D108BD9-81ED-4DB2-BD59-A6C34878D82A}">
                    <a16:rowId xmlns:a16="http://schemas.microsoft.com/office/drawing/2014/main" val="1136853319"/>
                  </a:ext>
                </a:extLst>
              </a:tr>
              <a:tr h="370840">
                <a:tc>
                  <a:txBody>
                    <a:bodyPr/>
                    <a:lstStyle/>
                    <a:p>
                      <a:r>
                        <a:rPr lang="en-US" sz="1000"/>
                        <a:t>#creemosenlasbicis</a:t>
                      </a:r>
                    </a:p>
                  </a:txBody>
                  <a:tcPr/>
                </a:tc>
                <a:tc>
                  <a:txBody>
                    <a:bodyPr/>
                    <a:lstStyle/>
                    <a:p>
                      <a:r>
                        <a:rPr lang="en-US" sz="1000"/>
                        <a:t>17</a:t>
                      </a:r>
                    </a:p>
                  </a:txBody>
                  <a:tcPr/>
                </a:tc>
                <a:tc>
                  <a:txBody>
                    <a:bodyPr/>
                    <a:lstStyle/>
                    <a:p>
                      <a:r>
                        <a:rPr lang="en-US" sz="1000"/>
                        <a:t>40.235294117647</a:t>
                      </a:r>
                    </a:p>
                  </a:txBody>
                  <a:tcPr/>
                </a:tc>
                <a:tc>
                  <a:txBody>
                    <a:bodyPr/>
                    <a:lstStyle/>
                    <a:p>
                      <a:r>
                        <a:rPr lang="en-US" sz="1000"/>
                        <a:t>2.0588235294118</a:t>
                      </a:r>
                    </a:p>
                  </a:txBody>
                  <a:tcPr/>
                </a:tc>
                <a:tc>
                  <a:txBody>
                    <a:bodyPr/>
                    <a:lstStyle/>
                    <a:p>
                      <a:r>
                        <a:rPr lang="en-US" sz="1000"/>
                        <a:t>4.6470588235294</a:t>
                      </a:r>
                    </a:p>
                  </a:txBody>
                  <a:tcPr/>
                </a:tc>
                <a:tc>
                  <a:txBody>
                    <a:bodyPr/>
                    <a:lstStyle/>
                    <a:p>
                      <a:r>
                        <a:rPr lang="en-US" sz="1000"/>
                        <a:t>46.941176470588</a:t>
                      </a:r>
                    </a:p>
                  </a:txBody>
                  <a:tcPr/>
                </a:tc>
                <a:extLst>
                  <a:ext uri="{0D108BD9-81ED-4DB2-BD59-A6C34878D82A}">
                    <a16:rowId xmlns:a16="http://schemas.microsoft.com/office/drawing/2014/main" val="154187177"/>
                  </a:ext>
                </a:extLst>
              </a:tr>
              <a:tr h="370840">
                <a:tc>
                  <a:txBody>
                    <a:bodyPr/>
                    <a:lstStyle/>
                    <a:p>
                      <a:r>
                        <a:rPr lang="en-US" sz="1000"/>
                        <a:t>#supercaliber</a:t>
                      </a:r>
                    </a:p>
                  </a:txBody>
                  <a:tcPr/>
                </a:tc>
                <a:tc>
                  <a:txBody>
                    <a:bodyPr/>
                    <a:lstStyle/>
                    <a:p>
                      <a:r>
                        <a:rPr lang="en-US" sz="1000"/>
                        <a:t>14</a:t>
                      </a:r>
                    </a:p>
                  </a:txBody>
                  <a:tcPr/>
                </a:tc>
                <a:tc>
                  <a:txBody>
                    <a:bodyPr/>
                    <a:lstStyle/>
                    <a:p>
                      <a:r>
                        <a:rPr lang="en-US" sz="1000"/>
                        <a:t>46</a:t>
                      </a:r>
                    </a:p>
                  </a:txBody>
                  <a:tcPr/>
                </a:tc>
                <a:tc>
                  <a:txBody>
                    <a:bodyPr/>
                    <a:lstStyle/>
                    <a:p>
                      <a:r>
                        <a:rPr lang="en-US" sz="1000"/>
                        <a:t>1.9285714285714</a:t>
                      </a:r>
                    </a:p>
                  </a:txBody>
                  <a:tcPr/>
                </a:tc>
                <a:tc>
                  <a:txBody>
                    <a:bodyPr/>
                    <a:lstStyle/>
                    <a:p>
                      <a:r>
                        <a:rPr lang="en-US" sz="1000"/>
                        <a:t>5.7857142857143</a:t>
                      </a:r>
                    </a:p>
                  </a:txBody>
                  <a:tcPr/>
                </a:tc>
                <a:tc>
                  <a:txBody>
                    <a:bodyPr/>
                    <a:lstStyle/>
                    <a:p>
                      <a:r>
                        <a:rPr lang="en-US" sz="1000"/>
                        <a:t>53.714285714286</a:t>
                      </a:r>
                    </a:p>
                  </a:txBody>
                  <a:tcPr/>
                </a:tc>
                <a:extLst>
                  <a:ext uri="{0D108BD9-81ED-4DB2-BD59-A6C34878D82A}">
                    <a16:rowId xmlns:a16="http://schemas.microsoft.com/office/drawing/2014/main" val="1287884575"/>
                  </a:ext>
                </a:extLst>
              </a:tr>
              <a:tr h="370840">
                <a:tc>
                  <a:txBody>
                    <a:bodyPr/>
                    <a:lstStyle/>
                    <a:p>
                      <a:r>
                        <a:rPr lang="en-US" sz="1000"/>
                        <a:t>#racedtowin</a:t>
                      </a:r>
                    </a:p>
                  </a:txBody>
                  <a:tcPr/>
                </a:tc>
                <a:tc>
                  <a:txBody>
                    <a:bodyPr/>
                    <a:lstStyle/>
                    <a:p>
                      <a:r>
                        <a:rPr lang="en-US" sz="1000"/>
                        <a:t>14</a:t>
                      </a:r>
                    </a:p>
                  </a:txBody>
                  <a:tcPr/>
                </a:tc>
                <a:tc>
                  <a:txBody>
                    <a:bodyPr/>
                    <a:lstStyle/>
                    <a:p>
                      <a:r>
                        <a:rPr lang="en-US" sz="1000"/>
                        <a:t>36.714285714286</a:t>
                      </a:r>
                    </a:p>
                  </a:txBody>
                  <a:tcPr/>
                </a:tc>
                <a:tc>
                  <a:txBody>
                    <a:bodyPr/>
                    <a:lstStyle/>
                    <a:p>
                      <a:r>
                        <a:rPr lang="en-US" sz="1000"/>
                        <a:t>2.4285714285714</a:t>
                      </a:r>
                    </a:p>
                  </a:txBody>
                  <a:tcPr/>
                </a:tc>
                <a:tc>
                  <a:txBody>
                    <a:bodyPr/>
                    <a:lstStyle/>
                    <a:p>
                      <a:r>
                        <a:rPr lang="en-US" sz="1000"/>
                        <a:t>3.7142857142857</a:t>
                      </a:r>
                    </a:p>
                  </a:txBody>
                  <a:tcPr/>
                </a:tc>
                <a:tc>
                  <a:txBody>
                    <a:bodyPr/>
                    <a:lstStyle/>
                    <a:p>
                      <a:r>
                        <a:rPr lang="en-US" sz="1000"/>
                        <a:t>42.857142857143</a:t>
                      </a:r>
                    </a:p>
                  </a:txBody>
                  <a:tcPr/>
                </a:tc>
                <a:extLst>
                  <a:ext uri="{0D108BD9-81ED-4DB2-BD59-A6C34878D82A}">
                    <a16:rowId xmlns:a16="http://schemas.microsoft.com/office/drawing/2014/main" val="3847416234"/>
                  </a:ext>
                </a:extLst>
              </a:tr>
              <a:tr h="370840">
                <a:tc>
                  <a:txBody>
                    <a:bodyPr/>
                    <a:lstStyle/>
                    <a:p>
                      <a:r>
                        <a:rPr lang="en-US" sz="1000"/>
                        <a:t>#IamSpecialized</a:t>
                      </a:r>
                    </a:p>
                  </a:txBody>
                  <a:tcPr/>
                </a:tc>
                <a:tc>
                  <a:txBody>
                    <a:bodyPr/>
                    <a:lstStyle/>
                    <a:p>
                      <a:r>
                        <a:rPr lang="en-US" sz="1000"/>
                        <a:t>10</a:t>
                      </a:r>
                    </a:p>
                  </a:txBody>
                  <a:tcPr/>
                </a:tc>
                <a:tc>
                  <a:txBody>
                    <a:bodyPr/>
                    <a:lstStyle/>
                    <a:p>
                      <a:r>
                        <a:rPr lang="en-US" sz="1000"/>
                        <a:t>17.2</a:t>
                      </a:r>
                    </a:p>
                  </a:txBody>
                  <a:tcPr/>
                </a:tc>
                <a:tc>
                  <a:txBody>
                    <a:bodyPr/>
                    <a:lstStyle/>
                    <a:p>
                      <a:r>
                        <a:rPr lang="en-US" sz="1000"/>
                        <a:t>0.5</a:t>
                      </a:r>
                    </a:p>
                  </a:txBody>
                  <a:tcPr/>
                </a:tc>
                <a:tc>
                  <a:txBody>
                    <a:bodyPr/>
                    <a:lstStyle/>
                    <a:p>
                      <a:r>
                        <a:rPr lang="en-US" sz="1000"/>
                        <a:t>0.5</a:t>
                      </a:r>
                    </a:p>
                  </a:txBody>
                  <a:tcPr/>
                </a:tc>
                <a:tc>
                  <a:txBody>
                    <a:bodyPr/>
                    <a:lstStyle/>
                    <a:p>
                      <a:r>
                        <a:rPr lang="en-US" sz="1000"/>
                        <a:t>18.2</a:t>
                      </a:r>
                    </a:p>
                  </a:txBody>
                  <a:tcPr/>
                </a:tc>
                <a:extLst>
                  <a:ext uri="{0D108BD9-81ED-4DB2-BD59-A6C34878D82A}">
                    <a16:rowId xmlns:a16="http://schemas.microsoft.com/office/drawing/2014/main" val="910047729"/>
                  </a:ext>
                </a:extLst>
              </a:tr>
              <a:tr h="370840">
                <a:tc>
                  <a:txBody>
                    <a:bodyPr/>
                    <a:lstStyle/>
                    <a:p>
                      <a:r>
                        <a:rPr lang="en-US" sz="1000"/>
                        <a:t>#SpecializedArgentina</a:t>
                      </a:r>
                    </a:p>
                  </a:txBody>
                  <a:tcPr/>
                </a:tc>
                <a:tc>
                  <a:txBody>
                    <a:bodyPr/>
                    <a:lstStyle/>
                    <a:p>
                      <a:r>
                        <a:rPr lang="en-US" sz="1000"/>
                        <a:t>10</a:t>
                      </a:r>
                    </a:p>
                  </a:txBody>
                  <a:tcPr/>
                </a:tc>
                <a:tc>
                  <a:txBody>
                    <a:bodyPr/>
                    <a:lstStyle/>
                    <a:p>
                      <a:r>
                        <a:rPr lang="en-US" sz="1000"/>
                        <a:t>17.2</a:t>
                      </a:r>
                    </a:p>
                  </a:txBody>
                  <a:tcPr/>
                </a:tc>
                <a:tc>
                  <a:txBody>
                    <a:bodyPr/>
                    <a:lstStyle/>
                    <a:p>
                      <a:r>
                        <a:rPr lang="en-US" sz="1000"/>
                        <a:t>0.5</a:t>
                      </a:r>
                    </a:p>
                  </a:txBody>
                  <a:tcPr/>
                </a:tc>
                <a:tc>
                  <a:txBody>
                    <a:bodyPr/>
                    <a:lstStyle/>
                    <a:p>
                      <a:r>
                        <a:rPr lang="en-US" sz="1000"/>
                        <a:t>0.5</a:t>
                      </a:r>
                    </a:p>
                  </a:txBody>
                  <a:tcPr/>
                </a:tc>
                <a:tc>
                  <a:txBody>
                    <a:bodyPr/>
                    <a:lstStyle/>
                    <a:p>
                      <a:r>
                        <a:rPr lang="en-US" sz="1000"/>
                        <a:t>18.2</a:t>
                      </a:r>
                    </a:p>
                  </a:txBody>
                  <a:tcPr/>
                </a:tc>
                <a:extLst>
                  <a:ext uri="{0D108BD9-81ED-4DB2-BD59-A6C34878D82A}">
                    <a16:rowId xmlns:a16="http://schemas.microsoft.com/office/drawing/2014/main" val="2093762760"/>
                  </a:ext>
                </a:extLst>
              </a:tr>
              <a:tr h="370840">
                <a:tc>
                  <a:txBody>
                    <a:bodyPr/>
                    <a:lstStyle/>
                    <a:p>
                      <a:r>
                        <a:rPr lang="en-US" sz="1000"/>
                        <a:t>#Trek</a:t>
                      </a:r>
                    </a:p>
                  </a:txBody>
                  <a:tcPr/>
                </a:tc>
                <a:tc>
                  <a:txBody>
                    <a:bodyPr/>
                    <a:lstStyle/>
                    <a:p>
                      <a:r>
                        <a:rPr lang="en-US" sz="1000"/>
                        <a:t>10</a:t>
                      </a:r>
                    </a:p>
                  </a:txBody>
                  <a:tcPr/>
                </a:tc>
                <a:tc>
                  <a:txBody>
                    <a:bodyPr/>
                    <a:lstStyle/>
                    <a:p>
                      <a:r>
                        <a:rPr lang="en-US" sz="1000"/>
                        <a:t>42.7</a:t>
                      </a:r>
                    </a:p>
                  </a:txBody>
                  <a:tcPr/>
                </a:tc>
                <a:tc>
                  <a:txBody>
                    <a:bodyPr/>
                    <a:lstStyle/>
                    <a:p>
                      <a:r>
                        <a:rPr lang="en-US" sz="1000"/>
                        <a:t>1.8</a:t>
                      </a:r>
                    </a:p>
                  </a:txBody>
                  <a:tcPr/>
                </a:tc>
                <a:tc>
                  <a:txBody>
                    <a:bodyPr/>
                    <a:lstStyle/>
                    <a:p>
                      <a:r>
                        <a:rPr lang="en-US" sz="1000"/>
                        <a:t>5.3</a:t>
                      </a:r>
                    </a:p>
                  </a:txBody>
                  <a:tcPr/>
                </a:tc>
                <a:tc>
                  <a:txBody>
                    <a:bodyPr/>
                    <a:lstStyle/>
                    <a:p>
                      <a:r>
                        <a:rPr lang="en-US" sz="1000"/>
                        <a:t>49.8</a:t>
                      </a:r>
                    </a:p>
                  </a:txBody>
                  <a:tcPr/>
                </a:tc>
                <a:extLst>
                  <a:ext uri="{0D108BD9-81ED-4DB2-BD59-A6C34878D82A}">
                    <a16:rowId xmlns:a16="http://schemas.microsoft.com/office/drawing/2014/main" val="3932602569"/>
                  </a:ext>
                </a:extLst>
              </a:tr>
              <a:tr h="370840">
                <a:tc>
                  <a:txBody>
                    <a:bodyPr/>
                    <a:lstStyle/>
                    <a:p>
                      <a:r>
                        <a:rPr lang="en-US" sz="1000"/>
                        <a:t>#TrekArgentina</a:t>
                      </a:r>
                    </a:p>
                  </a:txBody>
                  <a:tcPr/>
                </a:tc>
                <a:tc>
                  <a:txBody>
                    <a:bodyPr/>
                    <a:lstStyle/>
                    <a:p>
                      <a:r>
                        <a:rPr lang="en-US" sz="1000"/>
                        <a:t>10</a:t>
                      </a:r>
                    </a:p>
                  </a:txBody>
                  <a:tcPr/>
                </a:tc>
                <a:tc>
                  <a:txBody>
                    <a:bodyPr/>
                    <a:lstStyle/>
                    <a:p>
                      <a:r>
                        <a:rPr lang="en-US" sz="1000"/>
                        <a:t>42.7</a:t>
                      </a:r>
                    </a:p>
                  </a:txBody>
                  <a:tcPr/>
                </a:tc>
                <a:tc>
                  <a:txBody>
                    <a:bodyPr/>
                    <a:lstStyle/>
                    <a:p>
                      <a:r>
                        <a:rPr lang="en-US" sz="1000"/>
                        <a:t>1.8</a:t>
                      </a:r>
                    </a:p>
                  </a:txBody>
                  <a:tcPr/>
                </a:tc>
                <a:tc>
                  <a:txBody>
                    <a:bodyPr/>
                    <a:lstStyle/>
                    <a:p>
                      <a:r>
                        <a:rPr lang="en-US" sz="1000"/>
                        <a:t>5.3</a:t>
                      </a:r>
                    </a:p>
                  </a:txBody>
                  <a:tcPr/>
                </a:tc>
                <a:tc>
                  <a:txBody>
                    <a:bodyPr/>
                    <a:lstStyle/>
                    <a:p>
                      <a:r>
                        <a:rPr lang="en-US" sz="1000"/>
                        <a:t>49.8</a:t>
                      </a:r>
                    </a:p>
                  </a:txBody>
                  <a:tcPr/>
                </a:tc>
                <a:extLst>
                  <a:ext uri="{0D108BD9-81ED-4DB2-BD59-A6C34878D82A}">
                    <a16:rowId xmlns:a16="http://schemas.microsoft.com/office/drawing/2014/main" val="2237233709"/>
                  </a:ext>
                </a:extLst>
              </a:tr>
              <a:tr h="370840">
                <a:tc>
                  <a:txBody>
                    <a:bodyPr/>
                    <a:lstStyle/>
                    <a:p>
                      <a:r>
                        <a:rPr lang="en-US" sz="1000"/>
                        <a:t>#TeamTrekArgentina</a:t>
                      </a:r>
                    </a:p>
                  </a:txBody>
                  <a:tcPr/>
                </a:tc>
                <a:tc>
                  <a:txBody>
                    <a:bodyPr/>
                    <a:lstStyle/>
                    <a:p>
                      <a:r>
                        <a:rPr lang="en-US" sz="1000"/>
                        <a:t>10</a:t>
                      </a:r>
                    </a:p>
                  </a:txBody>
                  <a:tcPr/>
                </a:tc>
                <a:tc>
                  <a:txBody>
                    <a:bodyPr/>
                    <a:lstStyle/>
                    <a:p>
                      <a:r>
                        <a:rPr lang="en-US" sz="1000"/>
                        <a:t>42.7</a:t>
                      </a:r>
                    </a:p>
                  </a:txBody>
                  <a:tcPr/>
                </a:tc>
                <a:tc>
                  <a:txBody>
                    <a:bodyPr/>
                    <a:lstStyle/>
                    <a:p>
                      <a:r>
                        <a:rPr lang="en-US" sz="1000"/>
                        <a:t>1.8</a:t>
                      </a:r>
                    </a:p>
                  </a:txBody>
                  <a:tcPr/>
                </a:tc>
                <a:tc>
                  <a:txBody>
                    <a:bodyPr/>
                    <a:lstStyle/>
                    <a:p>
                      <a:r>
                        <a:rPr lang="en-US" sz="1000"/>
                        <a:t>5.3</a:t>
                      </a:r>
                    </a:p>
                  </a:txBody>
                  <a:tcPr/>
                </a:tc>
                <a:tc>
                  <a:txBody>
                    <a:bodyPr/>
                    <a:lstStyle/>
                    <a:p>
                      <a:r>
                        <a:rPr lang="en-US" sz="1000"/>
                        <a:t>49.8</a:t>
                      </a:r>
                    </a:p>
                  </a:txBody>
                  <a:tcPr/>
                </a:tc>
                <a:extLst>
                  <a:ext uri="{0D108BD9-81ED-4DB2-BD59-A6C34878D82A}">
                    <a16:rowId xmlns:a16="http://schemas.microsoft.com/office/drawing/2014/main" val="2018126213"/>
                  </a:ext>
                </a:extLst>
              </a:tr>
            </a:tbl>
          </a:graphicData>
        </a:graphic>
      </p:graphicFrame>
      <p:sp>
        <p:nvSpPr>
          <p:cNvPr id="4" name="Text Placeholder 3">
            <a:extLst>
              <a:ext uri="{FF2B5EF4-FFF2-40B4-BE49-F238E27FC236}">
                <a16:creationId xmlns:a16="http://schemas.microsoft.com/office/drawing/2014/main" id="{145CCAE2-F918-4B65-81A1-DAB5E9451E0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9880565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E8D98-2EB9-4797-B5D6-5CE317A498ED}"/>
              </a:ext>
            </a:extLst>
          </p:cNvPr>
          <p:cNvSpPr>
            <a:spLocks noGrp="1"/>
          </p:cNvSpPr>
          <p:nvPr>
            <p:ph type="title"/>
          </p:nvPr>
        </p:nvSpPr>
        <p:spPr/>
        <p:txBody>
          <a:bodyPr/>
          <a:lstStyle/>
          <a:p>
            <a:r>
              <a:rPr lang="en-US"/>
              <a:t>Facebook Post Table + Reactions | Scott - 1 of 26</a:t>
            </a:r>
          </a:p>
        </p:txBody>
      </p:sp>
      <p:graphicFrame>
        <p:nvGraphicFramePr>
          <p:cNvPr id="5" name="Table Placeholder 4">
            <a:extLst>
              <a:ext uri="{FF2B5EF4-FFF2-40B4-BE49-F238E27FC236}">
                <a16:creationId xmlns:a16="http://schemas.microsoft.com/office/drawing/2014/main" id="{0051C949-1CA8-4A6D-9449-255D416C97A9}"/>
              </a:ext>
            </a:extLst>
          </p:cNvPr>
          <p:cNvGraphicFramePr>
            <a:graphicFrameLocks noGrp="1"/>
          </p:cNvGraphicFramePr>
          <p:nvPr>
            <p:ph type="tbl" sz="quarter" idx="13"/>
            <p:extLst>
              <p:ext uri="{D42A27DB-BD31-4B8C-83A1-F6EECF244321}">
                <p14:modId xmlns:p14="http://schemas.microsoft.com/office/powerpoint/2010/main" val="1941258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42913166"/>
                    </a:ext>
                  </a:extLst>
                </a:gridCol>
                <a:gridCol w="493776">
                  <a:extLst>
                    <a:ext uri="{9D8B030D-6E8A-4147-A177-3AD203B41FA5}">
                      <a16:colId xmlns:a16="http://schemas.microsoft.com/office/drawing/2014/main" val="1059117187"/>
                    </a:ext>
                  </a:extLst>
                </a:gridCol>
                <a:gridCol w="493776">
                  <a:extLst>
                    <a:ext uri="{9D8B030D-6E8A-4147-A177-3AD203B41FA5}">
                      <a16:colId xmlns:a16="http://schemas.microsoft.com/office/drawing/2014/main" val="3251415301"/>
                    </a:ext>
                  </a:extLst>
                </a:gridCol>
                <a:gridCol w="493776">
                  <a:extLst>
                    <a:ext uri="{9D8B030D-6E8A-4147-A177-3AD203B41FA5}">
                      <a16:colId xmlns:a16="http://schemas.microsoft.com/office/drawing/2014/main" val="713047974"/>
                    </a:ext>
                  </a:extLst>
                </a:gridCol>
                <a:gridCol w="493776">
                  <a:extLst>
                    <a:ext uri="{9D8B030D-6E8A-4147-A177-3AD203B41FA5}">
                      <a16:colId xmlns:a16="http://schemas.microsoft.com/office/drawing/2014/main" val="3325607701"/>
                    </a:ext>
                  </a:extLst>
                </a:gridCol>
                <a:gridCol w="493776">
                  <a:extLst>
                    <a:ext uri="{9D8B030D-6E8A-4147-A177-3AD203B41FA5}">
                      <a16:colId xmlns:a16="http://schemas.microsoft.com/office/drawing/2014/main" val="3391402884"/>
                    </a:ext>
                  </a:extLst>
                </a:gridCol>
                <a:gridCol w="493776">
                  <a:extLst>
                    <a:ext uri="{9D8B030D-6E8A-4147-A177-3AD203B41FA5}">
                      <a16:colId xmlns:a16="http://schemas.microsoft.com/office/drawing/2014/main" val="3633553036"/>
                    </a:ext>
                  </a:extLst>
                </a:gridCol>
                <a:gridCol w="493776">
                  <a:extLst>
                    <a:ext uri="{9D8B030D-6E8A-4147-A177-3AD203B41FA5}">
                      <a16:colId xmlns:a16="http://schemas.microsoft.com/office/drawing/2014/main" val="2714578386"/>
                    </a:ext>
                  </a:extLst>
                </a:gridCol>
                <a:gridCol w="493776">
                  <a:extLst>
                    <a:ext uri="{9D8B030D-6E8A-4147-A177-3AD203B41FA5}">
                      <a16:colId xmlns:a16="http://schemas.microsoft.com/office/drawing/2014/main" val="3764375449"/>
                    </a:ext>
                  </a:extLst>
                </a:gridCol>
                <a:gridCol w="493776">
                  <a:extLst>
                    <a:ext uri="{9D8B030D-6E8A-4147-A177-3AD203B41FA5}">
                      <a16:colId xmlns:a16="http://schemas.microsoft.com/office/drawing/2014/main" val="1655567469"/>
                    </a:ext>
                  </a:extLst>
                </a:gridCol>
                <a:gridCol w="493776">
                  <a:extLst>
                    <a:ext uri="{9D8B030D-6E8A-4147-A177-3AD203B41FA5}">
                      <a16:colId xmlns:a16="http://schemas.microsoft.com/office/drawing/2014/main" val="1566833945"/>
                    </a:ext>
                  </a:extLst>
                </a:gridCol>
                <a:gridCol w="493776">
                  <a:extLst>
                    <a:ext uri="{9D8B030D-6E8A-4147-A177-3AD203B41FA5}">
                      <a16:colId xmlns:a16="http://schemas.microsoft.com/office/drawing/2014/main" val="1017159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8086006"/>
                  </a:ext>
                </a:extLst>
              </a:tr>
            </a:tbl>
          </a:graphicData>
        </a:graphic>
      </p:graphicFrame>
      <p:sp>
        <p:nvSpPr>
          <p:cNvPr id="4" name="Text Placeholder 3">
            <a:extLst>
              <a:ext uri="{FF2B5EF4-FFF2-40B4-BE49-F238E27FC236}">
                <a16:creationId xmlns:a16="http://schemas.microsoft.com/office/drawing/2014/main" id="{91A2414B-17F5-40DD-844A-DC1DBB11434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3247212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67070-EF50-492A-AC3D-7800062CF55B}"/>
              </a:ext>
            </a:extLst>
          </p:cNvPr>
          <p:cNvSpPr>
            <a:spLocks noGrp="1"/>
          </p:cNvSpPr>
          <p:nvPr>
            <p:ph type="title"/>
          </p:nvPr>
        </p:nvSpPr>
        <p:spPr/>
        <p:txBody>
          <a:bodyPr/>
          <a:lstStyle/>
          <a:p>
            <a:r>
              <a:rPr lang="en-US"/>
              <a:t>Facebook Post Table + Reactions | Scott - 2 of 26</a:t>
            </a:r>
          </a:p>
        </p:txBody>
      </p:sp>
      <p:graphicFrame>
        <p:nvGraphicFramePr>
          <p:cNvPr id="5" name="Table Placeholder 4">
            <a:extLst>
              <a:ext uri="{FF2B5EF4-FFF2-40B4-BE49-F238E27FC236}">
                <a16:creationId xmlns:a16="http://schemas.microsoft.com/office/drawing/2014/main" id="{6C33ABFE-EE82-4202-B8D6-5090EEBB4F88}"/>
              </a:ext>
            </a:extLst>
          </p:cNvPr>
          <p:cNvGraphicFramePr>
            <a:graphicFrameLocks noGrp="1"/>
          </p:cNvGraphicFramePr>
          <p:nvPr>
            <p:ph type="tbl" sz="quarter" idx="13"/>
            <p:extLst>
              <p:ext uri="{D42A27DB-BD31-4B8C-83A1-F6EECF244321}">
                <p14:modId xmlns:p14="http://schemas.microsoft.com/office/powerpoint/2010/main" val="3907442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57958641"/>
                    </a:ext>
                  </a:extLst>
                </a:gridCol>
                <a:gridCol w="493776">
                  <a:extLst>
                    <a:ext uri="{9D8B030D-6E8A-4147-A177-3AD203B41FA5}">
                      <a16:colId xmlns:a16="http://schemas.microsoft.com/office/drawing/2014/main" val="2894462385"/>
                    </a:ext>
                  </a:extLst>
                </a:gridCol>
                <a:gridCol w="493776">
                  <a:extLst>
                    <a:ext uri="{9D8B030D-6E8A-4147-A177-3AD203B41FA5}">
                      <a16:colId xmlns:a16="http://schemas.microsoft.com/office/drawing/2014/main" val="2345432158"/>
                    </a:ext>
                  </a:extLst>
                </a:gridCol>
                <a:gridCol w="493776">
                  <a:extLst>
                    <a:ext uri="{9D8B030D-6E8A-4147-A177-3AD203B41FA5}">
                      <a16:colId xmlns:a16="http://schemas.microsoft.com/office/drawing/2014/main" val="4194301852"/>
                    </a:ext>
                  </a:extLst>
                </a:gridCol>
                <a:gridCol w="493776">
                  <a:extLst>
                    <a:ext uri="{9D8B030D-6E8A-4147-A177-3AD203B41FA5}">
                      <a16:colId xmlns:a16="http://schemas.microsoft.com/office/drawing/2014/main" val="2944629147"/>
                    </a:ext>
                  </a:extLst>
                </a:gridCol>
                <a:gridCol w="493776">
                  <a:extLst>
                    <a:ext uri="{9D8B030D-6E8A-4147-A177-3AD203B41FA5}">
                      <a16:colId xmlns:a16="http://schemas.microsoft.com/office/drawing/2014/main" val="1774080345"/>
                    </a:ext>
                  </a:extLst>
                </a:gridCol>
                <a:gridCol w="493776">
                  <a:extLst>
                    <a:ext uri="{9D8B030D-6E8A-4147-A177-3AD203B41FA5}">
                      <a16:colId xmlns:a16="http://schemas.microsoft.com/office/drawing/2014/main" val="3598174016"/>
                    </a:ext>
                  </a:extLst>
                </a:gridCol>
                <a:gridCol w="493776">
                  <a:extLst>
                    <a:ext uri="{9D8B030D-6E8A-4147-A177-3AD203B41FA5}">
                      <a16:colId xmlns:a16="http://schemas.microsoft.com/office/drawing/2014/main" val="110201479"/>
                    </a:ext>
                  </a:extLst>
                </a:gridCol>
                <a:gridCol w="493776">
                  <a:extLst>
                    <a:ext uri="{9D8B030D-6E8A-4147-A177-3AD203B41FA5}">
                      <a16:colId xmlns:a16="http://schemas.microsoft.com/office/drawing/2014/main" val="1193489129"/>
                    </a:ext>
                  </a:extLst>
                </a:gridCol>
                <a:gridCol w="493776">
                  <a:extLst>
                    <a:ext uri="{9D8B030D-6E8A-4147-A177-3AD203B41FA5}">
                      <a16:colId xmlns:a16="http://schemas.microsoft.com/office/drawing/2014/main" val="3924018226"/>
                    </a:ext>
                  </a:extLst>
                </a:gridCol>
                <a:gridCol w="493776">
                  <a:extLst>
                    <a:ext uri="{9D8B030D-6E8A-4147-A177-3AD203B41FA5}">
                      <a16:colId xmlns:a16="http://schemas.microsoft.com/office/drawing/2014/main" val="2624851754"/>
                    </a:ext>
                  </a:extLst>
                </a:gridCol>
                <a:gridCol w="493776">
                  <a:extLst>
                    <a:ext uri="{9D8B030D-6E8A-4147-A177-3AD203B41FA5}">
                      <a16:colId xmlns:a16="http://schemas.microsoft.com/office/drawing/2014/main" val="3642808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3441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- 2021-09-27 18:22:21</a:t>
                      </a:r>
                      <a:r>
                        <a:rPr kumimoji="0" lang="es-ES" sz="1000" b="0" i="0" u="none" strike="noStrike" kern="1200" cap="none" spc="0" normalizeH="0" baseline="0" noProof="0">
                          <a:ln>
                            <a:noFill/>
                          </a:ln>
                          <a:solidFill>
                            <a:prstClr val="black"/>
                          </a:solidFill>
                          <a:effectLst/>
                          <a:uLnTx/>
                          <a:uFillTx/>
                          <a:latin typeface="+mn-lt"/>
                          <a:ea typeface="+mn-ea"/>
                          <a:cs typeface="+mn-cs"/>
                        </a:rPr>
                        <a:t>
 ¡Simplemente @facundoperezc ! 
Facu se consagró con el primer lugar este fin de semana en una importante fecha en Cruz Del Eje, Córdoba. 
La Clásica, @laclasicamtb , fue testigo del nivel del campeón nacional de XCM a bordo de la #supercaliber en una jornada llena de emociones. 
@trekbikes @trekbicycleargentina @bontragerargentina @santini_arg @guargentina @OpticaCentralStore @microonfactory @foxracingargentina
#Trek #TrekArgentina #TeamTrekArgentina #RacedToWin #GoOutside #creemosenlasbicis #gobybike #procaliber #supercaliber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48230199"/>
                  </a:ext>
                </a:extLst>
              </a:tr>
            </a:tbl>
          </a:graphicData>
        </a:graphic>
      </p:graphicFrame>
      <p:sp>
        <p:nvSpPr>
          <p:cNvPr id="4" name="Text Placeholder 3">
            <a:extLst>
              <a:ext uri="{FF2B5EF4-FFF2-40B4-BE49-F238E27FC236}">
                <a16:creationId xmlns:a16="http://schemas.microsoft.com/office/drawing/2014/main" id="{9079CD80-12ED-4CED-8DA1-CE4677011B5B}"/>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9080522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43928-C2BB-4B35-AD21-850AF03C0D79}"/>
              </a:ext>
            </a:extLst>
          </p:cNvPr>
          <p:cNvSpPr>
            <a:spLocks noGrp="1"/>
          </p:cNvSpPr>
          <p:nvPr>
            <p:ph type="title"/>
          </p:nvPr>
        </p:nvSpPr>
        <p:spPr/>
        <p:txBody>
          <a:bodyPr/>
          <a:lstStyle/>
          <a:p>
            <a:r>
              <a:rPr lang="en-US"/>
              <a:t>Facebook Post Table + Reactions | Scott - 3 of 26</a:t>
            </a:r>
          </a:p>
        </p:txBody>
      </p:sp>
      <p:graphicFrame>
        <p:nvGraphicFramePr>
          <p:cNvPr id="5" name="Table Placeholder 4">
            <a:extLst>
              <a:ext uri="{FF2B5EF4-FFF2-40B4-BE49-F238E27FC236}">
                <a16:creationId xmlns:a16="http://schemas.microsoft.com/office/drawing/2014/main" id="{1D68B13E-AAAF-4828-ADE3-C9A0BB28E587}"/>
              </a:ext>
            </a:extLst>
          </p:cNvPr>
          <p:cNvGraphicFramePr>
            <a:graphicFrameLocks noGrp="1"/>
          </p:cNvGraphicFramePr>
          <p:nvPr>
            <p:ph type="tbl" sz="quarter" idx="13"/>
            <p:extLst>
              <p:ext uri="{D42A27DB-BD31-4B8C-83A1-F6EECF244321}">
                <p14:modId xmlns:p14="http://schemas.microsoft.com/office/powerpoint/2010/main" val="1392256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94597864"/>
                    </a:ext>
                  </a:extLst>
                </a:gridCol>
                <a:gridCol w="493776">
                  <a:extLst>
                    <a:ext uri="{9D8B030D-6E8A-4147-A177-3AD203B41FA5}">
                      <a16:colId xmlns:a16="http://schemas.microsoft.com/office/drawing/2014/main" val="1326163651"/>
                    </a:ext>
                  </a:extLst>
                </a:gridCol>
                <a:gridCol w="493776">
                  <a:extLst>
                    <a:ext uri="{9D8B030D-6E8A-4147-A177-3AD203B41FA5}">
                      <a16:colId xmlns:a16="http://schemas.microsoft.com/office/drawing/2014/main" val="3224620165"/>
                    </a:ext>
                  </a:extLst>
                </a:gridCol>
                <a:gridCol w="493776">
                  <a:extLst>
                    <a:ext uri="{9D8B030D-6E8A-4147-A177-3AD203B41FA5}">
                      <a16:colId xmlns:a16="http://schemas.microsoft.com/office/drawing/2014/main" val="3169454191"/>
                    </a:ext>
                  </a:extLst>
                </a:gridCol>
                <a:gridCol w="493776">
                  <a:extLst>
                    <a:ext uri="{9D8B030D-6E8A-4147-A177-3AD203B41FA5}">
                      <a16:colId xmlns:a16="http://schemas.microsoft.com/office/drawing/2014/main" val="2941008997"/>
                    </a:ext>
                  </a:extLst>
                </a:gridCol>
                <a:gridCol w="493776">
                  <a:extLst>
                    <a:ext uri="{9D8B030D-6E8A-4147-A177-3AD203B41FA5}">
                      <a16:colId xmlns:a16="http://schemas.microsoft.com/office/drawing/2014/main" val="3923923257"/>
                    </a:ext>
                  </a:extLst>
                </a:gridCol>
                <a:gridCol w="493776">
                  <a:extLst>
                    <a:ext uri="{9D8B030D-6E8A-4147-A177-3AD203B41FA5}">
                      <a16:colId xmlns:a16="http://schemas.microsoft.com/office/drawing/2014/main" val="868854118"/>
                    </a:ext>
                  </a:extLst>
                </a:gridCol>
                <a:gridCol w="493776">
                  <a:extLst>
                    <a:ext uri="{9D8B030D-6E8A-4147-A177-3AD203B41FA5}">
                      <a16:colId xmlns:a16="http://schemas.microsoft.com/office/drawing/2014/main" val="4165847161"/>
                    </a:ext>
                  </a:extLst>
                </a:gridCol>
                <a:gridCol w="493776">
                  <a:extLst>
                    <a:ext uri="{9D8B030D-6E8A-4147-A177-3AD203B41FA5}">
                      <a16:colId xmlns:a16="http://schemas.microsoft.com/office/drawing/2014/main" val="200325319"/>
                    </a:ext>
                  </a:extLst>
                </a:gridCol>
                <a:gridCol w="493776">
                  <a:extLst>
                    <a:ext uri="{9D8B030D-6E8A-4147-A177-3AD203B41FA5}">
                      <a16:colId xmlns:a16="http://schemas.microsoft.com/office/drawing/2014/main" val="1999610236"/>
                    </a:ext>
                  </a:extLst>
                </a:gridCol>
                <a:gridCol w="493776">
                  <a:extLst>
                    <a:ext uri="{9D8B030D-6E8A-4147-A177-3AD203B41FA5}">
                      <a16:colId xmlns:a16="http://schemas.microsoft.com/office/drawing/2014/main" val="2566180142"/>
                    </a:ext>
                  </a:extLst>
                </a:gridCol>
                <a:gridCol w="493776">
                  <a:extLst>
                    <a:ext uri="{9D8B030D-6E8A-4147-A177-3AD203B41FA5}">
                      <a16:colId xmlns:a16="http://schemas.microsoft.com/office/drawing/2014/main" val="1234880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1927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- 2021-09-22 21:09:03</a:t>
                      </a:r>
                      <a:r>
                        <a:rPr kumimoji="0" lang="en-US" sz="1000" b="0" i="0" u="none" strike="noStrike" kern="1200" cap="none" spc="0" normalizeH="0" baseline="0" noProof="0">
                          <a:ln>
                            <a:noFill/>
                          </a:ln>
                          <a:solidFill>
                            <a:prstClr val="black"/>
                          </a:solidFill>
                          <a:effectLst/>
                          <a:uLnTx/>
                          <a:uFillTx/>
                          <a:latin typeface="+mn-lt"/>
                          <a:ea typeface="+mn-ea"/>
                          <a:cs typeface="+mn-cs"/>
                        </a:rPr>
                        <a:t>
 ¡ @alvaritomacias ya está listo para el Campeonato Argentino de XCO en Chilecito, La Rioja! 
Dejale tu mensaje de apoyo a uno de los corredores más queridos de toda Argentina.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98403198"/>
                  </a:ext>
                </a:extLst>
              </a:tr>
            </a:tbl>
          </a:graphicData>
        </a:graphic>
      </p:graphicFrame>
      <p:sp>
        <p:nvSpPr>
          <p:cNvPr id="4" name="Text Placeholder 3">
            <a:extLst>
              <a:ext uri="{FF2B5EF4-FFF2-40B4-BE49-F238E27FC236}">
                <a16:creationId xmlns:a16="http://schemas.microsoft.com/office/drawing/2014/main" id="{AC66EF61-8E04-46B3-B0AC-4D852FF94C80}"/>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2392098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C6CBF-0332-40D9-A4AD-3ACFFD1BCC3A}"/>
              </a:ext>
            </a:extLst>
          </p:cNvPr>
          <p:cNvSpPr>
            <a:spLocks noGrp="1"/>
          </p:cNvSpPr>
          <p:nvPr>
            <p:ph type="title"/>
          </p:nvPr>
        </p:nvSpPr>
        <p:spPr/>
        <p:txBody>
          <a:bodyPr/>
          <a:lstStyle/>
          <a:p>
            <a:r>
              <a:rPr lang="en-US"/>
              <a:t>Facebook Post Table + Reactions | Scott - 4 of 26</a:t>
            </a:r>
          </a:p>
        </p:txBody>
      </p:sp>
      <p:graphicFrame>
        <p:nvGraphicFramePr>
          <p:cNvPr id="5" name="Table Placeholder 4">
            <a:extLst>
              <a:ext uri="{FF2B5EF4-FFF2-40B4-BE49-F238E27FC236}">
                <a16:creationId xmlns:a16="http://schemas.microsoft.com/office/drawing/2014/main" id="{FB88B9C8-B5C2-4F29-8976-CB7D5C45663D}"/>
              </a:ext>
            </a:extLst>
          </p:cNvPr>
          <p:cNvGraphicFramePr>
            <a:graphicFrameLocks noGrp="1"/>
          </p:cNvGraphicFramePr>
          <p:nvPr>
            <p:ph type="tbl" sz="quarter" idx="13"/>
            <p:extLst>
              <p:ext uri="{D42A27DB-BD31-4B8C-83A1-F6EECF244321}">
                <p14:modId xmlns:p14="http://schemas.microsoft.com/office/powerpoint/2010/main" val="739240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25371547"/>
                    </a:ext>
                  </a:extLst>
                </a:gridCol>
                <a:gridCol w="493776">
                  <a:extLst>
                    <a:ext uri="{9D8B030D-6E8A-4147-A177-3AD203B41FA5}">
                      <a16:colId xmlns:a16="http://schemas.microsoft.com/office/drawing/2014/main" val="1303252102"/>
                    </a:ext>
                  </a:extLst>
                </a:gridCol>
                <a:gridCol w="493776">
                  <a:extLst>
                    <a:ext uri="{9D8B030D-6E8A-4147-A177-3AD203B41FA5}">
                      <a16:colId xmlns:a16="http://schemas.microsoft.com/office/drawing/2014/main" val="1954605353"/>
                    </a:ext>
                  </a:extLst>
                </a:gridCol>
                <a:gridCol w="493776">
                  <a:extLst>
                    <a:ext uri="{9D8B030D-6E8A-4147-A177-3AD203B41FA5}">
                      <a16:colId xmlns:a16="http://schemas.microsoft.com/office/drawing/2014/main" val="2702833284"/>
                    </a:ext>
                  </a:extLst>
                </a:gridCol>
                <a:gridCol w="493776">
                  <a:extLst>
                    <a:ext uri="{9D8B030D-6E8A-4147-A177-3AD203B41FA5}">
                      <a16:colId xmlns:a16="http://schemas.microsoft.com/office/drawing/2014/main" val="3276402903"/>
                    </a:ext>
                  </a:extLst>
                </a:gridCol>
                <a:gridCol w="493776">
                  <a:extLst>
                    <a:ext uri="{9D8B030D-6E8A-4147-A177-3AD203B41FA5}">
                      <a16:colId xmlns:a16="http://schemas.microsoft.com/office/drawing/2014/main" val="1855837527"/>
                    </a:ext>
                  </a:extLst>
                </a:gridCol>
                <a:gridCol w="493776">
                  <a:extLst>
                    <a:ext uri="{9D8B030D-6E8A-4147-A177-3AD203B41FA5}">
                      <a16:colId xmlns:a16="http://schemas.microsoft.com/office/drawing/2014/main" val="2348290208"/>
                    </a:ext>
                  </a:extLst>
                </a:gridCol>
                <a:gridCol w="493776">
                  <a:extLst>
                    <a:ext uri="{9D8B030D-6E8A-4147-A177-3AD203B41FA5}">
                      <a16:colId xmlns:a16="http://schemas.microsoft.com/office/drawing/2014/main" val="2718888602"/>
                    </a:ext>
                  </a:extLst>
                </a:gridCol>
                <a:gridCol w="493776">
                  <a:extLst>
                    <a:ext uri="{9D8B030D-6E8A-4147-A177-3AD203B41FA5}">
                      <a16:colId xmlns:a16="http://schemas.microsoft.com/office/drawing/2014/main" val="2859093013"/>
                    </a:ext>
                  </a:extLst>
                </a:gridCol>
                <a:gridCol w="493776">
                  <a:extLst>
                    <a:ext uri="{9D8B030D-6E8A-4147-A177-3AD203B41FA5}">
                      <a16:colId xmlns:a16="http://schemas.microsoft.com/office/drawing/2014/main" val="1936623264"/>
                    </a:ext>
                  </a:extLst>
                </a:gridCol>
                <a:gridCol w="493776">
                  <a:extLst>
                    <a:ext uri="{9D8B030D-6E8A-4147-A177-3AD203B41FA5}">
                      <a16:colId xmlns:a16="http://schemas.microsoft.com/office/drawing/2014/main" val="2212289877"/>
                    </a:ext>
                  </a:extLst>
                </a:gridCol>
                <a:gridCol w="493776">
                  <a:extLst>
                    <a:ext uri="{9D8B030D-6E8A-4147-A177-3AD203B41FA5}">
                      <a16:colId xmlns:a16="http://schemas.microsoft.com/office/drawing/2014/main" val="1325429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79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- 2021-09-21 13:42:32</a:t>
                      </a:r>
                      <a:r>
                        <a:rPr kumimoji="0" lang="es-ES" sz="1000" b="0" i="0" u="none" strike="noStrike" kern="1200" cap="none" spc="0" normalizeH="0" baseline="0" noProof="0">
                          <a:ln>
                            <a:noFill/>
                          </a:ln>
                          <a:solidFill>
                            <a:prstClr val="black"/>
                          </a:solidFill>
                          <a:effectLst/>
                          <a:uLnTx/>
                          <a:uFillTx/>
                          <a:latin typeface="+mn-lt"/>
                          <a:ea typeface="+mn-ea"/>
                          <a:cs typeface="+mn-cs"/>
                        </a:rPr>
                        <a:t>
 ¡ @valentina.munozok superación sin límites ! 
La más chica del team #TeamTrekBontrager nos ha demostrado una vez más que su corazón y ganas de superarse son inigualables. Hace unos meses sufrió un ACV post COVID y ahora nos comparte unas imágenes increíbles de su participación en Chicas Todo Terreno en Cutral Co, Neuquén.
¡Aplaudamos de pie a este gran ejemplo de vida! 
 📸 @inventiva_fotos 
@trekbikes @trekbicycleargentina @bontragerargentina @santini_arg @guargentina @OpticaCentralStore @microonfactory @foxracingargentina
#Trek #TrekArgentina #TeamTrekArgentina #RacedToWin #GoOutside #creemosenlasbicis #gobybike #procaliber #supercaliber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2922566"/>
                  </a:ext>
                </a:extLst>
              </a:tr>
            </a:tbl>
          </a:graphicData>
        </a:graphic>
      </p:graphicFrame>
      <p:sp>
        <p:nvSpPr>
          <p:cNvPr id="4" name="Text Placeholder 3">
            <a:extLst>
              <a:ext uri="{FF2B5EF4-FFF2-40B4-BE49-F238E27FC236}">
                <a16:creationId xmlns:a16="http://schemas.microsoft.com/office/drawing/2014/main" id="{3FB5C169-6C9C-4983-9428-9360D076992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8694189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533F4-D18A-4456-922D-2A9D277190DE}"/>
              </a:ext>
            </a:extLst>
          </p:cNvPr>
          <p:cNvSpPr>
            <a:spLocks noGrp="1"/>
          </p:cNvSpPr>
          <p:nvPr>
            <p:ph type="title"/>
          </p:nvPr>
        </p:nvSpPr>
        <p:spPr/>
        <p:txBody>
          <a:bodyPr/>
          <a:lstStyle/>
          <a:p>
            <a:r>
              <a:rPr lang="en-US"/>
              <a:t>Facebook Post Table + Reactions | Scott - 5 of 26</a:t>
            </a:r>
          </a:p>
        </p:txBody>
      </p:sp>
      <p:graphicFrame>
        <p:nvGraphicFramePr>
          <p:cNvPr id="5" name="Table Placeholder 4">
            <a:extLst>
              <a:ext uri="{FF2B5EF4-FFF2-40B4-BE49-F238E27FC236}">
                <a16:creationId xmlns:a16="http://schemas.microsoft.com/office/drawing/2014/main" id="{5F693275-7C4A-4BFA-B13E-8F46FAF04C68}"/>
              </a:ext>
            </a:extLst>
          </p:cNvPr>
          <p:cNvGraphicFramePr>
            <a:graphicFrameLocks noGrp="1"/>
          </p:cNvGraphicFramePr>
          <p:nvPr>
            <p:ph type="tbl" sz="quarter" idx="13"/>
            <p:extLst>
              <p:ext uri="{D42A27DB-BD31-4B8C-83A1-F6EECF244321}">
                <p14:modId xmlns:p14="http://schemas.microsoft.com/office/powerpoint/2010/main" val="1432097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81636703"/>
                    </a:ext>
                  </a:extLst>
                </a:gridCol>
                <a:gridCol w="493776">
                  <a:extLst>
                    <a:ext uri="{9D8B030D-6E8A-4147-A177-3AD203B41FA5}">
                      <a16:colId xmlns:a16="http://schemas.microsoft.com/office/drawing/2014/main" val="1091028951"/>
                    </a:ext>
                  </a:extLst>
                </a:gridCol>
                <a:gridCol w="493776">
                  <a:extLst>
                    <a:ext uri="{9D8B030D-6E8A-4147-A177-3AD203B41FA5}">
                      <a16:colId xmlns:a16="http://schemas.microsoft.com/office/drawing/2014/main" val="3369155895"/>
                    </a:ext>
                  </a:extLst>
                </a:gridCol>
                <a:gridCol w="493776">
                  <a:extLst>
                    <a:ext uri="{9D8B030D-6E8A-4147-A177-3AD203B41FA5}">
                      <a16:colId xmlns:a16="http://schemas.microsoft.com/office/drawing/2014/main" val="3347800690"/>
                    </a:ext>
                  </a:extLst>
                </a:gridCol>
                <a:gridCol w="493776">
                  <a:extLst>
                    <a:ext uri="{9D8B030D-6E8A-4147-A177-3AD203B41FA5}">
                      <a16:colId xmlns:a16="http://schemas.microsoft.com/office/drawing/2014/main" val="2641164157"/>
                    </a:ext>
                  </a:extLst>
                </a:gridCol>
                <a:gridCol w="493776">
                  <a:extLst>
                    <a:ext uri="{9D8B030D-6E8A-4147-A177-3AD203B41FA5}">
                      <a16:colId xmlns:a16="http://schemas.microsoft.com/office/drawing/2014/main" val="1468104661"/>
                    </a:ext>
                  </a:extLst>
                </a:gridCol>
                <a:gridCol w="493776">
                  <a:extLst>
                    <a:ext uri="{9D8B030D-6E8A-4147-A177-3AD203B41FA5}">
                      <a16:colId xmlns:a16="http://schemas.microsoft.com/office/drawing/2014/main" val="3732799481"/>
                    </a:ext>
                  </a:extLst>
                </a:gridCol>
                <a:gridCol w="493776">
                  <a:extLst>
                    <a:ext uri="{9D8B030D-6E8A-4147-A177-3AD203B41FA5}">
                      <a16:colId xmlns:a16="http://schemas.microsoft.com/office/drawing/2014/main" val="2429384058"/>
                    </a:ext>
                  </a:extLst>
                </a:gridCol>
                <a:gridCol w="493776">
                  <a:extLst>
                    <a:ext uri="{9D8B030D-6E8A-4147-A177-3AD203B41FA5}">
                      <a16:colId xmlns:a16="http://schemas.microsoft.com/office/drawing/2014/main" val="265693109"/>
                    </a:ext>
                  </a:extLst>
                </a:gridCol>
                <a:gridCol w="493776">
                  <a:extLst>
                    <a:ext uri="{9D8B030D-6E8A-4147-A177-3AD203B41FA5}">
                      <a16:colId xmlns:a16="http://schemas.microsoft.com/office/drawing/2014/main" val="2384560763"/>
                    </a:ext>
                  </a:extLst>
                </a:gridCol>
                <a:gridCol w="493776">
                  <a:extLst>
                    <a:ext uri="{9D8B030D-6E8A-4147-A177-3AD203B41FA5}">
                      <a16:colId xmlns:a16="http://schemas.microsoft.com/office/drawing/2014/main" val="527830188"/>
                    </a:ext>
                  </a:extLst>
                </a:gridCol>
                <a:gridCol w="493776">
                  <a:extLst>
                    <a:ext uri="{9D8B030D-6E8A-4147-A177-3AD203B41FA5}">
                      <a16:colId xmlns:a16="http://schemas.microsoft.com/office/drawing/2014/main" val="2237904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20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- 2021-09-28 19:21:20</a:t>
                      </a:r>
                      <a:r>
                        <a:rPr kumimoji="0" lang="es-ES" sz="1000" b="0" i="0" u="none" strike="noStrike" kern="1200" cap="none" spc="0" normalizeH="0" baseline="0" noProof="0">
                          <a:ln>
                            <a:noFill/>
                          </a:ln>
                          <a:solidFill>
                            <a:prstClr val="black"/>
                          </a:solidFill>
                          <a:effectLst/>
                          <a:uLnTx/>
                          <a:uFillTx/>
                          <a:latin typeface="+mn-lt"/>
                          <a:ea typeface="+mn-ea"/>
                          <a:cs typeface="+mn-cs"/>
                        </a:rPr>
                        <a:t>
 ¡La foto del Campeonato Argentino de #XCO en Chilecito, La Rioja! 
Los nuevos campeones del XCO Argentino son del #TeamTrekBontrager.  El Cadete @fernandodiaz532 y el Junior @facu_cayata lograron el escalón más alto con una increíble carrera. 
¡Felicitaciones a los más chicos del team! 
@trekbikes @trekbicycleargentina @bontragerargentina @santini_arg @guargentina @OpticaCentralStore @microonfactory @foxracingargentina
#Trek #TrekArgentina #TeamTrekArgentina #RacedToWin #GoOutside #creemosenlasbicis #gobybike #procaliber #supercaliber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69035485"/>
                  </a:ext>
                </a:extLst>
              </a:tr>
            </a:tbl>
          </a:graphicData>
        </a:graphic>
      </p:graphicFrame>
      <p:sp>
        <p:nvSpPr>
          <p:cNvPr id="4" name="Text Placeholder 3">
            <a:extLst>
              <a:ext uri="{FF2B5EF4-FFF2-40B4-BE49-F238E27FC236}">
                <a16:creationId xmlns:a16="http://schemas.microsoft.com/office/drawing/2014/main" id="{590E8E59-4E97-47A7-8387-4C9E029C45A5}"/>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6299794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D9EF9-500E-4840-B607-58B0E52C696D}"/>
              </a:ext>
            </a:extLst>
          </p:cNvPr>
          <p:cNvSpPr>
            <a:spLocks noGrp="1"/>
          </p:cNvSpPr>
          <p:nvPr>
            <p:ph type="title"/>
          </p:nvPr>
        </p:nvSpPr>
        <p:spPr/>
        <p:txBody>
          <a:bodyPr/>
          <a:lstStyle/>
          <a:p>
            <a:r>
              <a:rPr lang="en-US"/>
              <a:t>Facebook Post Table + Reactions | Scott - 6 of 26</a:t>
            </a:r>
          </a:p>
        </p:txBody>
      </p:sp>
      <p:graphicFrame>
        <p:nvGraphicFramePr>
          <p:cNvPr id="5" name="Table Placeholder 4">
            <a:extLst>
              <a:ext uri="{FF2B5EF4-FFF2-40B4-BE49-F238E27FC236}">
                <a16:creationId xmlns:a16="http://schemas.microsoft.com/office/drawing/2014/main" id="{2B5EA11D-7DF5-4103-9214-CC52954A2E4D}"/>
              </a:ext>
            </a:extLst>
          </p:cNvPr>
          <p:cNvGraphicFramePr>
            <a:graphicFrameLocks noGrp="1"/>
          </p:cNvGraphicFramePr>
          <p:nvPr>
            <p:ph type="tbl" sz="quarter" idx="13"/>
            <p:extLst>
              <p:ext uri="{D42A27DB-BD31-4B8C-83A1-F6EECF244321}">
                <p14:modId xmlns:p14="http://schemas.microsoft.com/office/powerpoint/2010/main" val="2753592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59715585"/>
                    </a:ext>
                  </a:extLst>
                </a:gridCol>
                <a:gridCol w="493776">
                  <a:extLst>
                    <a:ext uri="{9D8B030D-6E8A-4147-A177-3AD203B41FA5}">
                      <a16:colId xmlns:a16="http://schemas.microsoft.com/office/drawing/2014/main" val="4256936873"/>
                    </a:ext>
                  </a:extLst>
                </a:gridCol>
                <a:gridCol w="493776">
                  <a:extLst>
                    <a:ext uri="{9D8B030D-6E8A-4147-A177-3AD203B41FA5}">
                      <a16:colId xmlns:a16="http://schemas.microsoft.com/office/drawing/2014/main" val="3214193140"/>
                    </a:ext>
                  </a:extLst>
                </a:gridCol>
                <a:gridCol w="493776">
                  <a:extLst>
                    <a:ext uri="{9D8B030D-6E8A-4147-A177-3AD203B41FA5}">
                      <a16:colId xmlns:a16="http://schemas.microsoft.com/office/drawing/2014/main" val="293403311"/>
                    </a:ext>
                  </a:extLst>
                </a:gridCol>
                <a:gridCol w="493776">
                  <a:extLst>
                    <a:ext uri="{9D8B030D-6E8A-4147-A177-3AD203B41FA5}">
                      <a16:colId xmlns:a16="http://schemas.microsoft.com/office/drawing/2014/main" val="4250040501"/>
                    </a:ext>
                  </a:extLst>
                </a:gridCol>
                <a:gridCol w="493776">
                  <a:extLst>
                    <a:ext uri="{9D8B030D-6E8A-4147-A177-3AD203B41FA5}">
                      <a16:colId xmlns:a16="http://schemas.microsoft.com/office/drawing/2014/main" val="207031534"/>
                    </a:ext>
                  </a:extLst>
                </a:gridCol>
                <a:gridCol w="493776">
                  <a:extLst>
                    <a:ext uri="{9D8B030D-6E8A-4147-A177-3AD203B41FA5}">
                      <a16:colId xmlns:a16="http://schemas.microsoft.com/office/drawing/2014/main" val="1226256098"/>
                    </a:ext>
                  </a:extLst>
                </a:gridCol>
                <a:gridCol w="493776">
                  <a:extLst>
                    <a:ext uri="{9D8B030D-6E8A-4147-A177-3AD203B41FA5}">
                      <a16:colId xmlns:a16="http://schemas.microsoft.com/office/drawing/2014/main" val="22822139"/>
                    </a:ext>
                  </a:extLst>
                </a:gridCol>
                <a:gridCol w="493776">
                  <a:extLst>
                    <a:ext uri="{9D8B030D-6E8A-4147-A177-3AD203B41FA5}">
                      <a16:colId xmlns:a16="http://schemas.microsoft.com/office/drawing/2014/main" val="935923905"/>
                    </a:ext>
                  </a:extLst>
                </a:gridCol>
                <a:gridCol w="493776">
                  <a:extLst>
                    <a:ext uri="{9D8B030D-6E8A-4147-A177-3AD203B41FA5}">
                      <a16:colId xmlns:a16="http://schemas.microsoft.com/office/drawing/2014/main" val="1404366808"/>
                    </a:ext>
                  </a:extLst>
                </a:gridCol>
                <a:gridCol w="493776">
                  <a:extLst>
                    <a:ext uri="{9D8B030D-6E8A-4147-A177-3AD203B41FA5}">
                      <a16:colId xmlns:a16="http://schemas.microsoft.com/office/drawing/2014/main" val="4257307265"/>
                    </a:ext>
                  </a:extLst>
                </a:gridCol>
                <a:gridCol w="493776">
                  <a:extLst>
                    <a:ext uri="{9D8B030D-6E8A-4147-A177-3AD203B41FA5}">
                      <a16:colId xmlns:a16="http://schemas.microsoft.com/office/drawing/2014/main" val="384246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5116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- 2021-09-16 18:03:37</a:t>
                      </a:r>
                      <a:r>
                        <a:rPr kumimoji="0" lang="es-ES" sz="1000" b="0" i="0" u="none" strike="noStrike" kern="1200" cap="none" spc="0" normalizeH="0" baseline="0" noProof="0">
                          <a:ln>
                            <a:noFill/>
                          </a:ln>
                          <a:solidFill>
                            <a:prstClr val="black"/>
                          </a:solidFill>
                          <a:effectLst/>
                          <a:uLnTx/>
                          <a:uFillTx/>
                          <a:latin typeface="+mn-lt"/>
                          <a:ea typeface="+mn-ea"/>
                          <a:cs typeface="+mn-cs"/>
                        </a:rPr>
                        <a:t>
 ¡La bici personalizada de la campeona  del mundo @eviealicerichards está aquí!  
Mirá todas las fotos y contanos que te parece esta edición especial de la #supercaliber 
@trekbikes @trekbicycleargentina @bontragerargentina #trek #Trekargentina #supercaliber #xc #eviealicerichards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49413820"/>
                  </a:ext>
                </a:extLst>
              </a:tr>
            </a:tbl>
          </a:graphicData>
        </a:graphic>
      </p:graphicFrame>
      <p:sp>
        <p:nvSpPr>
          <p:cNvPr id="4" name="Text Placeholder 3">
            <a:extLst>
              <a:ext uri="{FF2B5EF4-FFF2-40B4-BE49-F238E27FC236}">
                <a16:creationId xmlns:a16="http://schemas.microsoft.com/office/drawing/2014/main" id="{88B3A035-AB8C-4A7F-9113-4F692AC43CF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4161282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C7A94-8A5D-4DA4-9418-F5BDF2518B54}"/>
              </a:ext>
            </a:extLst>
          </p:cNvPr>
          <p:cNvSpPr>
            <a:spLocks noGrp="1"/>
          </p:cNvSpPr>
          <p:nvPr>
            <p:ph type="title"/>
          </p:nvPr>
        </p:nvSpPr>
        <p:spPr/>
        <p:txBody>
          <a:bodyPr/>
          <a:lstStyle/>
          <a:p>
            <a:r>
              <a:rPr lang="en-US"/>
              <a:t>Facebook Post Table + Reactions | Scott - 7 of 26</a:t>
            </a:r>
          </a:p>
        </p:txBody>
      </p:sp>
      <p:graphicFrame>
        <p:nvGraphicFramePr>
          <p:cNvPr id="5" name="Table Placeholder 4">
            <a:extLst>
              <a:ext uri="{FF2B5EF4-FFF2-40B4-BE49-F238E27FC236}">
                <a16:creationId xmlns:a16="http://schemas.microsoft.com/office/drawing/2014/main" id="{0FCED298-03BB-42E8-8AB2-D12BC28495C2}"/>
              </a:ext>
            </a:extLst>
          </p:cNvPr>
          <p:cNvGraphicFramePr>
            <a:graphicFrameLocks noGrp="1"/>
          </p:cNvGraphicFramePr>
          <p:nvPr>
            <p:ph type="tbl" sz="quarter" idx="13"/>
            <p:extLst>
              <p:ext uri="{D42A27DB-BD31-4B8C-83A1-F6EECF244321}">
                <p14:modId xmlns:p14="http://schemas.microsoft.com/office/powerpoint/2010/main" val="3792571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18436187"/>
                    </a:ext>
                  </a:extLst>
                </a:gridCol>
                <a:gridCol w="493776">
                  <a:extLst>
                    <a:ext uri="{9D8B030D-6E8A-4147-A177-3AD203B41FA5}">
                      <a16:colId xmlns:a16="http://schemas.microsoft.com/office/drawing/2014/main" val="3817801977"/>
                    </a:ext>
                  </a:extLst>
                </a:gridCol>
                <a:gridCol w="493776">
                  <a:extLst>
                    <a:ext uri="{9D8B030D-6E8A-4147-A177-3AD203B41FA5}">
                      <a16:colId xmlns:a16="http://schemas.microsoft.com/office/drawing/2014/main" val="600514423"/>
                    </a:ext>
                  </a:extLst>
                </a:gridCol>
                <a:gridCol w="493776">
                  <a:extLst>
                    <a:ext uri="{9D8B030D-6E8A-4147-A177-3AD203B41FA5}">
                      <a16:colId xmlns:a16="http://schemas.microsoft.com/office/drawing/2014/main" val="478112139"/>
                    </a:ext>
                  </a:extLst>
                </a:gridCol>
                <a:gridCol w="493776">
                  <a:extLst>
                    <a:ext uri="{9D8B030D-6E8A-4147-A177-3AD203B41FA5}">
                      <a16:colId xmlns:a16="http://schemas.microsoft.com/office/drawing/2014/main" val="4185338212"/>
                    </a:ext>
                  </a:extLst>
                </a:gridCol>
                <a:gridCol w="493776">
                  <a:extLst>
                    <a:ext uri="{9D8B030D-6E8A-4147-A177-3AD203B41FA5}">
                      <a16:colId xmlns:a16="http://schemas.microsoft.com/office/drawing/2014/main" val="1982817000"/>
                    </a:ext>
                  </a:extLst>
                </a:gridCol>
                <a:gridCol w="493776">
                  <a:extLst>
                    <a:ext uri="{9D8B030D-6E8A-4147-A177-3AD203B41FA5}">
                      <a16:colId xmlns:a16="http://schemas.microsoft.com/office/drawing/2014/main" val="2135099592"/>
                    </a:ext>
                  </a:extLst>
                </a:gridCol>
                <a:gridCol w="493776">
                  <a:extLst>
                    <a:ext uri="{9D8B030D-6E8A-4147-A177-3AD203B41FA5}">
                      <a16:colId xmlns:a16="http://schemas.microsoft.com/office/drawing/2014/main" val="2789596811"/>
                    </a:ext>
                  </a:extLst>
                </a:gridCol>
                <a:gridCol w="493776">
                  <a:extLst>
                    <a:ext uri="{9D8B030D-6E8A-4147-A177-3AD203B41FA5}">
                      <a16:colId xmlns:a16="http://schemas.microsoft.com/office/drawing/2014/main" val="1346309886"/>
                    </a:ext>
                  </a:extLst>
                </a:gridCol>
                <a:gridCol w="493776">
                  <a:extLst>
                    <a:ext uri="{9D8B030D-6E8A-4147-A177-3AD203B41FA5}">
                      <a16:colId xmlns:a16="http://schemas.microsoft.com/office/drawing/2014/main" val="2182092164"/>
                    </a:ext>
                  </a:extLst>
                </a:gridCol>
                <a:gridCol w="493776">
                  <a:extLst>
                    <a:ext uri="{9D8B030D-6E8A-4147-A177-3AD203B41FA5}">
                      <a16:colId xmlns:a16="http://schemas.microsoft.com/office/drawing/2014/main" val="3370383694"/>
                    </a:ext>
                  </a:extLst>
                </a:gridCol>
                <a:gridCol w="493776">
                  <a:extLst>
                    <a:ext uri="{9D8B030D-6E8A-4147-A177-3AD203B41FA5}">
                      <a16:colId xmlns:a16="http://schemas.microsoft.com/office/drawing/2014/main" val="3202888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21330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- 2021-09-10 12:18:27</a:t>
                      </a:r>
                      <a:r>
                        <a:rPr kumimoji="0" lang="en-US" sz="1000" b="0" i="0" u="none" strike="noStrike" kern="1200" cap="none" spc="0" normalizeH="0" baseline="0" noProof="0">
                          <a:ln>
                            <a:noFill/>
                          </a:ln>
                          <a:solidFill>
                            <a:prstClr val="black"/>
                          </a:solidFill>
                          <a:effectLst/>
                          <a:uLnTx/>
                          <a:uFillTx/>
                          <a:latin typeface="+mn-lt"/>
                          <a:ea typeface="+mn-ea"/>
                          <a:cs typeface="+mn-cs"/>
                        </a:rPr>
                        <a:t>
 Scott Scale 940, la combinación perfecta para poner en tus manos la velocidad de la élite.
✅ Cuadro Scale en carbono HMF
✅ RockShox Judy 100 mm
✅ Control remoto RideLoc con 2 posiciones
✅ SRAM NX-SX Eagle, 12 velocidades
✅ Frenos de disco Shimano
✅ Llantas Syncros X-25
✅ Cubiertas Schwalbe Rapid Rob
✅ Componentes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42627591"/>
                  </a:ext>
                </a:extLst>
              </a:tr>
            </a:tbl>
          </a:graphicData>
        </a:graphic>
      </p:graphicFrame>
      <p:sp>
        <p:nvSpPr>
          <p:cNvPr id="4" name="Text Placeholder 3">
            <a:extLst>
              <a:ext uri="{FF2B5EF4-FFF2-40B4-BE49-F238E27FC236}">
                <a16:creationId xmlns:a16="http://schemas.microsoft.com/office/drawing/2014/main" id="{DEF1CF97-2C7F-4CF6-A1C1-456463AD21A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8273926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1E843-554E-415C-98AD-1CE67682961C}"/>
              </a:ext>
            </a:extLst>
          </p:cNvPr>
          <p:cNvSpPr>
            <a:spLocks noGrp="1"/>
          </p:cNvSpPr>
          <p:nvPr>
            <p:ph type="title"/>
          </p:nvPr>
        </p:nvSpPr>
        <p:spPr/>
        <p:txBody>
          <a:bodyPr/>
          <a:lstStyle/>
          <a:p>
            <a:r>
              <a:rPr lang="en-US"/>
              <a:t>Facebook Post Table + Reactions | Scott - 8 of 26</a:t>
            </a:r>
          </a:p>
        </p:txBody>
      </p:sp>
      <p:graphicFrame>
        <p:nvGraphicFramePr>
          <p:cNvPr id="5" name="Table Placeholder 4">
            <a:extLst>
              <a:ext uri="{FF2B5EF4-FFF2-40B4-BE49-F238E27FC236}">
                <a16:creationId xmlns:a16="http://schemas.microsoft.com/office/drawing/2014/main" id="{A07FDA5C-9EE0-4F29-8DFE-D3B89FF682F7}"/>
              </a:ext>
            </a:extLst>
          </p:cNvPr>
          <p:cNvGraphicFramePr>
            <a:graphicFrameLocks noGrp="1"/>
          </p:cNvGraphicFramePr>
          <p:nvPr>
            <p:ph type="tbl" sz="quarter" idx="13"/>
            <p:extLst>
              <p:ext uri="{D42A27DB-BD31-4B8C-83A1-F6EECF244321}">
                <p14:modId xmlns:p14="http://schemas.microsoft.com/office/powerpoint/2010/main" val="2136608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96760511"/>
                    </a:ext>
                  </a:extLst>
                </a:gridCol>
                <a:gridCol w="493776">
                  <a:extLst>
                    <a:ext uri="{9D8B030D-6E8A-4147-A177-3AD203B41FA5}">
                      <a16:colId xmlns:a16="http://schemas.microsoft.com/office/drawing/2014/main" val="1694386836"/>
                    </a:ext>
                  </a:extLst>
                </a:gridCol>
                <a:gridCol w="493776">
                  <a:extLst>
                    <a:ext uri="{9D8B030D-6E8A-4147-A177-3AD203B41FA5}">
                      <a16:colId xmlns:a16="http://schemas.microsoft.com/office/drawing/2014/main" val="4085862267"/>
                    </a:ext>
                  </a:extLst>
                </a:gridCol>
                <a:gridCol w="493776">
                  <a:extLst>
                    <a:ext uri="{9D8B030D-6E8A-4147-A177-3AD203B41FA5}">
                      <a16:colId xmlns:a16="http://schemas.microsoft.com/office/drawing/2014/main" val="2841748760"/>
                    </a:ext>
                  </a:extLst>
                </a:gridCol>
                <a:gridCol w="493776">
                  <a:extLst>
                    <a:ext uri="{9D8B030D-6E8A-4147-A177-3AD203B41FA5}">
                      <a16:colId xmlns:a16="http://schemas.microsoft.com/office/drawing/2014/main" val="787631797"/>
                    </a:ext>
                  </a:extLst>
                </a:gridCol>
                <a:gridCol w="493776">
                  <a:extLst>
                    <a:ext uri="{9D8B030D-6E8A-4147-A177-3AD203B41FA5}">
                      <a16:colId xmlns:a16="http://schemas.microsoft.com/office/drawing/2014/main" val="2836920002"/>
                    </a:ext>
                  </a:extLst>
                </a:gridCol>
                <a:gridCol w="493776">
                  <a:extLst>
                    <a:ext uri="{9D8B030D-6E8A-4147-A177-3AD203B41FA5}">
                      <a16:colId xmlns:a16="http://schemas.microsoft.com/office/drawing/2014/main" val="3227041516"/>
                    </a:ext>
                  </a:extLst>
                </a:gridCol>
                <a:gridCol w="493776">
                  <a:extLst>
                    <a:ext uri="{9D8B030D-6E8A-4147-A177-3AD203B41FA5}">
                      <a16:colId xmlns:a16="http://schemas.microsoft.com/office/drawing/2014/main" val="3334075784"/>
                    </a:ext>
                  </a:extLst>
                </a:gridCol>
                <a:gridCol w="493776">
                  <a:extLst>
                    <a:ext uri="{9D8B030D-6E8A-4147-A177-3AD203B41FA5}">
                      <a16:colId xmlns:a16="http://schemas.microsoft.com/office/drawing/2014/main" val="4092019643"/>
                    </a:ext>
                  </a:extLst>
                </a:gridCol>
                <a:gridCol w="493776">
                  <a:extLst>
                    <a:ext uri="{9D8B030D-6E8A-4147-A177-3AD203B41FA5}">
                      <a16:colId xmlns:a16="http://schemas.microsoft.com/office/drawing/2014/main" val="2579074974"/>
                    </a:ext>
                  </a:extLst>
                </a:gridCol>
                <a:gridCol w="493776">
                  <a:extLst>
                    <a:ext uri="{9D8B030D-6E8A-4147-A177-3AD203B41FA5}">
                      <a16:colId xmlns:a16="http://schemas.microsoft.com/office/drawing/2014/main" val="2073569297"/>
                    </a:ext>
                  </a:extLst>
                </a:gridCol>
                <a:gridCol w="493776">
                  <a:extLst>
                    <a:ext uri="{9D8B030D-6E8A-4147-A177-3AD203B41FA5}">
                      <a16:colId xmlns:a16="http://schemas.microsoft.com/office/drawing/2014/main" val="3286005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4603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- 2021-09-13 17:38:32</a:t>
                      </a:r>
                      <a:r>
                        <a:rPr kumimoji="0" lang="en-US" sz="1000" b="0" i="0" u="none" strike="noStrike" kern="1200" cap="none" spc="0" normalizeH="0" baseline="0" noProof="0">
                          <a:ln>
                            <a:noFill/>
                          </a:ln>
                          <a:solidFill>
                            <a:prstClr val="black"/>
                          </a:solidFill>
                          <a:effectLst/>
                          <a:uLnTx/>
                          <a:uFillTx/>
                          <a:latin typeface="+mn-lt"/>
                          <a:ea typeface="+mn-ea"/>
                          <a:cs typeface="+mn-cs"/>
                        </a:rPr>
                        <a:t>
 La Specialized Epic Pro es la compañera más rápida y divertida que puedas tener para rodar senderos.
La nueva Epic fue completamente rediseñada para ofrecer una combinación inigualable de eficiencia, peso y control, gracias a su renovada geometría, su cuadro súper liviano de carbono FACT 11M, su horquilla con suspensión RockShox SID SL BRAIN y su renovado shock RockShox Specialized BRAIN, el más duradero y con la mejor respuesta que jamás se haya fabricado. 
Viene equipada con ruedas Roval Control de carbono y transmisión Sram X01 Eagle AXS.
Con la nueva Epic Pro vas a volar hasta en los senderos más técnicos.🚵‍♂️💨
                   ⠀⠀⠀⠀⠀⠀⠀⠀⠀
👉 Conocé más sobre la nueva Specialized Epic en el link de nuestra bio.
🔺 Encontrala en nuestras tiendas autorizadas🔺 
⠀⠀⠀⠀⠀⠀⠀⠀⠀
⠀⠀⠀⠀⠀⠀⠀⠀⠀
⠀⠀⠀⠀⠀⠀⠀⠀⠀
#IamSpecialized #SpecializedEpic #Specialized #Epic #SpecializedArgentina #MTB #Xc #XCMTB #SpecializedBrain #MountainBike
📸  @speedwaybudapest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00569427"/>
                  </a:ext>
                </a:extLst>
              </a:tr>
            </a:tbl>
          </a:graphicData>
        </a:graphic>
      </p:graphicFrame>
      <p:sp>
        <p:nvSpPr>
          <p:cNvPr id="4" name="Text Placeholder 3">
            <a:extLst>
              <a:ext uri="{FF2B5EF4-FFF2-40B4-BE49-F238E27FC236}">
                <a16:creationId xmlns:a16="http://schemas.microsoft.com/office/drawing/2014/main" id="{308BD9A9-1809-489F-9457-DB7584D3AC62}"/>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6163987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DAA42-B587-413F-8708-D15B3719490B}"/>
              </a:ext>
            </a:extLst>
          </p:cNvPr>
          <p:cNvSpPr>
            <a:spLocks noGrp="1"/>
          </p:cNvSpPr>
          <p:nvPr>
            <p:ph type="title"/>
          </p:nvPr>
        </p:nvSpPr>
        <p:spPr/>
        <p:txBody>
          <a:bodyPr/>
          <a:lstStyle/>
          <a:p>
            <a:r>
              <a:rPr lang="en-US"/>
              <a:t>Facebook Post Table + Reactions | Scott - 9 of 26</a:t>
            </a:r>
          </a:p>
        </p:txBody>
      </p:sp>
      <p:graphicFrame>
        <p:nvGraphicFramePr>
          <p:cNvPr id="5" name="Table Placeholder 4">
            <a:extLst>
              <a:ext uri="{FF2B5EF4-FFF2-40B4-BE49-F238E27FC236}">
                <a16:creationId xmlns:a16="http://schemas.microsoft.com/office/drawing/2014/main" id="{D87C70FB-3260-4C38-97C4-16ED298DFC54}"/>
              </a:ext>
            </a:extLst>
          </p:cNvPr>
          <p:cNvGraphicFramePr>
            <a:graphicFrameLocks noGrp="1"/>
          </p:cNvGraphicFramePr>
          <p:nvPr>
            <p:ph type="tbl" sz="quarter" idx="13"/>
            <p:extLst>
              <p:ext uri="{D42A27DB-BD31-4B8C-83A1-F6EECF244321}">
                <p14:modId xmlns:p14="http://schemas.microsoft.com/office/powerpoint/2010/main" val="2249910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52560197"/>
                    </a:ext>
                  </a:extLst>
                </a:gridCol>
                <a:gridCol w="493776">
                  <a:extLst>
                    <a:ext uri="{9D8B030D-6E8A-4147-A177-3AD203B41FA5}">
                      <a16:colId xmlns:a16="http://schemas.microsoft.com/office/drawing/2014/main" val="1559277444"/>
                    </a:ext>
                  </a:extLst>
                </a:gridCol>
                <a:gridCol w="493776">
                  <a:extLst>
                    <a:ext uri="{9D8B030D-6E8A-4147-A177-3AD203B41FA5}">
                      <a16:colId xmlns:a16="http://schemas.microsoft.com/office/drawing/2014/main" val="1879261570"/>
                    </a:ext>
                  </a:extLst>
                </a:gridCol>
                <a:gridCol w="493776">
                  <a:extLst>
                    <a:ext uri="{9D8B030D-6E8A-4147-A177-3AD203B41FA5}">
                      <a16:colId xmlns:a16="http://schemas.microsoft.com/office/drawing/2014/main" val="2442736550"/>
                    </a:ext>
                  </a:extLst>
                </a:gridCol>
                <a:gridCol w="493776">
                  <a:extLst>
                    <a:ext uri="{9D8B030D-6E8A-4147-A177-3AD203B41FA5}">
                      <a16:colId xmlns:a16="http://schemas.microsoft.com/office/drawing/2014/main" val="309477080"/>
                    </a:ext>
                  </a:extLst>
                </a:gridCol>
                <a:gridCol w="493776">
                  <a:extLst>
                    <a:ext uri="{9D8B030D-6E8A-4147-A177-3AD203B41FA5}">
                      <a16:colId xmlns:a16="http://schemas.microsoft.com/office/drawing/2014/main" val="2172212080"/>
                    </a:ext>
                  </a:extLst>
                </a:gridCol>
                <a:gridCol w="493776">
                  <a:extLst>
                    <a:ext uri="{9D8B030D-6E8A-4147-A177-3AD203B41FA5}">
                      <a16:colId xmlns:a16="http://schemas.microsoft.com/office/drawing/2014/main" val="3610004012"/>
                    </a:ext>
                  </a:extLst>
                </a:gridCol>
                <a:gridCol w="493776">
                  <a:extLst>
                    <a:ext uri="{9D8B030D-6E8A-4147-A177-3AD203B41FA5}">
                      <a16:colId xmlns:a16="http://schemas.microsoft.com/office/drawing/2014/main" val="157789701"/>
                    </a:ext>
                  </a:extLst>
                </a:gridCol>
                <a:gridCol w="493776">
                  <a:extLst>
                    <a:ext uri="{9D8B030D-6E8A-4147-A177-3AD203B41FA5}">
                      <a16:colId xmlns:a16="http://schemas.microsoft.com/office/drawing/2014/main" val="1662251293"/>
                    </a:ext>
                  </a:extLst>
                </a:gridCol>
                <a:gridCol w="493776">
                  <a:extLst>
                    <a:ext uri="{9D8B030D-6E8A-4147-A177-3AD203B41FA5}">
                      <a16:colId xmlns:a16="http://schemas.microsoft.com/office/drawing/2014/main" val="876809664"/>
                    </a:ext>
                  </a:extLst>
                </a:gridCol>
                <a:gridCol w="493776">
                  <a:extLst>
                    <a:ext uri="{9D8B030D-6E8A-4147-A177-3AD203B41FA5}">
                      <a16:colId xmlns:a16="http://schemas.microsoft.com/office/drawing/2014/main" val="3861895802"/>
                    </a:ext>
                  </a:extLst>
                </a:gridCol>
                <a:gridCol w="493776">
                  <a:extLst>
                    <a:ext uri="{9D8B030D-6E8A-4147-A177-3AD203B41FA5}">
                      <a16:colId xmlns:a16="http://schemas.microsoft.com/office/drawing/2014/main" val="3240572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5175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- 2021-09-08 21:24:51</a:t>
                      </a:r>
                      <a:r>
                        <a:rPr kumimoji="0" lang="en-US" sz="1000" b="0" i="0" u="none" strike="noStrike" kern="1200" cap="none" spc="0" normalizeH="0" baseline="0" noProof="0">
                          <a:ln>
                            <a:noFill/>
                          </a:ln>
                          <a:solidFill>
                            <a:prstClr val="black"/>
                          </a:solidFill>
                          <a:effectLst/>
                          <a:uLnTx/>
                          <a:uFillTx/>
                          <a:latin typeface="+mn-lt"/>
                          <a:ea typeface="+mn-ea"/>
                          <a:cs typeface="+mn-cs"/>
                        </a:rPr>
                        <a:t>
 ¡El Desafío Camino Real de Villa Totoral fue para @facundoperezc !
Facu sigue haciendo historia con los colores del #TeamTrekBontrager esta vez con un compañero de lujo @nico_tivani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70981046"/>
                  </a:ext>
                </a:extLst>
              </a:tr>
            </a:tbl>
          </a:graphicData>
        </a:graphic>
      </p:graphicFrame>
      <p:sp>
        <p:nvSpPr>
          <p:cNvPr id="4" name="Text Placeholder 3">
            <a:extLst>
              <a:ext uri="{FF2B5EF4-FFF2-40B4-BE49-F238E27FC236}">
                <a16:creationId xmlns:a16="http://schemas.microsoft.com/office/drawing/2014/main" id="{B81D3AAD-121C-4FA8-9F7D-3F234D3A608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9981444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553DD-CB06-40E0-A641-91DFF1CE730A}"/>
              </a:ext>
            </a:extLst>
          </p:cNvPr>
          <p:cNvSpPr>
            <a:spLocks noGrp="1"/>
          </p:cNvSpPr>
          <p:nvPr>
            <p:ph type="title"/>
          </p:nvPr>
        </p:nvSpPr>
        <p:spPr/>
        <p:txBody>
          <a:bodyPr/>
          <a:lstStyle/>
          <a:p>
            <a:r>
              <a:rPr lang="en-US"/>
              <a:t>Facebook Post Table + Reactions | Scott - 10 of 26</a:t>
            </a:r>
          </a:p>
        </p:txBody>
      </p:sp>
      <p:graphicFrame>
        <p:nvGraphicFramePr>
          <p:cNvPr id="5" name="Table Placeholder 4">
            <a:extLst>
              <a:ext uri="{FF2B5EF4-FFF2-40B4-BE49-F238E27FC236}">
                <a16:creationId xmlns:a16="http://schemas.microsoft.com/office/drawing/2014/main" id="{F3EADF97-5C73-4F94-A589-F5E1CCDB33B4}"/>
              </a:ext>
            </a:extLst>
          </p:cNvPr>
          <p:cNvGraphicFramePr>
            <a:graphicFrameLocks noGrp="1"/>
          </p:cNvGraphicFramePr>
          <p:nvPr>
            <p:ph type="tbl" sz="quarter" idx="13"/>
            <p:extLst>
              <p:ext uri="{D42A27DB-BD31-4B8C-83A1-F6EECF244321}">
                <p14:modId xmlns:p14="http://schemas.microsoft.com/office/powerpoint/2010/main" val="2798053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43367850"/>
                    </a:ext>
                  </a:extLst>
                </a:gridCol>
                <a:gridCol w="493776">
                  <a:extLst>
                    <a:ext uri="{9D8B030D-6E8A-4147-A177-3AD203B41FA5}">
                      <a16:colId xmlns:a16="http://schemas.microsoft.com/office/drawing/2014/main" val="3324826274"/>
                    </a:ext>
                  </a:extLst>
                </a:gridCol>
                <a:gridCol w="493776">
                  <a:extLst>
                    <a:ext uri="{9D8B030D-6E8A-4147-A177-3AD203B41FA5}">
                      <a16:colId xmlns:a16="http://schemas.microsoft.com/office/drawing/2014/main" val="1030092803"/>
                    </a:ext>
                  </a:extLst>
                </a:gridCol>
                <a:gridCol w="493776">
                  <a:extLst>
                    <a:ext uri="{9D8B030D-6E8A-4147-A177-3AD203B41FA5}">
                      <a16:colId xmlns:a16="http://schemas.microsoft.com/office/drawing/2014/main" val="3364978808"/>
                    </a:ext>
                  </a:extLst>
                </a:gridCol>
                <a:gridCol w="493776">
                  <a:extLst>
                    <a:ext uri="{9D8B030D-6E8A-4147-A177-3AD203B41FA5}">
                      <a16:colId xmlns:a16="http://schemas.microsoft.com/office/drawing/2014/main" val="68633879"/>
                    </a:ext>
                  </a:extLst>
                </a:gridCol>
                <a:gridCol w="493776">
                  <a:extLst>
                    <a:ext uri="{9D8B030D-6E8A-4147-A177-3AD203B41FA5}">
                      <a16:colId xmlns:a16="http://schemas.microsoft.com/office/drawing/2014/main" val="423438478"/>
                    </a:ext>
                  </a:extLst>
                </a:gridCol>
                <a:gridCol w="493776">
                  <a:extLst>
                    <a:ext uri="{9D8B030D-6E8A-4147-A177-3AD203B41FA5}">
                      <a16:colId xmlns:a16="http://schemas.microsoft.com/office/drawing/2014/main" val="2360119489"/>
                    </a:ext>
                  </a:extLst>
                </a:gridCol>
                <a:gridCol w="493776">
                  <a:extLst>
                    <a:ext uri="{9D8B030D-6E8A-4147-A177-3AD203B41FA5}">
                      <a16:colId xmlns:a16="http://schemas.microsoft.com/office/drawing/2014/main" val="4181605840"/>
                    </a:ext>
                  </a:extLst>
                </a:gridCol>
                <a:gridCol w="493776">
                  <a:extLst>
                    <a:ext uri="{9D8B030D-6E8A-4147-A177-3AD203B41FA5}">
                      <a16:colId xmlns:a16="http://schemas.microsoft.com/office/drawing/2014/main" val="795285341"/>
                    </a:ext>
                  </a:extLst>
                </a:gridCol>
                <a:gridCol w="493776">
                  <a:extLst>
                    <a:ext uri="{9D8B030D-6E8A-4147-A177-3AD203B41FA5}">
                      <a16:colId xmlns:a16="http://schemas.microsoft.com/office/drawing/2014/main" val="1926089588"/>
                    </a:ext>
                  </a:extLst>
                </a:gridCol>
                <a:gridCol w="493776">
                  <a:extLst>
                    <a:ext uri="{9D8B030D-6E8A-4147-A177-3AD203B41FA5}">
                      <a16:colId xmlns:a16="http://schemas.microsoft.com/office/drawing/2014/main" val="1065362976"/>
                    </a:ext>
                  </a:extLst>
                </a:gridCol>
                <a:gridCol w="493776">
                  <a:extLst>
                    <a:ext uri="{9D8B030D-6E8A-4147-A177-3AD203B41FA5}">
                      <a16:colId xmlns:a16="http://schemas.microsoft.com/office/drawing/2014/main" val="3782719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45485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- 2021-09-24 18:30:00</a:t>
                      </a:r>
                      <a:r>
                        <a:rPr kumimoji="0" lang="es-ES" sz="1000" b="0" i="0" u="none" strike="noStrike" kern="1200" cap="none" spc="0" normalizeH="0" baseline="0" noProof="0">
                          <a:ln>
                            <a:noFill/>
                          </a:ln>
                          <a:solidFill>
                            <a:prstClr val="black"/>
                          </a:solidFill>
                          <a:effectLst/>
                          <a:uLnTx/>
                          <a:uFillTx/>
                          <a:latin typeface="+mn-lt"/>
                          <a:ea typeface="+mn-ea"/>
                          <a:cs typeface="+mn-cs"/>
                        </a:rPr>
                        <a:t>
 ¿Desafiar tus límites en una bici de montaña? 
La gama X-Caliber es versátil, ligera y ofrece un rendimiento muy superior a los demás modelos de aluminio.  No importa si ya eres un corredor experimentado o vas a dar tus primeros pasos en las carreras de rural bike, la X-Caliber te ofrece velocidad con componentes de calidad para llegar más allá de tus límites. 
@trekbikes @trekbicycleargentina @bontragerargentina #trekbikes #trekargentina #bontragerargentina #cascos  #wavecell #racedtowin #gooutside #creemosenlasbicis #racedtowin #Xcaliber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57260813"/>
                  </a:ext>
                </a:extLst>
              </a:tr>
            </a:tbl>
          </a:graphicData>
        </a:graphic>
      </p:graphicFrame>
      <p:sp>
        <p:nvSpPr>
          <p:cNvPr id="4" name="Text Placeholder 3">
            <a:extLst>
              <a:ext uri="{FF2B5EF4-FFF2-40B4-BE49-F238E27FC236}">
                <a16:creationId xmlns:a16="http://schemas.microsoft.com/office/drawing/2014/main" id="{92E452ED-3D9D-44E8-804E-54EB9AC2B386}"/>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2098911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E9930-589A-45F5-B40C-71648EE3D3CC}"/>
              </a:ext>
            </a:extLst>
          </p:cNvPr>
          <p:cNvSpPr>
            <a:spLocks noGrp="1"/>
          </p:cNvSpPr>
          <p:nvPr>
            <p:ph type="title"/>
          </p:nvPr>
        </p:nvSpPr>
        <p:spPr/>
        <p:txBody>
          <a:bodyPr/>
          <a:lstStyle/>
          <a:p>
            <a:r>
              <a:rPr lang="en-US"/>
              <a:t>Facebook Post Table + Reactions | Scott - 11 of 26</a:t>
            </a:r>
          </a:p>
        </p:txBody>
      </p:sp>
      <p:graphicFrame>
        <p:nvGraphicFramePr>
          <p:cNvPr id="5" name="Table Placeholder 4">
            <a:extLst>
              <a:ext uri="{FF2B5EF4-FFF2-40B4-BE49-F238E27FC236}">
                <a16:creationId xmlns:a16="http://schemas.microsoft.com/office/drawing/2014/main" id="{471E8B4A-D306-41C3-B734-933D895AF962}"/>
              </a:ext>
            </a:extLst>
          </p:cNvPr>
          <p:cNvGraphicFramePr>
            <a:graphicFrameLocks noGrp="1"/>
          </p:cNvGraphicFramePr>
          <p:nvPr>
            <p:ph type="tbl" sz="quarter" idx="13"/>
            <p:extLst>
              <p:ext uri="{D42A27DB-BD31-4B8C-83A1-F6EECF244321}">
                <p14:modId xmlns:p14="http://schemas.microsoft.com/office/powerpoint/2010/main" val="3474700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70709469"/>
                    </a:ext>
                  </a:extLst>
                </a:gridCol>
                <a:gridCol w="493776">
                  <a:extLst>
                    <a:ext uri="{9D8B030D-6E8A-4147-A177-3AD203B41FA5}">
                      <a16:colId xmlns:a16="http://schemas.microsoft.com/office/drawing/2014/main" val="2682536087"/>
                    </a:ext>
                  </a:extLst>
                </a:gridCol>
                <a:gridCol w="493776">
                  <a:extLst>
                    <a:ext uri="{9D8B030D-6E8A-4147-A177-3AD203B41FA5}">
                      <a16:colId xmlns:a16="http://schemas.microsoft.com/office/drawing/2014/main" val="3205272151"/>
                    </a:ext>
                  </a:extLst>
                </a:gridCol>
                <a:gridCol w="493776">
                  <a:extLst>
                    <a:ext uri="{9D8B030D-6E8A-4147-A177-3AD203B41FA5}">
                      <a16:colId xmlns:a16="http://schemas.microsoft.com/office/drawing/2014/main" val="805589059"/>
                    </a:ext>
                  </a:extLst>
                </a:gridCol>
                <a:gridCol w="493776">
                  <a:extLst>
                    <a:ext uri="{9D8B030D-6E8A-4147-A177-3AD203B41FA5}">
                      <a16:colId xmlns:a16="http://schemas.microsoft.com/office/drawing/2014/main" val="280357177"/>
                    </a:ext>
                  </a:extLst>
                </a:gridCol>
                <a:gridCol w="493776">
                  <a:extLst>
                    <a:ext uri="{9D8B030D-6E8A-4147-A177-3AD203B41FA5}">
                      <a16:colId xmlns:a16="http://schemas.microsoft.com/office/drawing/2014/main" val="954940232"/>
                    </a:ext>
                  </a:extLst>
                </a:gridCol>
                <a:gridCol w="493776">
                  <a:extLst>
                    <a:ext uri="{9D8B030D-6E8A-4147-A177-3AD203B41FA5}">
                      <a16:colId xmlns:a16="http://schemas.microsoft.com/office/drawing/2014/main" val="1718793961"/>
                    </a:ext>
                  </a:extLst>
                </a:gridCol>
                <a:gridCol w="493776">
                  <a:extLst>
                    <a:ext uri="{9D8B030D-6E8A-4147-A177-3AD203B41FA5}">
                      <a16:colId xmlns:a16="http://schemas.microsoft.com/office/drawing/2014/main" val="437022906"/>
                    </a:ext>
                  </a:extLst>
                </a:gridCol>
                <a:gridCol w="493776">
                  <a:extLst>
                    <a:ext uri="{9D8B030D-6E8A-4147-A177-3AD203B41FA5}">
                      <a16:colId xmlns:a16="http://schemas.microsoft.com/office/drawing/2014/main" val="2002633317"/>
                    </a:ext>
                  </a:extLst>
                </a:gridCol>
                <a:gridCol w="493776">
                  <a:extLst>
                    <a:ext uri="{9D8B030D-6E8A-4147-A177-3AD203B41FA5}">
                      <a16:colId xmlns:a16="http://schemas.microsoft.com/office/drawing/2014/main" val="2409256790"/>
                    </a:ext>
                  </a:extLst>
                </a:gridCol>
                <a:gridCol w="493776">
                  <a:extLst>
                    <a:ext uri="{9D8B030D-6E8A-4147-A177-3AD203B41FA5}">
                      <a16:colId xmlns:a16="http://schemas.microsoft.com/office/drawing/2014/main" val="2848604032"/>
                    </a:ext>
                  </a:extLst>
                </a:gridCol>
                <a:gridCol w="493776">
                  <a:extLst>
                    <a:ext uri="{9D8B030D-6E8A-4147-A177-3AD203B41FA5}">
                      <a16:colId xmlns:a16="http://schemas.microsoft.com/office/drawing/2014/main" val="606221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70641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- 2021-09-06 22:05:58</a:t>
                      </a:r>
                      <a:r>
                        <a:rPr kumimoji="0" lang="es-ES" sz="1000" b="0" i="0" u="none" strike="noStrike" kern="1200" cap="none" spc="0" normalizeH="0" baseline="0" noProof="0">
                          <a:ln>
                            <a:noFill/>
                          </a:ln>
                          <a:solidFill>
                            <a:prstClr val="black"/>
                          </a:solidFill>
                          <a:effectLst/>
                          <a:uLnTx/>
                          <a:uFillTx/>
                          <a:latin typeface="+mn-lt"/>
                          <a:ea typeface="+mn-ea"/>
                          <a:cs typeface="+mn-cs"/>
                        </a:rPr>
                        <a:t>
 ¡La X-caliber 8 es ideal para vos! 
Diseñada para disfrutar los senderos más rápidos y los recorridos largos. Se ha fabricado prestando especial atención a la calidad, al precio y a los componentes que marcan realmente una diferencia en el rendimiento. Una transmisión monoplato SRAM, una horquilla RockShox y unos frenos de disco hidráulicos la convierten en una excelente elección para los nuevos ciclistas de montaña y corredores de cross country. 
Encontrá la info y disponibilidad @trekbicycleargentina en los distribuidores autorizados de todo el país.
@trekbikes @trekbicycleargentina @bontragerargentina #trekbikes #trekargentina #bontragerargentina #racedtowin #gooutside #creemosenlasbicis #racedtowin #xcaliber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07092332"/>
                  </a:ext>
                </a:extLst>
              </a:tr>
            </a:tbl>
          </a:graphicData>
        </a:graphic>
      </p:graphicFrame>
      <p:sp>
        <p:nvSpPr>
          <p:cNvPr id="4" name="Text Placeholder 3">
            <a:extLst>
              <a:ext uri="{FF2B5EF4-FFF2-40B4-BE49-F238E27FC236}">
                <a16:creationId xmlns:a16="http://schemas.microsoft.com/office/drawing/2014/main" id="{63382580-6492-4222-AFE5-EF7EBDD1D0E3}"/>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118152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42D2C-5722-4CC4-ADAA-31BB2E0895D0}"/>
              </a:ext>
            </a:extLst>
          </p:cNvPr>
          <p:cNvSpPr>
            <a:spLocks noGrp="1"/>
          </p:cNvSpPr>
          <p:nvPr>
            <p:ph type="title"/>
          </p:nvPr>
        </p:nvSpPr>
        <p:spPr/>
        <p:txBody>
          <a:bodyPr/>
          <a:lstStyle/>
          <a:p>
            <a:r>
              <a:rPr lang="en-US"/>
              <a:t>Facebook Post Table + Reactions | Scott - 12 of 26</a:t>
            </a:r>
          </a:p>
        </p:txBody>
      </p:sp>
      <p:graphicFrame>
        <p:nvGraphicFramePr>
          <p:cNvPr id="5" name="Table Placeholder 4">
            <a:extLst>
              <a:ext uri="{FF2B5EF4-FFF2-40B4-BE49-F238E27FC236}">
                <a16:creationId xmlns:a16="http://schemas.microsoft.com/office/drawing/2014/main" id="{971E33A4-C7FD-4B3D-A2D1-8BCDF29AE72F}"/>
              </a:ext>
            </a:extLst>
          </p:cNvPr>
          <p:cNvGraphicFramePr>
            <a:graphicFrameLocks noGrp="1"/>
          </p:cNvGraphicFramePr>
          <p:nvPr>
            <p:ph type="tbl" sz="quarter" idx="13"/>
            <p:extLst>
              <p:ext uri="{D42A27DB-BD31-4B8C-83A1-F6EECF244321}">
                <p14:modId xmlns:p14="http://schemas.microsoft.com/office/powerpoint/2010/main" val="1880317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25017955"/>
                    </a:ext>
                  </a:extLst>
                </a:gridCol>
                <a:gridCol w="493776">
                  <a:extLst>
                    <a:ext uri="{9D8B030D-6E8A-4147-A177-3AD203B41FA5}">
                      <a16:colId xmlns:a16="http://schemas.microsoft.com/office/drawing/2014/main" val="2286361753"/>
                    </a:ext>
                  </a:extLst>
                </a:gridCol>
                <a:gridCol w="493776">
                  <a:extLst>
                    <a:ext uri="{9D8B030D-6E8A-4147-A177-3AD203B41FA5}">
                      <a16:colId xmlns:a16="http://schemas.microsoft.com/office/drawing/2014/main" val="1316034959"/>
                    </a:ext>
                  </a:extLst>
                </a:gridCol>
                <a:gridCol w="493776">
                  <a:extLst>
                    <a:ext uri="{9D8B030D-6E8A-4147-A177-3AD203B41FA5}">
                      <a16:colId xmlns:a16="http://schemas.microsoft.com/office/drawing/2014/main" val="2177376147"/>
                    </a:ext>
                  </a:extLst>
                </a:gridCol>
                <a:gridCol w="493776">
                  <a:extLst>
                    <a:ext uri="{9D8B030D-6E8A-4147-A177-3AD203B41FA5}">
                      <a16:colId xmlns:a16="http://schemas.microsoft.com/office/drawing/2014/main" val="3125582672"/>
                    </a:ext>
                  </a:extLst>
                </a:gridCol>
                <a:gridCol w="493776">
                  <a:extLst>
                    <a:ext uri="{9D8B030D-6E8A-4147-A177-3AD203B41FA5}">
                      <a16:colId xmlns:a16="http://schemas.microsoft.com/office/drawing/2014/main" val="2705876116"/>
                    </a:ext>
                  </a:extLst>
                </a:gridCol>
                <a:gridCol w="493776">
                  <a:extLst>
                    <a:ext uri="{9D8B030D-6E8A-4147-A177-3AD203B41FA5}">
                      <a16:colId xmlns:a16="http://schemas.microsoft.com/office/drawing/2014/main" val="2421780330"/>
                    </a:ext>
                  </a:extLst>
                </a:gridCol>
                <a:gridCol w="493776">
                  <a:extLst>
                    <a:ext uri="{9D8B030D-6E8A-4147-A177-3AD203B41FA5}">
                      <a16:colId xmlns:a16="http://schemas.microsoft.com/office/drawing/2014/main" val="2589636659"/>
                    </a:ext>
                  </a:extLst>
                </a:gridCol>
                <a:gridCol w="493776">
                  <a:extLst>
                    <a:ext uri="{9D8B030D-6E8A-4147-A177-3AD203B41FA5}">
                      <a16:colId xmlns:a16="http://schemas.microsoft.com/office/drawing/2014/main" val="4111870524"/>
                    </a:ext>
                  </a:extLst>
                </a:gridCol>
                <a:gridCol w="493776">
                  <a:extLst>
                    <a:ext uri="{9D8B030D-6E8A-4147-A177-3AD203B41FA5}">
                      <a16:colId xmlns:a16="http://schemas.microsoft.com/office/drawing/2014/main" val="2450944531"/>
                    </a:ext>
                  </a:extLst>
                </a:gridCol>
                <a:gridCol w="493776">
                  <a:extLst>
                    <a:ext uri="{9D8B030D-6E8A-4147-A177-3AD203B41FA5}">
                      <a16:colId xmlns:a16="http://schemas.microsoft.com/office/drawing/2014/main" val="3215270035"/>
                    </a:ext>
                  </a:extLst>
                </a:gridCol>
                <a:gridCol w="493776">
                  <a:extLst>
                    <a:ext uri="{9D8B030D-6E8A-4147-A177-3AD203B41FA5}">
                      <a16:colId xmlns:a16="http://schemas.microsoft.com/office/drawing/2014/main" val="248569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0203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- 2021-09-13 17:05:36</a:t>
                      </a:r>
                      <a:r>
                        <a:rPr kumimoji="0" lang="es-ES" sz="1000" b="0" i="0" u="none" strike="noStrike" kern="1200" cap="none" spc="0" normalizeH="0" baseline="0" noProof="0">
                          <a:ln>
                            <a:noFill/>
                          </a:ln>
                          <a:solidFill>
                            <a:prstClr val="black"/>
                          </a:solidFill>
                          <a:effectLst/>
                          <a:uLnTx/>
                          <a:uFillTx/>
                          <a:latin typeface="+mn-lt"/>
                          <a:ea typeface="+mn-ea"/>
                          <a:cs typeface="+mn-cs"/>
                        </a:rPr>
                        <a:t>
 La Scale 930 de SCOTT tiene un cuadro de fibra de carbono superligero. La combinación de suspensión FOX, transmisión Shimano de 12 velocidades y componentes Syncros produce una bicicleta de competición ligera y eficiente.
Encontrala en nuestras tiendas. Link en bio y en Stories destacadas.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45621626"/>
                  </a:ext>
                </a:extLst>
              </a:tr>
            </a:tbl>
          </a:graphicData>
        </a:graphic>
      </p:graphicFrame>
      <p:sp>
        <p:nvSpPr>
          <p:cNvPr id="4" name="Text Placeholder 3">
            <a:extLst>
              <a:ext uri="{FF2B5EF4-FFF2-40B4-BE49-F238E27FC236}">
                <a16:creationId xmlns:a16="http://schemas.microsoft.com/office/drawing/2014/main" id="{17384BBF-7D70-4CDF-888F-19130E5C671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1792297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42A6E-9ADD-4BD6-B74D-BA9A60048490}"/>
              </a:ext>
            </a:extLst>
          </p:cNvPr>
          <p:cNvSpPr>
            <a:spLocks noGrp="1"/>
          </p:cNvSpPr>
          <p:nvPr>
            <p:ph type="title"/>
          </p:nvPr>
        </p:nvSpPr>
        <p:spPr/>
        <p:txBody>
          <a:bodyPr/>
          <a:lstStyle/>
          <a:p>
            <a:r>
              <a:rPr lang="en-US"/>
              <a:t>Facebook Post Table + Reactions | Scott - 13 of 26</a:t>
            </a:r>
          </a:p>
        </p:txBody>
      </p:sp>
      <p:graphicFrame>
        <p:nvGraphicFramePr>
          <p:cNvPr id="5" name="Table Placeholder 4">
            <a:extLst>
              <a:ext uri="{FF2B5EF4-FFF2-40B4-BE49-F238E27FC236}">
                <a16:creationId xmlns:a16="http://schemas.microsoft.com/office/drawing/2014/main" id="{CC9AA4F3-5364-45D6-95B8-0820F040B537}"/>
              </a:ext>
            </a:extLst>
          </p:cNvPr>
          <p:cNvGraphicFramePr>
            <a:graphicFrameLocks noGrp="1"/>
          </p:cNvGraphicFramePr>
          <p:nvPr>
            <p:ph type="tbl" sz="quarter" idx="13"/>
            <p:extLst>
              <p:ext uri="{D42A27DB-BD31-4B8C-83A1-F6EECF244321}">
                <p14:modId xmlns:p14="http://schemas.microsoft.com/office/powerpoint/2010/main" val="2770026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57588043"/>
                    </a:ext>
                  </a:extLst>
                </a:gridCol>
                <a:gridCol w="493776">
                  <a:extLst>
                    <a:ext uri="{9D8B030D-6E8A-4147-A177-3AD203B41FA5}">
                      <a16:colId xmlns:a16="http://schemas.microsoft.com/office/drawing/2014/main" val="3142241012"/>
                    </a:ext>
                  </a:extLst>
                </a:gridCol>
                <a:gridCol w="493776">
                  <a:extLst>
                    <a:ext uri="{9D8B030D-6E8A-4147-A177-3AD203B41FA5}">
                      <a16:colId xmlns:a16="http://schemas.microsoft.com/office/drawing/2014/main" val="938855328"/>
                    </a:ext>
                  </a:extLst>
                </a:gridCol>
                <a:gridCol w="493776">
                  <a:extLst>
                    <a:ext uri="{9D8B030D-6E8A-4147-A177-3AD203B41FA5}">
                      <a16:colId xmlns:a16="http://schemas.microsoft.com/office/drawing/2014/main" val="3073663487"/>
                    </a:ext>
                  </a:extLst>
                </a:gridCol>
                <a:gridCol w="493776">
                  <a:extLst>
                    <a:ext uri="{9D8B030D-6E8A-4147-A177-3AD203B41FA5}">
                      <a16:colId xmlns:a16="http://schemas.microsoft.com/office/drawing/2014/main" val="4211298369"/>
                    </a:ext>
                  </a:extLst>
                </a:gridCol>
                <a:gridCol w="493776">
                  <a:extLst>
                    <a:ext uri="{9D8B030D-6E8A-4147-A177-3AD203B41FA5}">
                      <a16:colId xmlns:a16="http://schemas.microsoft.com/office/drawing/2014/main" val="3758421552"/>
                    </a:ext>
                  </a:extLst>
                </a:gridCol>
                <a:gridCol w="493776">
                  <a:extLst>
                    <a:ext uri="{9D8B030D-6E8A-4147-A177-3AD203B41FA5}">
                      <a16:colId xmlns:a16="http://schemas.microsoft.com/office/drawing/2014/main" val="1811048324"/>
                    </a:ext>
                  </a:extLst>
                </a:gridCol>
                <a:gridCol w="493776">
                  <a:extLst>
                    <a:ext uri="{9D8B030D-6E8A-4147-A177-3AD203B41FA5}">
                      <a16:colId xmlns:a16="http://schemas.microsoft.com/office/drawing/2014/main" val="1244744569"/>
                    </a:ext>
                  </a:extLst>
                </a:gridCol>
                <a:gridCol w="493776">
                  <a:extLst>
                    <a:ext uri="{9D8B030D-6E8A-4147-A177-3AD203B41FA5}">
                      <a16:colId xmlns:a16="http://schemas.microsoft.com/office/drawing/2014/main" val="2256745398"/>
                    </a:ext>
                  </a:extLst>
                </a:gridCol>
                <a:gridCol w="493776">
                  <a:extLst>
                    <a:ext uri="{9D8B030D-6E8A-4147-A177-3AD203B41FA5}">
                      <a16:colId xmlns:a16="http://schemas.microsoft.com/office/drawing/2014/main" val="2734457814"/>
                    </a:ext>
                  </a:extLst>
                </a:gridCol>
                <a:gridCol w="493776">
                  <a:extLst>
                    <a:ext uri="{9D8B030D-6E8A-4147-A177-3AD203B41FA5}">
                      <a16:colId xmlns:a16="http://schemas.microsoft.com/office/drawing/2014/main" val="3987824801"/>
                    </a:ext>
                  </a:extLst>
                </a:gridCol>
                <a:gridCol w="493776">
                  <a:extLst>
                    <a:ext uri="{9D8B030D-6E8A-4147-A177-3AD203B41FA5}">
                      <a16:colId xmlns:a16="http://schemas.microsoft.com/office/drawing/2014/main" val="2716308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1404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- 2021-09-06 19:48:10</a:t>
                      </a:r>
                      <a:r>
                        <a:rPr kumimoji="0" lang="es-ES" sz="1000" b="0" i="0" u="none" strike="noStrike" kern="1200" cap="none" spc="0" normalizeH="0" baseline="0" noProof="0">
                          <a:ln>
                            <a:noFill/>
                          </a:ln>
                          <a:solidFill>
                            <a:prstClr val="black"/>
                          </a:solidFill>
                          <a:effectLst/>
                          <a:uLnTx/>
                          <a:uFillTx/>
                          <a:latin typeface="+mn-lt"/>
                          <a:ea typeface="+mn-ea"/>
                          <a:cs typeface="+mn-cs"/>
                        </a:rPr>
                        <a:t>
 La X-Caliber es una rígida diseñada para proporcionar velocidad, eficacia de pedaleo y un manejo rápido en senderos, singletrack o en las calles de la ciudad. Es perfecta para los ciclistas novatos, para corredores de cross country y para todo aquel que quiera rodar más kilómetros en menos tiempo.
Toda la información y disponibilidad  @trekbicycleargentina en los distribuidores autorizados de todo el país. 
@trekbikes @trekbicycleargentina @bontragerargentina  #trekbikes #trekargentina #bontragerargentina #racedtowin #gooutside #creemosenlasbicis #racedtowin #xcaliber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2803669"/>
                  </a:ext>
                </a:extLst>
              </a:tr>
            </a:tbl>
          </a:graphicData>
        </a:graphic>
      </p:graphicFrame>
      <p:sp>
        <p:nvSpPr>
          <p:cNvPr id="4" name="Text Placeholder 3">
            <a:extLst>
              <a:ext uri="{FF2B5EF4-FFF2-40B4-BE49-F238E27FC236}">
                <a16:creationId xmlns:a16="http://schemas.microsoft.com/office/drawing/2014/main" id="{CD2A1B2F-D869-4CFA-843A-F7D1EE6C2CC9}"/>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5427027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0214C-12B2-4527-92D6-8CEA6642E6B1}"/>
              </a:ext>
            </a:extLst>
          </p:cNvPr>
          <p:cNvSpPr>
            <a:spLocks noGrp="1"/>
          </p:cNvSpPr>
          <p:nvPr>
            <p:ph type="title"/>
          </p:nvPr>
        </p:nvSpPr>
        <p:spPr/>
        <p:txBody>
          <a:bodyPr/>
          <a:lstStyle/>
          <a:p>
            <a:r>
              <a:rPr lang="en-US"/>
              <a:t>Facebook Post Table + Reactions | Scott - 14 of 26</a:t>
            </a:r>
          </a:p>
        </p:txBody>
      </p:sp>
      <p:graphicFrame>
        <p:nvGraphicFramePr>
          <p:cNvPr id="5" name="Table Placeholder 4">
            <a:extLst>
              <a:ext uri="{FF2B5EF4-FFF2-40B4-BE49-F238E27FC236}">
                <a16:creationId xmlns:a16="http://schemas.microsoft.com/office/drawing/2014/main" id="{DCA5F383-2D17-4608-A669-EC1A440CAB72}"/>
              </a:ext>
            </a:extLst>
          </p:cNvPr>
          <p:cNvGraphicFramePr>
            <a:graphicFrameLocks noGrp="1"/>
          </p:cNvGraphicFramePr>
          <p:nvPr>
            <p:ph type="tbl" sz="quarter" idx="13"/>
            <p:extLst>
              <p:ext uri="{D42A27DB-BD31-4B8C-83A1-F6EECF244321}">
                <p14:modId xmlns:p14="http://schemas.microsoft.com/office/powerpoint/2010/main" val="499387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95441479"/>
                    </a:ext>
                  </a:extLst>
                </a:gridCol>
                <a:gridCol w="493776">
                  <a:extLst>
                    <a:ext uri="{9D8B030D-6E8A-4147-A177-3AD203B41FA5}">
                      <a16:colId xmlns:a16="http://schemas.microsoft.com/office/drawing/2014/main" val="2314344325"/>
                    </a:ext>
                  </a:extLst>
                </a:gridCol>
                <a:gridCol w="493776">
                  <a:extLst>
                    <a:ext uri="{9D8B030D-6E8A-4147-A177-3AD203B41FA5}">
                      <a16:colId xmlns:a16="http://schemas.microsoft.com/office/drawing/2014/main" val="1071021303"/>
                    </a:ext>
                  </a:extLst>
                </a:gridCol>
                <a:gridCol w="493776">
                  <a:extLst>
                    <a:ext uri="{9D8B030D-6E8A-4147-A177-3AD203B41FA5}">
                      <a16:colId xmlns:a16="http://schemas.microsoft.com/office/drawing/2014/main" val="1547711112"/>
                    </a:ext>
                  </a:extLst>
                </a:gridCol>
                <a:gridCol w="493776">
                  <a:extLst>
                    <a:ext uri="{9D8B030D-6E8A-4147-A177-3AD203B41FA5}">
                      <a16:colId xmlns:a16="http://schemas.microsoft.com/office/drawing/2014/main" val="34666812"/>
                    </a:ext>
                  </a:extLst>
                </a:gridCol>
                <a:gridCol w="493776">
                  <a:extLst>
                    <a:ext uri="{9D8B030D-6E8A-4147-A177-3AD203B41FA5}">
                      <a16:colId xmlns:a16="http://schemas.microsoft.com/office/drawing/2014/main" val="693222360"/>
                    </a:ext>
                  </a:extLst>
                </a:gridCol>
                <a:gridCol w="493776">
                  <a:extLst>
                    <a:ext uri="{9D8B030D-6E8A-4147-A177-3AD203B41FA5}">
                      <a16:colId xmlns:a16="http://schemas.microsoft.com/office/drawing/2014/main" val="4237577629"/>
                    </a:ext>
                  </a:extLst>
                </a:gridCol>
                <a:gridCol w="493776">
                  <a:extLst>
                    <a:ext uri="{9D8B030D-6E8A-4147-A177-3AD203B41FA5}">
                      <a16:colId xmlns:a16="http://schemas.microsoft.com/office/drawing/2014/main" val="773183231"/>
                    </a:ext>
                  </a:extLst>
                </a:gridCol>
                <a:gridCol w="493776">
                  <a:extLst>
                    <a:ext uri="{9D8B030D-6E8A-4147-A177-3AD203B41FA5}">
                      <a16:colId xmlns:a16="http://schemas.microsoft.com/office/drawing/2014/main" val="789674622"/>
                    </a:ext>
                  </a:extLst>
                </a:gridCol>
                <a:gridCol w="493776">
                  <a:extLst>
                    <a:ext uri="{9D8B030D-6E8A-4147-A177-3AD203B41FA5}">
                      <a16:colId xmlns:a16="http://schemas.microsoft.com/office/drawing/2014/main" val="348171284"/>
                    </a:ext>
                  </a:extLst>
                </a:gridCol>
                <a:gridCol w="493776">
                  <a:extLst>
                    <a:ext uri="{9D8B030D-6E8A-4147-A177-3AD203B41FA5}">
                      <a16:colId xmlns:a16="http://schemas.microsoft.com/office/drawing/2014/main" val="2048238366"/>
                    </a:ext>
                  </a:extLst>
                </a:gridCol>
                <a:gridCol w="493776">
                  <a:extLst>
                    <a:ext uri="{9D8B030D-6E8A-4147-A177-3AD203B41FA5}">
                      <a16:colId xmlns:a16="http://schemas.microsoft.com/office/drawing/2014/main" val="4200224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6514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- 2021-09-07 09:31:34</a:t>
                      </a:r>
                      <a:r>
                        <a:rPr kumimoji="0" lang="es-ES" sz="1000" b="0" i="0" u="none" strike="noStrike" kern="1200" cap="none" spc="0" normalizeH="0" baseline="0" noProof="0">
                          <a:ln>
                            <a:noFill/>
                          </a:ln>
                          <a:solidFill>
                            <a:prstClr val="black"/>
                          </a:solidFill>
                          <a:effectLst/>
                          <a:uLnTx/>
                          <a:uFillTx/>
                          <a:latin typeface="+mn-lt"/>
                          <a:ea typeface="+mn-ea"/>
                          <a:cs typeface="+mn-cs"/>
                        </a:rPr>
                        <a:t>
 ¡ X-Caliber 9 preparada para competir! 
La horquilla RockShox Judy Silver con bloqueo remoto, transmisión Shimano XT/SLX 1x12 y con una amplia relación de cambios la convierten en una gran opción para los ciclistas que buscan rodar a toda velocidad por los singletracks y que quieren una gran bici preparada para competir desde el primer momento.
Encontrá la info y disponibilidad @trekbicycleargentina en los distribuidores autorizados de todo el país.
@trekbikes @trekbicycleargentina @bontragerargentina #trekbikes #trekargentina #bontragerargentina #racedtowin #gooutside #creemosenlasbicis #racedtowin #xcaliber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26231270"/>
                  </a:ext>
                </a:extLst>
              </a:tr>
            </a:tbl>
          </a:graphicData>
        </a:graphic>
      </p:graphicFrame>
      <p:sp>
        <p:nvSpPr>
          <p:cNvPr id="4" name="Text Placeholder 3">
            <a:extLst>
              <a:ext uri="{FF2B5EF4-FFF2-40B4-BE49-F238E27FC236}">
                <a16:creationId xmlns:a16="http://schemas.microsoft.com/office/drawing/2014/main" id="{A2FA166B-B380-4324-BDFF-0D2DE4A19EE5}"/>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9667275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03962-D9C3-4120-A6B6-4C3923DF7841}"/>
              </a:ext>
            </a:extLst>
          </p:cNvPr>
          <p:cNvSpPr>
            <a:spLocks noGrp="1"/>
          </p:cNvSpPr>
          <p:nvPr>
            <p:ph type="title"/>
          </p:nvPr>
        </p:nvSpPr>
        <p:spPr/>
        <p:txBody>
          <a:bodyPr/>
          <a:lstStyle/>
          <a:p>
            <a:r>
              <a:rPr lang="en-US"/>
              <a:t>Facebook Post Table + Reactions | Scott - 15 of 26</a:t>
            </a:r>
          </a:p>
        </p:txBody>
      </p:sp>
      <p:graphicFrame>
        <p:nvGraphicFramePr>
          <p:cNvPr id="5" name="Table Placeholder 4">
            <a:extLst>
              <a:ext uri="{FF2B5EF4-FFF2-40B4-BE49-F238E27FC236}">
                <a16:creationId xmlns:a16="http://schemas.microsoft.com/office/drawing/2014/main" id="{9F9AC3D0-4C18-4F78-9B80-6AF184E0956A}"/>
              </a:ext>
            </a:extLst>
          </p:cNvPr>
          <p:cNvGraphicFramePr>
            <a:graphicFrameLocks noGrp="1"/>
          </p:cNvGraphicFramePr>
          <p:nvPr>
            <p:ph type="tbl" sz="quarter" idx="13"/>
            <p:extLst>
              <p:ext uri="{D42A27DB-BD31-4B8C-83A1-F6EECF244321}">
                <p14:modId xmlns:p14="http://schemas.microsoft.com/office/powerpoint/2010/main" val="2162818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99999233"/>
                    </a:ext>
                  </a:extLst>
                </a:gridCol>
                <a:gridCol w="493776">
                  <a:extLst>
                    <a:ext uri="{9D8B030D-6E8A-4147-A177-3AD203B41FA5}">
                      <a16:colId xmlns:a16="http://schemas.microsoft.com/office/drawing/2014/main" val="1708238345"/>
                    </a:ext>
                  </a:extLst>
                </a:gridCol>
                <a:gridCol w="493776">
                  <a:extLst>
                    <a:ext uri="{9D8B030D-6E8A-4147-A177-3AD203B41FA5}">
                      <a16:colId xmlns:a16="http://schemas.microsoft.com/office/drawing/2014/main" val="1318844985"/>
                    </a:ext>
                  </a:extLst>
                </a:gridCol>
                <a:gridCol w="493776">
                  <a:extLst>
                    <a:ext uri="{9D8B030D-6E8A-4147-A177-3AD203B41FA5}">
                      <a16:colId xmlns:a16="http://schemas.microsoft.com/office/drawing/2014/main" val="428228902"/>
                    </a:ext>
                  </a:extLst>
                </a:gridCol>
                <a:gridCol w="493776">
                  <a:extLst>
                    <a:ext uri="{9D8B030D-6E8A-4147-A177-3AD203B41FA5}">
                      <a16:colId xmlns:a16="http://schemas.microsoft.com/office/drawing/2014/main" val="701598778"/>
                    </a:ext>
                  </a:extLst>
                </a:gridCol>
                <a:gridCol w="493776">
                  <a:extLst>
                    <a:ext uri="{9D8B030D-6E8A-4147-A177-3AD203B41FA5}">
                      <a16:colId xmlns:a16="http://schemas.microsoft.com/office/drawing/2014/main" val="500774277"/>
                    </a:ext>
                  </a:extLst>
                </a:gridCol>
                <a:gridCol w="493776">
                  <a:extLst>
                    <a:ext uri="{9D8B030D-6E8A-4147-A177-3AD203B41FA5}">
                      <a16:colId xmlns:a16="http://schemas.microsoft.com/office/drawing/2014/main" val="2447149166"/>
                    </a:ext>
                  </a:extLst>
                </a:gridCol>
                <a:gridCol w="493776">
                  <a:extLst>
                    <a:ext uri="{9D8B030D-6E8A-4147-A177-3AD203B41FA5}">
                      <a16:colId xmlns:a16="http://schemas.microsoft.com/office/drawing/2014/main" val="3908650717"/>
                    </a:ext>
                  </a:extLst>
                </a:gridCol>
                <a:gridCol w="493776">
                  <a:extLst>
                    <a:ext uri="{9D8B030D-6E8A-4147-A177-3AD203B41FA5}">
                      <a16:colId xmlns:a16="http://schemas.microsoft.com/office/drawing/2014/main" val="773966628"/>
                    </a:ext>
                  </a:extLst>
                </a:gridCol>
                <a:gridCol w="493776">
                  <a:extLst>
                    <a:ext uri="{9D8B030D-6E8A-4147-A177-3AD203B41FA5}">
                      <a16:colId xmlns:a16="http://schemas.microsoft.com/office/drawing/2014/main" val="2403381272"/>
                    </a:ext>
                  </a:extLst>
                </a:gridCol>
                <a:gridCol w="493776">
                  <a:extLst>
                    <a:ext uri="{9D8B030D-6E8A-4147-A177-3AD203B41FA5}">
                      <a16:colId xmlns:a16="http://schemas.microsoft.com/office/drawing/2014/main" val="2220558363"/>
                    </a:ext>
                  </a:extLst>
                </a:gridCol>
                <a:gridCol w="493776">
                  <a:extLst>
                    <a:ext uri="{9D8B030D-6E8A-4147-A177-3AD203B41FA5}">
                      <a16:colId xmlns:a16="http://schemas.microsoft.com/office/drawing/2014/main" val="1943068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70134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- 2021-09-14 20:44:55</a:t>
                      </a:r>
                      <a:r>
                        <a:rPr kumimoji="0" lang="es-ES" sz="1000" b="0" i="0" u="none" strike="noStrike" kern="1200" cap="none" spc="0" normalizeH="0" baseline="0" noProof="0">
                          <a:ln>
                            <a:noFill/>
                          </a:ln>
                          <a:solidFill>
                            <a:prstClr val="black"/>
                          </a:solidFill>
                          <a:effectLst/>
                          <a:uLnTx/>
                          <a:uFillTx/>
                          <a:latin typeface="+mn-lt"/>
                          <a:ea typeface="+mn-ea"/>
                          <a:cs typeface="+mn-cs"/>
                        </a:rPr>
                        <a:t>
 La Marlin 6 es ideal para rodar en cualquier superficie de montaña o ciudad. Además está preparada para la instalación rápida de accesorios que la catalogan como una gran opción para la ciudad.
Descubrí todos los detalles y precio en las tiendas oficiales Trek más cercana. 
@trekbikes @trekbicycleargentina @bontragerargentina  #trekbikes #trekargentina #bontragerargentina #racedtowin #gooutside #creemosenlasbicis #racedtowin #Marlin6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67689961"/>
                  </a:ext>
                </a:extLst>
              </a:tr>
            </a:tbl>
          </a:graphicData>
        </a:graphic>
      </p:graphicFrame>
      <p:sp>
        <p:nvSpPr>
          <p:cNvPr id="4" name="Text Placeholder 3">
            <a:extLst>
              <a:ext uri="{FF2B5EF4-FFF2-40B4-BE49-F238E27FC236}">
                <a16:creationId xmlns:a16="http://schemas.microsoft.com/office/drawing/2014/main" id="{0170DFE2-7659-4FCA-86E0-07120620C1A3}"/>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1329354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4B9CA-2B35-4E87-A33D-1EC12D6F343E}"/>
              </a:ext>
            </a:extLst>
          </p:cNvPr>
          <p:cNvSpPr>
            <a:spLocks noGrp="1"/>
          </p:cNvSpPr>
          <p:nvPr>
            <p:ph type="title"/>
          </p:nvPr>
        </p:nvSpPr>
        <p:spPr/>
        <p:txBody>
          <a:bodyPr/>
          <a:lstStyle/>
          <a:p>
            <a:r>
              <a:rPr lang="en-US"/>
              <a:t>Facebook Post Table + Reactions | Scott - 16 of 26</a:t>
            </a:r>
          </a:p>
        </p:txBody>
      </p:sp>
      <p:graphicFrame>
        <p:nvGraphicFramePr>
          <p:cNvPr id="5" name="Table Placeholder 4">
            <a:extLst>
              <a:ext uri="{FF2B5EF4-FFF2-40B4-BE49-F238E27FC236}">
                <a16:creationId xmlns:a16="http://schemas.microsoft.com/office/drawing/2014/main" id="{60B83A87-5B73-4912-81B2-CA6C9CE94044}"/>
              </a:ext>
            </a:extLst>
          </p:cNvPr>
          <p:cNvGraphicFramePr>
            <a:graphicFrameLocks noGrp="1"/>
          </p:cNvGraphicFramePr>
          <p:nvPr>
            <p:ph type="tbl" sz="quarter" idx="13"/>
            <p:extLst>
              <p:ext uri="{D42A27DB-BD31-4B8C-83A1-F6EECF244321}">
                <p14:modId xmlns:p14="http://schemas.microsoft.com/office/powerpoint/2010/main" val="2072896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77170660"/>
                    </a:ext>
                  </a:extLst>
                </a:gridCol>
                <a:gridCol w="493776">
                  <a:extLst>
                    <a:ext uri="{9D8B030D-6E8A-4147-A177-3AD203B41FA5}">
                      <a16:colId xmlns:a16="http://schemas.microsoft.com/office/drawing/2014/main" val="465585967"/>
                    </a:ext>
                  </a:extLst>
                </a:gridCol>
                <a:gridCol w="493776">
                  <a:extLst>
                    <a:ext uri="{9D8B030D-6E8A-4147-A177-3AD203B41FA5}">
                      <a16:colId xmlns:a16="http://schemas.microsoft.com/office/drawing/2014/main" val="3569872054"/>
                    </a:ext>
                  </a:extLst>
                </a:gridCol>
                <a:gridCol w="493776">
                  <a:extLst>
                    <a:ext uri="{9D8B030D-6E8A-4147-A177-3AD203B41FA5}">
                      <a16:colId xmlns:a16="http://schemas.microsoft.com/office/drawing/2014/main" val="2828869573"/>
                    </a:ext>
                  </a:extLst>
                </a:gridCol>
                <a:gridCol w="493776">
                  <a:extLst>
                    <a:ext uri="{9D8B030D-6E8A-4147-A177-3AD203B41FA5}">
                      <a16:colId xmlns:a16="http://schemas.microsoft.com/office/drawing/2014/main" val="3693464658"/>
                    </a:ext>
                  </a:extLst>
                </a:gridCol>
                <a:gridCol w="493776">
                  <a:extLst>
                    <a:ext uri="{9D8B030D-6E8A-4147-A177-3AD203B41FA5}">
                      <a16:colId xmlns:a16="http://schemas.microsoft.com/office/drawing/2014/main" val="2254994382"/>
                    </a:ext>
                  </a:extLst>
                </a:gridCol>
                <a:gridCol w="493776">
                  <a:extLst>
                    <a:ext uri="{9D8B030D-6E8A-4147-A177-3AD203B41FA5}">
                      <a16:colId xmlns:a16="http://schemas.microsoft.com/office/drawing/2014/main" val="1880010781"/>
                    </a:ext>
                  </a:extLst>
                </a:gridCol>
                <a:gridCol w="493776">
                  <a:extLst>
                    <a:ext uri="{9D8B030D-6E8A-4147-A177-3AD203B41FA5}">
                      <a16:colId xmlns:a16="http://schemas.microsoft.com/office/drawing/2014/main" val="1810065628"/>
                    </a:ext>
                  </a:extLst>
                </a:gridCol>
                <a:gridCol w="493776">
                  <a:extLst>
                    <a:ext uri="{9D8B030D-6E8A-4147-A177-3AD203B41FA5}">
                      <a16:colId xmlns:a16="http://schemas.microsoft.com/office/drawing/2014/main" val="3071825819"/>
                    </a:ext>
                  </a:extLst>
                </a:gridCol>
                <a:gridCol w="493776">
                  <a:extLst>
                    <a:ext uri="{9D8B030D-6E8A-4147-A177-3AD203B41FA5}">
                      <a16:colId xmlns:a16="http://schemas.microsoft.com/office/drawing/2014/main" val="4230400601"/>
                    </a:ext>
                  </a:extLst>
                </a:gridCol>
                <a:gridCol w="493776">
                  <a:extLst>
                    <a:ext uri="{9D8B030D-6E8A-4147-A177-3AD203B41FA5}">
                      <a16:colId xmlns:a16="http://schemas.microsoft.com/office/drawing/2014/main" val="2237841301"/>
                    </a:ext>
                  </a:extLst>
                </a:gridCol>
                <a:gridCol w="493776">
                  <a:extLst>
                    <a:ext uri="{9D8B030D-6E8A-4147-A177-3AD203B41FA5}">
                      <a16:colId xmlns:a16="http://schemas.microsoft.com/office/drawing/2014/main" val="2484025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1439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- 2021-09-03 21:01:25</a:t>
                      </a:r>
                      <a:r>
                        <a:rPr kumimoji="0" lang="es-ES" sz="1000" b="0" i="0" u="none" strike="noStrike" kern="1200" cap="none" spc="0" normalizeH="0" baseline="0" noProof="0">
                          <a:ln>
                            <a:noFill/>
                          </a:ln>
                          <a:solidFill>
                            <a:prstClr val="black"/>
                          </a:solidFill>
                          <a:effectLst/>
                          <a:uLnTx/>
                          <a:uFillTx/>
                          <a:latin typeface="+mn-lt"/>
                          <a:ea typeface="+mn-ea"/>
                          <a:cs typeface="+mn-cs"/>
                        </a:rPr>
                        <a:t>
 La Scale 970 de SCOTT viene equipada con transmisión de 12 velocidades SRAM Eagle y una horquilla Rock Shox, junto con tecnología de bloqueo remoto para permitir diferentes ajustes del recorrido en función de las necesidades de cada momento.
Encontralas en nuestras tiendas. Link en bio.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34470681"/>
                  </a:ext>
                </a:extLst>
              </a:tr>
            </a:tbl>
          </a:graphicData>
        </a:graphic>
      </p:graphicFrame>
      <p:sp>
        <p:nvSpPr>
          <p:cNvPr id="4" name="Text Placeholder 3">
            <a:extLst>
              <a:ext uri="{FF2B5EF4-FFF2-40B4-BE49-F238E27FC236}">
                <a16:creationId xmlns:a16="http://schemas.microsoft.com/office/drawing/2014/main" id="{76DD8097-0C75-4517-AB4D-320082252ADB}"/>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59069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2F150-6316-49F7-BA76-5B0173AC1B4F}"/>
              </a:ext>
            </a:extLst>
          </p:cNvPr>
          <p:cNvSpPr>
            <a:spLocks noGrp="1"/>
          </p:cNvSpPr>
          <p:nvPr>
            <p:ph type="title"/>
          </p:nvPr>
        </p:nvSpPr>
        <p:spPr/>
        <p:txBody>
          <a:bodyPr/>
          <a:lstStyle/>
          <a:p>
            <a:r>
              <a:rPr lang="en-US"/>
              <a:t>Facebook Post Table + Reactions | Scott - 17 of 26</a:t>
            </a:r>
          </a:p>
        </p:txBody>
      </p:sp>
      <p:graphicFrame>
        <p:nvGraphicFramePr>
          <p:cNvPr id="5" name="Table Placeholder 4">
            <a:extLst>
              <a:ext uri="{FF2B5EF4-FFF2-40B4-BE49-F238E27FC236}">
                <a16:creationId xmlns:a16="http://schemas.microsoft.com/office/drawing/2014/main" id="{52655034-13EC-4E9D-A45D-670176AC55D3}"/>
              </a:ext>
            </a:extLst>
          </p:cNvPr>
          <p:cNvGraphicFramePr>
            <a:graphicFrameLocks noGrp="1"/>
          </p:cNvGraphicFramePr>
          <p:nvPr>
            <p:ph type="tbl" sz="quarter" idx="13"/>
            <p:extLst>
              <p:ext uri="{D42A27DB-BD31-4B8C-83A1-F6EECF244321}">
                <p14:modId xmlns:p14="http://schemas.microsoft.com/office/powerpoint/2010/main" val="1720863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17362911"/>
                    </a:ext>
                  </a:extLst>
                </a:gridCol>
                <a:gridCol w="493776">
                  <a:extLst>
                    <a:ext uri="{9D8B030D-6E8A-4147-A177-3AD203B41FA5}">
                      <a16:colId xmlns:a16="http://schemas.microsoft.com/office/drawing/2014/main" val="2371459963"/>
                    </a:ext>
                  </a:extLst>
                </a:gridCol>
                <a:gridCol w="493776">
                  <a:extLst>
                    <a:ext uri="{9D8B030D-6E8A-4147-A177-3AD203B41FA5}">
                      <a16:colId xmlns:a16="http://schemas.microsoft.com/office/drawing/2014/main" val="1238027850"/>
                    </a:ext>
                  </a:extLst>
                </a:gridCol>
                <a:gridCol w="493776">
                  <a:extLst>
                    <a:ext uri="{9D8B030D-6E8A-4147-A177-3AD203B41FA5}">
                      <a16:colId xmlns:a16="http://schemas.microsoft.com/office/drawing/2014/main" val="1413011861"/>
                    </a:ext>
                  </a:extLst>
                </a:gridCol>
                <a:gridCol w="493776">
                  <a:extLst>
                    <a:ext uri="{9D8B030D-6E8A-4147-A177-3AD203B41FA5}">
                      <a16:colId xmlns:a16="http://schemas.microsoft.com/office/drawing/2014/main" val="1407127269"/>
                    </a:ext>
                  </a:extLst>
                </a:gridCol>
                <a:gridCol w="493776">
                  <a:extLst>
                    <a:ext uri="{9D8B030D-6E8A-4147-A177-3AD203B41FA5}">
                      <a16:colId xmlns:a16="http://schemas.microsoft.com/office/drawing/2014/main" val="200402665"/>
                    </a:ext>
                  </a:extLst>
                </a:gridCol>
                <a:gridCol w="493776">
                  <a:extLst>
                    <a:ext uri="{9D8B030D-6E8A-4147-A177-3AD203B41FA5}">
                      <a16:colId xmlns:a16="http://schemas.microsoft.com/office/drawing/2014/main" val="3228591602"/>
                    </a:ext>
                  </a:extLst>
                </a:gridCol>
                <a:gridCol w="493776">
                  <a:extLst>
                    <a:ext uri="{9D8B030D-6E8A-4147-A177-3AD203B41FA5}">
                      <a16:colId xmlns:a16="http://schemas.microsoft.com/office/drawing/2014/main" val="4127543559"/>
                    </a:ext>
                  </a:extLst>
                </a:gridCol>
                <a:gridCol w="493776">
                  <a:extLst>
                    <a:ext uri="{9D8B030D-6E8A-4147-A177-3AD203B41FA5}">
                      <a16:colId xmlns:a16="http://schemas.microsoft.com/office/drawing/2014/main" val="3999732329"/>
                    </a:ext>
                  </a:extLst>
                </a:gridCol>
                <a:gridCol w="493776">
                  <a:extLst>
                    <a:ext uri="{9D8B030D-6E8A-4147-A177-3AD203B41FA5}">
                      <a16:colId xmlns:a16="http://schemas.microsoft.com/office/drawing/2014/main" val="3166455184"/>
                    </a:ext>
                  </a:extLst>
                </a:gridCol>
                <a:gridCol w="493776">
                  <a:extLst>
                    <a:ext uri="{9D8B030D-6E8A-4147-A177-3AD203B41FA5}">
                      <a16:colId xmlns:a16="http://schemas.microsoft.com/office/drawing/2014/main" val="803699123"/>
                    </a:ext>
                  </a:extLst>
                </a:gridCol>
                <a:gridCol w="493776">
                  <a:extLst>
                    <a:ext uri="{9D8B030D-6E8A-4147-A177-3AD203B41FA5}">
                      <a16:colId xmlns:a16="http://schemas.microsoft.com/office/drawing/2014/main" val="1701434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73709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- 2021-09-07 21:05:26</a:t>
                      </a:r>
                      <a:r>
                        <a:rPr kumimoji="0" lang="es-ES" sz="1000" b="0" i="0" u="none" strike="noStrike" kern="1200" cap="none" spc="0" normalizeH="0" baseline="0" noProof="0">
                          <a:ln>
                            <a:noFill/>
                          </a:ln>
                          <a:solidFill>
                            <a:prstClr val="black"/>
                          </a:solidFill>
                          <a:effectLst/>
                          <a:uLnTx/>
                          <a:uFillTx/>
                          <a:latin typeface="+mn-lt"/>
                          <a:ea typeface="+mn-ea"/>
                          <a:cs typeface="+mn-cs"/>
                        </a:rPr>
                        <a:t>
 ¡El #TeamTrekBontrager se coronó en el Abierto Argentino de XCO!  
En la cuarta fecha desarrollada en Catamarca “El Cóndor”  @alvaritomacias se quedó con el primer puesto ante los mejores exponentes de la disciplina del país. 
@facu_cayata  y @fernandodiaz532 también lograron el escalón más alto del podio en Juvenil y Cadetes respectivamente. 
Mirá toda la imágenes. 
@trekbikes @trekbicycleargentina @bontragerargentina @santini_arg @guargentina @OpticaCentralStore @microonfactory @foxracingargentina
#Trek #TrekArgentina #TeamTrekArgentina #RacedToWin #GoOutside #creemosenlasbicis #gobybike #procaliber #supercaliber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72703149"/>
                  </a:ext>
                </a:extLst>
              </a:tr>
            </a:tbl>
          </a:graphicData>
        </a:graphic>
      </p:graphicFrame>
      <p:sp>
        <p:nvSpPr>
          <p:cNvPr id="4" name="Text Placeholder 3">
            <a:extLst>
              <a:ext uri="{FF2B5EF4-FFF2-40B4-BE49-F238E27FC236}">
                <a16:creationId xmlns:a16="http://schemas.microsoft.com/office/drawing/2014/main" id="{A791FD13-9D97-45D1-806E-2DCA4BC0F6C0}"/>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4576714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1083C-680D-4CF7-9F11-92B813F78787}"/>
              </a:ext>
            </a:extLst>
          </p:cNvPr>
          <p:cNvSpPr>
            <a:spLocks noGrp="1"/>
          </p:cNvSpPr>
          <p:nvPr>
            <p:ph type="title"/>
          </p:nvPr>
        </p:nvSpPr>
        <p:spPr/>
        <p:txBody>
          <a:bodyPr/>
          <a:lstStyle/>
          <a:p>
            <a:r>
              <a:rPr lang="en-US"/>
              <a:t>Facebook Post Table + Reactions | Scott - 18 of 26</a:t>
            </a:r>
          </a:p>
        </p:txBody>
      </p:sp>
      <p:graphicFrame>
        <p:nvGraphicFramePr>
          <p:cNvPr id="5" name="Table Placeholder 4">
            <a:extLst>
              <a:ext uri="{FF2B5EF4-FFF2-40B4-BE49-F238E27FC236}">
                <a16:creationId xmlns:a16="http://schemas.microsoft.com/office/drawing/2014/main" id="{431A7B70-D674-44CF-AB22-2D77584C4AB9}"/>
              </a:ext>
            </a:extLst>
          </p:cNvPr>
          <p:cNvGraphicFramePr>
            <a:graphicFrameLocks noGrp="1"/>
          </p:cNvGraphicFramePr>
          <p:nvPr>
            <p:ph type="tbl" sz="quarter" idx="13"/>
            <p:extLst>
              <p:ext uri="{D42A27DB-BD31-4B8C-83A1-F6EECF244321}">
                <p14:modId xmlns:p14="http://schemas.microsoft.com/office/powerpoint/2010/main" val="2918236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51548917"/>
                    </a:ext>
                  </a:extLst>
                </a:gridCol>
                <a:gridCol w="493776">
                  <a:extLst>
                    <a:ext uri="{9D8B030D-6E8A-4147-A177-3AD203B41FA5}">
                      <a16:colId xmlns:a16="http://schemas.microsoft.com/office/drawing/2014/main" val="3790948944"/>
                    </a:ext>
                  </a:extLst>
                </a:gridCol>
                <a:gridCol w="493776">
                  <a:extLst>
                    <a:ext uri="{9D8B030D-6E8A-4147-A177-3AD203B41FA5}">
                      <a16:colId xmlns:a16="http://schemas.microsoft.com/office/drawing/2014/main" val="977317787"/>
                    </a:ext>
                  </a:extLst>
                </a:gridCol>
                <a:gridCol w="493776">
                  <a:extLst>
                    <a:ext uri="{9D8B030D-6E8A-4147-A177-3AD203B41FA5}">
                      <a16:colId xmlns:a16="http://schemas.microsoft.com/office/drawing/2014/main" val="3202471209"/>
                    </a:ext>
                  </a:extLst>
                </a:gridCol>
                <a:gridCol w="493776">
                  <a:extLst>
                    <a:ext uri="{9D8B030D-6E8A-4147-A177-3AD203B41FA5}">
                      <a16:colId xmlns:a16="http://schemas.microsoft.com/office/drawing/2014/main" val="1938986150"/>
                    </a:ext>
                  </a:extLst>
                </a:gridCol>
                <a:gridCol w="493776">
                  <a:extLst>
                    <a:ext uri="{9D8B030D-6E8A-4147-A177-3AD203B41FA5}">
                      <a16:colId xmlns:a16="http://schemas.microsoft.com/office/drawing/2014/main" val="3962915480"/>
                    </a:ext>
                  </a:extLst>
                </a:gridCol>
                <a:gridCol w="493776">
                  <a:extLst>
                    <a:ext uri="{9D8B030D-6E8A-4147-A177-3AD203B41FA5}">
                      <a16:colId xmlns:a16="http://schemas.microsoft.com/office/drawing/2014/main" val="1162722159"/>
                    </a:ext>
                  </a:extLst>
                </a:gridCol>
                <a:gridCol w="493776">
                  <a:extLst>
                    <a:ext uri="{9D8B030D-6E8A-4147-A177-3AD203B41FA5}">
                      <a16:colId xmlns:a16="http://schemas.microsoft.com/office/drawing/2014/main" val="3395365026"/>
                    </a:ext>
                  </a:extLst>
                </a:gridCol>
                <a:gridCol w="493776">
                  <a:extLst>
                    <a:ext uri="{9D8B030D-6E8A-4147-A177-3AD203B41FA5}">
                      <a16:colId xmlns:a16="http://schemas.microsoft.com/office/drawing/2014/main" val="2961540606"/>
                    </a:ext>
                  </a:extLst>
                </a:gridCol>
                <a:gridCol w="493776">
                  <a:extLst>
                    <a:ext uri="{9D8B030D-6E8A-4147-A177-3AD203B41FA5}">
                      <a16:colId xmlns:a16="http://schemas.microsoft.com/office/drawing/2014/main" val="2990023232"/>
                    </a:ext>
                  </a:extLst>
                </a:gridCol>
                <a:gridCol w="493776">
                  <a:extLst>
                    <a:ext uri="{9D8B030D-6E8A-4147-A177-3AD203B41FA5}">
                      <a16:colId xmlns:a16="http://schemas.microsoft.com/office/drawing/2014/main" val="1835472323"/>
                    </a:ext>
                  </a:extLst>
                </a:gridCol>
                <a:gridCol w="493776">
                  <a:extLst>
                    <a:ext uri="{9D8B030D-6E8A-4147-A177-3AD203B41FA5}">
                      <a16:colId xmlns:a16="http://schemas.microsoft.com/office/drawing/2014/main" val="356122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5570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- 2021-09-15 14:56:39</a:t>
                      </a:r>
                      <a:r>
                        <a:rPr kumimoji="0" lang="es-ES" sz="1000" b="0" i="0" u="none" strike="noStrike" kern="1200" cap="none" spc="0" normalizeH="0" baseline="0" noProof="0">
                          <a:ln>
                            <a:noFill/>
                          </a:ln>
                          <a:solidFill>
                            <a:prstClr val="black"/>
                          </a:solidFill>
                          <a:effectLst/>
                          <a:uLnTx/>
                          <a:uFillTx/>
                          <a:latin typeface="+mn-lt"/>
                          <a:ea typeface="+mn-ea"/>
                          <a:cs typeface="+mn-cs"/>
                        </a:rPr>
                        <a:t>
 Si estás pensando que es hora de pasar al carbono, la Scale 940 Granite Black es la bicicleta que estás buscando.
Acercate a nuestras tiendas y probala.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13715559"/>
                  </a:ext>
                </a:extLst>
              </a:tr>
            </a:tbl>
          </a:graphicData>
        </a:graphic>
      </p:graphicFrame>
      <p:sp>
        <p:nvSpPr>
          <p:cNvPr id="4" name="Text Placeholder 3">
            <a:extLst>
              <a:ext uri="{FF2B5EF4-FFF2-40B4-BE49-F238E27FC236}">
                <a16:creationId xmlns:a16="http://schemas.microsoft.com/office/drawing/2014/main" id="{14D4FFF7-932F-4C20-AA4A-035188265139}"/>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9618912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21601-E1DA-464B-967D-FBE297B4B476}"/>
              </a:ext>
            </a:extLst>
          </p:cNvPr>
          <p:cNvSpPr>
            <a:spLocks noGrp="1"/>
          </p:cNvSpPr>
          <p:nvPr>
            <p:ph type="title"/>
          </p:nvPr>
        </p:nvSpPr>
        <p:spPr/>
        <p:txBody>
          <a:bodyPr/>
          <a:lstStyle/>
          <a:p>
            <a:r>
              <a:rPr lang="en-US"/>
              <a:t>Facebook Post Table + Reactions | Scott - 19 of 26</a:t>
            </a:r>
          </a:p>
        </p:txBody>
      </p:sp>
      <p:graphicFrame>
        <p:nvGraphicFramePr>
          <p:cNvPr id="5" name="Table Placeholder 4">
            <a:extLst>
              <a:ext uri="{FF2B5EF4-FFF2-40B4-BE49-F238E27FC236}">
                <a16:creationId xmlns:a16="http://schemas.microsoft.com/office/drawing/2014/main" id="{0281DBF4-4D75-4D48-97D9-95983F75C07E}"/>
              </a:ext>
            </a:extLst>
          </p:cNvPr>
          <p:cNvGraphicFramePr>
            <a:graphicFrameLocks noGrp="1"/>
          </p:cNvGraphicFramePr>
          <p:nvPr>
            <p:ph type="tbl" sz="quarter" idx="13"/>
            <p:extLst>
              <p:ext uri="{D42A27DB-BD31-4B8C-83A1-F6EECF244321}">
                <p14:modId xmlns:p14="http://schemas.microsoft.com/office/powerpoint/2010/main" val="4212224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74326496"/>
                    </a:ext>
                  </a:extLst>
                </a:gridCol>
                <a:gridCol w="493776">
                  <a:extLst>
                    <a:ext uri="{9D8B030D-6E8A-4147-A177-3AD203B41FA5}">
                      <a16:colId xmlns:a16="http://schemas.microsoft.com/office/drawing/2014/main" val="504277285"/>
                    </a:ext>
                  </a:extLst>
                </a:gridCol>
                <a:gridCol w="493776">
                  <a:extLst>
                    <a:ext uri="{9D8B030D-6E8A-4147-A177-3AD203B41FA5}">
                      <a16:colId xmlns:a16="http://schemas.microsoft.com/office/drawing/2014/main" val="3925167804"/>
                    </a:ext>
                  </a:extLst>
                </a:gridCol>
                <a:gridCol w="493776">
                  <a:extLst>
                    <a:ext uri="{9D8B030D-6E8A-4147-A177-3AD203B41FA5}">
                      <a16:colId xmlns:a16="http://schemas.microsoft.com/office/drawing/2014/main" val="252133165"/>
                    </a:ext>
                  </a:extLst>
                </a:gridCol>
                <a:gridCol w="493776">
                  <a:extLst>
                    <a:ext uri="{9D8B030D-6E8A-4147-A177-3AD203B41FA5}">
                      <a16:colId xmlns:a16="http://schemas.microsoft.com/office/drawing/2014/main" val="33925307"/>
                    </a:ext>
                  </a:extLst>
                </a:gridCol>
                <a:gridCol w="493776">
                  <a:extLst>
                    <a:ext uri="{9D8B030D-6E8A-4147-A177-3AD203B41FA5}">
                      <a16:colId xmlns:a16="http://schemas.microsoft.com/office/drawing/2014/main" val="1625863865"/>
                    </a:ext>
                  </a:extLst>
                </a:gridCol>
                <a:gridCol w="493776">
                  <a:extLst>
                    <a:ext uri="{9D8B030D-6E8A-4147-A177-3AD203B41FA5}">
                      <a16:colId xmlns:a16="http://schemas.microsoft.com/office/drawing/2014/main" val="2773935589"/>
                    </a:ext>
                  </a:extLst>
                </a:gridCol>
                <a:gridCol w="493776">
                  <a:extLst>
                    <a:ext uri="{9D8B030D-6E8A-4147-A177-3AD203B41FA5}">
                      <a16:colId xmlns:a16="http://schemas.microsoft.com/office/drawing/2014/main" val="3266708309"/>
                    </a:ext>
                  </a:extLst>
                </a:gridCol>
                <a:gridCol w="493776">
                  <a:extLst>
                    <a:ext uri="{9D8B030D-6E8A-4147-A177-3AD203B41FA5}">
                      <a16:colId xmlns:a16="http://schemas.microsoft.com/office/drawing/2014/main" val="1848390220"/>
                    </a:ext>
                  </a:extLst>
                </a:gridCol>
                <a:gridCol w="493776">
                  <a:extLst>
                    <a:ext uri="{9D8B030D-6E8A-4147-A177-3AD203B41FA5}">
                      <a16:colId xmlns:a16="http://schemas.microsoft.com/office/drawing/2014/main" val="1632864584"/>
                    </a:ext>
                  </a:extLst>
                </a:gridCol>
                <a:gridCol w="493776">
                  <a:extLst>
                    <a:ext uri="{9D8B030D-6E8A-4147-A177-3AD203B41FA5}">
                      <a16:colId xmlns:a16="http://schemas.microsoft.com/office/drawing/2014/main" val="2764902556"/>
                    </a:ext>
                  </a:extLst>
                </a:gridCol>
                <a:gridCol w="493776">
                  <a:extLst>
                    <a:ext uri="{9D8B030D-6E8A-4147-A177-3AD203B41FA5}">
                      <a16:colId xmlns:a16="http://schemas.microsoft.com/office/drawing/2014/main" val="3956574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5326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- 2021-09-22 18:51:25</a:t>
                      </a:r>
                      <a:r>
                        <a:rPr kumimoji="0" lang="en-US" sz="1000" b="0" i="0" u="none" strike="noStrike" kern="1200" cap="none" spc="0" normalizeH="0" baseline="0" noProof="0">
                          <a:ln>
                            <a:noFill/>
                          </a:ln>
                          <a:solidFill>
                            <a:prstClr val="black"/>
                          </a:solidFill>
                          <a:effectLst/>
                          <a:uLnTx/>
                          <a:uFillTx/>
                          <a:latin typeface="+mn-lt"/>
                          <a:ea typeface="+mn-ea"/>
                          <a:cs typeface="+mn-cs"/>
                        </a:rPr>
                        <a:t>
 Scott Scale 930 Wakame Green.
Detalle por detalle, tu próxima bici.
✅ Cuadro Scale en carbono HMF
✅ FOX 32 Float Rhythm 100 mm
✅ Control remoto RideLoc con 3 posiciones
✅ Shimano XT-Deore, 12 velocidades
✅ Frenos de disco Shimano
✅ Llantas Syncros X-25 TR
✅ Cubiertas Schwalbe Racing Kevlar
✅ Componentes Syncros
#SCOTTbikes  
#SCOTTargentina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05060878"/>
                  </a:ext>
                </a:extLst>
              </a:tr>
            </a:tbl>
          </a:graphicData>
        </a:graphic>
      </p:graphicFrame>
      <p:sp>
        <p:nvSpPr>
          <p:cNvPr id="4" name="Text Placeholder 3">
            <a:extLst>
              <a:ext uri="{FF2B5EF4-FFF2-40B4-BE49-F238E27FC236}">
                <a16:creationId xmlns:a16="http://schemas.microsoft.com/office/drawing/2014/main" id="{A03F82E8-91EE-449F-875A-A5A0A7B9B7C2}"/>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8709222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8942B-6911-4462-99F3-FE40D24A5DED}"/>
              </a:ext>
            </a:extLst>
          </p:cNvPr>
          <p:cNvSpPr>
            <a:spLocks noGrp="1"/>
          </p:cNvSpPr>
          <p:nvPr>
            <p:ph type="title"/>
          </p:nvPr>
        </p:nvSpPr>
        <p:spPr/>
        <p:txBody>
          <a:bodyPr/>
          <a:lstStyle/>
          <a:p>
            <a:r>
              <a:rPr lang="en-US"/>
              <a:t>Facebook Post Table + Reactions | Scott - 20 of 26</a:t>
            </a:r>
          </a:p>
        </p:txBody>
      </p:sp>
      <p:graphicFrame>
        <p:nvGraphicFramePr>
          <p:cNvPr id="5" name="Table Placeholder 4">
            <a:extLst>
              <a:ext uri="{FF2B5EF4-FFF2-40B4-BE49-F238E27FC236}">
                <a16:creationId xmlns:a16="http://schemas.microsoft.com/office/drawing/2014/main" id="{EE10EAB4-9657-4EC5-8E7B-FA5D657C9212}"/>
              </a:ext>
            </a:extLst>
          </p:cNvPr>
          <p:cNvGraphicFramePr>
            <a:graphicFrameLocks noGrp="1"/>
          </p:cNvGraphicFramePr>
          <p:nvPr>
            <p:ph type="tbl" sz="quarter" idx="13"/>
            <p:extLst>
              <p:ext uri="{D42A27DB-BD31-4B8C-83A1-F6EECF244321}">
                <p14:modId xmlns:p14="http://schemas.microsoft.com/office/powerpoint/2010/main" val="1812598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26110399"/>
                    </a:ext>
                  </a:extLst>
                </a:gridCol>
                <a:gridCol w="493776">
                  <a:extLst>
                    <a:ext uri="{9D8B030D-6E8A-4147-A177-3AD203B41FA5}">
                      <a16:colId xmlns:a16="http://schemas.microsoft.com/office/drawing/2014/main" val="618995888"/>
                    </a:ext>
                  </a:extLst>
                </a:gridCol>
                <a:gridCol w="493776">
                  <a:extLst>
                    <a:ext uri="{9D8B030D-6E8A-4147-A177-3AD203B41FA5}">
                      <a16:colId xmlns:a16="http://schemas.microsoft.com/office/drawing/2014/main" val="3197158473"/>
                    </a:ext>
                  </a:extLst>
                </a:gridCol>
                <a:gridCol w="493776">
                  <a:extLst>
                    <a:ext uri="{9D8B030D-6E8A-4147-A177-3AD203B41FA5}">
                      <a16:colId xmlns:a16="http://schemas.microsoft.com/office/drawing/2014/main" val="3171764367"/>
                    </a:ext>
                  </a:extLst>
                </a:gridCol>
                <a:gridCol w="493776">
                  <a:extLst>
                    <a:ext uri="{9D8B030D-6E8A-4147-A177-3AD203B41FA5}">
                      <a16:colId xmlns:a16="http://schemas.microsoft.com/office/drawing/2014/main" val="50422766"/>
                    </a:ext>
                  </a:extLst>
                </a:gridCol>
                <a:gridCol w="493776">
                  <a:extLst>
                    <a:ext uri="{9D8B030D-6E8A-4147-A177-3AD203B41FA5}">
                      <a16:colId xmlns:a16="http://schemas.microsoft.com/office/drawing/2014/main" val="3441916935"/>
                    </a:ext>
                  </a:extLst>
                </a:gridCol>
                <a:gridCol w="493776">
                  <a:extLst>
                    <a:ext uri="{9D8B030D-6E8A-4147-A177-3AD203B41FA5}">
                      <a16:colId xmlns:a16="http://schemas.microsoft.com/office/drawing/2014/main" val="1120506430"/>
                    </a:ext>
                  </a:extLst>
                </a:gridCol>
                <a:gridCol w="493776">
                  <a:extLst>
                    <a:ext uri="{9D8B030D-6E8A-4147-A177-3AD203B41FA5}">
                      <a16:colId xmlns:a16="http://schemas.microsoft.com/office/drawing/2014/main" val="1589518082"/>
                    </a:ext>
                  </a:extLst>
                </a:gridCol>
                <a:gridCol w="493776">
                  <a:extLst>
                    <a:ext uri="{9D8B030D-6E8A-4147-A177-3AD203B41FA5}">
                      <a16:colId xmlns:a16="http://schemas.microsoft.com/office/drawing/2014/main" val="1462512632"/>
                    </a:ext>
                  </a:extLst>
                </a:gridCol>
                <a:gridCol w="493776">
                  <a:extLst>
                    <a:ext uri="{9D8B030D-6E8A-4147-A177-3AD203B41FA5}">
                      <a16:colId xmlns:a16="http://schemas.microsoft.com/office/drawing/2014/main" val="810554478"/>
                    </a:ext>
                  </a:extLst>
                </a:gridCol>
                <a:gridCol w="493776">
                  <a:extLst>
                    <a:ext uri="{9D8B030D-6E8A-4147-A177-3AD203B41FA5}">
                      <a16:colId xmlns:a16="http://schemas.microsoft.com/office/drawing/2014/main" val="2384452386"/>
                    </a:ext>
                  </a:extLst>
                </a:gridCol>
                <a:gridCol w="493776">
                  <a:extLst>
                    <a:ext uri="{9D8B030D-6E8A-4147-A177-3AD203B41FA5}">
                      <a16:colId xmlns:a16="http://schemas.microsoft.com/office/drawing/2014/main" val="826796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1117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- 2021-09-13 19:35:01</a:t>
                      </a:r>
                      <a:r>
                        <a:rPr kumimoji="0" lang="en-US" sz="1000" b="0" i="0" u="none" strike="noStrike" kern="1200" cap="none" spc="0" normalizeH="0" baseline="0" noProof="0">
                          <a:ln>
                            <a:noFill/>
                          </a:ln>
                          <a:solidFill>
                            <a:prstClr val="black"/>
                          </a:solidFill>
                          <a:effectLst/>
                          <a:uLnTx/>
                          <a:uFillTx/>
                          <a:latin typeface="+mn-lt"/>
                          <a:ea typeface="+mn-ea"/>
                          <a:cs typeface="+mn-cs"/>
                        </a:rPr>
                        <a:t>
 La Marlin 5 es ideal  para iniciarte en el mundo del MTB o tener una bici versátil para rodar en la ciudad o tus primeras salidas con tus amigos. 
¡Tu primera bici se llama Marlin 5!
Encontrá los mejores modelos de bici en las tiendas oficiales Trek de Argentina. 
@trekbikes @trekbicycleargentina @bontragerargentina  #trekbikes #trekargentina #bontragerargentina #racedtowin #gooutside #creemosenlasbicis #racedtowin #Marlin5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73466574"/>
                  </a:ext>
                </a:extLst>
              </a:tr>
            </a:tbl>
          </a:graphicData>
        </a:graphic>
      </p:graphicFrame>
      <p:sp>
        <p:nvSpPr>
          <p:cNvPr id="4" name="Text Placeholder 3">
            <a:extLst>
              <a:ext uri="{FF2B5EF4-FFF2-40B4-BE49-F238E27FC236}">
                <a16:creationId xmlns:a16="http://schemas.microsoft.com/office/drawing/2014/main" id="{A62A10A4-8248-4C20-900B-9A1EA2631079}"/>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367772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3FE24-77E4-4539-B0CE-44C321B4CCD0}"/>
              </a:ext>
            </a:extLst>
          </p:cNvPr>
          <p:cNvSpPr>
            <a:spLocks noGrp="1"/>
          </p:cNvSpPr>
          <p:nvPr>
            <p:ph type="title"/>
          </p:nvPr>
        </p:nvSpPr>
        <p:spPr/>
        <p:txBody>
          <a:bodyPr/>
          <a:lstStyle/>
          <a:p>
            <a:r>
              <a:rPr lang="en-US"/>
              <a:t>Facebook Post Table + Reactions | Scott - 21 of 26</a:t>
            </a:r>
          </a:p>
        </p:txBody>
      </p:sp>
      <p:graphicFrame>
        <p:nvGraphicFramePr>
          <p:cNvPr id="5" name="Table Placeholder 4">
            <a:extLst>
              <a:ext uri="{FF2B5EF4-FFF2-40B4-BE49-F238E27FC236}">
                <a16:creationId xmlns:a16="http://schemas.microsoft.com/office/drawing/2014/main" id="{21E57790-BE1C-40B2-98F2-9ACDCB662D2E}"/>
              </a:ext>
            </a:extLst>
          </p:cNvPr>
          <p:cNvGraphicFramePr>
            <a:graphicFrameLocks noGrp="1"/>
          </p:cNvGraphicFramePr>
          <p:nvPr>
            <p:ph type="tbl" sz="quarter" idx="13"/>
            <p:extLst>
              <p:ext uri="{D42A27DB-BD31-4B8C-83A1-F6EECF244321}">
                <p14:modId xmlns:p14="http://schemas.microsoft.com/office/powerpoint/2010/main" val="1781347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34920437"/>
                    </a:ext>
                  </a:extLst>
                </a:gridCol>
                <a:gridCol w="493776">
                  <a:extLst>
                    <a:ext uri="{9D8B030D-6E8A-4147-A177-3AD203B41FA5}">
                      <a16:colId xmlns:a16="http://schemas.microsoft.com/office/drawing/2014/main" val="3104826345"/>
                    </a:ext>
                  </a:extLst>
                </a:gridCol>
                <a:gridCol w="493776">
                  <a:extLst>
                    <a:ext uri="{9D8B030D-6E8A-4147-A177-3AD203B41FA5}">
                      <a16:colId xmlns:a16="http://schemas.microsoft.com/office/drawing/2014/main" val="1820730690"/>
                    </a:ext>
                  </a:extLst>
                </a:gridCol>
                <a:gridCol w="493776">
                  <a:extLst>
                    <a:ext uri="{9D8B030D-6E8A-4147-A177-3AD203B41FA5}">
                      <a16:colId xmlns:a16="http://schemas.microsoft.com/office/drawing/2014/main" val="1236910162"/>
                    </a:ext>
                  </a:extLst>
                </a:gridCol>
                <a:gridCol w="493776">
                  <a:extLst>
                    <a:ext uri="{9D8B030D-6E8A-4147-A177-3AD203B41FA5}">
                      <a16:colId xmlns:a16="http://schemas.microsoft.com/office/drawing/2014/main" val="3611266053"/>
                    </a:ext>
                  </a:extLst>
                </a:gridCol>
                <a:gridCol w="493776">
                  <a:extLst>
                    <a:ext uri="{9D8B030D-6E8A-4147-A177-3AD203B41FA5}">
                      <a16:colId xmlns:a16="http://schemas.microsoft.com/office/drawing/2014/main" val="4280076950"/>
                    </a:ext>
                  </a:extLst>
                </a:gridCol>
                <a:gridCol w="493776">
                  <a:extLst>
                    <a:ext uri="{9D8B030D-6E8A-4147-A177-3AD203B41FA5}">
                      <a16:colId xmlns:a16="http://schemas.microsoft.com/office/drawing/2014/main" val="2602775439"/>
                    </a:ext>
                  </a:extLst>
                </a:gridCol>
                <a:gridCol w="493776">
                  <a:extLst>
                    <a:ext uri="{9D8B030D-6E8A-4147-A177-3AD203B41FA5}">
                      <a16:colId xmlns:a16="http://schemas.microsoft.com/office/drawing/2014/main" val="1013286882"/>
                    </a:ext>
                  </a:extLst>
                </a:gridCol>
                <a:gridCol w="493776">
                  <a:extLst>
                    <a:ext uri="{9D8B030D-6E8A-4147-A177-3AD203B41FA5}">
                      <a16:colId xmlns:a16="http://schemas.microsoft.com/office/drawing/2014/main" val="2912329823"/>
                    </a:ext>
                  </a:extLst>
                </a:gridCol>
                <a:gridCol w="493776">
                  <a:extLst>
                    <a:ext uri="{9D8B030D-6E8A-4147-A177-3AD203B41FA5}">
                      <a16:colId xmlns:a16="http://schemas.microsoft.com/office/drawing/2014/main" val="190281274"/>
                    </a:ext>
                  </a:extLst>
                </a:gridCol>
                <a:gridCol w="493776">
                  <a:extLst>
                    <a:ext uri="{9D8B030D-6E8A-4147-A177-3AD203B41FA5}">
                      <a16:colId xmlns:a16="http://schemas.microsoft.com/office/drawing/2014/main" val="586696699"/>
                    </a:ext>
                  </a:extLst>
                </a:gridCol>
                <a:gridCol w="493776">
                  <a:extLst>
                    <a:ext uri="{9D8B030D-6E8A-4147-A177-3AD203B41FA5}">
                      <a16:colId xmlns:a16="http://schemas.microsoft.com/office/drawing/2014/main" val="2972039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03343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- 2021-09-19 20:24:03</a:t>
                      </a:r>
                      <a:r>
                        <a:rPr kumimoji="0" lang="es-ES" sz="1000" b="0" i="0" u="none" strike="noStrike" kern="1200" cap="none" spc="0" normalizeH="0" baseline="0" noProof="0">
                          <a:ln>
                            <a:noFill/>
                          </a:ln>
                          <a:solidFill>
                            <a:prstClr val="black"/>
                          </a:solidFill>
                          <a:effectLst/>
                          <a:uLnTx/>
                          <a:uFillTx/>
                          <a:latin typeface="+mn-lt"/>
                          <a:ea typeface="+mn-ea"/>
                          <a:cs typeface="+mn-cs"/>
                        </a:rPr>
                        <a:t>
 Fin de semana de XCO y CCO para los riders del SCOTT-SRAM MTB Racing  con resultados muy dispares.
Lo mejor fue para Nino Schurter  con su cuarto lugar en CCO.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02309722"/>
                  </a:ext>
                </a:extLst>
              </a:tr>
            </a:tbl>
          </a:graphicData>
        </a:graphic>
      </p:graphicFrame>
      <p:sp>
        <p:nvSpPr>
          <p:cNvPr id="4" name="Text Placeholder 3">
            <a:extLst>
              <a:ext uri="{FF2B5EF4-FFF2-40B4-BE49-F238E27FC236}">
                <a16:creationId xmlns:a16="http://schemas.microsoft.com/office/drawing/2014/main" id="{5C917B1C-76D8-4525-99BF-709B83A3084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1645230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A9CBF-6A82-48E7-8B3A-AFE7EBF56223}"/>
              </a:ext>
            </a:extLst>
          </p:cNvPr>
          <p:cNvSpPr>
            <a:spLocks noGrp="1"/>
          </p:cNvSpPr>
          <p:nvPr>
            <p:ph type="title"/>
          </p:nvPr>
        </p:nvSpPr>
        <p:spPr/>
        <p:txBody>
          <a:bodyPr/>
          <a:lstStyle/>
          <a:p>
            <a:r>
              <a:rPr lang="en-US"/>
              <a:t>Facebook Post Table + Reactions | Scott - 22 of 26</a:t>
            </a:r>
          </a:p>
        </p:txBody>
      </p:sp>
      <p:graphicFrame>
        <p:nvGraphicFramePr>
          <p:cNvPr id="5" name="Table Placeholder 4">
            <a:extLst>
              <a:ext uri="{FF2B5EF4-FFF2-40B4-BE49-F238E27FC236}">
                <a16:creationId xmlns:a16="http://schemas.microsoft.com/office/drawing/2014/main" id="{D821908D-023F-4483-ABB6-149B8E9A908C}"/>
              </a:ext>
            </a:extLst>
          </p:cNvPr>
          <p:cNvGraphicFramePr>
            <a:graphicFrameLocks noGrp="1"/>
          </p:cNvGraphicFramePr>
          <p:nvPr>
            <p:ph type="tbl" sz="quarter" idx="13"/>
            <p:extLst>
              <p:ext uri="{D42A27DB-BD31-4B8C-83A1-F6EECF244321}">
                <p14:modId xmlns:p14="http://schemas.microsoft.com/office/powerpoint/2010/main" val="3032364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84871711"/>
                    </a:ext>
                  </a:extLst>
                </a:gridCol>
                <a:gridCol w="493776">
                  <a:extLst>
                    <a:ext uri="{9D8B030D-6E8A-4147-A177-3AD203B41FA5}">
                      <a16:colId xmlns:a16="http://schemas.microsoft.com/office/drawing/2014/main" val="3440734192"/>
                    </a:ext>
                  </a:extLst>
                </a:gridCol>
                <a:gridCol w="493776">
                  <a:extLst>
                    <a:ext uri="{9D8B030D-6E8A-4147-A177-3AD203B41FA5}">
                      <a16:colId xmlns:a16="http://schemas.microsoft.com/office/drawing/2014/main" val="502707610"/>
                    </a:ext>
                  </a:extLst>
                </a:gridCol>
                <a:gridCol w="493776">
                  <a:extLst>
                    <a:ext uri="{9D8B030D-6E8A-4147-A177-3AD203B41FA5}">
                      <a16:colId xmlns:a16="http://schemas.microsoft.com/office/drawing/2014/main" val="2290084096"/>
                    </a:ext>
                  </a:extLst>
                </a:gridCol>
                <a:gridCol w="493776">
                  <a:extLst>
                    <a:ext uri="{9D8B030D-6E8A-4147-A177-3AD203B41FA5}">
                      <a16:colId xmlns:a16="http://schemas.microsoft.com/office/drawing/2014/main" val="1626274788"/>
                    </a:ext>
                  </a:extLst>
                </a:gridCol>
                <a:gridCol w="493776">
                  <a:extLst>
                    <a:ext uri="{9D8B030D-6E8A-4147-A177-3AD203B41FA5}">
                      <a16:colId xmlns:a16="http://schemas.microsoft.com/office/drawing/2014/main" val="581736038"/>
                    </a:ext>
                  </a:extLst>
                </a:gridCol>
                <a:gridCol w="493776">
                  <a:extLst>
                    <a:ext uri="{9D8B030D-6E8A-4147-A177-3AD203B41FA5}">
                      <a16:colId xmlns:a16="http://schemas.microsoft.com/office/drawing/2014/main" val="1443271674"/>
                    </a:ext>
                  </a:extLst>
                </a:gridCol>
                <a:gridCol w="493776">
                  <a:extLst>
                    <a:ext uri="{9D8B030D-6E8A-4147-A177-3AD203B41FA5}">
                      <a16:colId xmlns:a16="http://schemas.microsoft.com/office/drawing/2014/main" val="913110972"/>
                    </a:ext>
                  </a:extLst>
                </a:gridCol>
                <a:gridCol w="493776">
                  <a:extLst>
                    <a:ext uri="{9D8B030D-6E8A-4147-A177-3AD203B41FA5}">
                      <a16:colId xmlns:a16="http://schemas.microsoft.com/office/drawing/2014/main" val="799118534"/>
                    </a:ext>
                  </a:extLst>
                </a:gridCol>
                <a:gridCol w="493776">
                  <a:extLst>
                    <a:ext uri="{9D8B030D-6E8A-4147-A177-3AD203B41FA5}">
                      <a16:colId xmlns:a16="http://schemas.microsoft.com/office/drawing/2014/main" val="2405959241"/>
                    </a:ext>
                  </a:extLst>
                </a:gridCol>
                <a:gridCol w="493776">
                  <a:extLst>
                    <a:ext uri="{9D8B030D-6E8A-4147-A177-3AD203B41FA5}">
                      <a16:colId xmlns:a16="http://schemas.microsoft.com/office/drawing/2014/main" val="3810072821"/>
                    </a:ext>
                  </a:extLst>
                </a:gridCol>
                <a:gridCol w="493776">
                  <a:extLst>
                    <a:ext uri="{9D8B030D-6E8A-4147-A177-3AD203B41FA5}">
                      <a16:colId xmlns:a16="http://schemas.microsoft.com/office/drawing/2014/main" val="2318639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5635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- 2021-09-07 20:09:38</a:t>
                      </a:r>
                      <a:r>
                        <a:rPr kumimoji="0" lang="es-ES" sz="1000" b="0" i="0" u="none" strike="noStrike" kern="1200" cap="none" spc="0" normalizeH="0" baseline="0" noProof="0">
                          <a:ln>
                            <a:noFill/>
                          </a:ln>
                          <a:solidFill>
                            <a:prstClr val="black"/>
                          </a:solidFill>
                          <a:effectLst/>
                          <a:uLnTx/>
                          <a:uFillTx/>
                          <a:latin typeface="+mn-lt"/>
                          <a:ea typeface="+mn-ea"/>
                          <a:cs typeface="+mn-cs"/>
                        </a:rPr>
                        <a:t>
 La Scale 930 de SCOTT tiene un cuadro de fibra de carbono superligero. La combinación de suspensión FOX, transmisión Shimano de 12 velocidades y componentes Syncros produce una bicicleta de competición ligera y eficiente.
Encontrala en nuestras tiendas. LInk en bio.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63559299"/>
                  </a:ext>
                </a:extLst>
              </a:tr>
            </a:tbl>
          </a:graphicData>
        </a:graphic>
      </p:graphicFrame>
      <p:sp>
        <p:nvSpPr>
          <p:cNvPr id="4" name="Text Placeholder 3">
            <a:extLst>
              <a:ext uri="{FF2B5EF4-FFF2-40B4-BE49-F238E27FC236}">
                <a16:creationId xmlns:a16="http://schemas.microsoft.com/office/drawing/2014/main" id="{2BDA584F-BD5D-4847-BCA8-C5183320B3D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3904941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3FAE9-57B4-49E7-AFB4-79529F03BF5D}"/>
              </a:ext>
            </a:extLst>
          </p:cNvPr>
          <p:cNvSpPr>
            <a:spLocks noGrp="1"/>
          </p:cNvSpPr>
          <p:nvPr>
            <p:ph type="title"/>
          </p:nvPr>
        </p:nvSpPr>
        <p:spPr/>
        <p:txBody>
          <a:bodyPr/>
          <a:lstStyle/>
          <a:p>
            <a:r>
              <a:rPr lang="en-US"/>
              <a:t>Facebook Post Table + Reactions | Scott - 23 of 26</a:t>
            </a:r>
          </a:p>
        </p:txBody>
      </p:sp>
      <p:graphicFrame>
        <p:nvGraphicFramePr>
          <p:cNvPr id="5" name="Table Placeholder 4">
            <a:extLst>
              <a:ext uri="{FF2B5EF4-FFF2-40B4-BE49-F238E27FC236}">
                <a16:creationId xmlns:a16="http://schemas.microsoft.com/office/drawing/2014/main" id="{09040450-8CED-4DDB-84B1-27F28941ED30}"/>
              </a:ext>
            </a:extLst>
          </p:cNvPr>
          <p:cNvGraphicFramePr>
            <a:graphicFrameLocks noGrp="1"/>
          </p:cNvGraphicFramePr>
          <p:nvPr>
            <p:ph type="tbl" sz="quarter" idx="13"/>
            <p:extLst>
              <p:ext uri="{D42A27DB-BD31-4B8C-83A1-F6EECF244321}">
                <p14:modId xmlns:p14="http://schemas.microsoft.com/office/powerpoint/2010/main" val="2753373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7908010"/>
                    </a:ext>
                  </a:extLst>
                </a:gridCol>
                <a:gridCol w="493776">
                  <a:extLst>
                    <a:ext uri="{9D8B030D-6E8A-4147-A177-3AD203B41FA5}">
                      <a16:colId xmlns:a16="http://schemas.microsoft.com/office/drawing/2014/main" val="2285427398"/>
                    </a:ext>
                  </a:extLst>
                </a:gridCol>
                <a:gridCol w="493776">
                  <a:extLst>
                    <a:ext uri="{9D8B030D-6E8A-4147-A177-3AD203B41FA5}">
                      <a16:colId xmlns:a16="http://schemas.microsoft.com/office/drawing/2014/main" val="3367801669"/>
                    </a:ext>
                  </a:extLst>
                </a:gridCol>
                <a:gridCol w="493776">
                  <a:extLst>
                    <a:ext uri="{9D8B030D-6E8A-4147-A177-3AD203B41FA5}">
                      <a16:colId xmlns:a16="http://schemas.microsoft.com/office/drawing/2014/main" val="1806052704"/>
                    </a:ext>
                  </a:extLst>
                </a:gridCol>
                <a:gridCol w="493776">
                  <a:extLst>
                    <a:ext uri="{9D8B030D-6E8A-4147-A177-3AD203B41FA5}">
                      <a16:colId xmlns:a16="http://schemas.microsoft.com/office/drawing/2014/main" val="2982936462"/>
                    </a:ext>
                  </a:extLst>
                </a:gridCol>
                <a:gridCol w="493776">
                  <a:extLst>
                    <a:ext uri="{9D8B030D-6E8A-4147-A177-3AD203B41FA5}">
                      <a16:colId xmlns:a16="http://schemas.microsoft.com/office/drawing/2014/main" val="2863093334"/>
                    </a:ext>
                  </a:extLst>
                </a:gridCol>
                <a:gridCol w="493776">
                  <a:extLst>
                    <a:ext uri="{9D8B030D-6E8A-4147-A177-3AD203B41FA5}">
                      <a16:colId xmlns:a16="http://schemas.microsoft.com/office/drawing/2014/main" val="2354044963"/>
                    </a:ext>
                  </a:extLst>
                </a:gridCol>
                <a:gridCol w="493776">
                  <a:extLst>
                    <a:ext uri="{9D8B030D-6E8A-4147-A177-3AD203B41FA5}">
                      <a16:colId xmlns:a16="http://schemas.microsoft.com/office/drawing/2014/main" val="3589176420"/>
                    </a:ext>
                  </a:extLst>
                </a:gridCol>
                <a:gridCol w="493776">
                  <a:extLst>
                    <a:ext uri="{9D8B030D-6E8A-4147-A177-3AD203B41FA5}">
                      <a16:colId xmlns:a16="http://schemas.microsoft.com/office/drawing/2014/main" val="1011082822"/>
                    </a:ext>
                  </a:extLst>
                </a:gridCol>
                <a:gridCol w="493776">
                  <a:extLst>
                    <a:ext uri="{9D8B030D-6E8A-4147-A177-3AD203B41FA5}">
                      <a16:colId xmlns:a16="http://schemas.microsoft.com/office/drawing/2014/main" val="4147244970"/>
                    </a:ext>
                  </a:extLst>
                </a:gridCol>
                <a:gridCol w="493776">
                  <a:extLst>
                    <a:ext uri="{9D8B030D-6E8A-4147-A177-3AD203B41FA5}">
                      <a16:colId xmlns:a16="http://schemas.microsoft.com/office/drawing/2014/main" val="1505623565"/>
                    </a:ext>
                  </a:extLst>
                </a:gridCol>
                <a:gridCol w="493776">
                  <a:extLst>
                    <a:ext uri="{9D8B030D-6E8A-4147-A177-3AD203B41FA5}">
                      <a16:colId xmlns:a16="http://schemas.microsoft.com/office/drawing/2014/main" val="3728064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99889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- 2021-09-30 19:54:34</a:t>
                      </a:r>
                      <a:r>
                        <a:rPr kumimoji="0" lang="es-ES" sz="1000" b="0" i="0" u="none" strike="noStrike" kern="1200" cap="none" spc="0" normalizeH="0" baseline="0" noProof="0">
                          <a:ln>
                            <a:noFill/>
                          </a:ln>
                          <a:solidFill>
                            <a:prstClr val="black"/>
                          </a:solidFill>
                          <a:effectLst/>
                          <a:uLnTx/>
                          <a:uFillTx/>
                          <a:latin typeface="+mn-lt"/>
                          <a:ea typeface="+mn-ea"/>
                          <a:cs typeface="+mn-cs"/>
                        </a:rPr>
                        <a:t>
 ¡Siempre protagonista @alvaritomacias ! 
El “Cóndor“ Alvarito Macías dio un espectáculo único en Chilecito , la "Perla del Oeste", proponiendo y siendo líder en gran parte del circuito del Campeonato Argentino de XCO. Una vez más Alvarito demostrando que está en ubicado en la élite del XCO Argentino. 
¡Felicitaciones @alvaritomacias por tu Tercer puesto ! 
@trekbikes @trekbicycleargentina @bontragerargentina @santini_arg @guargentina @OpticaCentralStore @microonfactory @foxracingargentina
#Trek #TrekArgentina #TeamTrekArgentina #RacedToWin #GoOutside #creemosenlasbicis #gobybike #procaliber #supercaliber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73783749"/>
                  </a:ext>
                </a:extLst>
              </a:tr>
            </a:tbl>
          </a:graphicData>
        </a:graphic>
      </p:graphicFrame>
      <p:sp>
        <p:nvSpPr>
          <p:cNvPr id="4" name="Text Placeholder 3">
            <a:extLst>
              <a:ext uri="{FF2B5EF4-FFF2-40B4-BE49-F238E27FC236}">
                <a16:creationId xmlns:a16="http://schemas.microsoft.com/office/drawing/2014/main" id="{B2697F4B-19E5-4660-9BDE-8F3EB383389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7033357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23A9A-1D15-4D46-8858-8ACC658D655B}"/>
              </a:ext>
            </a:extLst>
          </p:cNvPr>
          <p:cNvSpPr>
            <a:spLocks noGrp="1"/>
          </p:cNvSpPr>
          <p:nvPr>
            <p:ph type="title"/>
          </p:nvPr>
        </p:nvSpPr>
        <p:spPr/>
        <p:txBody>
          <a:bodyPr/>
          <a:lstStyle/>
          <a:p>
            <a:r>
              <a:rPr lang="en-US"/>
              <a:t>Facebook Post Table + Reactions | Scott - 24 of 26</a:t>
            </a:r>
          </a:p>
        </p:txBody>
      </p:sp>
      <p:graphicFrame>
        <p:nvGraphicFramePr>
          <p:cNvPr id="5" name="Table Placeholder 4">
            <a:extLst>
              <a:ext uri="{FF2B5EF4-FFF2-40B4-BE49-F238E27FC236}">
                <a16:creationId xmlns:a16="http://schemas.microsoft.com/office/drawing/2014/main" id="{E3685985-98C2-4980-88F4-7067312C3DC0}"/>
              </a:ext>
            </a:extLst>
          </p:cNvPr>
          <p:cNvGraphicFramePr>
            <a:graphicFrameLocks noGrp="1"/>
          </p:cNvGraphicFramePr>
          <p:nvPr>
            <p:ph type="tbl" sz="quarter" idx="13"/>
            <p:extLst>
              <p:ext uri="{D42A27DB-BD31-4B8C-83A1-F6EECF244321}">
                <p14:modId xmlns:p14="http://schemas.microsoft.com/office/powerpoint/2010/main" val="2219729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21734350"/>
                    </a:ext>
                  </a:extLst>
                </a:gridCol>
                <a:gridCol w="493776">
                  <a:extLst>
                    <a:ext uri="{9D8B030D-6E8A-4147-A177-3AD203B41FA5}">
                      <a16:colId xmlns:a16="http://schemas.microsoft.com/office/drawing/2014/main" val="1181226484"/>
                    </a:ext>
                  </a:extLst>
                </a:gridCol>
                <a:gridCol w="493776">
                  <a:extLst>
                    <a:ext uri="{9D8B030D-6E8A-4147-A177-3AD203B41FA5}">
                      <a16:colId xmlns:a16="http://schemas.microsoft.com/office/drawing/2014/main" val="3650816967"/>
                    </a:ext>
                  </a:extLst>
                </a:gridCol>
                <a:gridCol w="493776">
                  <a:extLst>
                    <a:ext uri="{9D8B030D-6E8A-4147-A177-3AD203B41FA5}">
                      <a16:colId xmlns:a16="http://schemas.microsoft.com/office/drawing/2014/main" val="4249184188"/>
                    </a:ext>
                  </a:extLst>
                </a:gridCol>
                <a:gridCol w="493776">
                  <a:extLst>
                    <a:ext uri="{9D8B030D-6E8A-4147-A177-3AD203B41FA5}">
                      <a16:colId xmlns:a16="http://schemas.microsoft.com/office/drawing/2014/main" val="610547630"/>
                    </a:ext>
                  </a:extLst>
                </a:gridCol>
                <a:gridCol w="493776">
                  <a:extLst>
                    <a:ext uri="{9D8B030D-6E8A-4147-A177-3AD203B41FA5}">
                      <a16:colId xmlns:a16="http://schemas.microsoft.com/office/drawing/2014/main" val="1081223483"/>
                    </a:ext>
                  </a:extLst>
                </a:gridCol>
                <a:gridCol w="493776">
                  <a:extLst>
                    <a:ext uri="{9D8B030D-6E8A-4147-A177-3AD203B41FA5}">
                      <a16:colId xmlns:a16="http://schemas.microsoft.com/office/drawing/2014/main" val="1649966096"/>
                    </a:ext>
                  </a:extLst>
                </a:gridCol>
                <a:gridCol w="493776">
                  <a:extLst>
                    <a:ext uri="{9D8B030D-6E8A-4147-A177-3AD203B41FA5}">
                      <a16:colId xmlns:a16="http://schemas.microsoft.com/office/drawing/2014/main" val="3953091364"/>
                    </a:ext>
                  </a:extLst>
                </a:gridCol>
                <a:gridCol w="493776">
                  <a:extLst>
                    <a:ext uri="{9D8B030D-6E8A-4147-A177-3AD203B41FA5}">
                      <a16:colId xmlns:a16="http://schemas.microsoft.com/office/drawing/2014/main" val="420364365"/>
                    </a:ext>
                  </a:extLst>
                </a:gridCol>
                <a:gridCol w="493776">
                  <a:extLst>
                    <a:ext uri="{9D8B030D-6E8A-4147-A177-3AD203B41FA5}">
                      <a16:colId xmlns:a16="http://schemas.microsoft.com/office/drawing/2014/main" val="356500648"/>
                    </a:ext>
                  </a:extLst>
                </a:gridCol>
                <a:gridCol w="493776">
                  <a:extLst>
                    <a:ext uri="{9D8B030D-6E8A-4147-A177-3AD203B41FA5}">
                      <a16:colId xmlns:a16="http://schemas.microsoft.com/office/drawing/2014/main" val="362902102"/>
                    </a:ext>
                  </a:extLst>
                </a:gridCol>
                <a:gridCol w="493776">
                  <a:extLst>
                    <a:ext uri="{9D8B030D-6E8A-4147-A177-3AD203B41FA5}">
                      <a16:colId xmlns:a16="http://schemas.microsoft.com/office/drawing/2014/main" val="2000022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9639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- 2021-09-20 18:28:51</a:t>
                      </a:r>
                      <a:r>
                        <a:rPr kumimoji="0" lang="es-ES" sz="1000" b="0" i="0" u="none" strike="noStrike" kern="1200" cap="none" spc="0" normalizeH="0" baseline="0" noProof="0">
                          <a:ln>
                            <a:noFill/>
                          </a:ln>
                          <a:solidFill>
                            <a:prstClr val="black"/>
                          </a:solidFill>
                          <a:effectLst/>
                          <a:uLnTx/>
                          <a:uFillTx/>
                          <a:latin typeface="+mn-lt"/>
                          <a:ea typeface="+mn-ea"/>
                          <a:cs typeface="+mn-cs"/>
                        </a:rPr>
                        <a:t>
 La bicicleta Scale 940 de SCOTT está equipada con un cuadro de carbono ultraligero.
El próximo salto en tu rendimiento.
Acercate a nuestras tiendas. Link en bio y en Stories destacadas.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86561883"/>
                  </a:ext>
                </a:extLst>
              </a:tr>
            </a:tbl>
          </a:graphicData>
        </a:graphic>
      </p:graphicFrame>
      <p:sp>
        <p:nvSpPr>
          <p:cNvPr id="4" name="Text Placeholder 3">
            <a:extLst>
              <a:ext uri="{FF2B5EF4-FFF2-40B4-BE49-F238E27FC236}">
                <a16:creationId xmlns:a16="http://schemas.microsoft.com/office/drawing/2014/main" id="{5029CCF3-1784-4620-9BF4-DF6A59E7AD8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6295361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CE597-7140-497F-8B86-8EB80A76EFC7}"/>
              </a:ext>
            </a:extLst>
          </p:cNvPr>
          <p:cNvSpPr>
            <a:spLocks noGrp="1"/>
          </p:cNvSpPr>
          <p:nvPr>
            <p:ph type="title"/>
          </p:nvPr>
        </p:nvSpPr>
        <p:spPr/>
        <p:txBody>
          <a:bodyPr/>
          <a:lstStyle/>
          <a:p>
            <a:r>
              <a:rPr lang="en-US"/>
              <a:t>Facebook Post Table + Reactions | Scott - 25 of 26</a:t>
            </a:r>
          </a:p>
        </p:txBody>
      </p:sp>
      <p:graphicFrame>
        <p:nvGraphicFramePr>
          <p:cNvPr id="5" name="Table Placeholder 4">
            <a:extLst>
              <a:ext uri="{FF2B5EF4-FFF2-40B4-BE49-F238E27FC236}">
                <a16:creationId xmlns:a16="http://schemas.microsoft.com/office/drawing/2014/main" id="{ED1B6972-50C2-4283-B8C0-79DAC36903B8}"/>
              </a:ext>
            </a:extLst>
          </p:cNvPr>
          <p:cNvGraphicFramePr>
            <a:graphicFrameLocks noGrp="1"/>
          </p:cNvGraphicFramePr>
          <p:nvPr>
            <p:ph type="tbl" sz="quarter" idx="13"/>
            <p:extLst>
              <p:ext uri="{D42A27DB-BD31-4B8C-83A1-F6EECF244321}">
                <p14:modId xmlns:p14="http://schemas.microsoft.com/office/powerpoint/2010/main" val="3251272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63951820"/>
                    </a:ext>
                  </a:extLst>
                </a:gridCol>
                <a:gridCol w="493776">
                  <a:extLst>
                    <a:ext uri="{9D8B030D-6E8A-4147-A177-3AD203B41FA5}">
                      <a16:colId xmlns:a16="http://schemas.microsoft.com/office/drawing/2014/main" val="3096509939"/>
                    </a:ext>
                  </a:extLst>
                </a:gridCol>
                <a:gridCol w="493776">
                  <a:extLst>
                    <a:ext uri="{9D8B030D-6E8A-4147-A177-3AD203B41FA5}">
                      <a16:colId xmlns:a16="http://schemas.microsoft.com/office/drawing/2014/main" val="1404066444"/>
                    </a:ext>
                  </a:extLst>
                </a:gridCol>
                <a:gridCol w="493776">
                  <a:extLst>
                    <a:ext uri="{9D8B030D-6E8A-4147-A177-3AD203B41FA5}">
                      <a16:colId xmlns:a16="http://schemas.microsoft.com/office/drawing/2014/main" val="3429477334"/>
                    </a:ext>
                  </a:extLst>
                </a:gridCol>
                <a:gridCol w="493776">
                  <a:extLst>
                    <a:ext uri="{9D8B030D-6E8A-4147-A177-3AD203B41FA5}">
                      <a16:colId xmlns:a16="http://schemas.microsoft.com/office/drawing/2014/main" val="2901811747"/>
                    </a:ext>
                  </a:extLst>
                </a:gridCol>
                <a:gridCol w="493776">
                  <a:extLst>
                    <a:ext uri="{9D8B030D-6E8A-4147-A177-3AD203B41FA5}">
                      <a16:colId xmlns:a16="http://schemas.microsoft.com/office/drawing/2014/main" val="3865884345"/>
                    </a:ext>
                  </a:extLst>
                </a:gridCol>
                <a:gridCol w="493776">
                  <a:extLst>
                    <a:ext uri="{9D8B030D-6E8A-4147-A177-3AD203B41FA5}">
                      <a16:colId xmlns:a16="http://schemas.microsoft.com/office/drawing/2014/main" val="2784613481"/>
                    </a:ext>
                  </a:extLst>
                </a:gridCol>
                <a:gridCol w="493776">
                  <a:extLst>
                    <a:ext uri="{9D8B030D-6E8A-4147-A177-3AD203B41FA5}">
                      <a16:colId xmlns:a16="http://schemas.microsoft.com/office/drawing/2014/main" val="1610495485"/>
                    </a:ext>
                  </a:extLst>
                </a:gridCol>
                <a:gridCol w="493776">
                  <a:extLst>
                    <a:ext uri="{9D8B030D-6E8A-4147-A177-3AD203B41FA5}">
                      <a16:colId xmlns:a16="http://schemas.microsoft.com/office/drawing/2014/main" val="3221367642"/>
                    </a:ext>
                  </a:extLst>
                </a:gridCol>
                <a:gridCol w="493776">
                  <a:extLst>
                    <a:ext uri="{9D8B030D-6E8A-4147-A177-3AD203B41FA5}">
                      <a16:colId xmlns:a16="http://schemas.microsoft.com/office/drawing/2014/main" val="1065960429"/>
                    </a:ext>
                  </a:extLst>
                </a:gridCol>
                <a:gridCol w="493776">
                  <a:extLst>
                    <a:ext uri="{9D8B030D-6E8A-4147-A177-3AD203B41FA5}">
                      <a16:colId xmlns:a16="http://schemas.microsoft.com/office/drawing/2014/main" val="2116812273"/>
                    </a:ext>
                  </a:extLst>
                </a:gridCol>
                <a:gridCol w="493776">
                  <a:extLst>
                    <a:ext uri="{9D8B030D-6E8A-4147-A177-3AD203B41FA5}">
                      <a16:colId xmlns:a16="http://schemas.microsoft.com/office/drawing/2014/main" val="1491434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8537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- 2021-09-24 16:05:25</a:t>
                      </a:r>
                      <a:r>
                        <a:rPr kumimoji="0" lang="es-ES" sz="1000" b="0" i="0" u="none" strike="noStrike" kern="1200" cap="none" spc="0" normalizeH="0" baseline="0" noProof="0">
                          <a:ln>
                            <a:noFill/>
                          </a:ln>
                          <a:solidFill>
                            <a:prstClr val="black"/>
                          </a:solidFill>
                          <a:effectLst/>
                          <a:uLnTx/>
                          <a:uFillTx/>
                          <a:latin typeface="+mn-lt"/>
                          <a:ea typeface="+mn-ea"/>
                          <a:cs typeface="+mn-cs"/>
                        </a:rPr>
                        <a:t>
 Las Tarmac SL7 listas para dar batalla este fin de semana en el Mundial de Ruta 2021 en Flanders, Bélgica, donde se definirán los ciclistas 🚴‍♀️🚴‍♂️  que vestirán de 🌈
🏁 La carrera élite de ruta masculina y femenina se disputarán este fin de semana. Los hombres completarán un recorrido de 268,3 kilómetros con un desnivel positivo de 2.562 metros, partiendo desde Amberes y llegando a Lovaina, mientras que las mujeres completarán 157,7 kilómetros con un desnivel de 1.047 metros.
Las bicis de estas fotos son con las que estarán compitiendo Kasper Asgreen, Remco Evenepoel y Remi Cavagna. 
Esperamos ver nuevamente a la Tarmac en lo más alto del podio.💨
📸 🚲  @billy_lebelge  
📸🚴‍♂️  @tromaniti_cc
#IamSpecialized #SWorks #TarmacSL7 #SpecializedTarmac #Flanders2021  #Roadbike #SpecializedArgentina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91134655"/>
                  </a:ext>
                </a:extLst>
              </a:tr>
            </a:tbl>
          </a:graphicData>
        </a:graphic>
      </p:graphicFrame>
      <p:sp>
        <p:nvSpPr>
          <p:cNvPr id="4" name="Text Placeholder 3">
            <a:extLst>
              <a:ext uri="{FF2B5EF4-FFF2-40B4-BE49-F238E27FC236}">
                <a16:creationId xmlns:a16="http://schemas.microsoft.com/office/drawing/2014/main" id="{35522810-9D1A-4B3B-8593-8210795B1A3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2719294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5D910-0767-4DA9-821D-2F79B013A76E}"/>
              </a:ext>
            </a:extLst>
          </p:cNvPr>
          <p:cNvSpPr>
            <a:spLocks noGrp="1"/>
          </p:cNvSpPr>
          <p:nvPr>
            <p:ph type="title"/>
          </p:nvPr>
        </p:nvSpPr>
        <p:spPr/>
        <p:txBody>
          <a:bodyPr/>
          <a:lstStyle/>
          <a:p>
            <a:r>
              <a:rPr lang="en-US"/>
              <a:t>Facebook Post Table + Reactions | Scott - 26 of 26</a:t>
            </a:r>
          </a:p>
        </p:txBody>
      </p:sp>
      <p:graphicFrame>
        <p:nvGraphicFramePr>
          <p:cNvPr id="5" name="Table Placeholder 4">
            <a:extLst>
              <a:ext uri="{FF2B5EF4-FFF2-40B4-BE49-F238E27FC236}">
                <a16:creationId xmlns:a16="http://schemas.microsoft.com/office/drawing/2014/main" id="{B4FAE75D-AA03-4AD0-B1F3-5F2433432EA8}"/>
              </a:ext>
            </a:extLst>
          </p:cNvPr>
          <p:cNvGraphicFramePr>
            <a:graphicFrameLocks noGrp="1"/>
          </p:cNvGraphicFramePr>
          <p:nvPr>
            <p:ph type="tbl" sz="quarter" idx="13"/>
            <p:extLst>
              <p:ext uri="{D42A27DB-BD31-4B8C-83A1-F6EECF244321}">
                <p14:modId xmlns:p14="http://schemas.microsoft.com/office/powerpoint/2010/main" val="1116943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09218090"/>
                    </a:ext>
                  </a:extLst>
                </a:gridCol>
                <a:gridCol w="493776">
                  <a:extLst>
                    <a:ext uri="{9D8B030D-6E8A-4147-A177-3AD203B41FA5}">
                      <a16:colId xmlns:a16="http://schemas.microsoft.com/office/drawing/2014/main" val="842179286"/>
                    </a:ext>
                  </a:extLst>
                </a:gridCol>
                <a:gridCol w="493776">
                  <a:extLst>
                    <a:ext uri="{9D8B030D-6E8A-4147-A177-3AD203B41FA5}">
                      <a16:colId xmlns:a16="http://schemas.microsoft.com/office/drawing/2014/main" val="3358898112"/>
                    </a:ext>
                  </a:extLst>
                </a:gridCol>
                <a:gridCol w="493776">
                  <a:extLst>
                    <a:ext uri="{9D8B030D-6E8A-4147-A177-3AD203B41FA5}">
                      <a16:colId xmlns:a16="http://schemas.microsoft.com/office/drawing/2014/main" val="1303691336"/>
                    </a:ext>
                  </a:extLst>
                </a:gridCol>
                <a:gridCol w="493776">
                  <a:extLst>
                    <a:ext uri="{9D8B030D-6E8A-4147-A177-3AD203B41FA5}">
                      <a16:colId xmlns:a16="http://schemas.microsoft.com/office/drawing/2014/main" val="301580969"/>
                    </a:ext>
                  </a:extLst>
                </a:gridCol>
                <a:gridCol w="493776">
                  <a:extLst>
                    <a:ext uri="{9D8B030D-6E8A-4147-A177-3AD203B41FA5}">
                      <a16:colId xmlns:a16="http://schemas.microsoft.com/office/drawing/2014/main" val="336491684"/>
                    </a:ext>
                  </a:extLst>
                </a:gridCol>
                <a:gridCol w="493776">
                  <a:extLst>
                    <a:ext uri="{9D8B030D-6E8A-4147-A177-3AD203B41FA5}">
                      <a16:colId xmlns:a16="http://schemas.microsoft.com/office/drawing/2014/main" val="1301043722"/>
                    </a:ext>
                  </a:extLst>
                </a:gridCol>
                <a:gridCol w="493776">
                  <a:extLst>
                    <a:ext uri="{9D8B030D-6E8A-4147-A177-3AD203B41FA5}">
                      <a16:colId xmlns:a16="http://schemas.microsoft.com/office/drawing/2014/main" val="4234869382"/>
                    </a:ext>
                  </a:extLst>
                </a:gridCol>
                <a:gridCol w="493776">
                  <a:extLst>
                    <a:ext uri="{9D8B030D-6E8A-4147-A177-3AD203B41FA5}">
                      <a16:colId xmlns:a16="http://schemas.microsoft.com/office/drawing/2014/main" val="312189518"/>
                    </a:ext>
                  </a:extLst>
                </a:gridCol>
                <a:gridCol w="493776">
                  <a:extLst>
                    <a:ext uri="{9D8B030D-6E8A-4147-A177-3AD203B41FA5}">
                      <a16:colId xmlns:a16="http://schemas.microsoft.com/office/drawing/2014/main" val="2006671313"/>
                    </a:ext>
                  </a:extLst>
                </a:gridCol>
                <a:gridCol w="493776">
                  <a:extLst>
                    <a:ext uri="{9D8B030D-6E8A-4147-A177-3AD203B41FA5}">
                      <a16:colId xmlns:a16="http://schemas.microsoft.com/office/drawing/2014/main" val="3531070133"/>
                    </a:ext>
                  </a:extLst>
                </a:gridCol>
                <a:gridCol w="493776">
                  <a:extLst>
                    <a:ext uri="{9D8B030D-6E8A-4147-A177-3AD203B41FA5}">
                      <a16:colId xmlns:a16="http://schemas.microsoft.com/office/drawing/2014/main" val="2153260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9711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- 2021-09-16 15:56:50</a:t>
                      </a:r>
                      <a:r>
                        <a:rPr kumimoji="0" lang="en-US" sz="1000" b="0" i="0" u="none" strike="noStrike" kern="1200" cap="none" spc="0" normalizeH="0" baseline="0" noProof="0">
                          <a:ln>
                            <a:noFill/>
                          </a:ln>
                          <a:solidFill>
                            <a:prstClr val="black"/>
                          </a:solidFill>
                          <a:effectLst/>
                          <a:uLnTx/>
                          <a:uFillTx/>
                          <a:latin typeface="+mn-lt"/>
                          <a:ea typeface="+mn-ea"/>
                          <a:cs typeface="+mn-cs"/>
                        </a:rPr>
                        <a:t>
 La Spark 900 RC Comp tiene componentes adecuados para un profesional. El equipo cuenta con un sistema de suspensión TwinLoc, un grupo SRAM Eagle, frenos Shimano y componentes Syncros.
Más info en nuestras tiendas. Link en bio y en Stories destacadas.
#SCOTTbikes  
#SCOTTargentina  
#HaceElClickPorSpark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17258360"/>
                  </a:ext>
                </a:extLst>
              </a:tr>
            </a:tbl>
          </a:graphicData>
        </a:graphic>
      </p:graphicFrame>
      <p:sp>
        <p:nvSpPr>
          <p:cNvPr id="4" name="Text Placeholder 3">
            <a:extLst>
              <a:ext uri="{FF2B5EF4-FFF2-40B4-BE49-F238E27FC236}">
                <a16:creationId xmlns:a16="http://schemas.microsoft.com/office/drawing/2014/main" id="{173C4A8C-17B4-4399-9427-53B43A51C30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4446189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E3D04-5DCF-4E96-B2AB-79FFC9BB7E16}"/>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2D13A558-38E9-47F1-B9B8-7338FC4C8F19}"/>
              </a:ext>
            </a:extLst>
          </p:cNvPr>
          <p:cNvGraphicFramePr>
            <a:graphicFrameLocks noGrp="1"/>
          </p:cNvGraphicFramePr>
          <p:nvPr>
            <p:ph type="chart" sz="quarter" idx="13"/>
            <p:extLst>
              <p:ext uri="{D42A27DB-BD31-4B8C-83A1-F6EECF244321}">
                <p14:modId xmlns:p14="http://schemas.microsoft.com/office/powerpoint/2010/main" val="6480302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0E2E8D-019D-4725-99F1-9C8773703826}"/>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EDD90FCD-47CC-4DFD-9937-25798C0AE8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05380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1603</Words>
  <Application>Microsoft Office PowerPoint</Application>
  <PresentationFormat>On-screen Show (4:3)</PresentationFormat>
  <Paragraphs>874</Paragraphs>
  <Slides>48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Arial</vt:lpstr>
      <vt:lpstr>Calibri</vt:lpstr>
      <vt:lpstr>quintly_template</vt:lpstr>
      <vt:lpstr>FACEBOOK NUEVO - La emilia usar</vt:lpstr>
      <vt:lpstr>Facebook Key Metrics Table | Scott</vt:lpstr>
      <vt:lpstr>Facebook Fan Distribution | Scott</vt:lpstr>
      <vt:lpstr>Facebook +/- Fan Distribution | Scott</vt:lpstr>
      <vt:lpstr>Facebook Key Metrics Radar | Scott</vt:lpstr>
      <vt:lpstr>Facebook Page Likes Total | Scott</vt:lpstr>
      <vt:lpstr>Facebook Posts Distribution | Scott</vt:lpstr>
      <vt:lpstr>Facebook Interactions Distribution | Scott</vt:lpstr>
      <vt:lpstr>Facebook Fans Change | Scott</vt:lpstr>
      <vt:lpstr>Facebook Fans Change Per Weekday | Scott</vt:lpstr>
      <vt:lpstr>Facebook Fans Change Rate | Scott</vt:lpstr>
      <vt:lpstr>Facebook Own Posts | Scott</vt:lpstr>
      <vt:lpstr>Facebook Own Posts By Hour | Scott</vt:lpstr>
      <vt:lpstr>Facebook Own Posts By Weekday | Scott</vt:lpstr>
      <vt:lpstr>Facebook Interactions Distribution | Scott</vt:lpstr>
      <vt:lpstr>Facebook Post Type Distribution Per Profile | Scott</vt:lpstr>
      <vt:lpstr>Facebook Interaction Rate By Weekday | Scott</vt:lpstr>
      <vt:lpstr>Facebook Interaction Rate | Scott</vt:lpstr>
      <vt:lpstr>Facebook Interaction Rate By Post Type | Scott</vt:lpstr>
      <vt:lpstr>Facebook Interaction Rate By Hour | Scott</vt:lpstr>
      <vt:lpstr>Facebook Hashtag Detection | Scott</vt:lpstr>
      <vt:lpstr>Facebook Post Table + Reactions | Scott - 1 of 26</vt:lpstr>
      <vt:lpstr>Facebook Post Table + Reactions | Scott - 2 of 26</vt:lpstr>
      <vt:lpstr>Facebook Post Table + Reactions | Scott - 3 of 26</vt:lpstr>
      <vt:lpstr>Facebook Post Table + Reactions | Scott - 4 of 26</vt:lpstr>
      <vt:lpstr>Facebook Post Table + Reactions | Scott - 5 of 26</vt:lpstr>
      <vt:lpstr>Facebook Post Table + Reactions | Scott - 6 of 26</vt:lpstr>
      <vt:lpstr>Facebook Post Table + Reactions | Scott - 7 of 26</vt:lpstr>
      <vt:lpstr>Facebook Post Table + Reactions | Scott - 8 of 26</vt:lpstr>
      <vt:lpstr>Facebook Post Table + Reactions | Scott - 9 of 26</vt:lpstr>
      <vt:lpstr>Facebook Post Table + Reactions | Scott - 10 of 26</vt:lpstr>
      <vt:lpstr>Facebook Post Table + Reactions | Scott - 11 of 26</vt:lpstr>
      <vt:lpstr>Facebook Post Table + Reactions | Scott - 12 of 26</vt:lpstr>
      <vt:lpstr>Facebook Post Table + Reactions | Scott - 13 of 26</vt:lpstr>
      <vt:lpstr>Facebook Post Table + Reactions | Scott - 14 of 26</vt:lpstr>
      <vt:lpstr>Facebook Post Table + Reactions | Scott - 15 of 26</vt:lpstr>
      <vt:lpstr>Facebook Post Table + Reactions | Scott - 16 of 26</vt:lpstr>
      <vt:lpstr>Facebook Post Table + Reactions | Scott - 17 of 26</vt:lpstr>
      <vt:lpstr>Facebook Post Table + Reactions | Scott - 18 of 26</vt:lpstr>
      <vt:lpstr>Facebook Post Table + Reactions | Scott - 19 of 26</vt:lpstr>
      <vt:lpstr>Facebook Post Table + Reactions | Scott - 20 of 26</vt:lpstr>
      <vt:lpstr>Facebook Post Table + Reactions | Scott - 21 of 26</vt:lpstr>
      <vt:lpstr>Facebook Post Table + Reactions | Scott - 22 of 26</vt:lpstr>
      <vt:lpstr>Facebook Post Table + Reactions | Scott - 23 of 26</vt:lpstr>
      <vt:lpstr>Facebook Post Table + Reactions | Scott - 24 of 26</vt:lpstr>
      <vt:lpstr>Facebook Post Table + Reactions | Scott - 25 of 26</vt:lpstr>
      <vt:lpstr>Facebook Post Table + Reactions | Scott - 26 of 26</vt:lpstr>
      <vt:lpstr>Facebook User Posts | Scott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2021-10-01T06:50:06Z</dcterms:created>
  <dcterms:modified xsi:type="dcterms:W3CDTF">2021-10-01T06:51:29Z</dcterms:modified>
</cp:coreProperties>
</file>