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265212</c:v>
                </c:pt>
                <c:pt idx="1">
                  <c:v>49725</c:v>
                </c:pt>
                <c:pt idx="2">
                  <c:v>32075</c:v>
                </c:pt>
                <c:pt idx="3">
                  <c:v>30251</c:v>
                </c:pt>
                <c:pt idx="4">
                  <c:v>28176</c:v>
                </c:pt>
                <c:pt idx="5">
                  <c:v>1235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4C-45B3-A138-93DD51575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-193</c:v>
                </c:pt>
                <c:pt idx="1">
                  <c:v>75</c:v>
                </c:pt>
                <c:pt idx="2">
                  <c:v>36</c:v>
                </c:pt>
                <c:pt idx="3">
                  <c:v>1030</c:v>
                </c:pt>
                <c:pt idx="4">
                  <c:v>102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39-4FDD-9538-886BAD648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11.4063</c:v>
                </c:pt>
                <c:pt idx="1">
                  <c:v>57.142899999999997</c:v>
                </c:pt>
                <c:pt idx="2">
                  <c:v>18.487400000000001</c:v>
                </c:pt>
                <c:pt idx="3">
                  <c:v>0</c:v>
                </c:pt>
                <c:pt idx="4">
                  <c:v>8.8660999999999994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C-41A6-8D8A-C796B3CA48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10.624000000000001</c:v>
                </c:pt>
                <c:pt idx="1">
                  <c:v>64.285700000000006</c:v>
                </c:pt>
                <c:pt idx="2">
                  <c:v>5.3220999999999998</c:v>
                </c:pt>
                <c:pt idx="3">
                  <c:v>0</c:v>
                </c:pt>
                <c:pt idx="4">
                  <c:v>2.3986999999999998</c:v>
                </c:pt>
                <c:pt idx="5">
                  <c:v>10.307499999999999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FC-41A6-8D8A-C796B3CA48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12.094099999999999</c:v>
                </c:pt>
                <c:pt idx="1">
                  <c:v>100</c:v>
                </c:pt>
                <c:pt idx="2">
                  <c:v>81.512600000000006</c:v>
                </c:pt>
                <c:pt idx="3">
                  <c:v>0</c:v>
                </c:pt>
                <c:pt idx="4">
                  <c:v>20.720600000000001</c:v>
                </c:pt>
                <c:pt idx="5">
                  <c:v>3.1877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FC-41A6-8D8A-C796B3CA48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18.749199999999998</c:v>
                </c:pt>
                <c:pt idx="1">
                  <c:v>78.571399999999997</c:v>
                </c:pt>
                <c:pt idx="2">
                  <c:v>100</c:v>
                </c:pt>
                <c:pt idx="3">
                  <c:v>0</c:v>
                </c:pt>
                <c:pt idx="4">
                  <c:v>20.8734</c:v>
                </c:pt>
                <c:pt idx="5">
                  <c:v>4.2854999999999999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FC-41A6-8D8A-C796B3CA48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7.1429</c:v>
                </c:pt>
                <c:pt idx="2">
                  <c:v>6.5826000000000002</c:v>
                </c:pt>
                <c:pt idx="3">
                  <c:v>0</c:v>
                </c:pt>
                <c:pt idx="4">
                  <c:v>2.8306</c:v>
                </c:pt>
                <c:pt idx="5">
                  <c:v>-2.0630000000000002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FC-41A6-8D8A-C796B3CA48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0.4657</c:v>
                </c:pt>
                <c:pt idx="1">
                  <c:v>42.857100000000003</c:v>
                </c:pt>
                <c:pt idx="2">
                  <c:v>6.4425999999999997</c:v>
                </c:pt>
                <c:pt idx="3">
                  <c:v>0</c:v>
                </c:pt>
                <c:pt idx="4">
                  <c:v>100</c:v>
                </c:pt>
                <c:pt idx="5">
                  <c:v>44.328000000000003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FC-41A6-8D8A-C796B3CA4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776704"/>
        <c:axId val="399780312"/>
      </c:radarChart>
      <c:catAx>
        <c:axId val="39977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0312"/>
        <c:crosses val="autoZero"/>
        <c:auto val="1"/>
        <c:lblAlgn val="ctr"/>
        <c:lblOffset val="100"/>
        <c:noMultiLvlLbl val="0"/>
      </c:catAx>
      <c:valAx>
        <c:axId val="39978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29232</c:v>
                </c:pt>
                <c:pt idx="1">
                  <c:v>29290</c:v>
                </c:pt>
                <c:pt idx="2">
                  <c:v>29330</c:v>
                </c:pt>
                <c:pt idx="3">
                  <c:v>29363</c:v>
                </c:pt>
                <c:pt idx="4">
                  <c:v>29397</c:v>
                </c:pt>
                <c:pt idx="5">
                  <c:v>29448</c:v>
                </c:pt>
                <c:pt idx="6">
                  <c:v>29499</c:v>
                </c:pt>
                <c:pt idx="7">
                  <c:v>29536</c:v>
                </c:pt>
                <c:pt idx="8">
                  <c:v>29569</c:v>
                </c:pt>
                <c:pt idx="9">
                  <c:v>29613</c:v>
                </c:pt>
                <c:pt idx="10">
                  <c:v>29644</c:v>
                </c:pt>
                <c:pt idx="11">
                  <c:v>29679</c:v>
                </c:pt>
                <c:pt idx="12">
                  <c:v>29716</c:v>
                </c:pt>
                <c:pt idx="13">
                  <c:v>29767</c:v>
                </c:pt>
                <c:pt idx="14">
                  <c:v>29804</c:v>
                </c:pt>
                <c:pt idx="15">
                  <c:v>29807</c:v>
                </c:pt>
                <c:pt idx="16">
                  <c:v>29847</c:v>
                </c:pt>
                <c:pt idx="17">
                  <c:v>29874</c:v>
                </c:pt>
                <c:pt idx="18">
                  <c:v>29901</c:v>
                </c:pt>
                <c:pt idx="19">
                  <c:v>29938</c:v>
                </c:pt>
                <c:pt idx="20">
                  <c:v>29982</c:v>
                </c:pt>
                <c:pt idx="21">
                  <c:v>30003</c:v>
                </c:pt>
                <c:pt idx="22">
                  <c:v>30036</c:v>
                </c:pt>
                <c:pt idx="23">
                  <c:v>30067</c:v>
                </c:pt>
                <c:pt idx="24">
                  <c:v>30082</c:v>
                </c:pt>
                <c:pt idx="25">
                  <c:v>30114</c:v>
                </c:pt>
                <c:pt idx="26">
                  <c:v>30157</c:v>
                </c:pt>
                <c:pt idx="27">
                  <c:v>30184</c:v>
                </c:pt>
                <c:pt idx="28">
                  <c:v>30214</c:v>
                </c:pt>
                <c:pt idx="29">
                  <c:v>30251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8E-4CDB-A83B-D198F995C8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28071</c:v>
                </c:pt>
                <c:pt idx="1">
                  <c:v>28077</c:v>
                </c:pt>
                <c:pt idx="2">
                  <c:v>28084</c:v>
                </c:pt>
                <c:pt idx="3">
                  <c:v>28089</c:v>
                </c:pt>
                <c:pt idx="4">
                  <c:v>28093</c:v>
                </c:pt>
                <c:pt idx="5">
                  <c:v>28100</c:v>
                </c:pt>
                <c:pt idx="6">
                  <c:v>28104</c:v>
                </c:pt>
                <c:pt idx="7">
                  <c:v>28113</c:v>
                </c:pt>
                <c:pt idx="8">
                  <c:v>28115</c:v>
                </c:pt>
                <c:pt idx="9">
                  <c:v>28118</c:v>
                </c:pt>
                <c:pt idx="10">
                  <c:v>28118</c:v>
                </c:pt>
                <c:pt idx="11">
                  <c:v>28122</c:v>
                </c:pt>
                <c:pt idx="12">
                  <c:v>28130</c:v>
                </c:pt>
                <c:pt idx="13">
                  <c:v>28132</c:v>
                </c:pt>
                <c:pt idx="14">
                  <c:v>28138</c:v>
                </c:pt>
                <c:pt idx="15">
                  <c:v>28137</c:v>
                </c:pt>
                <c:pt idx="16">
                  <c:v>28142</c:v>
                </c:pt>
                <c:pt idx="17">
                  <c:v>28144</c:v>
                </c:pt>
                <c:pt idx="18">
                  <c:v>28151</c:v>
                </c:pt>
                <c:pt idx="19">
                  <c:v>28150</c:v>
                </c:pt>
                <c:pt idx="20">
                  <c:v>28149</c:v>
                </c:pt>
                <c:pt idx="21">
                  <c:v>28159</c:v>
                </c:pt>
                <c:pt idx="22">
                  <c:v>28164</c:v>
                </c:pt>
                <c:pt idx="23">
                  <c:v>28172</c:v>
                </c:pt>
                <c:pt idx="24">
                  <c:v>28174</c:v>
                </c:pt>
                <c:pt idx="25">
                  <c:v>28176</c:v>
                </c:pt>
                <c:pt idx="26">
                  <c:v>28177</c:v>
                </c:pt>
                <c:pt idx="27">
                  <c:v>28177</c:v>
                </c:pt>
                <c:pt idx="28">
                  <c:v>28175</c:v>
                </c:pt>
                <c:pt idx="29">
                  <c:v>28176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8E-4CDB-A83B-D198F995C8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32040</c:v>
                </c:pt>
                <c:pt idx="1">
                  <c:v>32042</c:v>
                </c:pt>
                <c:pt idx="2">
                  <c:v>32042</c:v>
                </c:pt>
                <c:pt idx="3">
                  <c:v>32045</c:v>
                </c:pt>
                <c:pt idx="4">
                  <c:v>32049</c:v>
                </c:pt>
                <c:pt idx="5">
                  <c:v>32052</c:v>
                </c:pt>
                <c:pt idx="6">
                  <c:v>32055</c:v>
                </c:pt>
                <c:pt idx="7">
                  <c:v>32057</c:v>
                </c:pt>
                <c:pt idx="8">
                  <c:v>32055</c:v>
                </c:pt>
                <c:pt idx="9">
                  <c:v>32057</c:v>
                </c:pt>
                <c:pt idx="10">
                  <c:v>32058</c:v>
                </c:pt>
                <c:pt idx="11">
                  <c:v>32063</c:v>
                </c:pt>
                <c:pt idx="12">
                  <c:v>32062</c:v>
                </c:pt>
                <c:pt idx="13">
                  <c:v>32062</c:v>
                </c:pt>
                <c:pt idx="14">
                  <c:v>32065</c:v>
                </c:pt>
                <c:pt idx="15">
                  <c:v>32067</c:v>
                </c:pt>
                <c:pt idx="16">
                  <c:v>32067</c:v>
                </c:pt>
                <c:pt idx="17">
                  <c:v>32062</c:v>
                </c:pt>
                <c:pt idx="18">
                  <c:v>32064</c:v>
                </c:pt>
                <c:pt idx="19">
                  <c:v>32066</c:v>
                </c:pt>
                <c:pt idx="20">
                  <c:v>32067</c:v>
                </c:pt>
                <c:pt idx="21">
                  <c:v>32068</c:v>
                </c:pt>
                <c:pt idx="22">
                  <c:v>32068</c:v>
                </c:pt>
                <c:pt idx="23">
                  <c:v>32069</c:v>
                </c:pt>
                <c:pt idx="24">
                  <c:v>32070</c:v>
                </c:pt>
                <c:pt idx="25">
                  <c:v>32076</c:v>
                </c:pt>
                <c:pt idx="26">
                  <c:v>32075</c:v>
                </c:pt>
                <c:pt idx="27">
                  <c:v>32075</c:v>
                </c:pt>
                <c:pt idx="28">
                  <c:v>32075</c:v>
                </c:pt>
                <c:pt idx="29">
                  <c:v>32075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8E-4CDB-A83B-D198F995C8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49651</c:v>
                </c:pt>
                <c:pt idx="1">
                  <c:v>49656</c:v>
                </c:pt>
                <c:pt idx="2">
                  <c:v>49654</c:v>
                </c:pt>
                <c:pt idx="3">
                  <c:v>49661</c:v>
                </c:pt>
                <c:pt idx="4">
                  <c:v>49669</c:v>
                </c:pt>
                <c:pt idx="5">
                  <c:v>49674</c:v>
                </c:pt>
                <c:pt idx="6">
                  <c:v>49681</c:v>
                </c:pt>
                <c:pt idx="7">
                  <c:v>49687</c:v>
                </c:pt>
                <c:pt idx="8">
                  <c:v>49689</c:v>
                </c:pt>
                <c:pt idx="9">
                  <c:v>49692</c:v>
                </c:pt>
                <c:pt idx="10">
                  <c:v>49697</c:v>
                </c:pt>
                <c:pt idx="11">
                  <c:v>49697</c:v>
                </c:pt>
                <c:pt idx="12">
                  <c:v>49700</c:v>
                </c:pt>
                <c:pt idx="13">
                  <c:v>49702</c:v>
                </c:pt>
                <c:pt idx="14">
                  <c:v>49708</c:v>
                </c:pt>
                <c:pt idx="15">
                  <c:v>49705</c:v>
                </c:pt>
                <c:pt idx="16">
                  <c:v>49704</c:v>
                </c:pt>
                <c:pt idx="17">
                  <c:v>49704</c:v>
                </c:pt>
                <c:pt idx="18">
                  <c:v>49707</c:v>
                </c:pt>
                <c:pt idx="19">
                  <c:v>49711</c:v>
                </c:pt>
                <c:pt idx="20">
                  <c:v>49713</c:v>
                </c:pt>
                <c:pt idx="21">
                  <c:v>49716</c:v>
                </c:pt>
                <c:pt idx="22">
                  <c:v>49713</c:v>
                </c:pt>
                <c:pt idx="23">
                  <c:v>49717</c:v>
                </c:pt>
                <c:pt idx="24">
                  <c:v>49716</c:v>
                </c:pt>
                <c:pt idx="25">
                  <c:v>49715</c:v>
                </c:pt>
                <c:pt idx="26">
                  <c:v>49713</c:v>
                </c:pt>
                <c:pt idx="27">
                  <c:v>49719</c:v>
                </c:pt>
                <c:pt idx="28">
                  <c:v>49720</c:v>
                </c:pt>
                <c:pt idx="29">
                  <c:v>49725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8E-4CDB-A83B-D198F995C8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265402</c:v>
                </c:pt>
                <c:pt idx="1">
                  <c:v>265386</c:v>
                </c:pt>
                <c:pt idx="2">
                  <c:v>265382</c:v>
                </c:pt>
                <c:pt idx="3">
                  <c:v>265371</c:v>
                </c:pt>
                <c:pt idx="4">
                  <c:v>265369</c:v>
                </c:pt>
                <c:pt idx="5">
                  <c:v>265365</c:v>
                </c:pt>
                <c:pt idx="6">
                  <c:v>265361</c:v>
                </c:pt>
                <c:pt idx="7">
                  <c:v>265349</c:v>
                </c:pt>
                <c:pt idx="8">
                  <c:v>265339</c:v>
                </c:pt>
                <c:pt idx="9">
                  <c:v>265336</c:v>
                </c:pt>
                <c:pt idx="10">
                  <c:v>265321</c:v>
                </c:pt>
                <c:pt idx="11">
                  <c:v>265320</c:v>
                </c:pt>
                <c:pt idx="12">
                  <c:v>265315</c:v>
                </c:pt>
                <c:pt idx="13">
                  <c:v>265314</c:v>
                </c:pt>
                <c:pt idx="14">
                  <c:v>265304</c:v>
                </c:pt>
                <c:pt idx="15">
                  <c:v>265296</c:v>
                </c:pt>
                <c:pt idx="16">
                  <c:v>265292</c:v>
                </c:pt>
                <c:pt idx="17">
                  <c:v>265283</c:v>
                </c:pt>
                <c:pt idx="18">
                  <c:v>265270</c:v>
                </c:pt>
                <c:pt idx="19">
                  <c:v>265266</c:v>
                </c:pt>
                <c:pt idx="20">
                  <c:v>265255</c:v>
                </c:pt>
                <c:pt idx="21">
                  <c:v>265249</c:v>
                </c:pt>
                <c:pt idx="22">
                  <c:v>265245</c:v>
                </c:pt>
                <c:pt idx="23">
                  <c:v>265238</c:v>
                </c:pt>
                <c:pt idx="24">
                  <c:v>265235</c:v>
                </c:pt>
                <c:pt idx="25">
                  <c:v>265231</c:v>
                </c:pt>
                <c:pt idx="26">
                  <c:v>265231</c:v>
                </c:pt>
                <c:pt idx="27">
                  <c:v>265226</c:v>
                </c:pt>
                <c:pt idx="28">
                  <c:v>265219</c:v>
                </c:pt>
                <c:pt idx="29">
                  <c:v>265212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8E-4CDB-A83B-D198F995C8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1216</c:v>
                </c:pt>
                <c:pt idx="1">
                  <c:v>1217</c:v>
                </c:pt>
                <c:pt idx="2">
                  <c:v>1220</c:v>
                </c:pt>
                <c:pt idx="3">
                  <c:v>1219</c:v>
                </c:pt>
                <c:pt idx="4">
                  <c:v>1220</c:v>
                </c:pt>
                <c:pt idx="5">
                  <c:v>1224</c:v>
                </c:pt>
                <c:pt idx="6">
                  <c:v>1224</c:v>
                </c:pt>
                <c:pt idx="7">
                  <c:v>1225</c:v>
                </c:pt>
                <c:pt idx="8">
                  <c:v>1225</c:v>
                </c:pt>
                <c:pt idx="9">
                  <c:v>1226</c:v>
                </c:pt>
                <c:pt idx="10">
                  <c:v>1226</c:v>
                </c:pt>
                <c:pt idx="11">
                  <c:v>1226</c:v>
                </c:pt>
                <c:pt idx="12">
                  <c:v>1226</c:v>
                </c:pt>
                <c:pt idx="13">
                  <c:v>1226</c:v>
                </c:pt>
                <c:pt idx="14">
                  <c:v>1227</c:v>
                </c:pt>
                <c:pt idx="15">
                  <c:v>1227</c:v>
                </c:pt>
                <c:pt idx="16">
                  <c:v>1227</c:v>
                </c:pt>
                <c:pt idx="17">
                  <c:v>1228</c:v>
                </c:pt>
                <c:pt idx="18">
                  <c:v>1229</c:v>
                </c:pt>
                <c:pt idx="19">
                  <c:v>1229</c:v>
                </c:pt>
                <c:pt idx="20">
                  <c:v>1229</c:v>
                </c:pt>
                <c:pt idx="21">
                  <c:v>1230</c:v>
                </c:pt>
                <c:pt idx="22">
                  <c:v>1230</c:v>
                </c:pt>
                <c:pt idx="23">
                  <c:v>1230</c:v>
                </c:pt>
                <c:pt idx="24">
                  <c:v>1230</c:v>
                </c:pt>
                <c:pt idx="25">
                  <c:v>1230</c:v>
                </c:pt>
                <c:pt idx="26">
                  <c:v>1232</c:v>
                </c:pt>
                <c:pt idx="27">
                  <c:v>1233</c:v>
                </c:pt>
                <c:pt idx="28">
                  <c:v>1235</c:v>
                </c:pt>
                <c:pt idx="29">
                  <c:v>1235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8E-4CDB-A83B-D198F995C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778344"/>
        <c:axId val="399774408"/>
      </c:lineChart>
      <c:dateAx>
        <c:axId val="39977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4408"/>
        <c:crosses val="autoZero"/>
        <c:auto val="1"/>
        <c:lblOffset val="100"/>
        <c:baseTimeUnit val="days"/>
      </c:dateAx>
      <c:valAx>
        <c:axId val="39977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</c:v>
                </c:pt>
                <c:pt idx="1">
                  <c:v>11</c:v>
                </c:pt>
                <c:pt idx="2">
                  <c:v>14</c:v>
                </c:pt>
                <c:pt idx="3">
                  <c:v>8</c:v>
                </c:pt>
                <c:pt idx="4">
                  <c:v>9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3-40A5-83F4-A39B514FF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47</c:v>
                </c:pt>
                <c:pt idx="1">
                  <c:v>714</c:v>
                </c:pt>
                <c:pt idx="2">
                  <c:v>582</c:v>
                </c:pt>
                <c:pt idx="3">
                  <c:v>132</c:v>
                </c:pt>
                <c:pt idx="4">
                  <c:v>38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C-4A7C-9FA2-B5FF69CDB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58</c:v>
                </c:pt>
                <c:pt idx="2">
                  <c:v>40</c:v>
                </c:pt>
                <c:pt idx="3">
                  <c:v>33</c:v>
                </c:pt>
                <c:pt idx="4">
                  <c:v>34</c:v>
                </c:pt>
                <c:pt idx="5">
                  <c:v>51</c:v>
                </c:pt>
                <c:pt idx="6">
                  <c:v>51</c:v>
                </c:pt>
                <c:pt idx="7">
                  <c:v>37</c:v>
                </c:pt>
                <c:pt idx="8">
                  <c:v>33</c:v>
                </c:pt>
                <c:pt idx="9">
                  <c:v>44</c:v>
                </c:pt>
                <c:pt idx="10">
                  <c:v>31</c:v>
                </c:pt>
                <c:pt idx="11">
                  <c:v>35</c:v>
                </c:pt>
                <c:pt idx="12">
                  <c:v>37</c:v>
                </c:pt>
                <c:pt idx="13">
                  <c:v>51</c:v>
                </c:pt>
                <c:pt idx="14">
                  <c:v>37</c:v>
                </c:pt>
                <c:pt idx="15">
                  <c:v>3</c:v>
                </c:pt>
                <c:pt idx="16">
                  <c:v>40</c:v>
                </c:pt>
                <c:pt idx="17">
                  <c:v>27</c:v>
                </c:pt>
                <c:pt idx="18">
                  <c:v>27</c:v>
                </c:pt>
                <c:pt idx="19">
                  <c:v>37</c:v>
                </c:pt>
                <c:pt idx="20">
                  <c:v>44</c:v>
                </c:pt>
                <c:pt idx="21">
                  <c:v>21</c:v>
                </c:pt>
                <c:pt idx="22">
                  <c:v>33</c:v>
                </c:pt>
                <c:pt idx="23">
                  <c:v>31</c:v>
                </c:pt>
                <c:pt idx="24">
                  <c:v>15</c:v>
                </c:pt>
                <c:pt idx="25">
                  <c:v>32</c:v>
                </c:pt>
                <c:pt idx="26">
                  <c:v>43</c:v>
                </c:pt>
                <c:pt idx="27">
                  <c:v>27</c:v>
                </c:pt>
                <c:pt idx="28">
                  <c:v>30</c:v>
                </c:pt>
                <c:pt idx="29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38-40C0-9DC3-AE9ECD2A0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</c:v>
                </c:pt>
                <c:pt idx="1">
                  <c:v>6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  <c:pt idx="7">
                  <c:v>9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4</c:v>
                </c:pt>
                <c:pt idx="12">
                  <c:v>8</c:v>
                </c:pt>
                <c:pt idx="13">
                  <c:v>2</c:v>
                </c:pt>
                <c:pt idx="14">
                  <c:v>6</c:v>
                </c:pt>
                <c:pt idx="15">
                  <c:v>-1</c:v>
                </c:pt>
                <c:pt idx="16">
                  <c:v>5</c:v>
                </c:pt>
                <c:pt idx="17">
                  <c:v>2</c:v>
                </c:pt>
                <c:pt idx="18">
                  <c:v>7</c:v>
                </c:pt>
                <c:pt idx="19">
                  <c:v>-1</c:v>
                </c:pt>
                <c:pt idx="20">
                  <c:v>-1</c:v>
                </c:pt>
                <c:pt idx="21">
                  <c:v>10</c:v>
                </c:pt>
                <c:pt idx="22">
                  <c:v>5</c:v>
                </c:pt>
                <c:pt idx="23">
                  <c:v>8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-2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38-40C0-9DC3-AE9ECD2A0E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-2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  <c:pt idx="12">
                  <c:v>-1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-5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6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38-40C0-9DC3-AE9ECD2A0E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5</c:v>
                </c:pt>
                <c:pt idx="2">
                  <c:v>-2</c:v>
                </c:pt>
                <c:pt idx="3">
                  <c:v>7</c:v>
                </c:pt>
                <c:pt idx="4">
                  <c:v>8</c:v>
                </c:pt>
                <c:pt idx="5">
                  <c:v>5</c:v>
                </c:pt>
                <c:pt idx="6">
                  <c:v>7</c:v>
                </c:pt>
                <c:pt idx="7">
                  <c:v>6</c:v>
                </c:pt>
                <c:pt idx="8">
                  <c:v>2</c:v>
                </c:pt>
                <c:pt idx="9">
                  <c:v>3</c:v>
                </c:pt>
                <c:pt idx="10">
                  <c:v>5</c:v>
                </c:pt>
                <c:pt idx="11">
                  <c:v>0</c:v>
                </c:pt>
                <c:pt idx="12">
                  <c:v>3</c:v>
                </c:pt>
                <c:pt idx="13">
                  <c:v>2</c:v>
                </c:pt>
                <c:pt idx="14">
                  <c:v>6</c:v>
                </c:pt>
                <c:pt idx="15">
                  <c:v>-3</c:v>
                </c:pt>
                <c:pt idx="16">
                  <c:v>-1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  <c:pt idx="21">
                  <c:v>3</c:v>
                </c:pt>
                <c:pt idx="22">
                  <c:v>-3</c:v>
                </c:pt>
                <c:pt idx="23">
                  <c:v>4</c:v>
                </c:pt>
                <c:pt idx="24">
                  <c:v>-1</c:v>
                </c:pt>
                <c:pt idx="25">
                  <c:v>-1</c:v>
                </c:pt>
                <c:pt idx="26">
                  <c:v>-2</c:v>
                </c:pt>
                <c:pt idx="27">
                  <c:v>6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38-40C0-9DC3-AE9ECD2A0E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</c:v>
                </c:pt>
                <c:pt idx="1">
                  <c:v>-16</c:v>
                </c:pt>
                <c:pt idx="2">
                  <c:v>-4</c:v>
                </c:pt>
                <c:pt idx="3">
                  <c:v>-11</c:v>
                </c:pt>
                <c:pt idx="4">
                  <c:v>-2</c:v>
                </c:pt>
                <c:pt idx="5">
                  <c:v>-4</c:v>
                </c:pt>
                <c:pt idx="6">
                  <c:v>-4</c:v>
                </c:pt>
                <c:pt idx="7">
                  <c:v>-12</c:v>
                </c:pt>
                <c:pt idx="8">
                  <c:v>-10</c:v>
                </c:pt>
                <c:pt idx="9">
                  <c:v>-3</c:v>
                </c:pt>
                <c:pt idx="10">
                  <c:v>-15</c:v>
                </c:pt>
                <c:pt idx="11">
                  <c:v>-1</c:v>
                </c:pt>
                <c:pt idx="12">
                  <c:v>-5</c:v>
                </c:pt>
                <c:pt idx="13">
                  <c:v>-1</c:v>
                </c:pt>
                <c:pt idx="14">
                  <c:v>-10</c:v>
                </c:pt>
                <c:pt idx="15">
                  <c:v>-8</c:v>
                </c:pt>
                <c:pt idx="16">
                  <c:v>-4</c:v>
                </c:pt>
                <c:pt idx="17">
                  <c:v>-9</c:v>
                </c:pt>
                <c:pt idx="18">
                  <c:v>-13</c:v>
                </c:pt>
                <c:pt idx="19">
                  <c:v>-4</c:v>
                </c:pt>
                <c:pt idx="20">
                  <c:v>-11</c:v>
                </c:pt>
                <c:pt idx="21">
                  <c:v>-6</c:v>
                </c:pt>
                <c:pt idx="22">
                  <c:v>-4</c:v>
                </c:pt>
                <c:pt idx="23">
                  <c:v>-7</c:v>
                </c:pt>
                <c:pt idx="24">
                  <c:v>-3</c:v>
                </c:pt>
                <c:pt idx="25">
                  <c:v>-4</c:v>
                </c:pt>
                <c:pt idx="26">
                  <c:v>0</c:v>
                </c:pt>
                <c:pt idx="27">
                  <c:v>-5</c:v>
                </c:pt>
                <c:pt idx="28">
                  <c:v>-7</c:v>
                </c:pt>
                <c:pt idx="29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38-40C0-9DC3-AE9ECD2A0E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-1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38-40C0-9DC3-AE9ECD2A0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741032"/>
        <c:axId val="402743656"/>
      </c:lineChart>
      <c:dateAx>
        <c:axId val="40274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43656"/>
        <c:crosses val="autoZero"/>
        <c:auto val="1"/>
        <c:lblOffset val="100"/>
        <c:baseTimeUnit val="days"/>
      </c:dateAx>
      <c:valAx>
        <c:axId val="40274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4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</c:v>
                </c:pt>
                <c:pt idx="1">
                  <c:v>43</c:v>
                </c:pt>
                <c:pt idx="2">
                  <c:v>27</c:v>
                </c:pt>
                <c:pt idx="3">
                  <c:v>33</c:v>
                </c:pt>
                <c:pt idx="4">
                  <c:v>39</c:v>
                </c:pt>
                <c:pt idx="5">
                  <c:v>27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C3-49AE-ADBB-63AFF8081A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C3-49AE-ADBB-63AFF8081A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C3-49AE-ADBB-63AFF8081A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C3-49AE-ADBB-63AFF8081A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-3</c:v>
                </c:pt>
                <c:pt idx="1">
                  <c:v>-5</c:v>
                </c:pt>
                <c:pt idx="2">
                  <c:v>-8</c:v>
                </c:pt>
                <c:pt idx="3">
                  <c:v>-9</c:v>
                </c:pt>
                <c:pt idx="4">
                  <c:v>-5</c:v>
                </c:pt>
                <c:pt idx="5">
                  <c:v>-10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C3-49AE-ADBB-63AFF8081A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C3-49AE-ADBB-63AFF8081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749560"/>
        <c:axId val="402745624"/>
      </c:barChart>
      <c:catAx>
        <c:axId val="40274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45624"/>
        <c:crosses val="autoZero"/>
        <c:auto val="1"/>
        <c:lblAlgn val="ctr"/>
        <c:lblOffset val="100"/>
        <c:noMultiLvlLbl val="0"/>
      </c:catAx>
      <c:valAx>
        <c:axId val="40274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4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3.7644160021902101E-2</c:v>
                </c:pt>
                <c:pt idx="1">
                  <c:v>0.19841269841269801</c:v>
                </c:pt>
                <c:pt idx="2">
                  <c:v>0.13656538067599899</c:v>
                </c:pt>
                <c:pt idx="3">
                  <c:v>0.112512785543812</c:v>
                </c:pt>
                <c:pt idx="4">
                  <c:v>0.115791983107993</c:v>
                </c:pt>
                <c:pt idx="5">
                  <c:v>0.173487090519441</c:v>
                </c:pt>
                <c:pt idx="6">
                  <c:v>0.17318663406682999</c:v>
                </c:pt>
                <c:pt idx="7">
                  <c:v>0.12542798060951199</c:v>
                </c:pt>
                <c:pt idx="8">
                  <c:v>0.111728060671723</c:v>
                </c:pt>
                <c:pt idx="9">
                  <c:v>0.148804491190098</c:v>
                </c:pt>
                <c:pt idx="10">
                  <c:v>0.10468375375679601</c:v>
                </c:pt>
                <c:pt idx="11">
                  <c:v>0.118067737147483</c:v>
                </c:pt>
                <c:pt idx="12">
                  <c:v>0.124667273156104</c:v>
                </c:pt>
                <c:pt idx="13">
                  <c:v>0.17162471395880999</c:v>
                </c:pt>
                <c:pt idx="14">
                  <c:v>0.124298720059126</c:v>
                </c:pt>
                <c:pt idx="15">
                  <c:v>1.0065762984834199E-2</c:v>
                </c:pt>
                <c:pt idx="16">
                  <c:v>0.13419666521286899</c:v>
                </c:pt>
                <c:pt idx="17">
                  <c:v>9.0461352899788905E-2</c:v>
                </c:pt>
                <c:pt idx="18">
                  <c:v>9.0379594296043406E-2</c:v>
                </c:pt>
                <c:pt idx="19">
                  <c:v>0.123741680880238</c:v>
                </c:pt>
                <c:pt idx="20">
                  <c:v>0.14697040550470999</c:v>
                </c:pt>
                <c:pt idx="21">
                  <c:v>7.0042025215129103E-2</c:v>
                </c:pt>
                <c:pt idx="22">
                  <c:v>0.10998900109989</c:v>
                </c:pt>
                <c:pt idx="23">
                  <c:v>0.103209481954987</c:v>
                </c:pt>
                <c:pt idx="24">
                  <c:v>4.9888582166494798E-2</c:v>
                </c:pt>
                <c:pt idx="25">
                  <c:v>0.106375905857323</c:v>
                </c:pt>
                <c:pt idx="26">
                  <c:v>0.142790728564787</c:v>
                </c:pt>
                <c:pt idx="27">
                  <c:v>8.9531452067513298E-2</c:v>
                </c:pt>
                <c:pt idx="28">
                  <c:v>9.9390405512854496E-2</c:v>
                </c:pt>
                <c:pt idx="29">
                  <c:v>0.122459786853776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F1-4976-B07B-CE5AF5E516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-1.06860440265014E-2</c:v>
                </c:pt>
                <c:pt idx="1">
                  <c:v>2.1374372127818699E-2</c:v>
                </c:pt>
                <c:pt idx="2">
                  <c:v>2.4931438544003998E-2</c:v>
                </c:pt>
                <c:pt idx="3">
                  <c:v>1.7803731662156399E-2</c:v>
                </c:pt>
                <c:pt idx="4">
                  <c:v>1.42404499982199E-2</c:v>
                </c:pt>
                <c:pt idx="5">
                  <c:v>2.4917239169900001E-2</c:v>
                </c:pt>
                <c:pt idx="6">
                  <c:v>1.42348754448399E-2</c:v>
                </c:pt>
                <c:pt idx="7">
                  <c:v>3.2023911187019603E-2</c:v>
                </c:pt>
                <c:pt idx="8">
                  <c:v>7.1141464802760299E-3</c:v>
                </c:pt>
                <c:pt idx="9">
                  <c:v>1.06704606082163E-2</c:v>
                </c:pt>
                <c:pt idx="10">
                  <c:v>0</c:v>
                </c:pt>
                <c:pt idx="11">
                  <c:v>1.42257628565332E-2</c:v>
                </c:pt>
                <c:pt idx="12">
                  <c:v>2.8447478842187599E-2</c:v>
                </c:pt>
                <c:pt idx="13">
                  <c:v>7.1098471382865297E-3</c:v>
                </c:pt>
                <c:pt idx="14">
                  <c:v>2.1328025024882701E-2</c:v>
                </c:pt>
                <c:pt idx="15">
                  <c:v>-3.5539128580567201E-3</c:v>
                </c:pt>
                <c:pt idx="16">
                  <c:v>1.7770195827558E-2</c:v>
                </c:pt>
                <c:pt idx="17">
                  <c:v>7.1068154360031301E-3</c:v>
                </c:pt>
                <c:pt idx="18">
                  <c:v>2.4872086412734501E-2</c:v>
                </c:pt>
                <c:pt idx="19">
                  <c:v>-3.5522716777379101E-3</c:v>
                </c:pt>
                <c:pt idx="20">
                  <c:v>-3.5523978685612799E-3</c:v>
                </c:pt>
                <c:pt idx="21">
                  <c:v>3.5525240683505599E-2</c:v>
                </c:pt>
                <c:pt idx="22">
                  <c:v>1.7756312369047199E-2</c:v>
                </c:pt>
                <c:pt idx="23">
                  <c:v>2.8405056099985799E-2</c:v>
                </c:pt>
                <c:pt idx="24">
                  <c:v>7.0992474797671396E-3</c:v>
                </c:pt>
                <c:pt idx="25">
                  <c:v>7.0987435223965403E-3</c:v>
                </c:pt>
                <c:pt idx="26">
                  <c:v>3.5491198182850698E-3</c:v>
                </c:pt>
                <c:pt idx="27">
                  <c:v>0</c:v>
                </c:pt>
                <c:pt idx="28">
                  <c:v>-7.0979877204812398E-3</c:v>
                </c:pt>
                <c:pt idx="29">
                  <c:v>3.5492457852706301E-3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F1-4976-B07B-CE5AF5E516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3.1211960423234201E-3</c:v>
                </c:pt>
                <c:pt idx="1">
                  <c:v>6.2421972534332099E-3</c:v>
                </c:pt>
                <c:pt idx="2">
                  <c:v>0</c:v>
                </c:pt>
                <c:pt idx="3">
                  <c:v>9.3627114412333807E-3</c:v>
                </c:pt>
                <c:pt idx="4">
                  <c:v>1.24824465595257E-2</c:v>
                </c:pt>
                <c:pt idx="5">
                  <c:v>9.36066647945334E-3</c:v>
                </c:pt>
                <c:pt idx="6">
                  <c:v>9.3597903406963702E-3</c:v>
                </c:pt>
                <c:pt idx="7">
                  <c:v>6.2392762439556996E-3</c:v>
                </c:pt>
                <c:pt idx="8">
                  <c:v>-6.2388869825623101E-3</c:v>
                </c:pt>
                <c:pt idx="9">
                  <c:v>6.2392762439556996E-3</c:v>
                </c:pt>
                <c:pt idx="10">
                  <c:v>3.1194434912811598E-3</c:v>
                </c:pt>
                <c:pt idx="11">
                  <c:v>1.55967309251981E-2</c:v>
                </c:pt>
                <c:pt idx="12">
                  <c:v>-3.11885974487727E-3</c:v>
                </c:pt>
                <c:pt idx="13">
                  <c:v>0</c:v>
                </c:pt>
                <c:pt idx="14">
                  <c:v>9.3568710623167604E-3</c:v>
                </c:pt>
                <c:pt idx="15">
                  <c:v>6.2373304225791402E-3</c:v>
                </c:pt>
                <c:pt idx="16">
                  <c:v>0</c:v>
                </c:pt>
                <c:pt idx="17">
                  <c:v>-1.5592353509838799E-2</c:v>
                </c:pt>
                <c:pt idx="18">
                  <c:v>6.2379140415445098E-3</c:v>
                </c:pt>
                <c:pt idx="19">
                  <c:v>6.2375249500998004E-3</c:v>
                </c:pt>
                <c:pt idx="20">
                  <c:v>3.1185679535957098E-3</c:v>
                </c:pt>
                <c:pt idx="21">
                  <c:v>3.1184707019677599E-3</c:v>
                </c:pt>
                <c:pt idx="22">
                  <c:v>0</c:v>
                </c:pt>
                <c:pt idx="23">
                  <c:v>3.11837345640514E-3</c:v>
                </c:pt>
                <c:pt idx="24">
                  <c:v>3.11827621690729E-3</c:v>
                </c:pt>
                <c:pt idx="25">
                  <c:v>1.8709073900841901E-2</c:v>
                </c:pt>
                <c:pt idx="26">
                  <c:v>-3.1175957101883E-3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F1-4976-B07B-CE5AF5E516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2.0140986908358501E-3</c:v>
                </c:pt>
                <c:pt idx="1">
                  <c:v>1.0070290628587501E-2</c:v>
                </c:pt>
                <c:pt idx="2">
                  <c:v>-4.02771064926696E-3</c:v>
                </c:pt>
                <c:pt idx="3">
                  <c:v>1.4097555081161599E-2</c:v>
                </c:pt>
                <c:pt idx="4">
                  <c:v>1.6109220515092299E-2</c:v>
                </c:pt>
                <c:pt idx="5">
                  <c:v>1.0066641164509E-2</c:v>
                </c:pt>
                <c:pt idx="6">
                  <c:v>1.40918790514152E-2</c:v>
                </c:pt>
                <c:pt idx="7">
                  <c:v>1.20770515891387E-2</c:v>
                </c:pt>
                <c:pt idx="8">
                  <c:v>4.0251977378388702E-3</c:v>
                </c:pt>
                <c:pt idx="9">
                  <c:v>6.03755358328805E-3</c:v>
                </c:pt>
                <c:pt idx="10">
                  <c:v>1.0061981807936901E-2</c:v>
                </c:pt>
                <c:pt idx="11">
                  <c:v>0</c:v>
                </c:pt>
                <c:pt idx="12">
                  <c:v>6.0365816850111702E-3</c:v>
                </c:pt>
                <c:pt idx="13">
                  <c:v>4.0241448692152904E-3</c:v>
                </c:pt>
                <c:pt idx="14">
                  <c:v>1.2071948814937001E-2</c:v>
                </c:pt>
                <c:pt idx="15">
                  <c:v>-6.0352458356803702E-3</c:v>
                </c:pt>
                <c:pt idx="16">
                  <c:v>-2.0118700331958599E-3</c:v>
                </c:pt>
                <c:pt idx="17">
                  <c:v>0</c:v>
                </c:pt>
                <c:pt idx="18">
                  <c:v>6.0357315306615198E-3</c:v>
                </c:pt>
                <c:pt idx="19">
                  <c:v>8.0471563361297193E-3</c:v>
                </c:pt>
                <c:pt idx="20">
                  <c:v>4.0232544104926498E-3</c:v>
                </c:pt>
                <c:pt idx="21">
                  <c:v>6.0346388268662102E-3</c:v>
                </c:pt>
                <c:pt idx="22">
                  <c:v>-6.03427468018344E-3</c:v>
                </c:pt>
                <c:pt idx="23">
                  <c:v>8.0461851024882809E-3</c:v>
                </c:pt>
                <c:pt idx="24">
                  <c:v>-2.0113844359072402E-3</c:v>
                </c:pt>
                <c:pt idx="25">
                  <c:v>-2.0114248933944799E-3</c:v>
                </c:pt>
                <c:pt idx="26">
                  <c:v>-4.0229307050186104E-3</c:v>
                </c:pt>
                <c:pt idx="27">
                  <c:v>1.20692776537324E-2</c:v>
                </c:pt>
                <c:pt idx="28">
                  <c:v>2.0113035258150802E-3</c:v>
                </c:pt>
                <c:pt idx="29">
                  <c:v>1.00563153660499E-2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F1-4976-B07B-CE5AF5E516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-1.13034795877998E-3</c:v>
                </c:pt>
                <c:pt idx="1">
                  <c:v>-6.0285905908772303E-3</c:v>
                </c:pt>
                <c:pt idx="2">
                  <c:v>-1.5072385129584801E-3</c:v>
                </c:pt>
                <c:pt idx="3">
                  <c:v>-4.1449683851956798E-3</c:v>
                </c:pt>
                <c:pt idx="4">
                  <c:v>-7.5366185453572504E-4</c:v>
                </c:pt>
                <c:pt idx="5">
                  <c:v>-1.5073350692808901E-3</c:v>
                </c:pt>
                <c:pt idx="6">
                  <c:v>-1.5073577902134799E-3</c:v>
                </c:pt>
                <c:pt idx="7">
                  <c:v>-4.5221415354931597E-3</c:v>
                </c:pt>
                <c:pt idx="8">
                  <c:v>-3.76862170198493E-3</c:v>
                </c:pt>
                <c:pt idx="9">
                  <c:v>-1.1306291197298601E-3</c:v>
                </c:pt>
                <c:pt idx="10">
                  <c:v>-5.6532095154822604E-3</c:v>
                </c:pt>
                <c:pt idx="11">
                  <c:v>-3.7690194142189998E-4</c:v>
                </c:pt>
                <c:pt idx="12">
                  <c:v>-1.88451680988994E-3</c:v>
                </c:pt>
                <c:pt idx="13">
                  <c:v>-3.76910464919058E-4</c:v>
                </c:pt>
                <c:pt idx="14">
                  <c:v>-3.7691188553939901E-3</c:v>
                </c:pt>
                <c:pt idx="15">
                  <c:v>-3.0154087386545202E-3</c:v>
                </c:pt>
                <c:pt idx="16">
                  <c:v>-1.50774983414752E-3</c:v>
                </c:pt>
                <c:pt idx="17">
                  <c:v>-3.3924882770682901E-3</c:v>
                </c:pt>
                <c:pt idx="18">
                  <c:v>-4.9004270910687799E-3</c:v>
                </c:pt>
                <c:pt idx="19">
                  <c:v>-1.5078976137520299E-3</c:v>
                </c:pt>
                <c:pt idx="20">
                  <c:v>-4.1467809670293204E-3</c:v>
                </c:pt>
                <c:pt idx="21">
                  <c:v>-2.2619743265913901E-3</c:v>
                </c:pt>
                <c:pt idx="22">
                  <c:v>-1.5080169953515399E-3</c:v>
                </c:pt>
                <c:pt idx="23">
                  <c:v>-2.6390695394823702E-3</c:v>
                </c:pt>
                <c:pt idx="24">
                  <c:v>-1.1310596520860501E-3</c:v>
                </c:pt>
                <c:pt idx="25">
                  <c:v>-1.5080965935868201E-3</c:v>
                </c:pt>
                <c:pt idx="26">
                  <c:v>0</c:v>
                </c:pt>
                <c:pt idx="27">
                  <c:v>-1.8851491718539701E-3</c:v>
                </c:pt>
                <c:pt idx="28">
                  <c:v>-2.63925859455709E-3</c:v>
                </c:pt>
                <c:pt idx="29">
                  <c:v>-2.63932825325486E-3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F1-4976-B07B-CE5AF5E516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8.2236842105263205E-2</c:v>
                </c:pt>
                <c:pt idx="2">
                  <c:v>0.246507806080526</c:v>
                </c:pt>
                <c:pt idx="3">
                  <c:v>-8.1967213114754106E-2</c:v>
                </c:pt>
                <c:pt idx="4">
                  <c:v>8.2034454470877802E-2</c:v>
                </c:pt>
                <c:pt idx="5">
                  <c:v>0.32786885245901598</c:v>
                </c:pt>
                <c:pt idx="6">
                  <c:v>0</c:v>
                </c:pt>
                <c:pt idx="7">
                  <c:v>8.1699346405228801E-2</c:v>
                </c:pt>
                <c:pt idx="8">
                  <c:v>0</c:v>
                </c:pt>
                <c:pt idx="9">
                  <c:v>8.1632653061224497E-2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8.1566068515497595E-2</c:v>
                </c:pt>
                <c:pt idx="15">
                  <c:v>0</c:v>
                </c:pt>
                <c:pt idx="16">
                  <c:v>0</c:v>
                </c:pt>
                <c:pt idx="17">
                  <c:v>8.1499592502037504E-2</c:v>
                </c:pt>
                <c:pt idx="18">
                  <c:v>8.1433224755700306E-2</c:v>
                </c:pt>
                <c:pt idx="19">
                  <c:v>0</c:v>
                </c:pt>
                <c:pt idx="20">
                  <c:v>0</c:v>
                </c:pt>
                <c:pt idx="21">
                  <c:v>8.1366965012205E-2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0.16260162601625999</c:v>
                </c:pt>
                <c:pt idx="27">
                  <c:v>8.1168831168831196E-2</c:v>
                </c:pt>
                <c:pt idx="28">
                  <c:v>0.16220600162206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F1-4976-B07B-CE5AF5E51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561464"/>
        <c:axId val="401564744"/>
      </c:lineChart>
      <c:dateAx>
        <c:axId val="40156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4744"/>
        <c:crosses val="autoZero"/>
        <c:auto val="1"/>
        <c:lblOffset val="100"/>
        <c:baseTimeUnit val="days"/>
      </c:dateAx>
      <c:valAx>
        <c:axId val="40156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8-4561-B30A-588096762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18-4561-B30A-5880967627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18-4561-B30A-5880967627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18-4561-B30A-5880967627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18-4561-B30A-5880967627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18-4561-B30A-588096762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562448"/>
        <c:axId val="401560152"/>
      </c:lineChart>
      <c:dateAx>
        <c:axId val="401562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0152"/>
        <c:crosses val="autoZero"/>
        <c:auto val="1"/>
        <c:lblOffset val="100"/>
        <c:baseTimeUnit val="days"/>
      </c:dateAx>
      <c:valAx>
        <c:axId val="4015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6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A9-47B2-91A9-6ABC7FE1B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A9-47B2-91A9-6ABC7FE1B3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A9-47B2-91A9-6ABC7FE1B3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A9-47B2-91A9-6ABC7FE1B3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4A9-47B2-91A9-6ABC7FE1B3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4A9-47B2-91A9-6ABC7FE1B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555888"/>
        <c:axId val="401552280"/>
      </c:lineChart>
      <c:catAx>
        <c:axId val="40155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2280"/>
        <c:crosses val="autoZero"/>
        <c:auto val="1"/>
        <c:lblAlgn val="ctr"/>
        <c:lblOffset val="100"/>
        <c:noMultiLvlLbl val="0"/>
      </c:catAx>
      <c:valAx>
        <c:axId val="40155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7-448B-B740-2729E20056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7-448B-B740-2729E20056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07-448B-B740-2729E20056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07-448B-B740-2729E20056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07-448B-B740-2729E20056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07-448B-B740-2729E2005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550968"/>
        <c:axId val="401551296"/>
      </c:barChart>
      <c:catAx>
        <c:axId val="40155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1296"/>
        <c:crosses val="autoZero"/>
        <c:auto val="1"/>
        <c:lblAlgn val="ctr"/>
        <c:lblOffset val="100"/>
        <c:noMultiLvlLbl val="0"/>
      </c:catAx>
      <c:valAx>
        <c:axId val="40155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99</c:v>
                </c:pt>
                <c:pt idx="1">
                  <c:v>34</c:v>
                </c:pt>
                <c:pt idx="2">
                  <c:v>446</c:v>
                </c:pt>
                <c:pt idx="3">
                  <c:v>528</c:v>
                </c:pt>
                <c:pt idx="4">
                  <c:v>34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8-4605-8CFD-5FC08F85FC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40</c:v>
                </c:pt>
                <c:pt idx="3">
                  <c:v>85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8-4605-8CFD-5FC08F85FC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E8-4605-8CFD-5FC08F85FC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8-4605-8CFD-5FC08F85FC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E8-4605-8CFD-5FC08F85FC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E8-4605-8CFD-5FC08F85FC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25</c:v>
                </c:pt>
                <c:pt idx="1">
                  <c:v>2</c:v>
                </c:pt>
                <c:pt idx="2">
                  <c:v>86</c:v>
                </c:pt>
                <c:pt idx="3">
                  <c:v>31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E8-4605-8CFD-5FC08F85FC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9</c:v>
                </c:pt>
                <c:pt idx="3">
                  <c:v>69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E8-4605-8CFD-5FC08F85F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779984"/>
        <c:axId val="399781296"/>
      </c:barChart>
      <c:catAx>
        <c:axId val="39977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1296"/>
        <c:crosses val="autoZero"/>
        <c:auto val="1"/>
        <c:lblAlgn val="ctr"/>
        <c:lblOffset val="100"/>
        <c:noMultiLvlLbl val="0"/>
      </c:catAx>
      <c:valAx>
        <c:axId val="39978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0-4E99-9E6E-0E6F2CFA49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2">
                  <c:v>14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C0-4E99-9E6E-0E6F2CFA49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C0-4E99-9E6E-0E6F2CFA49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C0-4E99-9E6E-0E6F2CFA4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788840"/>
        <c:axId val="399786216"/>
      </c:barChart>
      <c:catAx>
        <c:axId val="39978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6216"/>
        <c:crosses val="autoZero"/>
        <c:auto val="1"/>
        <c:lblAlgn val="ctr"/>
        <c:lblOffset val="100"/>
        <c:noMultiLvlLbl val="0"/>
      </c:catAx>
      <c:valAx>
        <c:axId val="39978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8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3.3623617228741499E-2</c:v>
                </c:pt>
                <c:pt idx="2">
                  <c:v>0.13785683063783999</c:v>
                </c:pt>
                <c:pt idx="3">
                  <c:v>5.2677000325028298E-2</c:v>
                </c:pt>
                <c:pt idx="4">
                  <c:v>4.7073064120238102E-2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B6-4EEC-8BE8-5A197EABCD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3.9113892543469801E-2</c:v>
                </c:pt>
                <c:pt idx="1">
                  <c:v>1.18526947101424E-2</c:v>
                </c:pt>
                <c:pt idx="2">
                  <c:v>1.06674252391281E-2</c:v>
                </c:pt>
                <c:pt idx="3">
                  <c:v>1.24453294456495E-2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B6-4EEC-8BE8-5A197EABCD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7.48666437907477E-2</c:v>
                </c:pt>
                <c:pt idx="2">
                  <c:v>0.27529088810556201</c:v>
                </c:pt>
                <c:pt idx="3">
                  <c:v>8.1105530773309994E-2</c:v>
                </c:pt>
                <c:pt idx="5">
                  <c:v>6.3168730698443407E-2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B6-4EEC-8BE8-5A197EABCD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8.6540009660280207E-2</c:v>
                </c:pt>
                <c:pt idx="1">
                  <c:v>0.102640476573821</c:v>
                </c:pt>
                <c:pt idx="2">
                  <c:v>6.8426984382547101E-2</c:v>
                </c:pt>
                <c:pt idx="3">
                  <c:v>9.9286212633499696E-2</c:v>
                </c:pt>
                <c:pt idx="4">
                  <c:v>8.2514892931894998E-2</c:v>
                </c:pt>
                <c:pt idx="5">
                  <c:v>2.61632587345033E-2</c:v>
                </c:pt>
                <c:pt idx="6">
                  <c:v>0.56754145870230199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B6-4EEC-8BE8-5A197EABCD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1.7715326018536998E-2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B6-4EEC-8BE8-5A197EABCD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0.32653061224489799</c:v>
                </c:pt>
                <c:pt idx="1">
                  <c:v>0.77551020408163296</c:v>
                </c:pt>
                <c:pt idx="2">
                  <c:v>0.32653061224489799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B6-4EEC-8BE8-5A197EABC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47864"/>
        <c:axId val="395949832"/>
      </c:barChart>
      <c:catAx>
        <c:axId val="39594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49832"/>
        <c:crosses val="autoZero"/>
        <c:auto val="1"/>
        <c:lblAlgn val="ctr"/>
        <c:lblOffset val="100"/>
        <c:noMultiLvlLbl val="0"/>
      </c:catAx>
      <c:valAx>
        <c:axId val="39594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4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5.1262772974266103E-2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4.7501102704169899E-2</c:v>
                </c:pt>
                <c:pt idx="7">
                  <c:v>0</c:v>
                </c:pt>
                <c:pt idx="8">
                  <c:v>6.4293448835950201E-2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3.02612555058673E-2</c:v>
                </c:pt>
                <c:pt idx="14">
                  <c:v>0</c:v>
                </c:pt>
                <c:pt idx="15">
                  <c:v>4.3616842811608797E-2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2.33644859813084E-2</c:v>
                </c:pt>
                <c:pt idx="21">
                  <c:v>0.136703120832222</c:v>
                </c:pt>
                <c:pt idx="22">
                  <c:v>0</c:v>
                </c:pt>
                <c:pt idx="23">
                  <c:v>4.6587467971115799E-2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E8-4D2C-A144-A988C7A30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2.1372088053002801E-2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1.4233862358551E-2</c:v>
                </c:pt>
                <c:pt idx="7">
                  <c:v>0</c:v>
                </c:pt>
                <c:pt idx="8">
                  <c:v>1.0670840150814501E-2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7.1095943976396203E-3</c:v>
                </c:pt>
                <c:pt idx="14">
                  <c:v>0</c:v>
                </c:pt>
                <c:pt idx="15">
                  <c:v>1.4216156662046399E-2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3.9076376554174098E-2</c:v>
                </c:pt>
                <c:pt idx="20">
                  <c:v>1.4210096273402299E-2</c:v>
                </c:pt>
                <c:pt idx="21">
                  <c:v>1.06556794771613E-2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3.5492457852706301E-3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E8-4D2C-A144-A988C7A308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0.137324053556381</c:v>
                </c:pt>
                <c:pt idx="2">
                  <c:v>0</c:v>
                </c:pt>
                <c:pt idx="3">
                  <c:v>6.24161283275598E-2</c:v>
                </c:pt>
                <c:pt idx="4">
                  <c:v>0</c:v>
                </c:pt>
                <c:pt idx="5">
                  <c:v>0.112324492979719</c:v>
                </c:pt>
                <c:pt idx="6">
                  <c:v>0</c:v>
                </c:pt>
                <c:pt idx="7">
                  <c:v>0.72685300723733504</c:v>
                </c:pt>
                <c:pt idx="8">
                  <c:v>0</c:v>
                </c:pt>
                <c:pt idx="9">
                  <c:v>0</c:v>
                </c:pt>
                <c:pt idx="10">
                  <c:v>5.9269426334341999E-2</c:v>
                </c:pt>
                <c:pt idx="11">
                  <c:v>0</c:v>
                </c:pt>
                <c:pt idx="12">
                  <c:v>7.7973925519306306E-2</c:v>
                </c:pt>
                <c:pt idx="13">
                  <c:v>0</c:v>
                </c:pt>
                <c:pt idx="14">
                  <c:v>0.16218070673361801</c:v>
                </c:pt>
                <c:pt idx="15">
                  <c:v>0</c:v>
                </c:pt>
                <c:pt idx="16">
                  <c:v>0</c:v>
                </c:pt>
                <c:pt idx="17">
                  <c:v>4.3662674650698598E-2</c:v>
                </c:pt>
                <c:pt idx="18">
                  <c:v>0</c:v>
                </c:pt>
                <c:pt idx="19">
                  <c:v>6.5491969437080896E-2</c:v>
                </c:pt>
                <c:pt idx="20">
                  <c:v>0</c:v>
                </c:pt>
                <c:pt idx="21">
                  <c:v>0.15280506439642</c:v>
                </c:pt>
                <c:pt idx="22">
                  <c:v>2.49469876512411E-2</c:v>
                </c:pt>
                <c:pt idx="23">
                  <c:v>0</c:v>
                </c:pt>
                <c:pt idx="24">
                  <c:v>8.7311734073404201E-2</c:v>
                </c:pt>
                <c:pt idx="25">
                  <c:v>0</c:v>
                </c:pt>
                <c:pt idx="26">
                  <c:v>4.3647700701480899E-2</c:v>
                </c:pt>
                <c:pt idx="27">
                  <c:v>0</c:v>
                </c:pt>
                <c:pt idx="28">
                  <c:v>5.9236165237724098E-2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E8-4D2C-A144-A988C7A308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0.145006344027551</c:v>
                </c:pt>
                <c:pt idx="2">
                  <c:v>8.2569731144899794E-2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0.191235380558407</c:v>
                </c:pt>
                <c:pt idx="7">
                  <c:v>0</c:v>
                </c:pt>
                <c:pt idx="8">
                  <c:v>5.4339075833199198E-2</c:v>
                </c:pt>
                <c:pt idx="9">
                  <c:v>0</c:v>
                </c:pt>
                <c:pt idx="10">
                  <c:v>0</c:v>
                </c:pt>
                <c:pt idx="11">
                  <c:v>0.56743867839105</c:v>
                </c:pt>
                <c:pt idx="12">
                  <c:v>0</c:v>
                </c:pt>
                <c:pt idx="13">
                  <c:v>7.0421118287358406E-2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2.61548366328666E-2</c:v>
                </c:pt>
                <c:pt idx="18">
                  <c:v>0</c:v>
                </c:pt>
                <c:pt idx="19">
                  <c:v>0</c:v>
                </c:pt>
                <c:pt idx="20">
                  <c:v>4.6266495011264903E-2</c:v>
                </c:pt>
                <c:pt idx="21">
                  <c:v>0</c:v>
                </c:pt>
                <c:pt idx="22">
                  <c:v>9.8563784849338199E-2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8.6494749969827395E-2</c:v>
                </c:pt>
                <c:pt idx="27">
                  <c:v>0</c:v>
                </c:pt>
                <c:pt idx="28">
                  <c:v>6.8384319877712693E-2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E8-4D2C-A144-A988C7A308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1.7717930545712302E-2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E8-4D2C-A144-A988C7A308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0.32679738562091498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0.97879282218597097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0.32546786004882</c:v>
                </c:pt>
                <c:pt idx="20">
                  <c:v>0.52888527257933304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1.0551948051948099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E8-4D2C-A144-A988C7A30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31400"/>
        <c:axId val="403426896"/>
      </c:lineChart>
      <c:dateAx>
        <c:axId val="331831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26896"/>
        <c:crosses val="autoZero"/>
        <c:auto val="1"/>
        <c:lblOffset val="100"/>
        <c:baseTimeUnit val="days"/>
      </c:dateAx>
      <c:valAx>
        <c:axId val="40342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3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6.4256484832087707E-2</c:v>
                </c:pt>
                <c:pt idx="1">
                  <c:v>5.5911516208600298E-2</c:v>
                </c:pt>
                <c:pt idx="2">
                  <c:v>4.3613916194182603E-2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C-4310-B4E1-FF19CFE18F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1.24433086351313E-2</c:v>
                </c:pt>
                <c:pt idx="1">
                  <c:v>2.1333204464586201E-2</c:v>
                </c:pt>
                <c:pt idx="2">
                  <c:v>8.2895192555494102E-3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C-4310-B4E1-FF19CFE18F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0.129670528713518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C-4310-B4E1-FF19CFE18F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0.14363205053084199</c:v>
                </c:pt>
                <c:pt idx="1">
                  <c:v>0</c:v>
                </c:pt>
                <c:pt idx="2">
                  <c:v>0.13081984245758099</c:v>
                </c:pt>
                <c:pt idx="3">
                  <c:v>2.61548366328666E-2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5C-4310-B4E1-FF19CFE18F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1.77180641318526E-2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5C-4310-B4E1-FF19CFE18F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0.62381680836362396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5C-4310-B4E1-FF19CFE18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428864"/>
        <c:axId val="403423944"/>
      </c:barChart>
      <c:catAx>
        <c:axId val="4034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23944"/>
        <c:crosses val="autoZero"/>
        <c:auto val="1"/>
        <c:lblAlgn val="ctr"/>
        <c:lblOffset val="100"/>
        <c:noMultiLvlLbl val="0"/>
      </c:catAx>
      <c:valAx>
        <c:axId val="40342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2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2.3541281318311801E-2</c:v>
                </c:pt>
                <c:pt idx="11">
                  <c:v>4.3719522448293302E-2</c:v>
                </c:pt>
                <c:pt idx="12">
                  <c:v>0</c:v>
                </c:pt>
                <c:pt idx="13">
                  <c:v>0</c:v>
                </c:pt>
                <c:pt idx="14">
                  <c:v>4.7082562636623498E-2</c:v>
                </c:pt>
                <c:pt idx="15">
                  <c:v>5.0445602824953799E-2</c:v>
                </c:pt>
                <c:pt idx="16">
                  <c:v>0</c:v>
                </c:pt>
                <c:pt idx="17">
                  <c:v>0.13788464772153999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89-4284-9ACF-DC88F99191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1.06670459394112E-2</c:v>
                </c:pt>
                <c:pt idx="11">
                  <c:v>0</c:v>
                </c:pt>
                <c:pt idx="12">
                  <c:v>1.18522732660124E-2</c:v>
                </c:pt>
                <c:pt idx="13">
                  <c:v>2.13340918788224E-2</c:v>
                </c:pt>
                <c:pt idx="14">
                  <c:v>3.9112501777841001E-2</c:v>
                </c:pt>
                <c:pt idx="15">
                  <c:v>0</c:v>
                </c:pt>
                <c:pt idx="16">
                  <c:v>7.1113639596074498E-3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89-4284-9ACF-DC88F99191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2.4955547930249199E-2</c:v>
                </c:pt>
                <c:pt idx="10">
                  <c:v>7.6599667952570602E-2</c:v>
                </c:pt>
                <c:pt idx="11">
                  <c:v>0</c:v>
                </c:pt>
                <c:pt idx="12">
                  <c:v>0.726830333468509</c:v>
                </c:pt>
                <c:pt idx="13">
                  <c:v>0</c:v>
                </c:pt>
                <c:pt idx="14">
                  <c:v>0</c:v>
                </c:pt>
                <c:pt idx="15">
                  <c:v>0.10606107870355901</c:v>
                </c:pt>
                <c:pt idx="16">
                  <c:v>0.16221106154661999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89-4284-9ACF-DC88F99191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7.24535592810997E-2</c:v>
                </c:pt>
                <c:pt idx="11">
                  <c:v>7.0440960412180301E-2</c:v>
                </c:pt>
                <c:pt idx="12">
                  <c:v>2.6163785295952698E-2</c:v>
                </c:pt>
                <c:pt idx="13">
                  <c:v>0</c:v>
                </c:pt>
                <c:pt idx="14">
                  <c:v>8.2516553625696903E-2</c:v>
                </c:pt>
                <c:pt idx="15">
                  <c:v>0</c:v>
                </c:pt>
                <c:pt idx="16">
                  <c:v>0</c:v>
                </c:pt>
                <c:pt idx="17">
                  <c:v>0.310946525248053</c:v>
                </c:pt>
                <c:pt idx="18">
                  <c:v>0.14490711856219901</c:v>
                </c:pt>
                <c:pt idx="19">
                  <c:v>0</c:v>
                </c:pt>
                <c:pt idx="20">
                  <c:v>0</c:v>
                </c:pt>
                <c:pt idx="21">
                  <c:v>0.129812627045304</c:v>
                </c:pt>
                <c:pt idx="22">
                  <c:v>8.6541751363535702E-2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89-4284-9ACF-DC88F99191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1.7715259245857599E-2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89-4284-9ACF-DC88F99191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0.530612244897959</c:v>
                </c:pt>
                <c:pt idx="9">
                  <c:v>0.97959183673469397</c:v>
                </c:pt>
                <c:pt idx="10">
                  <c:v>0</c:v>
                </c:pt>
                <c:pt idx="11">
                  <c:v>1.06122448979592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0.32653061224489799</c:v>
                </c:pt>
                <c:pt idx="16">
                  <c:v>0</c:v>
                </c:pt>
                <c:pt idx="17">
                  <c:v>0.32653061224489799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89-4284-9ACF-DC88F9919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427224"/>
        <c:axId val="403427880"/>
      </c:lineChart>
      <c:catAx>
        <c:axId val="40342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27880"/>
        <c:crosses val="autoZero"/>
        <c:auto val="1"/>
        <c:lblAlgn val="ctr"/>
        <c:lblOffset val="100"/>
        <c:noMultiLvlLbl val="0"/>
      </c:catAx>
      <c:valAx>
        <c:axId val="40342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2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A-4426-9376-CA569AC807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AA-4426-9376-CA569AC807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AA-4426-9376-CA569AC807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AA-4426-9376-CA569AC807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AA-4426-9376-CA569AC807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44440</c:v>
                </c:pt>
                <c:pt idx="1">
                  <c:v>44441</c:v>
                </c:pt>
                <c:pt idx="2">
                  <c:v>44442</c:v>
                </c:pt>
                <c:pt idx="3">
                  <c:v>44443</c:v>
                </c:pt>
                <c:pt idx="4">
                  <c:v>44444</c:v>
                </c:pt>
                <c:pt idx="5">
                  <c:v>44445</c:v>
                </c:pt>
                <c:pt idx="6">
                  <c:v>44446</c:v>
                </c:pt>
                <c:pt idx="7">
                  <c:v>44447</c:v>
                </c:pt>
                <c:pt idx="8">
                  <c:v>44448</c:v>
                </c:pt>
                <c:pt idx="9">
                  <c:v>44449</c:v>
                </c:pt>
                <c:pt idx="10">
                  <c:v>44450</c:v>
                </c:pt>
                <c:pt idx="11">
                  <c:v>44451</c:v>
                </c:pt>
                <c:pt idx="12">
                  <c:v>44452</c:v>
                </c:pt>
                <c:pt idx="13">
                  <c:v>44453</c:v>
                </c:pt>
                <c:pt idx="14">
                  <c:v>44454</c:v>
                </c:pt>
                <c:pt idx="15">
                  <c:v>44455</c:v>
                </c:pt>
                <c:pt idx="16">
                  <c:v>44456</c:v>
                </c:pt>
                <c:pt idx="17">
                  <c:v>44457</c:v>
                </c:pt>
                <c:pt idx="18">
                  <c:v>44458</c:v>
                </c:pt>
                <c:pt idx="19">
                  <c:v>44459</c:v>
                </c:pt>
                <c:pt idx="20">
                  <c:v>44460</c:v>
                </c:pt>
                <c:pt idx="21">
                  <c:v>44461</c:v>
                </c:pt>
                <c:pt idx="22">
                  <c:v>44462</c:v>
                </c:pt>
                <c:pt idx="23">
                  <c:v>44463</c:v>
                </c:pt>
                <c:pt idx="24">
                  <c:v>44464</c:v>
                </c:pt>
                <c:pt idx="25">
                  <c:v>44465</c:v>
                </c:pt>
                <c:pt idx="26">
                  <c:v>44466</c:v>
                </c:pt>
                <c:pt idx="27">
                  <c:v>44467</c:v>
                </c:pt>
                <c:pt idx="28">
                  <c:v>44468</c:v>
                </c:pt>
                <c:pt idx="29">
                  <c:v>44469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AA-4426-9376-CA569AC80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028792"/>
        <c:axId val="517969424"/>
      </c:lineChart>
      <c:dateAx>
        <c:axId val="51802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969424"/>
        <c:crosses val="autoZero"/>
        <c:auto val="1"/>
        <c:lblOffset val="100"/>
        <c:baseTimeUnit val="days"/>
      </c:dateAx>
      <c:valAx>
        <c:axId val="51796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02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A44C8-307A-4A28-92FB-87F024052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1C140-FD39-4FEC-B457-3A275493A9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3121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D2F0-1569-4BBA-BB6F-3D2F192BB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1CC2E6-D7AE-4B86-B368-BA6BB6996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16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3621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1838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4978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914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746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9507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3699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0352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7013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72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70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3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3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6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0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90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F6B97-A23B-4FC3-BED8-7D487EEA4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698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7DC4-0E36-4F7F-95F6-E684CC08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5D0DA-5ABA-4DF1-B716-F18A3180C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3770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B73AB-917A-428E-BA58-320057D72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108E9-1FA7-4950-B32A-9ABC0593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08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81BD-FD90-4F55-8DAF-FBA59568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1056FC-17A4-4761-A8EB-75F97410B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146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1753A-0FE4-4879-9F9F-358F0FA70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1E6D9-454D-4C3F-B51F-83B41E616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697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EF6A4-146A-4380-B9D8-94ED90A4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5ECF87-0531-432D-8B43-4568A58B8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597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6A7E6-118C-49BF-AE18-EC5E5CC94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35727-19F4-478F-8085-9BBCD09B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39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AD42-6C0E-4D31-B63B-2DB322FD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6D974-4C10-4866-A343-6DF081428C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424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A0A09-3C32-45AF-BA88-24D727AD0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D0FBC-17FA-4F6A-94C7-005F5D28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63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9218-726D-4FA8-9428-6EC72493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DA6DC-3B1D-4AF1-9991-5162B176D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6607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800C5-940C-4892-9112-3BE303DAA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C5125-24F1-420B-98E1-D86439304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92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6BABD-3D11-4449-A381-A04B6907D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C906A-A922-4FF4-A47A-163B27D4BD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110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4E734-ED95-488C-B06D-5C1C79150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151E3-5C36-4CFB-9436-81F90BE9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1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D13C-51CD-4B2D-8BEE-055FB2D3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B26360-F8CE-4437-9B4A-0CC13ABC3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8287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84BD-315A-4C95-BF4D-2086D6D33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2A65B-BC69-4A2F-B64E-A221C18B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98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2968-5103-4E98-A69C-6C8213298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6E886-730D-4F1F-A221-6F7F96978D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8920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82133-F4C4-4B96-98D6-DD80365FC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4BB21-1A48-41EB-B5BC-39732595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70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6319-BC91-4A9F-AE99-A51486F1F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19508-A15F-4AB3-BC4E-823CBB5881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545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5661A-21EA-4479-825F-1575D68A6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51BBE-9856-40A4-B10C-B32F94A1E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4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A062D-66EC-4F81-AE84-0BFBEA2B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09ABCC-B0F3-4E62-9301-9A12B0B6E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3948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5F84D-F458-4457-A1C8-95C4B112E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578BE-AE5F-4FBA-B343-76EFC35A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88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EF90-25A7-4687-9B4A-F5314F4E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09519-03EE-4922-8DC5-65C92F524C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741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02A27-51DF-4F0B-AC6F-13F5E39F8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F056F-EA89-4BCE-AA07-CEE3C1FC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8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43FAD-2C19-4633-A605-89DAB7D30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8A69D-B1DB-4FEF-8D7A-A70A786D86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312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6DA16-7274-43C8-A8AA-3AC042888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23AAF-8D08-41F5-98AA-FF9A3341E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461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3448-FFAB-472A-A197-37B1DAA69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AA789-FDC0-45BE-80EB-36612E0955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958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3A862-D7FB-4BDC-B5A1-9CA3B8D44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7CBED-E065-4CF0-9F87-552E35E36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803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3078F-82F4-472D-8F79-ADC0795B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1E2279-DA80-44F3-B9EA-6EE511341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189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DF627-D0C0-496E-9F13-A731F9521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6F4FB-A10B-4250-8F5D-796F92F4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4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D273F-EE91-4A88-814E-4D4D96D8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A51C5-7585-47C1-8E3C-FFA9B13CC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557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A34B8-F223-4860-A53A-DB37D5CD5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0B038-20B5-41F0-9697-166FF34D1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43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2231-C1A0-48F8-96D5-FD0038BE8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9558D8-14CC-4BD8-94A7-64136BE46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207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079B2-6590-4B86-868A-0B05DB351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91C3B-A429-434D-989E-56E845E4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29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29E8-0762-40D6-ACE6-6F230C9F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AC6AC7-037B-4C0E-967D-974769227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633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0E268-4A54-4919-A68A-E36565A4C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76B90-FF93-4E24-AD8E-0670606F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78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7F53F-62BB-4DD7-B384-6ED0BB07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71046-19D1-44BD-8DA2-DF76417C4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7048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BCAA0-BECA-4ECF-ABB6-706C8864F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9527E-1466-4F0C-BF20-85CF757D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64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167E-C741-477D-AC4C-DA375EA3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55397-7899-4420-A155-897052607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110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5707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11912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62892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8929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56888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238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08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45.541666666667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06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37.363636363636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7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0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5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44.071428571429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0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0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2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1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4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777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444A3-75D8-4F8B-AF29-375F36FFA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924261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F6145-0B23-484F-BA99-F9EC6D1F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38000-EE52-44A8-8F5B-FD9BDD8B7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610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330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34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694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834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626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10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570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89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726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99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491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57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4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DD8DC-F371-48CD-883D-6BD1ABEB7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63360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9C7B2-DBA0-4BE5-AB14-A1C492647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379E6-1EB5-48AD-A4AC-E2819134E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642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0455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29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750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63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93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818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387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836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75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71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35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252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- 2021-09-12 17:38:07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@paupareto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6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043F6-CE05-4AF1-8285-8B1A301DA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967018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3FBD2-F7EC-4085-9450-F279870C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DFE62-EBEA-4527-8D89-C744CBE6E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8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5616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333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880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16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84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114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582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13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845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47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74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095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4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- 2021-09-08 12:30:10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www.topmega.com.ar 🌐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6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ABFD0-8A80-4CD7-AFED-C6A503ECF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056958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5D6A7-359C-47A4-98B0-C3CAB21B6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33BA6-EE23-4F27-B146-D1D34FBF9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553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2530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207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077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38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048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927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910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460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141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889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271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42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1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- 2021-09-07 21:09:28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comienza nuestra historia.
Guiada por la pasión y el amor a la bicicleta.
Todo el trabajo, la dedicación y el desarrollo de las #venzobikes nace desde 
#Cordoba #Argentina para el mundo.
.
Somos apasionados por lo que hacemos.
Somos visionarios de lo que haremos.
Somos soñadores incansables.
#SomosVenzo�________
#venzo #vivivenzo #ciclismo #bike  #cycling #cyclinglifestyle #cyclinglife #venzobikes #venzobike #biker #ciclismoargentino #mtb #mountainbike #mtblife #mtblifestyle #shimano #shimanofest @shimanoargentina @shimanofest @grupocarloskarabitian @venzo.travel @teamvenzo.arg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296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81242-A5D4-4F67-91EF-D201E0FCC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58738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4D7A-718A-4DFA-B56E-7E077C8D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C4A71-4203-458B-8277-9BFB33FBD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89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5587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289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1362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177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50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68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28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02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395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292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00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28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5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- 2021-09-02 18:32:39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@Shimanofest @Shimanoargentina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540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99249-503E-4F8A-B3EA-5CEE89A9C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964690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3A66-F9A2-4E5D-BA27-E8B586D1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9B83C-9399-4BE8-B795-B7461D4FB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0139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606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805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35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20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247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824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44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932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176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729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338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716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5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- 2021-09-15 16:00:22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00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01EC7-2210-499D-B8CF-9D3186C09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067631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BE1EF-ADDE-4129-B648-91EBB4EC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7C6506-3033-44F0-927B-1FA3ED238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407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235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345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768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408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8750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465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122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36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811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77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395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841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- 2021-09-22 15:30:05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bici no sólo te hace feliz a vos, también 𝙝𝙖𝙘𝙚 𝙛𝙚𝙡𝙞𝙯 𝙖𝙡 𝙥𝙡𝙖𝙣𝙚𝙩𝙖. 🥰🌍
.
✅ No emite gases tóxicos
✅ Evita la contaminación sonora
✅ Reduce el esmog 
✅ Reduce el tráfico y los tiempos de desplazamiento, al ocupar aproximadamente un 75% menos de espacio que un auto estándar. 
.
&gt; 𝗡𝗼 𝗲𝘀𝗽𝗲𝗿𝗲𝘀 𝗺á𝘀: tené tu primera #Topmega hoy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78094-22EE-469D-BD30-1DDDDA747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934190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84E31-1A58-40A3-A68F-D3E6BFDDF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B8AE7-EF3D-484F-9E1C-ABD912AF2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829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70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97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586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303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4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15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542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57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34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08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16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01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2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- 2021-09-23 10:27:23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el mes de #Mamá y en #Venzo tenemos el mejor regalo!!
.
Para aquellas #mujeres todoterreno, para las aventureras y para las que deciden utilizar un medio de movilidad #sustentable, la #RaptorExo es la mejor compañera!! ❤️🔥
.
.
Mirá todas las características de la #venzobike en nuestro sitio web 👇🏻
www.venzo argentina.com.ar
.
.
Recordá que #VenzoArgentina sólo distribuye a través de #bicicleteriasvenzo oficiales en todo el país.
.
.
#SomosVenzo #MujeresVenzo
.
#ciclismo #cycling #bike #biker #ciclismoargentino #mtb #mountainbike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64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1E815-89A1-4344-8F6D-7E1E48416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18265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DDC1-F030-429A-9D76-EB741C0C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14C3E-ABA9-467B-BBD8-810A530C59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546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567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932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21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416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130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338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43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011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26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777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349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08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- 2021-09-20 16:04:10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¿Querés participar por esta bici todoterreno? Andá a https://www.instagram.com/p/CT7nC1Urwec/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71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ABE72-A6BA-4F7D-B91E-76C5A9C05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105202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73EC9-2FEC-4E72-AD03-05176A26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8406D-6DA9-4C5B-B0A0-5432C75DFF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358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199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467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555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0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48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937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389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284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81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148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513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55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2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- 2021-09-02 10:30:05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www.topmega.com.ar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95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17802-FF8E-4EE8-B904-2A18F54B2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521482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A881-F64C-42D6-8E18-D96065D6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D8B4D-E59C-4F22-8F2A-B377C85B3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690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737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65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632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46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9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210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39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117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568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4324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427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7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6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- 2021-09-27 22:19:27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estuvimos presentes en el Campeonato Argentino de #XCO y #XCE en Chilecito, La Rioja.
.
Apoyando a este gran proyecto que es el @teamvenzo.arg con corredores de primer nivel de todas las provincias de #Argentina consiguiendo títulos de campeones, subcampeones y muchos podios!!! 🏆🥇
.
También estuvimos acompañando a las escuelas de #ciclismo que apadrinamos de #BuenosAires #Neuquen y #LaRioja apostando al deporte y al desarrollo de las nuevas generaciones. 🔥💪🏻
.
Junto a nosotros están presentes grandes marcas que caminan en la misma dirección, y suman su apoyo, formando parte de esta gran familia… @renaultarg @renaultsportarg @superb_biketool @weldtite
.
Ofrecimos como siempre, mecánica neutra en el evento de la mano de @grupocarloskarabitian  para que todos los #ciclistas que competían pudieran solucionar cualquier inconveniente con sus #bicicletas
.
La pasión nos mueve ❤️
El ciclismo nos llena ✨
.
#SOMOSVENZO #VENZO #VENZOARG #VENZOARGENTINA #VENZOBIKES #VENZOBIKE #MTB #MTBLIFE #MOUNTAINBIKE  #CICLISMOARGENTINO #CYCLING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8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D3001-2741-4FD3-805E-BB3DBE1D8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257560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1E2A-6436-4AB9-A949-CDFD1AEA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6DC4D0-471C-4877-B14E-BC4F1CFEE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023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796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627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58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340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497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97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213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161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88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88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63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1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10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- 2021-09-22 17:34:34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#biciMotomel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31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D6F6B-3669-4D5E-B9DC-04AEA95D0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671245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856BB-613C-4898-8F91-10ACDC39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8C956D-0D5A-447B-800D-AD4FE2D14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41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623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968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35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37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727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045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812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451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16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8044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39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1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1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- 2021-09-03 14:56:41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@shimanofest @shimanoargentina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42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2A158-E2A6-428C-86EF-EE07D9E44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80202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BB136-0861-4A1F-BC27-E936EE02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65FA7-BB73-40FA-B78D-6457A5172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83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436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001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71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59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76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034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815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34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50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872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127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078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84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- 2021-09-06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sólo ᴛᴇ ᴍᴏᴠés ʀáᴘɪᴅᴏ 💨, también ᴛᴇ ᴇᴊᴇʀᴄɪᴛᴀs y ᴛᴇ ʟʟᴇɴᴀs ᴅᴇ ᴇɴᴇʀɢíᴀ. 😁👏
.
Tené tu primera #Topmega hoy y ᴄᴏᴍᴇɴᴢá ᴀ ᴍᴏᴠᴇʀᴛᴇ ᴅɪ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ᴇʀᴇɴᴛᴇ 😉 Llevatela ahora con ʟᴀ ᴍᴇᴊᴏʀ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ɪɴᴀɴᴄɪᴀᴄɪóɴ y envío 𝙜𝙧𝙖𝙩𝙞𝙨 a todo el país.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8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3BF02-B68E-44F0-BCA7-CD8ABEDA0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986418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B16E6-AF56-4085-9A5A-30D5A0418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A7E32-D96D-47FE-BDC7-D539BCBE7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835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3197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06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537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13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19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01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271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039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651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471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841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78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9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- 2021-09-14 11:56:31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87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E3C66-6C26-4A5E-B78C-FC650E98E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67859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11D40-A551-4315-868E-2716DBABF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3AD0A-937F-459E-A8AB-A4F14F2CE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691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69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90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87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196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708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273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128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727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79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754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04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579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0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- 2021-09-29 21:54:13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#MUJERESVENZO
.
Cada vez son más las #mujeres que se suman a pedalear.
.
El #ciclismo fue siempre un deporte considerado de hombres, pero las mujeres han demostrado gran avidez!
.
En #venzo apostamos a que el ciclismo femenino crezca, desde el diseño exclusivo de nuestros productos hasta eventos únicos para ellas.
.
Vas a @riopinto ? La carrera más convocante del país… 🤩❤️
Te invitamos a pedalear con las chicas del @teamvenzo.arg
.
Un momento único para homenajear a todas las #mujeresfuertes que siempre van más allá de los límites.
.
Habrá sorteos y regalos para las inscriptas.
Buscá el link de inscripción en nuestras historias destacadas.
.
Te esperamos!! 💪🏻🔥
.
#SOMOSVENZO
#venzobike #vivivenzo #teamvenzo #venzobikes #riopinto
.
📸 @lugommg @cristiandiazfotodeportiva 
.
@fmclubpatagonia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1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CC04A-F162-41B3-A426-EF22C02CC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0607672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C5523-C81B-46BB-BEEC-6D64F3FE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A1CFA-F186-47C4-BA7A-4246A8E5C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87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514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65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60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923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1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94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055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66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77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086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103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509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7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- 2021-09-25 10:00:19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ᴘɪᴇʀɴᴀs ᴅᴇ ᴀᴄᴇʀᴏ ʏ ʜᴜᴇsᴏs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ᴜᴇʀᴛᴇs. 💪
.
&gt;Sumale a esto una actitud 𝟭𝟬𝟬% 𝙏𝙤𝙥𝙢𝙚𝙜𝙖 😎 y sᴀʟí ᴀ ᴄᴏᴍᴇʀᴛᴇ ᴇʟ ᴍᴜɴᴅᴏ ᴇɴ ᴛᴜ ʙɪᴄɪ 😉👊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4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242A2-C994-48A6-A768-AA3A28DC1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880051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0A6E7-3FFF-41C0-A40A-12CA7A86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AE072-21DD-4B66-9D84-2AD9FE5E1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768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9828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35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927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75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926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336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661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471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225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49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808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109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70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- 2021-09-09 17:41:38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@renaultarg y @teamvenzo.arg traerán nuevas sorpresas y novedades a los amantes de las ruedas... Ya sean 4, o 2!! 🏁🔥
.
La #velocidad, la #adrenalina y la #pasión por lo que hacemos juntan nuestros caminos hacia grandes aventuras!
.
.
@renaultsportarg @grupocarloskarabitian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B4085-5455-41BA-A36B-83FC098A5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49403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D479-031D-4383-AAB3-1529CE6E7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8B833-5E1D-40F5-9C94-2D692F40A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56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64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707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568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68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83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61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904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95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900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2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8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40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26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- 2021-09-13 10:00:23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57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89B81-5CE0-44AE-9933-1F9214D81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2906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7C01-9455-4855-B997-80856801F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BFD88-79B3-4097-9B4E-D0163F657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953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431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502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180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46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46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306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245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059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967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466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708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9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3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- 2021-09-21 10:17:12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🌸Bienvenida Primavera🌸
.
.
Felices de la llegada de la época más linda del año.
Las flores, los árboles y los pajaritos toman fuerza para acompañarnos en cada recorrido en nuestras #venzobikes
.
.
Nuevos sonidos, colores y aromas son protagonistas en cada pedaleada.
.
.
#felizdia de la #primavera 🌺
.
#somosvenzo
#venzobike #bike #vivivenzo #venzo #spring #springday #diadelaprimavera #ciclismo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44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47489-5BC0-4D3E-97DA-63C9063EC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877229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F978-C8DC-487F-8C2D-B8DAF1CF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5D533-3989-4031-9FC3-37FAD76F1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291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4035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18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67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45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272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4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726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969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346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997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682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883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- 2021-09-20 10:00:24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Pedalear segrega endorfinas, más conocidas como ʟᴀs ʜᴏʀᴍᴏɴᴀs ᴅᴇ ʟᴀ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ᴇʟɪᴄɪᴅᴀᴅ: no te mentimos cuando te decimos que 𝙖𝙣𝙙𝙖𝙧 𝙚𝙣 𝙗𝙞𝙘𝙞 𝙩𝙚 𝙝𝙖𝙘𝙚 𝙛𝙚𝙡𝙞𝙯. ☺👌
.
Y todos sabemos que 𝘁𝘂 𝗳𝗲𝗹𝗶𝗰𝗶𝗱𝗮𝗱 𝗻𝗼 𝗽𝘂𝗲𝗱𝗲 𝗲𝘀𝗽𝗲𝗿𝗮𝗿 😉👉 𝗔𝗿𝗿𝗮𝗻𝗰á 𝗮𝗵𝗼𝗿𝗮. Tené tu primera #Topmega ✅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211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2535F-2E20-42DD-997C-1978F3B86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924197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2F3BF-E4A0-4F3C-A22E-E4AB9B9B7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97F60-3572-4A89-8522-B624F2305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07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0916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884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132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150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32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5713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70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224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840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284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499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4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- 2021-09-04 10:30:04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♻ᴇᴄᴏɴóᴍɪᴄᴀ &amp; sᴜsᴛᴇɴᴛᴀʙʟᴇ: definitivamente es momento de comenzar a 𝙢𝙤𝙫𝙚𝙧𝙩𝙚 𝙚𝙣 𝙗𝙞𝙘𝙞. 🤜🤛
.
Tené hoy tu #Topmega ➡ Metete a www.topmega.com.ar 🏃♀️ y enamorate de todos los modelos! ❤️🔥 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88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49FD1-C336-4DC6-A482-FF69D4321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507924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53EE-CD89-4AEE-8AE6-378E8DFD0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982D6-6F2E-4743-BA6F-B559B21E6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794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798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238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350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651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23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956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377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345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829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78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706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773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5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- 2021-09-11 10:45:04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𝗠𝗼𝘃𝗲𝘁𝗲 𝗳á𝗰𝗶𝗹, 𝗺𝗼𝘃𝗲𝘁𝗲 𝗱𝗶𝗳𝗲𝗿𝗲𝗻𝘁𝗲, 𝗺𝗼𝘃𝗲𝘁𝗲 𝗲𝗻 𝗯𝗶𝗰𝗶. 🚲🖤
.
Tené hoy tu #Topmega y ᴏʟᴠɪᴅᴀᴛᴇ ᴅᴇʟ ᴇsᴛʀés ᴅᴇ ᴍᴀɴᴇᴊᴀʀ ᴇɴ ʟᴀ ᴄɪᴜᴅᴀᴅ. 👌☺
.
Conocé más ingresando a 𝙣𝙪𝙚𝙨𝙩𝙧𝙖 𝙬𝙚𝙗 🌐 [link en bio]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52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C18F6-8393-401C-A142-BBEF6BC85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104991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C29C-0F3D-4599-BFE6-4217EF63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F60E5-7D3C-42FA-9FE7-F16B569FE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58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9819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639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173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84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26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65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530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75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043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81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04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849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16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- 2021-09-29 15:30:08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➡Ya sea algo 𝗿𝗲𝗰𝗿𝗲𝗮𝗰𝗶𝗼𝗻𝗮𝗹 o a modo de 𝗲𝗻𝘁𝗿𝗲𝗻𝗮𝗺𝗶𝗲𝗻𝘁𝗼, te prometemos que vas a amar tu #Topmega y ᴛᴏᴅᴏs ʟᴏs ʙᴇɴᴇ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ɪᴄɪᴏs ǫᴜᴇ ᴛᴇ ʙʀɪɴᴅᴀ ᴘᴀsᴀʀᴛᴇ ᴀ ʟᴀs ᴅᴏs ʀᴜᴇᴅᴀs. 😍
.
En nuestra www.topmega.com.ar 🛒 podés conocer cada modelo, con sus características. ✅ ¡𝙉𝙤 𝙚𝙨𝙥𝙚𝙧𝙚𝙨 𝙢á𝙨! Tené tu 𝙏𝙤𝙥𝙢𝙚𝙜𝙖 hoy 😉😎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981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64796-67B6-4875-A248-B27F7CEFF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85768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A844-F64D-4B5E-BB19-52E324C8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FB0A9-6B8D-4733-A756-A4D1D7F35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068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477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44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892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613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080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181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596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084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139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330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739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06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4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- 2021-09-09 14:00:11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Maxam 490 en detalle, para seguir cambiando tu forma de moverte:
✅ Cuadro 29″ de Aluminio 6061 MTB
✅ Horquilla SR Suntour XCM 30
✅ Cambio Shimano ALTUS﻿
✅ Frenos Tektro M280 Disco Mecánico﻿
#CambiaTuFormaDeMoverte
﻿ #Maxam490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50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- 2021-09-02 15:30:43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¿Maxam 95 o Maxam 195? 
Elegí la tuya y  cambiá tu forma de moverte 🚲⁣
#CambiaTuFormaDeMoverte
#MotomelBicicletas #Maxam95 #Maxam195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07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A507C-38F2-4236-93B6-6B55BB6D9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532835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23432-A8B1-4A3B-836A-60D41F1D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64A368-9C59-4ED3-AD26-A03E0AE6B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45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C4741-3961-4C92-BBE3-B2FE410DF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4B740-A4F5-4FBC-BD53-40E91098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22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1523</Words>
  <Application>Microsoft Office PowerPoint</Application>
  <PresentationFormat>On-screen Show (4:3)</PresentationFormat>
  <Paragraphs>842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Fan Distribution | Teknialbikes</vt:lpstr>
      <vt:lpstr>Facebook +/- Fan Distribution | Teknialbikes</vt:lpstr>
      <vt:lpstr>Facebook Key Metrics Radar | Teknialbikes</vt:lpstr>
      <vt:lpstr>Facebook Page Likes Total | Teknialbikes</vt:lpstr>
      <vt:lpstr>Facebook Posts Distribution | Teknialbikes</vt:lpstr>
      <vt:lpstr>Facebook Interactions Distribution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25</vt:lpstr>
      <vt:lpstr>Facebook Post Table + Reactions | Teknialbikes - 2 of 25</vt:lpstr>
      <vt:lpstr>Facebook Post Table + Reactions | Teknialbikes - 3 of 25</vt:lpstr>
      <vt:lpstr>Facebook Post Table + Reactions | Teknialbikes - 4 of 25</vt:lpstr>
      <vt:lpstr>Facebook Post Table + Reactions | Teknialbikes - 5 of 25</vt:lpstr>
      <vt:lpstr>Facebook Post Table + Reactions | Teknialbikes - 6 of 25</vt:lpstr>
      <vt:lpstr>Facebook Post Table + Reactions | Teknialbikes - 7 of 25</vt:lpstr>
      <vt:lpstr>Facebook Post Table + Reactions | Teknialbikes - 8 of 25</vt:lpstr>
      <vt:lpstr>Facebook Post Table + Reactions | Teknialbikes - 9 of 25</vt:lpstr>
      <vt:lpstr>Facebook Post Table + Reactions | Teknialbikes - 10 of 25</vt:lpstr>
      <vt:lpstr>Facebook Post Table + Reactions | Teknialbikes - 11 of 25</vt:lpstr>
      <vt:lpstr>Facebook Post Table + Reactions | Teknialbikes - 12 of 25</vt:lpstr>
      <vt:lpstr>Facebook Post Table + Reactions | Teknialbikes - 13 of 25</vt:lpstr>
      <vt:lpstr>Facebook Post Table + Reactions | Teknialbikes - 14 of 25</vt:lpstr>
      <vt:lpstr>Facebook Post Table + Reactions | Teknialbikes - 15 of 25</vt:lpstr>
      <vt:lpstr>Facebook Post Table + Reactions | Teknialbikes - 16 of 25</vt:lpstr>
      <vt:lpstr>Facebook Post Table + Reactions | Teknialbikes - 17 of 25</vt:lpstr>
      <vt:lpstr>Facebook Post Table + Reactions | Teknialbikes - 18 of 25</vt:lpstr>
      <vt:lpstr>Facebook Post Table + Reactions | Teknialbikes - 19 of 25</vt:lpstr>
      <vt:lpstr>Facebook Post Table + Reactions | Teknialbikes - 20 of 25</vt:lpstr>
      <vt:lpstr>Facebook Post Table + Reactions | Teknialbikes - 21 of 25</vt:lpstr>
      <vt:lpstr>Facebook Post Table + Reactions | Teknialbikes - 22 of 25</vt:lpstr>
      <vt:lpstr>Facebook Post Table + Reactions | Teknialbikes - 23 of 25</vt:lpstr>
      <vt:lpstr>Facebook Post Table + Reactions | Teknialbikes - 24 of 25</vt:lpstr>
      <vt:lpstr>Facebook Post Table + Reactions | Teknialbikes - 25 of 25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2021-10-01T06:44:41Z</dcterms:created>
  <dcterms:modified xsi:type="dcterms:W3CDTF">2021-10-01T06:46:02Z</dcterms:modified>
</cp:coreProperties>
</file>