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1162056</c:v>
                </c:pt>
                <c:pt idx="1">
                  <c:v>42894</c:v>
                </c:pt>
                <c:pt idx="2">
                  <c:v>7132</c:v>
                </c:pt>
              </c:numCache>
            </c:numRef>
          </c:val>
          <c:extLst>
            <c:ext xmlns:c16="http://schemas.microsoft.com/office/drawing/2014/chart" uri="{C3380CC4-5D6E-409C-BE32-E72D297353CC}">
              <c16:uniqueId val="{00000000-BCDB-4AD8-AB91-A7A198B753B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1616</c:v>
                </c:pt>
                <c:pt idx="1">
                  <c:v>102</c:v>
                </c:pt>
                <c:pt idx="2">
                  <c:v>62</c:v>
                </c:pt>
              </c:numCache>
            </c:numRef>
          </c:val>
          <c:extLst>
            <c:ext xmlns:c16="http://schemas.microsoft.com/office/drawing/2014/chart" uri="{C3380CC4-5D6E-409C-BE32-E72D297353CC}">
              <c16:uniqueId val="{00000000-508A-4CB7-987D-470CCDAB076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3.6911999999999998</c:v>
                </c:pt>
                <c:pt idx="1">
                  <c:v>100</c:v>
                </c:pt>
                <c:pt idx="2">
                  <c:v>52.381</c:v>
                </c:pt>
                <c:pt idx="3">
                  <c:v>0</c:v>
                </c:pt>
                <c:pt idx="4">
                  <c:v>12.430899999999999</c:v>
                </c:pt>
                <c:pt idx="5">
                  <c:v>27.181000000000001</c:v>
                </c:pt>
              </c:numCache>
            </c:numRef>
          </c:val>
          <c:extLst>
            <c:ext xmlns:c16="http://schemas.microsoft.com/office/drawing/2014/chart" uri="{C3380CC4-5D6E-409C-BE32-E72D297353CC}">
              <c16:uniqueId val="{00000000-3840-477A-98E3-8CE9F0E12C09}"/>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0.61370000000000002</c:v>
                </c:pt>
                <c:pt idx="1">
                  <c:v>75</c:v>
                </c:pt>
                <c:pt idx="2">
                  <c:v>52.381</c:v>
                </c:pt>
                <c:pt idx="3">
                  <c:v>0</c:v>
                </c:pt>
                <c:pt idx="4">
                  <c:v>100</c:v>
                </c:pt>
                <c:pt idx="5">
                  <c:v>100</c:v>
                </c:pt>
              </c:numCache>
            </c:numRef>
          </c:val>
          <c:extLst>
            <c:ext xmlns:c16="http://schemas.microsoft.com/office/drawing/2014/chart" uri="{C3380CC4-5D6E-409C-BE32-E72D297353CC}">
              <c16:uniqueId val="{00000001-3840-477A-98E3-8CE9F0E12C09}"/>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0.87560000000000004</c:v>
                </c:pt>
                <c:pt idx="5">
                  <c:v>15.879799999999999</c:v>
                </c:pt>
              </c:numCache>
            </c:numRef>
          </c:val>
          <c:extLst>
            <c:ext xmlns:c16="http://schemas.microsoft.com/office/drawing/2014/chart" uri="{C3380CC4-5D6E-409C-BE32-E72D297353CC}">
              <c16:uniqueId val="{00000002-3840-477A-98E3-8CE9F0E12C09}"/>
            </c:ext>
          </c:extLst>
        </c:ser>
        <c:dLbls>
          <c:showLegendKey val="0"/>
          <c:showVal val="0"/>
          <c:showCatName val="0"/>
          <c:showSerName val="0"/>
          <c:showPercent val="0"/>
          <c:showBubbleSize val="0"/>
        </c:dLbls>
        <c:axId val="383356576"/>
        <c:axId val="383356904"/>
      </c:radarChart>
      <c:catAx>
        <c:axId val="38335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56904"/>
        <c:crosses val="autoZero"/>
        <c:auto val="1"/>
        <c:lblAlgn val="ctr"/>
        <c:lblOffset val="100"/>
        <c:noMultiLvlLbl val="0"/>
      </c:catAx>
      <c:valAx>
        <c:axId val="3833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5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42795</c:v>
                </c:pt>
                <c:pt idx="1">
                  <c:v>42798</c:v>
                </c:pt>
                <c:pt idx="2">
                  <c:v>42797</c:v>
                </c:pt>
                <c:pt idx="3">
                  <c:v>42801</c:v>
                </c:pt>
                <c:pt idx="4">
                  <c:v>42808</c:v>
                </c:pt>
                <c:pt idx="5">
                  <c:v>42813</c:v>
                </c:pt>
                <c:pt idx="6">
                  <c:v>42817</c:v>
                </c:pt>
                <c:pt idx="7">
                  <c:v>42824</c:v>
                </c:pt>
                <c:pt idx="8">
                  <c:v>42828</c:v>
                </c:pt>
                <c:pt idx="9">
                  <c:v>42833</c:v>
                </c:pt>
                <c:pt idx="10">
                  <c:v>42837</c:v>
                </c:pt>
                <c:pt idx="11">
                  <c:v>42842</c:v>
                </c:pt>
                <c:pt idx="12">
                  <c:v>42850</c:v>
                </c:pt>
                <c:pt idx="13">
                  <c:v>42855</c:v>
                </c:pt>
                <c:pt idx="14">
                  <c:v>42859</c:v>
                </c:pt>
                <c:pt idx="15">
                  <c:v>42858</c:v>
                </c:pt>
                <c:pt idx="16">
                  <c:v>42865</c:v>
                </c:pt>
                <c:pt idx="17">
                  <c:v>42865</c:v>
                </c:pt>
                <c:pt idx="18">
                  <c:v>42868</c:v>
                </c:pt>
                <c:pt idx="19">
                  <c:v>42866</c:v>
                </c:pt>
                <c:pt idx="20">
                  <c:v>42864</c:v>
                </c:pt>
                <c:pt idx="21">
                  <c:v>42861</c:v>
                </c:pt>
                <c:pt idx="22">
                  <c:v>42868</c:v>
                </c:pt>
                <c:pt idx="23">
                  <c:v>42872</c:v>
                </c:pt>
                <c:pt idx="24">
                  <c:v>42875</c:v>
                </c:pt>
                <c:pt idx="25">
                  <c:v>42880</c:v>
                </c:pt>
                <c:pt idx="26">
                  <c:v>42882</c:v>
                </c:pt>
                <c:pt idx="27">
                  <c:v>42888</c:v>
                </c:pt>
                <c:pt idx="28">
                  <c:v>42890</c:v>
                </c:pt>
                <c:pt idx="29">
                  <c:v>42894</c:v>
                </c:pt>
              </c:numCache>
            </c:numRef>
          </c:val>
          <c:smooth val="0"/>
          <c:extLst>
            <c:ext xmlns:c16="http://schemas.microsoft.com/office/drawing/2014/chart" uri="{C3380CC4-5D6E-409C-BE32-E72D297353CC}">
              <c16:uniqueId val="{00000000-2383-4A14-B033-8BFE704D9B0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7071</c:v>
                </c:pt>
                <c:pt idx="1">
                  <c:v>7074</c:v>
                </c:pt>
                <c:pt idx="2">
                  <c:v>7077</c:v>
                </c:pt>
                <c:pt idx="3">
                  <c:v>7077</c:v>
                </c:pt>
                <c:pt idx="4">
                  <c:v>7080</c:v>
                </c:pt>
                <c:pt idx="5">
                  <c:v>7081</c:v>
                </c:pt>
                <c:pt idx="6">
                  <c:v>7083</c:v>
                </c:pt>
                <c:pt idx="7">
                  <c:v>7082</c:v>
                </c:pt>
                <c:pt idx="8">
                  <c:v>7083</c:v>
                </c:pt>
                <c:pt idx="9">
                  <c:v>7086</c:v>
                </c:pt>
                <c:pt idx="10">
                  <c:v>7089</c:v>
                </c:pt>
                <c:pt idx="11">
                  <c:v>7090</c:v>
                </c:pt>
                <c:pt idx="12">
                  <c:v>7092</c:v>
                </c:pt>
                <c:pt idx="13">
                  <c:v>7093</c:v>
                </c:pt>
                <c:pt idx="14">
                  <c:v>7101</c:v>
                </c:pt>
                <c:pt idx="15">
                  <c:v>7102</c:v>
                </c:pt>
                <c:pt idx="16">
                  <c:v>7104</c:v>
                </c:pt>
                <c:pt idx="17">
                  <c:v>7107</c:v>
                </c:pt>
                <c:pt idx="18">
                  <c:v>7109</c:v>
                </c:pt>
                <c:pt idx="19">
                  <c:v>7112</c:v>
                </c:pt>
                <c:pt idx="20">
                  <c:v>7114</c:v>
                </c:pt>
                <c:pt idx="21">
                  <c:v>7116</c:v>
                </c:pt>
                <c:pt idx="22">
                  <c:v>7119</c:v>
                </c:pt>
                <c:pt idx="23">
                  <c:v>7121</c:v>
                </c:pt>
                <c:pt idx="24">
                  <c:v>7124</c:v>
                </c:pt>
                <c:pt idx="25">
                  <c:v>7124</c:v>
                </c:pt>
                <c:pt idx="26">
                  <c:v>7127</c:v>
                </c:pt>
                <c:pt idx="27">
                  <c:v>7128</c:v>
                </c:pt>
                <c:pt idx="28">
                  <c:v>7131</c:v>
                </c:pt>
                <c:pt idx="29">
                  <c:v>7132</c:v>
                </c:pt>
              </c:numCache>
            </c:numRef>
          </c:val>
          <c:smooth val="0"/>
          <c:extLst>
            <c:ext xmlns:c16="http://schemas.microsoft.com/office/drawing/2014/chart" uri="{C3380CC4-5D6E-409C-BE32-E72D297353CC}">
              <c16:uniqueId val="{00000001-2383-4A14-B033-8BFE704D9B0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1160473</c:v>
                </c:pt>
                <c:pt idx="1">
                  <c:v>1160595</c:v>
                </c:pt>
                <c:pt idx="2">
                  <c:v>1160514</c:v>
                </c:pt>
                <c:pt idx="3">
                  <c:v>1160556</c:v>
                </c:pt>
                <c:pt idx="4">
                  <c:v>1160721</c:v>
                </c:pt>
                <c:pt idx="5">
                  <c:v>1160844</c:v>
                </c:pt>
                <c:pt idx="6">
                  <c:v>1160869</c:v>
                </c:pt>
                <c:pt idx="7">
                  <c:v>1160960</c:v>
                </c:pt>
                <c:pt idx="8">
                  <c:v>1161095</c:v>
                </c:pt>
                <c:pt idx="9">
                  <c:v>1161323</c:v>
                </c:pt>
                <c:pt idx="10">
                  <c:v>1160343</c:v>
                </c:pt>
                <c:pt idx="11">
                  <c:v>1160335</c:v>
                </c:pt>
                <c:pt idx="12">
                  <c:v>1160436</c:v>
                </c:pt>
                <c:pt idx="13">
                  <c:v>1160552</c:v>
                </c:pt>
                <c:pt idx="14">
                  <c:v>1160424</c:v>
                </c:pt>
                <c:pt idx="15">
                  <c:v>1160360</c:v>
                </c:pt>
                <c:pt idx="16">
                  <c:v>1160452</c:v>
                </c:pt>
                <c:pt idx="17">
                  <c:v>1160675</c:v>
                </c:pt>
                <c:pt idx="18">
                  <c:v>1160848</c:v>
                </c:pt>
                <c:pt idx="19">
                  <c:v>1160995</c:v>
                </c:pt>
                <c:pt idx="20">
                  <c:v>1161056</c:v>
                </c:pt>
                <c:pt idx="21">
                  <c:v>1161261</c:v>
                </c:pt>
                <c:pt idx="22">
                  <c:v>1161578</c:v>
                </c:pt>
                <c:pt idx="23">
                  <c:v>1161350</c:v>
                </c:pt>
                <c:pt idx="24">
                  <c:v>1161528</c:v>
                </c:pt>
                <c:pt idx="25">
                  <c:v>1161532</c:v>
                </c:pt>
                <c:pt idx="26">
                  <c:v>1161675</c:v>
                </c:pt>
                <c:pt idx="27">
                  <c:v>1162053</c:v>
                </c:pt>
                <c:pt idx="28">
                  <c:v>1162122</c:v>
                </c:pt>
                <c:pt idx="29">
                  <c:v>1162056</c:v>
                </c:pt>
              </c:numCache>
            </c:numRef>
          </c:val>
          <c:smooth val="0"/>
          <c:extLst>
            <c:ext xmlns:c16="http://schemas.microsoft.com/office/drawing/2014/chart" uri="{C3380CC4-5D6E-409C-BE32-E72D297353CC}">
              <c16:uniqueId val="{00000002-2383-4A14-B033-8BFE704D9B06}"/>
            </c:ext>
          </c:extLst>
        </c:ser>
        <c:dLbls>
          <c:showLegendKey val="0"/>
          <c:showVal val="0"/>
          <c:showCatName val="0"/>
          <c:showSerName val="0"/>
          <c:showPercent val="0"/>
          <c:showBubbleSize val="0"/>
        </c:dLbls>
        <c:smooth val="0"/>
        <c:axId val="389724064"/>
        <c:axId val="389724720"/>
      </c:lineChart>
      <c:dateAx>
        <c:axId val="38972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4720"/>
        <c:crosses val="autoZero"/>
        <c:auto val="1"/>
        <c:lblOffset val="100"/>
        <c:baseTimeUnit val="days"/>
      </c:dateAx>
      <c:valAx>
        <c:axId val="38972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4</c:v>
                </c:pt>
                <c:pt idx="1">
                  <c:v>4</c:v>
                </c:pt>
                <c:pt idx="2">
                  <c:v>3</c:v>
                </c:pt>
              </c:numCache>
            </c:numRef>
          </c:val>
          <c:extLst>
            <c:ext xmlns:c16="http://schemas.microsoft.com/office/drawing/2014/chart" uri="{C3380CC4-5D6E-409C-BE32-E72D297353CC}">
              <c16:uniqueId val="{00000000-7ADE-43AA-BA02-32BCBED9046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42</c:v>
                </c:pt>
                <c:pt idx="1">
                  <c:v>22</c:v>
                </c:pt>
                <c:pt idx="2">
                  <c:v>22</c:v>
                </c:pt>
              </c:numCache>
            </c:numRef>
          </c:val>
          <c:extLst>
            <c:ext xmlns:c16="http://schemas.microsoft.com/office/drawing/2014/chart" uri="{C3380CC4-5D6E-409C-BE32-E72D297353CC}">
              <c16:uniqueId val="{00000000-6ECD-48B1-810F-13C6112CAEE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3</c:v>
                </c:pt>
                <c:pt idx="1">
                  <c:v>3</c:v>
                </c:pt>
                <c:pt idx="2">
                  <c:v>-1</c:v>
                </c:pt>
                <c:pt idx="3">
                  <c:v>4</c:v>
                </c:pt>
                <c:pt idx="4">
                  <c:v>7</c:v>
                </c:pt>
                <c:pt idx="5">
                  <c:v>5</c:v>
                </c:pt>
                <c:pt idx="6">
                  <c:v>4</c:v>
                </c:pt>
                <c:pt idx="7">
                  <c:v>7</c:v>
                </c:pt>
                <c:pt idx="8">
                  <c:v>4</c:v>
                </c:pt>
                <c:pt idx="9">
                  <c:v>5</c:v>
                </c:pt>
                <c:pt idx="10">
                  <c:v>4</c:v>
                </c:pt>
                <c:pt idx="11">
                  <c:v>5</c:v>
                </c:pt>
                <c:pt idx="12">
                  <c:v>8</c:v>
                </c:pt>
                <c:pt idx="13">
                  <c:v>5</c:v>
                </c:pt>
                <c:pt idx="14">
                  <c:v>4</c:v>
                </c:pt>
                <c:pt idx="15">
                  <c:v>-1</c:v>
                </c:pt>
                <c:pt idx="16">
                  <c:v>7</c:v>
                </c:pt>
                <c:pt idx="17">
                  <c:v>0</c:v>
                </c:pt>
                <c:pt idx="18">
                  <c:v>3</c:v>
                </c:pt>
                <c:pt idx="19">
                  <c:v>-2</c:v>
                </c:pt>
                <c:pt idx="20">
                  <c:v>-2</c:v>
                </c:pt>
                <c:pt idx="21">
                  <c:v>-3</c:v>
                </c:pt>
                <c:pt idx="22">
                  <c:v>7</c:v>
                </c:pt>
                <c:pt idx="23">
                  <c:v>4</c:v>
                </c:pt>
                <c:pt idx="24">
                  <c:v>3</c:v>
                </c:pt>
                <c:pt idx="25">
                  <c:v>5</c:v>
                </c:pt>
                <c:pt idx="26">
                  <c:v>2</c:v>
                </c:pt>
                <c:pt idx="27">
                  <c:v>6</c:v>
                </c:pt>
                <c:pt idx="28">
                  <c:v>2</c:v>
                </c:pt>
                <c:pt idx="29">
                  <c:v>4</c:v>
                </c:pt>
              </c:numCache>
            </c:numRef>
          </c:val>
          <c:smooth val="0"/>
          <c:extLst>
            <c:ext xmlns:c16="http://schemas.microsoft.com/office/drawing/2014/chart" uri="{C3380CC4-5D6E-409C-BE32-E72D297353CC}">
              <c16:uniqueId val="{00000000-2E82-41B3-A19C-5404BA00DD22}"/>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c:v>
                </c:pt>
                <c:pt idx="1">
                  <c:v>3</c:v>
                </c:pt>
                <c:pt idx="2">
                  <c:v>3</c:v>
                </c:pt>
                <c:pt idx="3">
                  <c:v>0</c:v>
                </c:pt>
                <c:pt idx="4">
                  <c:v>3</c:v>
                </c:pt>
                <c:pt idx="5">
                  <c:v>1</c:v>
                </c:pt>
                <c:pt idx="6">
                  <c:v>2</c:v>
                </c:pt>
                <c:pt idx="7">
                  <c:v>-1</c:v>
                </c:pt>
                <c:pt idx="8">
                  <c:v>1</c:v>
                </c:pt>
                <c:pt idx="9">
                  <c:v>3</c:v>
                </c:pt>
                <c:pt idx="10">
                  <c:v>3</c:v>
                </c:pt>
                <c:pt idx="11">
                  <c:v>1</c:v>
                </c:pt>
                <c:pt idx="12">
                  <c:v>2</c:v>
                </c:pt>
                <c:pt idx="13">
                  <c:v>1</c:v>
                </c:pt>
                <c:pt idx="14">
                  <c:v>8</c:v>
                </c:pt>
                <c:pt idx="15">
                  <c:v>1</c:v>
                </c:pt>
                <c:pt idx="16">
                  <c:v>2</c:v>
                </c:pt>
                <c:pt idx="17">
                  <c:v>3</c:v>
                </c:pt>
                <c:pt idx="18">
                  <c:v>2</c:v>
                </c:pt>
                <c:pt idx="19">
                  <c:v>3</c:v>
                </c:pt>
                <c:pt idx="20">
                  <c:v>2</c:v>
                </c:pt>
                <c:pt idx="21">
                  <c:v>2</c:v>
                </c:pt>
                <c:pt idx="22">
                  <c:v>3</c:v>
                </c:pt>
                <c:pt idx="23">
                  <c:v>2</c:v>
                </c:pt>
                <c:pt idx="24">
                  <c:v>3</c:v>
                </c:pt>
                <c:pt idx="25">
                  <c:v>0</c:v>
                </c:pt>
                <c:pt idx="26">
                  <c:v>3</c:v>
                </c:pt>
                <c:pt idx="27">
                  <c:v>1</c:v>
                </c:pt>
                <c:pt idx="28">
                  <c:v>3</c:v>
                </c:pt>
                <c:pt idx="29">
                  <c:v>1</c:v>
                </c:pt>
              </c:numCache>
            </c:numRef>
          </c:val>
          <c:smooth val="0"/>
          <c:extLst>
            <c:ext xmlns:c16="http://schemas.microsoft.com/office/drawing/2014/chart" uri="{C3380CC4-5D6E-409C-BE32-E72D297353CC}">
              <c16:uniqueId val="{00000001-2E82-41B3-A19C-5404BA00DD22}"/>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33</c:v>
                </c:pt>
                <c:pt idx="1">
                  <c:v>122</c:v>
                </c:pt>
                <c:pt idx="2">
                  <c:v>-81</c:v>
                </c:pt>
                <c:pt idx="3">
                  <c:v>42</c:v>
                </c:pt>
                <c:pt idx="4">
                  <c:v>165</c:v>
                </c:pt>
                <c:pt idx="5">
                  <c:v>123</c:v>
                </c:pt>
                <c:pt idx="6">
                  <c:v>25</c:v>
                </c:pt>
                <c:pt idx="7">
                  <c:v>91</c:v>
                </c:pt>
                <c:pt idx="8">
                  <c:v>135</c:v>
                </c:pt>
                <c:pt idx="9">
                  <c:v>228</c:v>
                </c:pt>
                <c:pt idx="10">
                  <c:v>-980</c:v>
                </c:pt>
                <c:pt idx="11">
                  <c:v>-8</c:v>
                </c:pt>
                <c:pt idx="12">
                  <c:v>101</c:v>
                </c:pt>
                <c:pt idx="13">
                  <c:v>116</c:v>
                </c:pt>
                <c:pt idx="14">
                  <c:v>-128</c:v>
                </c:pt>
                <c:pt idx="15">
                  <c:v>-64</c:v>
                </c:pt>
                <c:pt idx="16">
                  <c:v>92</c:v>
                </c:pt>
                <c:pt idx="17">
                  <c:v>223</c:v>
                </c:pt>
                <c:pt idx="18">
                  <c:v>173</c:v>
                </c:pt>
                <c:pt idx="19">
                  <c:v>147</c:v>
                </c:pt>
                <c:pt idx="20">
                  <c:v>61</c:v>
                </c:pt>
                <c:pt idx="21">
                  <c:v>205</c:v>
                </c:pt>
                <c:pt idx="22">
                  <c:v>317</c:v>
                </c:pt>
                <c:pt idx="23">
                  <c:v>-228</c:v>
                </c:pt>
                <c:pt idx="24">
                  <c:v>178</c:v>
                </c:pt>
                <c:pt idx="25">
                  <c:v>4</c:v>
                </c:pt>
                <c:pt idx="26">
                  <c:v>143</c:v>
                </c:pt>
                <c:pt idx="27">
                  <c:v>378</c:v>
                </c:pt>
                <c:pt idx="28">
                  <c:v>69</c:v>
                </c:pt>
                <c:pt idx="29">
                  <c:v>-66</c:v>
                </c:pt>
              </c:numCache>
            </c:numRef>
          </c:val>
          <c:smooth val="0"/>
          <c:extLst>
            <c:ext xmlns:c16="http://schemas.microsoft.com/office/drawing/2014/chart" uri="{C3380CC4-5D6E-409C-BE32-E72D297353CC}">
              <c16:uniqueId val="{00000002-2E82-41B3-A19C-5404BA00DD22}"/>
            </c:ext>
          </c:extLst>
        </c:ser>
        <c:dLbls>
          <c:showLegendKey val="0"/>
          <c:showVal val="0"/>
          <c:showCatName val="0"/>
          <c:showSerName val="0"/>
          <c:showPercent val="0"/>
          <c:showBubbleSize val="0"/>
        </c:dLbls>
        <c:smooth val="0"/>
        <c:axId val="389720128"/>
        <c:axId val="389716520"/>
      </c:lineChart>
      <c:dateAx>
        <c:axId val="38972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16520"/>
        <c:crosses val="autoZero"/>
        <c:auto val="1"/>
        <c:lblOffset val="100"/>
        <c:baseTimeUnit val="days"/>
      </c:dateAx>
      <c:valAx>
        <c:axId val="38971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3</c:v>
                </c:pt>
                <c:pt idx="3">
                  <c:v>3</c:v>
                </c:pt>
                <c:pt idx="4">
                  <c:v>4</c:v>
                </c:pt>
                <c:pt idx="5">
                  <c:v>3</c:v>
                </c:pt>
                <c:pt idx="6">
                  <c:v>5</c:v>
                </c:pt>
              </c:numCache>
            </c:numRef>
          </c:val>
          <c:extLst>
            <c:ext xmlns:c16="http://schemas.microsoft.com/office/drawing/2014/chart" uri="{C3380CC4-5D6E-409C-BE32-E72D297353CC}">
              <c16:uniqueId val="{00000000-63F1-4348-B966-721FC1C9B871}"/>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3</c:v>
                </c:pt>
                <c:pt idx="3">
                  <c:v>2</c:v>
                </c:pt>
                <c:pt idx="4">
                  <c:v>3</c:v>
                </c:pt>
                <c:pt idx="5">
                  <c:v>2</c:v>
                </c:pt>
                <c:pt idx="6">
                  <c:v>2</c:v>
                </c:pt>
              </c:numCache>
            </c:numRef>
          </c:val>
          <c:extLst>
            <c:ext xmlns:c16="http://schemas.microsoft.com/office/drawing/2014/chart" uri="{C3380CC4-5D6E-409C-BE32-E72D297353CC}">
              <c16:uniqueId val="{00000001-63F1-4348-B966-721FC1C9B871}"/>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129</c:v>
                </c:pt>
                <c:pt idx="1">
                  <c:v>145</c:v>
                </c:pt>
                <c:pt idx="2">
                  <c:v>54</c:v>
                </c:pt>
                <c:pt idx="3">
                  <c:v>89</c:v>
                </c:pt>
                <c:pt idx="4">
                  <c:v>3</c:v>
                </c:pt>
                <c:pt idx="5">
                  <c:v>-134</c:v>
                </c:pt>
                <c:pt idx="6">
                  <c:v>84</c:v>
                </c:pt>
              </c:numCache>
            </c:numRef>
          </c:val>
          <c:extLst>
            <c:ext xmlns:c16="http://schemas.microsoft.com/office/drawing/2014/chart" uri="{C3380CC4-5D6E-409C-BE32-E72D297353CC}">
              <c16:uniqueId val="{00000002-63F1-4348-B966-721FC1C9B871}"/>
            </c:ext>
          </c:extLst>
        </c:ser>
        <c:dLbls>
          <c:showLegendKey val="0"/>
          <c:showVal val="0"/>
          <c:showCatName val="0"/>
          <c:showSerName val="0"/>
          <c:showPercent val="0"/>
          <c:showBubbleSize val="0"/>
        </c:dLbls>
        <c:gapWidth val="219"/>
        <c:overlap val="-27"/>
        <c:axId val="386188232"/>
        <c:axId val="386188560"/>
      </c:barChart>
      <c:catAx>
        <c:axId val="3861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88560"/>
        <c:crosses val="autoZero"/>
        <c:auto val="1"/>
        <c:lblAlgn val="ctr"/>
        <c:lblOffset val="100"/>
        <c:noMultiLvlLbl val="0"/>
      </c:catAx>
      <c:valAx>
        <c:axId val="38618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7.0106561974200799E-3</c:v>
                </c:pt>
                <c:pt idx="1">
                  <c:v>7.0101647388713601E-3</c:v>
                </c:pt>
                <c:pt idx="2">
                  <c:v>-2.3365577830739802E-3</c:v>
                </c:pt>
                <c:pt idx="3">
                  <c:v>9.3464495174895405E-3</c:v>
                </c:pt>
                <c:pt idx="4">
                  <c:v>1.6354758066400299E-2</c:v>
                </c:pt>
                <c:pt idx="5">
                  <c:v>1.1680059801906201E-2</c:v>
                </c:pt>
                <c:pt idx="6">
                  <c:v>9.3429565786093006E-3</c:v>
                </c:pt>
                <c:pt idx="7">
                  <c:v>1.6348646565616499E-2</c:v>
                </c:pt>
                <c:pt idx="8">
                  <c:v>9.3405566971791493E-3</c:v>
                </c:pt>
                <c:pt idx="9">
                  <c:v>1.1674605398337499E-2</c:v>
                </c:pt>
                <c:pt idx="10">
                  <c:v>9.3385940746620599E-3</c:v>
                </c:pt>
                <c:pt idx="11">
                  <c:v>1.1672152578378499E-2</c:v>
                </c:pt>
                <c:pt idx="12">
                  <c:v>1.8673264553475601E-2</c:v>
                </c:pt>
                <c:pt idx="13">
                  <c:v>1.1668611435239199E-2</c:v>
                </c:pt>
                <c:pt idx="14">
                  <c:v>9.3338000233345007E-3</c:v>
                </c:pt>
                <c:pt idx="15">
                  <c:v>-2.33323222660351E-3</c:v>
                </c:pt>
                <c:pt idx="16">
                  <c:v>1.6333006673199899E-2</c:v>
                </c:pt>
                <c:pt idx="17">
                  <c:v>0</c:v>
                </c:pt>
                <c:pt idx="18">
                  <c:v>6.9987169019013204E-3</c:v>
                </c:pt>
                <c:pt idx="19">
                  <c:v>-4.6654847438648899E-3</c:v>
                </c:pt>
                <c:pt idx="20">
                  <c:v>-4.66570242149956E-3</c:v>
                </c:pt>
                <c:pt idx="21">
                  <c:v>-6.9988801791713304E-3</c:v>
                </c:pt>
                <c:pt idx="22">
                  <c:v>1.6331863465621401E-2</c:v>
                </c:pt>
                <c:pt idx="23">
                  <c:v>9.3309694877297695E-3</c:v>
                </c:pt>
                <c:pt idx="24">
                  <c:v>6.9975741742862498E-3</c:v>
                </c:pt>
                <c:pt idx="25">
                  <c:v>1.1661807580174899E-2</c:v>
                </c:pt>
                <c:pt idx="26">
                  <c:v>4.6641791044776098E-3</c:v>
                </c:pt>
                <c:pt idx="27">
                  <c:v>1.399188470687E-2</c:v>
                </c:pt>
                <c:pt idx="28">
                  <c:v>4.6633090841261002E-3</c:v>
                </c:pt>
                <c:pt idx="29">
                  <c:v>9.3261832595010492E-3</c:v>
                </c:pt>
              </c:numCache>
            </c:numRef>
          </c:val>
          <c:smooth val="0"/>
          <c:extLst>
            <c:ext xmlns:c16="http://schemas.microsoft.com/office/drawing/2014/chart" uri="{C3380CC4-5D6E-409C-BE32-E72D297353CC}">
              <c16:uniqueId val="{00000000-8598-4D0A-AD3C-5A0F1B8C29BE}"/>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1.41442715700141E-2</c:v>
                </c:pt>
                <c:pt idx="1">
                  <c:v>4.2426813746287699E-2</c:v>
                </c:pt>
                <c:pt idx="2">
                  <c:v>4.2408821034775203E-2</c:v>
                </c:pt>
                <c:pt idx="3">
                  <c:v>0</c:v>
                </c:pt>
                <c:pt idx="4">
                  <c:v>4.2390843577787198E-2</c:v>
                </c:pt>
                <c:pt idx="5">
                  <c:v>1.41242937853107E-2</c:v>
                </c:pt>
                <c:pt idx="6">
                  <c:v>2.8244598220590299E-2</c:v>
                </c:pt>
                <c:pt idx="7">
                  <c:v>-1.4118311449950601E-2</c:v>
                </c:pt>
                <c:pt idx="8">
                  <c:v>1.4120304998588001E-2</c:v>
                </c:pt>
                <c:pt idx="9">
                  <c:v>4.2354934349851797E-2</c:v>
                </c:pt>
                <c:pt idx="10">
                  <c:v>4.23370025402202E-2</c:v>
                </c:pt>
                <c:pt idx="11">
                  <c:v>1.41063619692481E-2</c:v>
                </c:pt>
                <c:pt idx="12">
                  <c:v>2.8208744710860399E-2</c:v>
                </c:pt>
                <c:pt idx="13">
                  <c:v>1.41003948110547E-2</c:v>
                </c:pt>
                <c:pt idx="14">
                  <c:v>0.11278725504018</c:v>
                </c:pt>
                <c:pt idx="15">
                  <c:v>1.4082523588227E-2</c:v>
                </c:pt>
                <c:pt idx="16">
                  <c:v>2.81610813855252E-2</c:v>
                </c:pt>
                <c:pt idx="17">
                  <c:v>4.2229729729729701E-2</c:v>
                </c:pt>
                <c:pt idx="18">
                  <c:v>2.8141269171239599E-2</c:v>
                </c:pt>
                <c:pt idx="19">
                  <c:v>4.2200028133352101E-2</c:v>
                </c:pt>
                <c:pt idx="20">
                  <c:v>2.81214848143982E-2</c:v>
                </c:pt>
                <c:pt idx="21">
                  <c:v>2.81135788585887E-2</c:v>
                </c:pt>
                <c:pt idx="22">
                  <c:v>4.2158516020236098E-2</c:v>
                </c:pt>
                <c:pt idx="23">
                  <c:v>2.80938334035679E-2</c:v>
                </c:pt>
                <c:pt idx="24">
                  <c:v>4.2128914478303602E-2</c:v>
                </c:pt>
                <c:pt idx="25">
                  <c:v>0</c:v>
                </c:pt>
                <c:pt idx="26">
                  <c:v>4.2111173498034803E-2</c:v>
                </c:pt>
                <c:pt idx="27">
                  <c:v>1.40311491511155E-2</c:v>
                </c:pt>
                <c:pt idx="28">
                  <c:v>4.2087542087542097E-2</c:v>
                </c:pt>
                <c:pt idx="29">
                  <c:v>1.4023278642546599E-2</c:v>
                </c:pt>
              </c:numCache>
            </c:numRef>
          </c:val>
          <c:smooth val="0"/>
          <c:extLst>
            <c:ext xmlns:c16="http://schemas.microsoft.com/office/drawing/2014/chart" uri="{C3380CC4-5D6E-409C-BE32-E72D297353CC}">
              <c16:uniqueId val="{00000001-8598-4D0A-AD3C-5A0F1B8C29BE}"/>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2.8437489228223798E-3</c:v>
                </c:pt>
                <c:pt idx="1">
                  <c:v>1.05129546314305E-2</c:v>
                </c:pt>
                <c:pt idx="2">
                  <c:v>-6.9791787832964997E-3</c:v>
                </c:pt>
                <c:pt idx="3">
                  <c:v>3.61908602567483E-3</c:v>
                </c:pt>
                <c:pt idx="4">
                  <c:v>1.42173234208431E-2</c:v>
                </c:pt>
                <c:pt idx="5">
                  <c:v>1.05968617781534E-2</c:v>
                </c:pt>
                <c:pt idx="6">
                  <c:v>2.15360548015065E-3</c:v>
                </c:pt>
                <c:pt idx="7">
                  <c:v>7.8389551275811504E-3</c:v>
                </c:pt>
                <c:pt idx="8">
                  <c:v>1.1628307607497199E-2</c:v>
                </c:pt>
                <c:pt idx="9">
                  <c:v>1.9636636106433999E-2</c:v>
                </c:pt>
                <c:pt idx="10">
                  <c:v>-8.4386514346138003E-2</c:v>
                </c:pt>
                <c:pt idx="11">
                  <c:v>-6.8945130879403797E-4</c:v>
                </c:pt>
                <c:pt idx="12">
                  <c:v>8.7043827860057692E-3</c:v>
                </c:pt>
                <c:pt idx="13">
                  <c:v>9.9962427915024996E-3</c:v>
                </c:pt>
                <c:pt idx="14">
                  <c:v>-1.1029234364337E-2</c:v>
                </c:pt>
                <c:pt idx="15">
                  <c:v>-5.5152254693112204E-3</c:v>
                </c:pt>
                <c:pt idx="16">
                  <c:v>7.9285738908614605E-3</c:v>
                </c:pt>
                <c:pt idx="17">
                  <c:v>1.9216650063940601E-2</c:v>
                </c:pt>
                <c:pt idx="18">
                  <c:v>1.4905119865595499E-2</c:v>
                </c:pt>
                <c:pt idx="19">
                  <c:v>1.26631565889763E-2</c:v>
                </c:pt>
                <c:pt idx="20">
                  <c:v>5.2541139281392299E-3</c:v>
                </c:pt>
                <c:pt idx="21">
                  <c:v>1.7656340434914399E-2</c:v>
                </c:pt>
                <c:pt idx="22">
                  <c:v>2.7297911494487501E-2</c:v>
                </c:pt>
                <c:pt idx="23">
                  <c:v>-1.9628470924897001E-2</c:v>
                </c:pt>
                <c:pt idx="24">
                  <c:v>1.53269901407844E-2</c:v>
                </c:pt>
                <c:pt idx="25">
                  <c:v>3.4437396257343798E-4</c:v>
                </c:pt>
                <c:pt idx="26">
                  <c:v>1.23113267649966E-2</c:v>
                </c:pt>
                <c:pt idx="27">
                  <c:v>3.25392213829169E-2</c:v>
                </c:pt>
                <c:pt idx="28">
                  <c:v>5.9377670381643502E-3</c:v>
                </c:pt>
                <c:pt idx="29">
                  <c:v>-5.6792660323098602E-3</c:v>
                </c:pt>
              </c:numCache>
            </c:numRef>
          </c:val>
          <c:smooth val="0"/>
          <c:extLst>
            <c:ext xmlns:c16="http://schemas.microsoft.com/office/drawing/2014/chart" uri="{C3380CC4-5D6E-409C-BE32-E72D297353CC}">
              <c16:uniqueId val="{00000002-8598-4D0A-AD3C-5A0F1B8C29BE}"/>
            </c:ext>
          </c:extLst>
        </c:ser>
        <c:dLbls>
          <c:showLegendKey val="0"/>
          <c:showVal val="0"/>
          <c:showCatName val="0"/>
          <c:showSerName val="0"/>
          <c:showPercent val="0"/>
          <c:showBubbleSize val="0"/>
        </c:dLbls>
        <c:smooth val="0"/>
        <c:axId val="383355264"/>
        <c:axId val="383357232"/>
      </c:lineChart>
      <c:dateAx>
        <c:axId val="38335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57232"/>
        <c:crosses val="autoZero"/>
        <c:auto val="1"/>
        <c:lblOffset val="100"/>
        <c:baseTimeUnit val="days"/>
      </c:dateAx>
      <c:valAx>
        <c:axId val="38335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5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c:v>
                </c:pt>
                <c:pt idx="2">
                  <c:v>1</c:v>
                </c:pt>
                <c:pt idx="3">
                  <c:v>0</c:v>
                </c:pt>
                <c:pt idx="4">
                  <c:v>0</c:v>
                </c:pt>
                <c:pt idx="5">
                  <c:v>0</c:v>
                </c:pt>
                <c:pt idx="6">
                  <c:v>0</c:v>
                </c:pt>
                <c:pt idx="7">
                  <c:v>0</c:v>
                </c:pt>
                <c:pt idx="8">
                  <c:v>1</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0-1AB7-45D0-A091-A192621A970C}"/>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2</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1AB7-45D0-A091-A192621A970C}"/>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1</c:v>
                </c:pt>
                <c:pt idx="3">
                  <c:v>0</c:v>
                </c:pt>
                <c:pt idx="4">
                  <c:v>0</c:v>
                </c:pt>
                <c:pt idx="5">
                  <c:v>0</c:v>
                </c:pt>
                <c:pt idx="6">
                  <c:v>0</c:v>
                </c:pt>
                <c:pt idx="7">
                  <c:v>0</c:v>
                </c:pt>
                <c:pt idx="8">
                  <c:v>1</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2-1AB7-45D0-A091-A192621A970C}"/>
            </c:ext>
          </c:extLst>
        </c:ser>
        <c:dLbls>
          <c:showLegendKey val="0"/>
          <c:showVal val="0"/>
          <c:showCatName val="0"/>
          <c:showSerName val="0"/>
          <c:showPercent val="0"/>
          <c:showBubbleSize val="0"/>
        </c:dLbls>
        <c:smooth val="0"/>
        <c:axId val="388821064"/>
        <c:axId val="388825000"/>
      </c:lineChart>
      <c:dateAx>
        <c:axId val="38882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25000"/>
        <c:crosses val="autoZero"/>
        <c:auto val="1"/>
        <c:lblOffset val="100"/>
        <c:baseTimeUnit val="days"/>
      </c:dateAx>
      <c:valAx>
        <c:axId val="38882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2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73E-4AF0-9666-90409A7D083B}"/>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73E-4AF0-9666-90409A7D083B}"/>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73E-4AF0-9666-90409A7D083B}"/>
            </c:ext>
          </c:extLst>
        </c:ser>
        <c:dLbls>
          <c:showLegendKey val="0"/>
          <c:showVal val="0"/>
          <c:showCatName val="0"/>
          <c:showSerName val="0"/>
          <c:showPercent val="0"/>
          <c:showBubbleSize val="0"/>
        </c:dLbls>
        <c:smooth val="0"/>
        <c:axId val="388830248"/>
        <c:axId val="388830576"/>
      </c:lineChart>
      <c:catAx>
        <c:axId val="38883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30576"/>
        <c:crosses val="autoZero"/>
        <c:auto val="1"/>
        <c:lblAlgn val="ctr"/>
        <c:lblOffset val="100"/>
        <c:noMultiLvlLbl val="0"/>
      </c:catAx>
      <c:valAx>
        <c:axId val="38883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3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1</c:v>
                </c:pt>
                <c:pt idx="4">
                  <c:v>2</c:v>
                </c:pt>
                <c:pt idx="5">
                  <c:v>0</c:v>
                </c:pt>
                <c:pt idx="6">
                  <c:v>0</c:v>
                </c:pt>
              </c:numCache>
            </c:numRef>
          </c:val>
          <c:extLst>
            <c:ext xmlns:c16="http://schemas.microsoft.com/office/drawing/2014/chart" uri="{C3380CC4-5D6E-409C-BE32-E72D297353CC}">
              <c16:uniqueId val="{00000000-5F90-46A6-B37D-DA60B3C53187}"/>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1</c:v>
                </c:pt>
                <c:pt idx="4">
                  <c:v>0</c:v>
                </c:pt>
                <c:pt idx="5">
                  <c:v>0</c:v>
                </c:pt>
                <c:pt idx="6">
                  <c:v>0</c:v>
                </c:pt>
              </c:numCache>
            </c:numRef>
          </c:val>
          <c:extLst>
            <c:ext xmlns:c16="http://schemas.microsoft.com/office/drawing/2014/chart" uri="{C3380CC4-5D6E-409C-BE32-E72D297353CC}">
              <c16:uniqueId val="{00000001-5F90-46A6-B37D-DA60B3C53187}"/>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1</c:v>
                </c:pt>
                <c:pt idx="4">
                  <c:v>2</c:v>
                </c:pt>
                <c:pt idx="5">
                  <c:v>0</c:v>
                </c:pt>
                <c:pt idx="6">
                  <c:v>0</c:v>
                </c:pt>
              </c:numCache>
            </c:numRef>
          </c:val>
          <c:extLst>
            <c:ext xmlns:c16="http://schemas.microsoft.com/office/drawing/2014/chart" uri="{C3380CC4-5D6E-409C-BE32-E72D297353CC}">
              <c16:uniqueId val="{00000002-5F90-46A6-B37D-DA60B3C53187}"/>
            </c:ext>
          </c:extLst>
        </c:ser>
        <c:dLbls>
          <c:showLegendKey val="0"/>
          <c:showVal val="0"/>
          <c:showCatName val="0"/>
          <c:showSerName val="0"/>
          <c:showPercent val="0"/>
          <c:showBubbleSize val="0"/>
        </c:dLbls>
        <c:gapWidth val="219"/>
        <c:overlap val="-27"/>
        <c:axId val="388824344"/>
        <c:axId val="388824672"/>
      </c:barChart>
      <c:catAx>
        <c:axId val="38882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24672"/>
        <c:crosses val="autoZero"/>
        <c:auto val="1"/>
        <c:lblAlgn val="ctr"/>
        <c:lblOffset val="100"/>
        <c:noMultiLvlLbl val="0"/>
      </c:catAx>
      <c:valAx>
        <c:axId val="38882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2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15</c:v>
                </c:pt>
                <c:pt idx="1">
                  <c:v>15</c:v>
                </c:pt>
                <c:pt idx="2">
                  <c:v>37</c:v>
                </c:pt>
              </c:numCache>
            </c:numRef>
          </c:val>
          <c:extLst>
            <c:ext xmlns:c16="http://schemas.microsoft.com/office/drawing/2014/chart" uri="{C3380CC4-5D6E-409C-BE32-E72D297353CC}">
              <c16:uniqueId val="{00000000-18FB-4574-824A-DE462BFCC7C3}"/>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3</c:v>
                </c:pt>
                <c:pt idx="1">
                  <c:v>2</c:v>
                </c:pt>
                <c:pt idx="2">
                  <c:v>2</c:v>
                </c:pt>
              </c:numCache>
            </c:numRef>
          </c:val>
          <c:extLst>
            <c:ext xmlns:c16="http://schemas.microsoft.com/office/drawing/2014/chart" uri="{C3380CC4-5D6E-409C-BE32-E72D297353CC}">
              <c16:uniqueId val="{00000001-18FB-4574-824A-DE462BFCC7C3}"/>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18FB-4574-824A-DE462BFCC7C3}"/>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18FB-4574-824A-DE462BFCC7C3}"/>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18FB-4574-824A-DE462BFCC7C3}"/>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18FB-4574-824A-DE462BFCC7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4</c:v>
                </c:pt>
                <c:pt idx="1">
                  <c:v>5</c:v>
                </c:pt>
                <c:pt idx="2">
                  <c:v>1</c:v>
                </c:pt>
              </c:numCache>
            </c:numRef>
          </c:val>
          <c:extLst>
            <c:ext xmlns:c16="http://schemas.microsoft.com/office/drawing/2014/chart" uri="{C3380CC4-5D6E-409C-BE32-E72D297353CC}">
              <c16:uniqueId val="{00000006-18FB-4574-824A-DE462BFCC7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0</c:v>
                </c:pt>
                <c:pt idx="2">
                  <c:v>2</c:v>
                </c:pt>
              </c:numCache>
            </c:numRef>
          </c:val>
          <c:extLst>
            <c:ext xmlns:c16="http://schemas.microsoft.com/office/drawing/2014/chart" uri="{C3380CC4-5D6E-409C-BE32-E72D297353CC}">
              <c16:uniqueId val="{00000007-18FB-4574-824A-DE462BFCC7C3}"/>
            </c:ext>
          </c:extLst>
        </c:ser>
        <c:dLbls>
          <c:showLegendKey val="0"/>
          <c:showVal val="0"/>
          <c:showCatName val="0"/>
          <c:showSerName val="0"/>
          <c:showPercent val="0"/>
          <c:showBubbleSize val="0"/>
        </c:dLbls>
        <c:gapWidth val="150"/>
        <c:overlap val="100"/>
        <c:axId val="388831888"/>
        <c:axId val="388833528"/>
      </c:barChart>
      <c:catAx>
        <c:axId val="38883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33528"/>
        <c:crosses val="autoZero"/>
        <c:auto val="1"/>
        <c:lblAlgn val="ctr"/>
        <c:lblOffset val="100"/>
        <c:noMultiLvlLbl val="0"/>
      </c:catAx>
      <c:valAx>
        <c:axId val="388833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0-CEBE-4588-A7FE-88B3117E5011}"/>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3</c:v>
                </c:pt>
                <c:pt idx="1">
                  <c:v>2</c:v>
                </c:pt>
                <c:pt idx="2">
                  <c:v>2</c:v>
                </c:pt>
              </c:numCache>
            </c:numRef>
          </c:val>
          <c:extLst>
            <c:ext xmlns:c16="http://schemas.microsoft.com/office/drawing/2014/chart" uri="{C3380CC4-5D6E-409C-BE32-E72D297353CC}">
              <c16:uniqueId val="{00000001-CEBE-4588-A7FE-88B3117E5011}"/>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1</c:v>
                </c:pt>
              </c:numCache>
            </c:numRef>
          </c:val>
          <c:extLst>
            <c:ext xmlns:c16="http://schemas.microsoft.com/office/drawing/2014/chart" uri="{C3380CC4-5D6E-409C-BE32-E72D297353CC}">
              <c16:uniqueId val="{00000002-CEBE-4588-A7FE-88B3117E5011}"/>
            </c:ext>
          </c:extLst>
        </c:ser>
        <c:dLbls>
          <c:showLegendKey val="0"/>
          <c:showVal val="0"/>
          <c:showCatName val="0"/>
          <c:showSerName val="0"/>
          <c:showPercent val="0"/>
          <c:showBubbleSize val="0"/>
        </c:dLbls>
        <c:gapWidth val="150"/>
        <c:overlap val="100"/>
        <c:axId val="389722424"/>
        <c:axId val="68400448"/>
      </c:barChart>
      <c:catAx>
        <c:axId val="38972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00448"/>
        <c:crosses val="autoZero"/>
        <c:auto val="1"/>
        <c:lblAlgn val="ctr"/>
        <c:lblOffset val="100"/>
        <c:noMultiLvlLbl val="0"/>
      </c:catAx>
      <c:valAx>
        <c:axId val="68400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1.40042946503594E-2</c:v>
                </c:pt>
                <c:pt idx="3">
                  <c:v>1.40042946503594E-2</c:v>
                </c:pt>
                <c:pt idx="4">
                  <c:v>1.16702455419662E-2</c:v>
                </c:pt>
              </c:numCache>
            </c:numRef>
          </c:val>
          <c:extLst>
            <c:ext xmlns:c16="http://schemas.microsoft.com/office/drawing/2014/chart" uri="{C3380CC4-5D6E-409C-BE32-E72D297353CC}">
              <c16:uniqueId val="{00000000-9A4D-4EEC-8D14-DF29467D73AE}"/>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0.10561892691170301</c:v>
                </c:pt>
                <c:pt idx="3">
                  <c:v>9.85776651175891E-2</c:v>
                </c:pt>
              </c:numCache>
            </c:numRef>
          </c:val>
          <c:extLst>
            <c:ext xmlns:c16="http://schemas.microsoft.com/office/drawing/2014/chart" uri="{C3380CC4-5D6E-409C-BE32-E72D297353CC}">
              <c16:uniqueId val="{00000001-9A4D-4EEC-8D14-DF29467D73AE}"/>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8.6113063007205897E-4</c:v>
                </c:pt>
                <c:pt idx="3">
                  <c:v>1.5500351341297099E-3</c:v>
                </c:pt>
                <c:pt idx="4">
                  <c:v>6.0279144105044203E-4</c:v>
                </c:pt>
              </c:numCache>
            </c:numRef>
          </c:val>
          <c:extLst>
            <c:ext xmlns:c16="http://schemas.microsoft.com/office/drawing/2014/chart" uri="{C3380CC4-5D6E-409C-BE32-E72D297353CC}">
              <c16:uniqueId val="{00000002-9A4D-4EEC-8D14-DF29467D73AE}"/>
            </c:ext>
          </c:extLst>
        </c:ser>
        <c:dLbls>
          <c:showLegendKey val="0"/>
          <c:showVal val="0"/>
          <c:showCatName val="0"/>
          <c:showSerName val="0"/>
          <c:showPercent val="0"/>
          <c:showBubbleSize val="0"/>
        </c:dLbls>
        <c:gapWidth val="219"/>
        <c:overlap val="-27"/>
        <c:axId val="68397824"/>
        <c:axId val="68402416"/>
      </c:barChart>
      <c:catAx>
        <c:axId val="6839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02416"/>
        <c:crosses val="autoZero"/>
        <c:auto val="1"/>
        <c:lblAlgn val="ctr"/>
        <c:lblOffset val="100"/>
        <c:noMultiLvlLbl val="0"/>
      </c:catAx>
      <c:valAx>
        <c:axId val="6840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c:v>
                </c:pt>
                <c:pt idx="2">
                  <c:v>2.3366123793723899E-3</c:v>
                </c:pt>
                <c:pt idx="3">
                  <c:v>0</c:v>
                </c:pt>
                <c:pt idx="4">
                  <c:v>0</c:v>
                </c:pt>
                <c:pt idx="5">
                  <c:v>0</c:v>
                </c:pt>
                <c:pt idx="6">
                  <c:v>0</c:v>
                </c:pt>
                <c:pt idx="7">
                  <c:v>0</c:v>
                </c:pt>
                <c:pt idx="8">
                  <c:v>1.4010180731331401E-2</c:v>
                </c:pt>
                <c:pt idx="9">
                  <c:v>0</c:v>
                </c:pt>
                <c:pt idx="10">
                  <c:v>0</c:v>
                </c:pt>
                <c:pt idx="11">
                  <c:v>0</c:v>
                </c:pt>
                <c:pt idx="12">
                  <c:v>0</c:v>
                </c:pt>
                <c:pt idx="13">
                  <c:v>0</c:v>
                </c:pt>
                <c:pt idx="14">
                  <c:v>0</c:v>
                </c:pt>
                <c:pt idx="15">
                  <c:v>0</c:v>
                </c:pt>
                <c:pt idx="16">
                  <c:v>2.09981101700847E-2</c:v>
                </c:pt>
                <c:pt idx="17">
                  <c:v>0</c:v>
                </c:pt>
                <c:pt idx="18">
                  <c:v>0</c:v>
                </c:pt>
                <c:pt idx="19">
                  <c:v>0</c:v>
                </c:pt>
                <c:pt idx="20">
                  <c:v>0</c:v>
                </c:pt>
                <c:pt idx="21">
                  <c:v>0</c:v>
                </c:pt>
                <c:pt idx="22">
                  <c:v>0</c:v>
                </c:pt>
                <c:pt idx="23">
                  <c:v>0</c:v>
                </c:pt>
                <c:pt idx="24">
                  <c:v>0</c:v>
                </c:pt>
                <c:pt idx="25">
                  <c:v>0</c:v>
                </c:pt>
                <c:pt idx="26">
                  <c:v>0</c:v>
                </c:pt>
                <c:pt idx="27">
                  <c:v>0</c:v>
                </c:pt>
                <c:pt idx="28">
                  <c:v>1.39896010632097E-2</c:v>
                </c:pt>
                <c:pt idx="29">
                  <c:v>0</c:v>
                </c:pt>
              </c:numCache>
            </c:numRef>
          </c:val>
          <c:smooth val="0"/>
          <c:extLst>
            <c:ext xmlns:c16="http://schemas.microsoft.com/office/drawing/2014/chart" uri="{C3380CC4-5D6E-409C-BE32-E72D297353CC}">
              <c16:uniqueId val="{00000000-D56B-4D61-AD75-12F1E197F907}"/>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0.10590228748941</c:v>
                </c:pt>
                <c:pt idx="7">
                  <c:v>0</c:v>
                </c:pt>
                <c:pt idx="8">
                  <c:v>0</c:v>
                </c:pt>
                <c:pt idx="9">
                  <c:v>0</c:v>
                </c:pt>
                <c:pt idx="10">
                  <c:v>0</c:v>
                </c:pt>
                <c:pt idx="11">
                  <c:v>0</c:v>
                </c:pt>
                <c:pt idx="12">
                  <c:v>0</c:v>
                </c:pt>
                <c:pt idx="13">
                  <c:v>0</c:v>
                </c:pt>
                <c:pt idx="14">
                  <c:v>0</c:v>
                </c:pt>
                <c:pt idx="15">
                  <c:v>9.85776651175891E-2</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D56B-4D61-AD75-12F1E197F907}"/>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1.1201546847453901E-3</c:v>
                </c:pt>
                <c:pt idx="3">
                  <c:v>0</c:v>
                </c:pt>
                <c:pt idx="4">
                  <c:v>0</c:v>
                </c:pt>
                <c:pt idx="5">
                  <c:v>0</c:v>
                </c:pt>
                <c:pt idx="6">
                  <c:v>0</c:v>
                </c:pt>
                <c:pt idx="7">
                  <c:v>0</c:v>
                </c:pt>
                <c:pt idx="8">
                  <c:v>1.5503515422122E-3</c:v>
                </c:pt>
                <c:pt idx="9">
                  <c:v>0</c:v>
                </c:pt>
                <c:pt idx="10">
                  <c:v>0</c:v>
                </c:pt>
                <c:pt idx="11">
                  <c:v>0</c:v>
                </c:pt>
                <c:pt idx="12">
                  <c:v>0</c:v>
                </c:pt>
                <c:pt idx="13">
                  <c:v>0</c:v>
                </c:pt>
                <c:pt idx="14">
                  <c:v>0</c:v>
                </c:pt>
                <c:pt idx="15">
                  <c:v>0</c:v>
                </c:pt>
                <c:pt idx="16" formatCode="0.00E+00">
                  <c:v>8.6176734694580994E-5</c:v>
                </c:pt>
                <c:pt idx="17">
                  <c:v>0</c:v>
                </c:pt>
                <c:pt idx="18">
                  <c:v>0</c:v>
                </c:pt>
                <c:pt idx="19">
                  <c:v>0</c:v>
                </c:pt>
                <c:pt idx="20">
                  <c:v>0</c:v>
                </c:pt>
                <c:pt idx="21">
                  <c:v>0</c:v>
                </c:pt>
                <c:pt idx="22">
                  <c:v>0</c:v>
                </c:pt>
                <c:pt idx="23">
                  <c:v>0</c:v>
                </c:pt>
                <c:pt idx="24">
                  <c:v>0</c:v>
                </c:pt>
                <c:pt idx="25">
                  <c:v>0</c:v>
                </c:pt>
                <c:pt idx="26">
                  <c:v>0</c:v>
                </c:pt>
                <c:pt idx="27">
                  <c:v>0</c:v>
                </c:pt>
                <c:pt idx="28">
                  <c:v>8.6052076995956402E-4</c:v>
                </c:pt>
                <c:pt idx="29">
                  <c:v>0</c:v>
                </c:pt>
              </c:numCache>
            </c:numRef>
          </c:val>
          <c:smooth val="0"/>
          <c:extLst>
            <c:ext xmlns:c16="http://schemas.microsoft.com/office/drawing/2014/chart" uri="{C3380CC4-5D6E-409C-BE32-E72D297353CC}">
              <c16:uniqueId val="{00000002-D56B-4D61-AD75-12F1E197F907}"/>
            </c:ext>
          </c:extLst>
        </c:ser>
        <c:dLbls>
          <c:showLegendKey val="0"/>
          <c:showVal val="0"/>
          <c:showCatName val="0"/>
          <c:showSerName val="0"/>
          <c:showPercent val="0"/>
          <c:showBubbleSize val="0"/>
        </c:dLbls>
        <c:smooth val="0"/>
        <c:axId val="68389296"/>
        <c:axId val="68390936"/>
      </c:lineChart>
      <c:dateAx>
        <c:axId val="6838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0936"/>
        <c:crosses val="autoZero"/>
        <c:auto val="1"/>
        <c:lblOffset val="100"/>
        <c:baseTimeUnit val="days"/>
      </c:dateAx>
      <c:valAx>
        <c:axId val="6839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8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1.3989274889251601E-2</c:v>
                </c:pt>
                <c:pt idx="1">
                  <c:v>1.24474298543605E-2</c:v>
                </c:pt>
                <c:pt idx="2">
                  <c:v>0</c:v>
                </c:pt>
              </c:numCache>
            </c:numRef>
          </c:val>
          <c:extLst>
            <c:ext xmlns:c16="http://schemas.microsoft.com/office/drawing/2014/chart" uri="{C3380CC4-5D6E-409C-BE32-E72D297353CC}">
              <c16:uniqueId val="{00000000-468E-49B0-9BFE-67D32BB9C463}"/>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0.15530142594945601</c:v>
                </c:pt>
                <c:pt idx="1">
                  <c:v>7.7518515324570297E-2</c:v>
                </c:pt>
                <c:pt idx="2">
                  <c:v>0</c:v>
                </c:pt>
              </c:numCache>
            </c:numRef>
          </c:val>
          <c:extLst>
            <c:ext xmlns:c16="http://schemas.microsoft.com/office/drawing/2014/chart" uri="{C3380CC4-5D6E-409C-BE32-E72D297353CC}">
              <c16:uniqueId val="{00000001-468E-49B0-9BFE-67D32BB9C463}"/>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formatCode="0.00E+00">
                  <c:v>8.6173318672379395E-5</c:v>
                </c:pt>
                <c:pt idx="1">
                  <c:v>9.9034407352076997E-4</c:v>
                </c:pt>
                <c:pt idx="2">
                  <c:v>1.5502607452447901E-3</c:v>
                </c:pt>
              </c:numCache>
            </c:numRef>
          </c:val>
          <c:extLst>
            <c:ext xmlns:c16="http://schemas.microsoft.com/office/drawing/2014/chart" uri="{C3380CC4-5D6E-409C-BE32-E72D297353CC}">
              <c16:uniqueId val="{00000002-468E-49B0-9BFE-67D32BB9C463}"/>
            </c:ext>
          </c:extLst>
        </c:ser>
        <c:dLbls>
          <c:showLegendKey val="0"/>
          <c:showVal val="0"/>
          <c:showCatName val="0"/>
          <c:showSerName val="0"/>
          <c:showPercent val="0"/>
          <c:showBubbleSize val="0"/>
        </c:dLbls>
        <c:gapWidth val="219"/>
        <c:overlap val="-27"/>
        <c:axId val="68388312"/>
        <c:axId val="68390608"/>
      </c:barChart>
      <c:catAx>
        <c:axId val="6838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0608"/>
        <c:crosses val="autoZero"/>
        <c:auto val="1"/>
        <c:lblAlgn val="ctr"/>
        <c:lblOffset val="100"/>
        <c:noMultiLvlLbl val="0"/>
      </c:catAx>
      <c:valAx>
        <c:axId val="6839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8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1.4004621525103299E-2</c:v>
                </c:pt>
                <c:pt idx="13">
                  <c:v>0</c:v>
                </c:pt>
                <c:pt idx="14">
                  <c:v>0</c:v>
                </c:pt>
                <c:pt idx="15">
                  <c:v>1.4004621525103299E-2</c:v>
                </c:pt>
                <c:pt idx="16">
                  <c:v>1.1670517937586101E-2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1F4-487B-9BDF-BC2BB1EE827F}"/>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9.85776651175891E-2</c:v>
                </c:pt>
                <c:pt idx="12">
                  <c:v>0</c:v>
                </c:pt>
                <c:pt idx="13">
                  <c:v>0</c:v>
                </c:pt>
                <c:pt idx="14">
                  <c:v>0</c:v>
                </c:pt>
                <c:pt idx="15">
                  <c:v>0</c:v>
                </c:pt>
                <c:pt idx="16">
                  <c:v>0</c:v>
                </c:pt>
                <c:pt idx="17">
                  <c:v>0.10561892691170301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1F4-487B-9BDF-BC2BB1EE827F}"/>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1.55012456973278E-3</c:v>
                </c:pt>
                <c:pt idx="16">
                  <c:v>4.73649174085017E-4</c:v>
                </c:pt>
                <c:pt idx="17">
                  <c:v>1.1195344114736799E-3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1F4-487B-9BDF-BC2BB1EE827F}"/>
            </c:ext>
          </c:extLst>
        </c:ser>
        <c:dLbls>
          <c:showLegendKey val="0"/>
          <c:showVal val="0"/>
          <c:showCatName val="0"/>
          <c:showSerName val="0"/>
          <c:showPercent val="0"/>
          <c:showBubbleSize val="0"/>
        </c:dLbls>
        <c:smooth val="0"/>
        <c:axId val="68394216"/>
        <c:axId val="68394544"/>
      </c:lineChart>
      <c:catAx>
        <c:axId val="6839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4544"/>
        <c:crosses val="autoZero"/>
        <c:auto val="1"/>
        <c:lblAlgn val="ctr"/>
        <c:lblOffset val="100"/>
        <c:noMultiLvlLbl val="0"/>
      </c:catAx>
      <c:valAx>
        <c:axId val="6839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F9A-4D10-A462-3573A47D36A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3F9A-4D10-A462-3573A47D36A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3F9A-4D10-A462-3573A47D36AA}"/>
            </c:ext>
          </c:extLst>
        </c:ser>
        <c:dLbls>
          <c:showLegendKey val="0"/>
          <c:showVal val="0"/>
          <c:showCatName val="0"/>
          <c:showSerName val="0"/>
          <c:showPercent val="0"/>
          <c:showBubbleSize val="0"/>
        </c:dLbls>
        <c:smooth val="0"/>
        <c:axId val="251448664"/>
        <c:axId val="251445056"/>
      </c:lineChart>
      <c:dateAx>
        <c:axId val="25144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45056"/>
        <c:crosses val="autoZero"/>
        <c:auto val="1"/>
        <c:lblOffset val="100"/>
        <c:baseTimeUnit val="days"/>
      </c:dateAx>
      <c:valAx>
        <c:axId val="25144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4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78D66-8C08-40E3-B29C-A6B2377B3EB5}"/>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F793658-FA16-4DBA-B11F-76CD446569E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02223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5B328-8E1E-4470-9669-67F46CA204FD}"/>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4F5B25CD-6ACF-4B52-AE58-B6480AFA8C72}"/>
              </a:ext>
            </a:extLst>
          </p:cNvPr>
          <p:cNvGraphicFramePr>
            <a:graphicFrameLocks noGrp="1"/>
          </p:cNvGraphicFramePr>
          <p:nvPr>
            <p:ph type="tbl" sz="quarter" idx="13"/>
            <p:extLst>
              <p:ext uri="{D42A27DB-BD31-4B8C-83A1-F6EECF244321}">
                <p14:modId xmlns:p14="http://schemas.microsoft.com/office/powerpoint/2010/main" val="377296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764772"/>
                    </a:ext>
                  </a:extLst>
                </a:gridCol>
                <a:gridCol w="740664">
                  <a:extLst>
                    <a:ext uri="{9D8B030D-6E8A-4147-A177-3AD203B41FA5}">
                      <a16:colId xmlns:a16="http://schemas.microsoft.com/office/drawing/2014/main" val="2223216484"/>
                    </a:ext>
                  </a:extLst>
                </a:gridCol>
                <a:gridCol w="740664">
                  <a:extLst>
                    <a:ext uri="{9D8B030D-6E8A-4147-A177-3AD203B41FA5}">
                      <a16:colId xmlns:a16="http://schemas.microsoft.com/office/drawing/2014/main" val="723208298"/>
                    </a:ext>
                  </a:extLst>
                </a:gridCol>
                <a:gridCol w="740664">
                  <a:extLst>
                    <a:ext uri="{9D8B030D-6E8A-4147-A177-3AD203B41FA5}">
                      <a16:colId xmlns:a16="http://schemas.microsoft.com/office/drawing/2014/main" val="3004635139"/>
                    </a:ext>
                  </a:extLst>
                </a:gridCol>
                <a:gridCol w="740664">
                  <a:extLst>
                    <a:ext uri="{9D8B030D-6E8A-4147-A177-3AD203B41FA5}">
                      <a16:colId xmlns:a16="http://schemas.microsoft.com/office/drawing/2014/main" val="2870662460"/>
                    </a:ext>
                  </a:extLst>
                </a:gridCol>
                <a:gridCol w="740664">
                  <a:extLst>
                    <a:ext uri="{9D8B030D-6E8A-4147-A177-3AD203B41FA5}">
                      <a16:colId xmlns:a16="http://schemas.microsoft.com/office/drawing/2014/main" val="1236500861"/>
                    </a:ext>
                  </a:extLst>
                </a:gridCol>
                <a:gridCol w="740664">
                  <a:extLst>
                    <a:ext uri="{9D8B030D-6E8A-4147-A177-3AD203B41FA5}">
                      <a16:colId xmlns:a16="http://schemas.microsoft.com/office/drawing/2014/main" val="2131443084"/>
                    </a:ext>
                  </a:extLst>
                </a:gridCol>
                <a:gridCol w="740664">
                  <a:extLst>
                    <a:ext uri="{9D8B030D-6E8A-4147-A177-3AD203B41FA5}">
                      <a16:colId xmlns:a16="http://schemas.microsoft.com/office/drawing/2014/main" val="274714119"/>
                    </a:ext>
                  </a:extLst>
                </a:gridCol>
                <a:gridCol w="740664">
                  <a:extLst>
                    <a:ext uri="{9D8B030D-6E8A-4147-A177-3AD203B41FA5}">
                      <a16:colId xmlns:a16="http://schemas.microsoft.com/office/drawing/2014/main" val="1181992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517433555"/>
                  </a:ext>
                </a:extLst>
              </a:tr>
              <a:tr h="370840">
                <a:tc>
                  <a:txBody>
                    <a:bodyPr/>
                    <a:lstStyle/>
                    <a:p>
                      <a:r>
                        <a:rPr lang="en-US" sz="1000"/>
                        <a:t>Keeway</a:t>
                      </a:r>
                    </a:p>
                  </a:txBody>
                  <a:tcPr/>
                </a:tc>
                <a:tc>
                  <a:txBody>
                    <a:bodyPr/>
                    <a:lstStyle/>
                    <a:p>
                      <a:r>
                        <a:rPr lang="en-US" sz="1000"/>
                        <a:t>1162056</a:t>
                      </a:r>
                    </a:p>
                  </a:txBody>
                  <a:tcPr/>
                </a:tc>
                <a:tc>
                  <a:txBody>
                    <a:bodyPr/>
                    <a:lstStyle/>
                    <a:p>
                      <a:r>
                        <a:rPr lang="en-US" sz="1000"/>
                        <a:t>1616</a:t>
                      </a:r>
                    </a:p>
                  </a:txBody>
                  <a:tcPr/>
                </a:tc>
                <a:tc>
                  <a:txBody>
                    <a:bodyPr/>
                    <a:lstStyle/>
                    <a:p>
                      <a:r>
                        <a:rPr lang="en-US" sz="1000"/>
                        <a:t>4</a:t>
                      </a:r>
                    </a:p>
                  </a:txBody>
                  <a:tcPr/>
                </a:tc>
                <a:tc>
                  <a:txBody>
                    <a:bodyPr/>
                    <a:lstStyle/>
                    <a:p>
                      <a:r>
                        <a:rPr lang="en-US" sz="1000"/>
                        <a:t>39</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0.0009 %</a:t>
                      </a:r>
                    </a:p>
                  </a:txBody>
                  <a:tcPr/>
                </a:tc>
                <a:extLst>
                  <a:ext uri="{0D108BD9-81ED-4DB2-BD59-A6C34878D82A}">
                    <a16:rowId xmlns:a16="http://schemas.microsoft.com/office/drawing/2014/main" val="499131249"/>
                  </a:ext>
                </a:extLst>
              </a:tr>
              <a:tr h="370840">
                <a:tc>
                  <a:txBody>
                    <a:bodyPr/>
                    <a:lstStyle/>
                    <a:p>
                      <a:r>
                        <a:rPr lang="en-US" sz="1000"/>
                        <a:t>Sym Motors Argentina</a:t>
                      </a:r>
                    </a:p>
                  </a:txBody>
                  <a:tcPr/>
                </a:tc>
                <a:tc>
                  <a:txBody>
                    <a:bodyPr/>
                    <a:lstStyle/>
                    <a:p>
                      <a:r>
                        <a:rPr lang="en-US" sz="1000"/>
                        <a:t>42894</a:t>
                      </a:r>
                    </a:p>
                  </a:txBody>
                  <a:tcPr/>
                </a:tc>
                <a:tc>
                  <a:txBody>
                    <a:bodyPr/>
                    <a:lstStyle/>
                    <a:p>
                      <a:r>
                        <a:rPr lang="en-US" sz="1000"/>
                        <a:t>102</a:t>
                      </a:r>
                    </a:p>
                  </a:txBody>
                  <a:tcPr/>
                </a:tc>
                <a:tc>
                  <a:txBody>
                    <a:bodyPr/>
                    <a:lstStyle/>
                    <a:p>
                      <a:r>
                        <a:rPr lang="en-US" sz="1000"/>
                        <a:t>4</a:t>
                      </a:r>
                    </a:p>
                  </a:txBody>
                  <a:tcPr/>
                </a:tc>
                <a:tc>
                  <a:txBody>
                    <a:bodyPr/>
                    <a:lstStyle/>
                    <a:p>
                      <a:r>
                        <a:rPr lang="en-US" sz="1000"/>
                        <a:t>18</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0.0128 %</a:t>
                      </a:r>
                    </a:p>
                  </a:txBody>
                  <a:tcPr/>
                </a:tc>
                <a:extLst>
                  <a:ext uri="{0D108BD9-81ED-4DB2-BD59-A6C34878D82A}">
                    <a16:rowId xmlns:a16="http://schemas.microsoft.com/office/drawing/2014/main" val="2621674132"/>
                  </a:ext>
                </a:extLst>
              </a:tr>
              <a:tr h="370840">
                <a:tc>
                  <a:txBody>
                    <a:bodyPr/>
                    <a:lstStyle/>
                    <a:p>
                      <a:r>
                        <a:rPr lang="en-US" sz="1000"/>
                        <a:t>Kymco Argentina</a:t>
                      </a:r>
                    </a:p>
                  </a:txBody>
                  <a:tcPr/>
                </a:tc>
                <a:tc>
                  <a:txBody>
                    <a:bodyPr/>
                    <a:lstStyle/>
                    <a:p>
                      <a:r>
                        <a:rPr lang="en-US" sz="1000"/>
                        <a:t>7132</a:t>
                      </a:r>
                    </a:p>
                  </a:txBody>
                  <a:tcPr/>
                </a:tc>
                <a:tc>
                  <a:txBody>
                    <a:bodyPr/>
                    <a:lstStyle/>
                    <a:p>
                      <a:r>
                        <a:rPr lang="en-US" sz="1000"/>
                        <a:t>62</a:t>
                      </a:r>
                    </a:p>
                  </a:txBody>
                  <a:tcPr/>
                </a:tc>
                <a:tc>
                  <a:txBody>
                    <a:bodyPr/>
                    <a:lstStyle/>
                    <a:p>
                      <a:r>
                        <a:rPr lang="en-US" sz="1000"/>
                        <a:t>3</a:t>
                      </a:r>
                    </a:p>
                  </a:txBody>
                  <a:tcPr/>
                </a:tc>
                <a:tc>
                  <a:txBody>
                    <a:bodyPr/>
                    <a:lstStyle/>
                    <a:p>
                      <a:r>
                        <a:rPr lang="en-US" sz="1000"/>
                        <a:t>17</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0.1033 %</a:t>
                      </a:r>
                    </a:p>
                  </a:txBody>
                  <a:tcPr/>
                </a:tc>
                <a:extLst>
                  <a:ext uri="{0D108BD9-81ED-4DB2-BD59-A6C34878D82A}">
                    <a16:rowId xmlns:a16="http://schemas.microsoft.com/office/drawing/2014/main" val="3018980855"/>
                  </a:ext>
                </a:extLst>
              </a:tr>
            </a:tbl>
          </a:graphicData>
        </a:graphic>
      </p:graphicFrame>
      <p:sp>
        <p:nvSpPr>
          <p:cNvPr id="4" name="Text Placeholder 3">
            <a:extLst>
              <a:ext uri="{FF2B5EF4-FFF2-40B4-BE49-F238E27FC236}">
                <a16:creationId xmlns:a16="http://schemas.microsoft.com/office/drawing/2014/main" id="{A20EF875-3465-498C-92B4-BB691E49E10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55398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E9589-B8CC-4B99-B4EB-04656FD6E5EB}"/>
              </a:ext>
            </a:extLst>
          </p:cNvPr>
          <p:cNvSpPr>
            <a:spLocks noGrp="1"/>
          </p:cNvSpPr>
          <p:nvPr>
            <p:ph type="title"/>
          </p:nvPr>
        </p:nvSpPr>
        <p:spPr/>
        <p:txBody>
          <a:bodyPr/>
          <a:lstStyle/>
          <a:p>
            <a:r>
              <a:rPr lang="en-US"/>
              <a:t>Facebook Fan Distribution | SYM</a:t>
            </a:r>
          </a:p>
        </p:txBody>
      </p:sp>
      <p:graphicFrame>
        <p:nvGraphicFramePr>
          <p:cNvPr id="6" name="Chart Placeholder 5">
            <a:extLst>
              <a:ext uri="{FF2B5EF4-FFF2-40B4-BE49-F238E27FC236}">
                <a16:creationId xmlns:a16="http://schemas.microsoft.com/office/drawing/2014/main" id="{5FB113EF-F694-4383-9027-3BB7247C297E}"/>
              </a:ext>
            </a:extLst>
          </p:cNvPr>
          <p:cNvGraphicFramePr>
            <a:graphicFrameLocks noGrp="1"/>
          </p:cNvGraphicFramePr>
          <p:nvPr>
            <p:ph type="chart" sz="quarter" idx="13"/>
            <p:extLst>
              <p:ext uri="{D42A27DB-BD31-4B8C-83A1-F6EECF244321}">
                <p14:modId xmlns:p14="http://schemas.microsoft.com/office/powerpoint/2010/main" val="353662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92F8C1-04B0-4E3B-B53C-1E256F8C9D6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1DE2252-2F63-4397-8BE7-11639601A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095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0813-01D0-4C51-BF8E-EDD9DBF4920F}"/>
              </a:ext>
            </a:extLst>
          </p:cNvPr>
          <p:cNvSpPr>
            <a:spLocks noGrp="1"/>
          </p:cNvSpPr>
          <p:nvPr>
            <p:ph type="title"/>
          </p:nvPr>
        </p:nvSpPr>
        <p:spPr/>
        <p:txBody>
          <a:bodyPr/>
          <a:lstStyle/>
          <a:p>
            <a:r>
              <a:rPr lang="en-US"/>
              <a:t>Facebook +/- Fan Distribution | SYM</a:t>
            </a:r>
          </a:p>
        </p:txBody>
      </p:sp>
      <p:graphicFrame>
        <p:nvGraphicFramePr>
          <p:cNvPr id="6" name="Chart Placeholder 5">
            <a:extLst>
              <a:ext uri="{FF2B5EF4-FFF2-40B4-BE49-F238E27FC236}">
                <a16:creationId xmlns:a16="http://schemas.microsoft.com/office/drawing/2014/main" id="{869BDD36-6C65-485C-B88D-3F14C50611D0}"/>
              </a:ext>
            </a:extLst>
          </p:cNvPr>
          <p:cNvGraphicFramePr>
            <a:graphicFrameLocks noGrp="1"/>
          </p:cNvGraphicFramePr>
          <p:nvPr>
            <p:ph type="chart" sz="quarter" idx="13"/>
            <p:extLst>
              <p:ext uri="{D42A27DB-BD31-4B8C-83A1-F6EECF244321}">
                <p14:modId xmlns:p14="http://schemas.microsoft.com/office/powerpoint/2010/main" val="115477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24253-A009-44CB-80EE-33C44163346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BADBF05-3F66-40B3-8370-8D1D7A636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147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3C6E8-6B44-417E-BB17-8B6332311B08}"/>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3D918CAA-CA12-409D-A305-E2358B8825BC}"/>
              </a:ext>
            </a:extLst>
          </p:cNvPr>
          <p:cNvGraphicFramePr>
            <a:graphicFrameLocks noGrp="1"/>
          </p:cNvGraphicFramePr>
          <p:nvPr>
            <p:ph type="chart" sz="quarter" idx="13"/>
            <p:extLst>
              <p:ext uri="{D42A27DB-BD31-4B8C-83A1-F6EECF244321}">
                <p14:modId xmlns:p14="http://schemas.microsoft.com/office/powerpoint/2010/main" val="149172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D0B177-7B33-4EA5-AB49-E1E1558A2BB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CE9260F-B0BA-4AC4-8329-EAD5A06F7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839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E3AE-42AB-4E72-8190-E4EEB3AE07D9}"/>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6EF06967-AC5A-4AA8-AEED-6FE2420A7EC7}"/>
              </a:ext>
            </a:extLst>
          </p:cNvPr>
          <p:cNvGraphicFramePr>
            <a:graphicFrameLocks noGrp="1"/>
          </p:cNvGraphicFramePr>
          <p:nvPr>
            <p:ph type="chart" sz="quarter" idx="13"/>
            <p:extLst>
              <p:ext uri="{D42A27DB-BD31-4B8C-83A1-F6EECF244321}">
                <p14:modId xmlns:p14="http://schemas.microsoft.com/office/powerpoint/2010/main" val="2129929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FBEA17-BC55-46B9-B078-39D837E0532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AA6393B-12E8-4976-BEBE-9EB231238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094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98FF3-3494-47DC-AE79-CDC19D0DD9DE}"/>
              </a:ext>
            </a:extLst>
          </p:cNvPr>
          <p:cNvSpPr>
            <a:spLocks noGrp="1"/>
          </p:cNvSpPr>
          <p:nvPr>
            <p:ph type="title"/>
          </p:nvPr>
        </p:nvSpPr>
        <p:spPr/>
        <p:txBody>
          <a:bodyPr/>
          <a:lstStyle/>
          <a:p>
            <a:r>
              <a:rPr lang="en-US"/>
              <a:t>Facebook Posts Distribution | SYM</a:t>
            </a:r>
          </a:p>
        </p:txBody>
      </p:sp>
      <p:graphicFrame>
        <p:nvGraphicFramePr>
          <p:cNvPr id="6" name="Chart Placeholder 5">
            <a:extLst>
              <a:ext uri="{FF2B5EF4-FFF2-40B4-BE49-F238E27FC236}">
                <a16:creationId xmlns:a16="http://schemas.microsoft.com/office/drawing/2014/main" id="{8E661F0C-4E5E-480C-996D-E21A448A3049}"/>
              </a:ext>
            </a:extLst>
          </p:cNvPr>
          <p:cNvGraphicFramePr>
            <a:graphicFrameLocks noGrp="1"/>
          </p:cNvGraphicFramePr>
          <p:nvPr>
            <p:ph type="chart" sz="quarter" idx="13"/>
            <p:extLst>
              <p:ext uri="{D42A27DB-BD31-4B8C-83A1-F6EECF244321}">
                <p14:modId xmlns:p14="http://schemas.microsoft.com/office/powerpoint/2010/main" val="2520908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6444E9-1960-4154-BF63-F2CC8B9A0CB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71D87C3-DAD9-47E4-9EB0-802155CF5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9767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9463-3B15-4F63-B1BC-6CB70A3A5D1D}"/>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D158C2E7-0F9C-47F7-8EF4-471D8FD78154}"/>
              </a:ext>
            </a:extLst>
          </p:cNvPr>
          <p:cNvGraphicFramePr>
            <a:graphicFrameLocks noGrp="1"/>
          </p:cNvGraphicFramePr>
          <p:nvPr>
            <p:ph type="chart" sz="quarter" idx="13"/>
            <p:extLst>
              <p:ext uri="{D42A27DB-BD31-4B8C-83A1-F6EECF244321}">
                <p14:modId xmlns:p14="http://schemas.microsoft.com/office/powerpoint/2010/main" val="2245263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46BA38-C7BC-4BE9-B6BD-FF134D7788F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6F5280C-3FD2-4503-834F-B45494607C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4772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E26C3-4414-40DD-A420-3258C4ACAF15}"/>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D8A163DA-40EB-4EA7-A745-50D5629FB0C7}"/>
              </a:ext>
            </a:extLst>
          </p:cNvPr>
          <p:cNvGraphicFramePr>
            <a:graphicFrameLocks noGrp="1"/>
          </p:cNvGraphicFramePr>
          <p:nvPr>
            <p:ph type="chart" sz="quarter" idx="13"/>
            <p:extLst>
              <p:ext uri="{D42A27DB-BD31-4B8C-83A1-F6EECF244321}">
                <p14:modId xmlns:p14="http://schemas.microsoft.com/office/powerpoint/2010/main" val="2469075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F30B9A-8BD1-4A15-AF93-CEFB89DBE59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0DE17D6-A2CF-4391-B675-F05A6F2BD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842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6010-BA38-402A-8B0A-A1BC2F54CC8A}"/>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9364AC55-1E5A-459C-A05E-AAEE11EE96E2}"/>
              </a:ext>
            </a:extLst>
          </p:cNvPr>
          <p:cNvGraphicFramePr>
            <a:graphicFrameLocks noGrp="1"/>
          </p:cNvGraphicFramePr>
          <p:nvPr>
            <p:ph type="chart" sz="quarter" idx="13"/>
            <p:extLst>
              <p:ext uri="{D42A27DB-BD31-4B8C-83A1-F6EECF244321}">
                <p14:modId xmlns:p14="http://schemas.microsoft.com/office/powerpoint/2010/main" val="1207204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3276F-0A17-4EF0-9D3E-BB81227981C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ABB3ACE-F25E-4369-B441-C14AD90D89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4037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EC987-43A2-48EA-9E75-3E8730F54003}"/>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392A8E56-9A68-4F58-B3B4-61313E49464D}"/>
              </a:ext>
            </a:extLst>
          </p:cNvPr>
          <p:cNvGraphicFramePr>
            <a:graphicFrameLocks noGrp="1"/>
          </p:cNvGraphicFramePr>
          <p:nvPr>
            <p:ph type="chart" sz="quarter" idx="13"/>
            <p:extLst>
              <p:ext uri="{D42A27DB-BD31-4B8C-83A1-F6EECF244321}">
                <p14:modId xmlns:p14="http://schemas.microsoft.com/office/powerpoint/2010/main" val="870529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C0E88-873D-432E-9A09-2E2FFC2E4EA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F50E19C-C3D2-410F-A917-69313D917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526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450E-2746-4D94-9348-8835022B439B}"/>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F19C3946-AF63-4A7D-B981-41721B3C921D}"/>
              </a:ext>
            </a:extLst>
          </p:cNvPr>
          <p:cNvGraphicFramePr>
            <a:graphicFrameLocks noGrp="1"/>
          </p:cNvGraphicFramePr>
          <p:nvPr>
            <p:ph type="chart" sz="quarter" idx="13"/>
            <p:extLst>
              <p:ext uri="{D42A27DB-BD31-4B8C-83A1-F6EECF244321}">
                <p14:modId xmlns:p14="http://schemas.microsoft.com/office/powerpoint/2010/main" val="2975144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2FDB6-111B-4DB1-911B-6F997448BCF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6424CD2-E154-4004-8179-1BFBCE926F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396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261F0-7C1D-42A4-B7E6-FB83F1C772C7}"/>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51DC874D-C05F-48C3-8638-01AD11C2E356}"/>
              </a:ext>
            </a:extLst>
          </p:cNvPr>
          <p:cNvGraphicFramePr>
            <a:graphicFrameLocks noGrp="1"/>
          </p:cNvGraphicFramePr>
          <p:nvPr>
            <p:ph type="chart" sz="quarter" idx="13"/>
            <p:extLst>
              <p:ext uri="{D42A27DB-BD31-4B8C-83A1-F6EECF244321}">
                <p14:modId xmlns:p14="http://schemas.microsoft.com/office/powerpoint/2010/main" val="464237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A9C95-63DB-4FCB-B8F5-DF1CC9FAF34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6247345-12AC-4846-B85C-8423AECB1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547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0082D-3CAE-45AE-9E4D-3EEAF334E6D1}"/>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5C582268-4353-4E94-9818-B110DEFE1703}"/>
              </a:ext>
            </a:extLst>
          </p:cNvPr>
          <p:cNvGraphicFramePr>
            <a:graphicFrameLocks noGrp="1"/>
          </p:cNvGraphicFramePr>
          <p:nvPr>
            <p:ph type="chart" sz="quarter" idx="13"/>
            <p:extLst>
              <p:ext uri="{D42A27DB-BD31-4B8C-83A1-F6EECF244321}">
                <p14:modId xmlns:p14="http://schemas.microsoft.com/office/powerpoint/2010/main" val="3930819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716749-43F2-43CE-9ABF-1B199B70EA6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CC9C043-7EF1-404E-A35D-987FACC6E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52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F6936-8DE8-427D-A5CC-012C57C259A0}"/>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BCCAC9F9-0A9D-45BF-9BC8-8A6E703F11FC}"/>
              </a:ext>
            </a:extLst>
          </p:cNvPr>
          <p:cNvGraphicFramePr>
            <a:graphicFrameLocks noGrp="1"/>
          </p:cNvGraphicFramePr>
          <p:nvPr>
            <p:ph type="chart" sz="quarter" idx="13"/>
            <p:extLst>
              <p:ext uri="{D42A27DB-BD31-4B8C-83A1-F6EECF244321}">
                <p14:modId xmlns:p14="http://schemas.microsoft.com/office/powerpoint/2010/main" val="3610587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93F876-AC2C-46E2-AA1B-30440A04E83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BE911E5-16A1-4976-97B4-C1793E11C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394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99EA-3AE0-4112-ADD7-8DE31E13E113}"/>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9929F471-8071-46C1-BF8B-A3F46E041C42}"/>
              </a:ext>
            </a:extLst>
          </p:cNvPr>
          <p:cNvGraphicFramePr>
            <a:graphicFrameLocks noGrp="1"/>
          </p:cNvGraphicFramePr>
          <p:nvPr>
            <p:ph type="chart" sz="quarter" idx="13"/>
            <p:extLst>
              <p:ext uri="{D42A27DB-BD31-4B8C-83A1-F6EECF244321}">
                <p14:modId xmlns:p14="http://schemas.microsoft.com/office/powerpoint/2010/main" val="124129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33720E-E395-494C-9A6F-54EA2B3B2E9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FB458BB-6A01-4730-8601-D56AB2728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612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190F-EEEF-4891-A054-095CB0F805CD}"/>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4C8BFB06-5AD1-4E2B-B598-20C46A82D179}"/>
              </a:ext>
            </a:extLst>
          </p:cNvPr>
          <p:cNvGraphicFramePr>
            <a:graphicFrameLocks noGrp="1"/>
          </p:cNvGraphicFramePr>
          <p:nvPr>
            <p:ph type="chart" sz="quarter" idx="13"/>
            <p:extLst>
              <p:ext uri="{D42A27DB-BD31-4B8C-83A1-F6EECF244321}">
                <p14:modId xmlns:p14="http://schemas.microsoft.com/office/powerpoint/2010/main" val="104424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C00C1-CC4D-45AA-9FAF-D5F7A89DC72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ADE6692-0E26-4AF5-AE52-990B3D2BD4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2057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B521-40FB-4663-A793-A123FB516518}"/>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2BEBFE82-329A-4F36-B325-E1B1A2F8E84C}"/>
              </a:ext>
            </a:extLst>
          </p:cNvPr>
          <p:cNvGraphicFramePr>
            <a:graphicFrameLocks noGrp="1"/>
          </p:cNvGraphicFramePr>
          <p:nvPr>
            <p:ph type="chart" sz="quarter" idx="13"/>
            <p:extLst>
              <p:ext uri="{D42A27DB-BD31-4B8C-83A1-F6EECF244321}">
                <p14:modId xmlns:p14="http://schemas.microsoft.com/office/powerpoint/2010/main" val="71658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292EA7-8B73-4D32-8326-F490E9D6876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0B36382-C25F-4337-9612-ED565F0A90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765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6C87B-A3E8-4015-A948-A09AAF937FF9}"/>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14B8C399-CABD-4E31-BB60-6EF1D53E870F}"/>
              </a:ext>
            </a:extLst>
          </p:cNvPr>
          <p:cNvGraphicFramePr>
            <a:graphicFrameLocks noGrp="1"/>
          </p:cNvGraphicFramePr>
          <p:nvPr>
            <p:ph type="chart" sz="quarter" idx="13"/>
            <p:extLst>
              <p:ext uri="{D42A27DB-BD31-4B8C-83A1-F6EECF244321}">
                <p14:modId xmlns:p14="http://schemas.microsoft.com/office/powerpoint/2010/main" val="2723904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2F82D1-84DB-4FE9-9ECC-4208E00D96F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02E3455-901C-46FB-9E29-11164B97A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371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1D9C4-5C97-4DC8-9036-C5DCDF01390F}"/>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9E08E6CA-C031-4DBB-88A7-3F300F072013}"/>
              </a:ext>
            </a:extLst>
          </p:cNvPr>
          <p:cNvGraphicFramePr>
            <a:graphicFrameLocks noGrp="1"/>
          </p:cNvGraphicFramePr>
          <p:nvPr>
            <p:ph type="chart" sz="quarter" idx="13"/>
            <p:extLst>
              <p:ext uri="{D42A27DB-BD31-4B8C-83A1-F6EECF244321}">
                <p14:modId xmlns:p14="http://schemas.microsoft.com/office/powerpoint/2010/main" val="2704780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948E5-A8DE-498A-8E20-21865E513E2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9CC6E37-C289-4089-AFF7-CB502ED57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270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2A795-C380-4468-8B29-5AC0146AD6D2}"/>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DBFB83FE-30C0-4ABF-92E7-5E268B4E57E9}"/>
              </a:ext>
            </a:extLst>
          </p:cNvPr>
          <p:cNvGraphicFramePr>
            <a:graphicFrameLocks noGrp="1"/>
          </p:cNvGraphicFramePr>
          <p:nvPr>
            <p:ph type="tbl" sz="quarter" idx="13"/>
            <p:extLst>
              <p:ext uri="{D42A27DB-BD31-4B8C-83A1-F6EECF244321}">
                <p14:modId xmlns:p14="http://schemas.microsoft.com/office/powerpoint/2010/main" val="397756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3978139"/>
                    </a:ext>
                  </a:extLst>
                </a:gridCol>
                <a:gridCol w="1152144">
                  <a:extLst>
                    <a:ext uri="{9D8B030D-6E8A-4147-A177-3AD203B41FA5}">
                      <a16:colId xmlns:a16="http://schemas.microsoft.com/office/drawing/2014/main" val="1813805735"/>
                    </a:ext>
                  </a:extLst>
                </a:gridCol>
                <a:gridCol w="1152144">
                  <a:extLst>
                    <a:ext uri="{9D8B030D-6E8A-4147-A177-3AD203B41FA5}">
                      <a16:colId xmlns:a16="http://schemas.microsoft.com/office/drawing/2014/main" val="2279022158"/>
                    </a:ext>
                  </a:extLst>
                </a:gridCol>
                <a:gridCol w="1152144">
                  <a:extLst>
                    <a:ext uri="{9D8B030D-6E8A-4147-A177-3AD203B41FA5}">
                      <a16:colId xmlns:a16="http://schemas.microsoft.com/office/drawing/2014/main" val="3335096203"/>
                    </a:ext>
                  </a:extLst>
                </a:gridCol>
                <a:gridCol w="1152144">
                  <a:extLst>
                    <a:ext uri="{9D8B030D-6E8A-4147-A177-3AD203B41FA5}">
                      <a16:colId xmlns:a16="http://schemas.microsoft.com/office/drawing/2014/main" val="1408320301"/>
                    </a:ext>
                  </a:extLst>
                </a:gridCol>
                <a:gridCol w="1152144">
                  <a:extLst>
                    <a:ext uri="{9D8B030D-6E8A-4147-A177-3AD203B41FA5}">
                      <a16:colId xmlns:a16="http://schemas.microsoft.com/office/drawing/2014/main" val="268636114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506744181"/>
                  </a:ext>
                </a:extLst>
              </a:tr>
              <a:tr h="370840">
                <a:tc>
                  <a:txBody>
                    <a:bodyPr/>
                    <a:lstStyle/>
                    <a:p>
                      <a:r>
                        <a:rPr lang="en-US" sz="1000"/>
                        <a:t>#kymco</a:t>
                      </a:r>
                    </a:p>
                  </a:txBody>
                  <a:tcPr/>
                </a:tc>
                <a:tc>
                  <a:txBody>
                    <a:bodyPr/>
                    <a:lstStyle/>
                    <a:p>
                      <a:r>
                        <a:rPr lang="en-US" sz="1000"/>
                        <a:t>3</a:t>
                      </a:r>
                    </a:p>
                  </a:txBody>
                  <a:tcPr/>
                </a:tc>
                <a:tc>
                  <a:txBody>
                    <a:bodyPr/>
                    <a:lstStyle/>
                    <a:p>
                      <a:r>
                        <a:rPr lang="en-US" sz="1000"/>
                        <a:t>5.6666666666667</a:t>
                      </a:r>
                    </a:p>
                  </a:txBody>
                  <a:tcPr/>
                </a:tc>
                <a:tc>
                  <a:txBody>
                    <a:bodyPr/>
                    <a:lstStyle/>
                    <a:p>
                      <a:r>
                        <a:rPr lang="en-US" sz="1000"/>
                        <a:t>1.6666666666667</a:t>
                      </a:r>
                    </a:p>
                  </a:txBody>
                  <a:tcPr/>
                </a:tc>
                <a:tc>
                  <a:txBody>
                    <a:bodyPr/>
                    <a:lstStyle/>
                    <a:p>
                      <a:r>
                        <a:rPr lang="en-US" sz="1000"/>
                        <a:t>0</a:t>
                      </a:r>
                    </a:p>
                  </a:txBody>
                  <a:tcPr/>
                </a:tc>
                <a:tc>
                  <a:txBody>
                    <a:bodyPr/>
                    <a:lstStyle/>
                    <a:p>
                      <a:r>
                        <a:rPr lang="en-US" sz="1000"/>
                        <a:t>7.3333333333333</a:t>
                      </a:r>
                    </a:p>
                  </a:txBody>
                  <a:tcPr/>
                </a:tc>
                <a:extLst>
                  <a:ext uri="{0D108BD9-81ED-4DB2-BD59-A6C34878D82A}">
                    <a16:rowId xmlns:a16="http://schemas.microsoft.com/office/drawing/2014/main" val="327455116"/>
                  </a:ext>
                </a:extLst>
              </a:tr>
              <a:tr h="370840">
                <a:tc>
                  <a:txBody>
                    <a:bodyPr/>
                    <a:lstStyle/>
                    <a:p>
                      <a:r>
                        <a:rPr lang="en-US" sz="1000"/>
                        <a:t>#kymcoargentina</a:t>
                      </a:r>
                    </a:p>
                  </a:txBody>
                  <a:tcPr/>
                </a:tc>
                <a:tc>
                  <a:txBody>
                    <a:bodyPr/>
                    <a:lstStyle/>
                    <a:p>
                      <a:r>
                        <a:rPr lang="en-US" sz="1000"/>
                        <a:t>3</a:t>
                      </a:r>
                    </a:p>
                  </a:txBody>
                  <a:tcPr/>
                </a:tc>
                <a:tc>
                  <a:txBody>
                    <a:bodyPr/>
                    <a:lstStyle/>
                    <a:p>
                      <a:r>
                        <a:rPr lang="en-US" sz="1000"/>
                        <a:t>5.6666666666667</a:t>
                      </a:r>
                    </a:p>
                  </a:txBody>
                  <a:tcPr/>
                </a:tc>
                <a:tc>
                  <a:txBody>
                    <a:bodyPr/>
                    <a:lstStyle/>
                    <a:p>
                      <a:r>
                        <a:rPr lang="en-US" sz="1000"/>
                        <a:t>1.6666666666667</a:t>
                      </a:r>
                    </a:p>
                  </a:txBody>
                  <a:tcPr/>
                </a:tc>
                <a:tc>
                  <a:txBody>
                    <a:bodyPr/>
                    <a:lstStyle/>
                    <a:p>
                      <a:r>
                        <a:rPr lang="en-US" sz="1000"/>
                        <a:t>0</a:t>
                      </a:r>
                    </a:p>
                  </a:txBody>
                  <a:tcPr/>
                </a:tc>
                <a:tc>
                  <a:txBody>
                    <a:bodyPr/>
                    <a:lstStyle/>
                    <a:p>
                      <a:r>
                        <a:rPr lang="en-US" sz="1000"/>
                        <a:t>7.3333333333333</a:t>
                      </a:r>
                    </a:p>
                  </a:txBody>
                  <a:tcPr/>
                </a:tc>
                <a:extLst>
                  <a:ext uri="{0D108BD9-81ED-4DB2-BD59-A6C34878D82A}">
                    <a16:rowId xmlns:a16="http://schemas.microsoft.com/office/drawing/2014/main" val="935465712"/>
                  </a:ext>
                </a:extLst>
              </a:tr>
              <a:tr h="370840">
                <a:tc>
                  <a:txBody>
                    <a:bodyPr/>
                    <a:lstStyle/>
                    <a:p>
                      <a:r>
                        <a:rPr lang="en-US" sz="1000"/>
                        <a:t>#scooter</a:t>
                      </a:r>
                    </a:p>
                  </a:txBody>
                  <a:tcPr/>
                </a:tc>
                <a:tc>
                  <a:txBody>
                    <a:bodyPr/>
                    <a:lstStyle/>
                    <a:p>
                      <a:r>
                        <a:rPr lang="en-US" sz="1000"/>
                        <a:t>3</a:t>
                      </a:r>
                    </a:p>
                  </a:txBody>
                  <a:tcPr/>
                </a:tc>
                <a:tc>
                  <a:txBody>
                    <a:bodyPr/>
                    <a:lstStyle/>
                    <a:p>
                      <a:r>
                        <a:rPr lang="en-US" sz="1000"/>
                        <a:t>5</a:t>
                      </a:r>
                    </a:p>
                  </a:txBody>
                  <a:tcPr/>
                </a:tc>
                <a:tc>
                  <a:txBody>
                    <a:bodyPr/>
                    <a:lstStyle/>
                    <a:p>
                      <a:r>
                        <a:rPr lang="en-US" sz="1000"/>
                        <a:t>1.3333333333333</a:t>
                      </a:r>
                    </a:p>
                  </a:txBody>
                  <a:tcPr/>
                </a:tc>
                <a:tc>
                  <a:txBody>
                    <a:bodyPr/>
                    <a:lstStyle/>
                    <a:p>
                      <a:r>
                        <a:rPr lang="en-US" sz="1000"/>
                        <a:t>0</a:t>
                      </a:r>
                    </a:p>
                  </a:txBody>
                  <a:tcPr/>
                </a:tc>
                <a:tc>
                  <a:txBody>
                    <a:bodyPr/>
                    <a:lstStyle/>
                    <a:p>
                      <a:r>
                        <a:rPr lang="en-US" sz="1000"/>
                        <a:t>6.3333333333333</a:t>
                      </a:r>
                    </a:p>
                  </a:txBody>
                  <a:tcPr/>
                </a:tc>
                <a:extLst>
                  <a:ext uri="{0D108BD9-81ED-4DB2-BD59-A6C34878D82A}">
                    <a16:rowId xmlns:a16="http://schemas.microsoft.com/office/drawing/2014/main" val="793702975"/>
                  </a:ext>
                </a:extLst>
              </a:tr>
              <a:tr h="370840">
                <a:tc>
                  <a:txBody>
                    <a:bodyPr/>
                    <a:lstStyle/>
                    <a:p>
                      <a:r>
                        <a:rPr lang="en-US" sz="1000"/>
                        <a:t>#Keeway</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0.5</a:t>
                      </a:r>
                    </a:p>
                  </a:txBody>
                  <a:tcPr/>
                </a:tc>
                <a:tc>
                  <a:txBody>
                    <a:bodyPr/>
                    <a:lstStyle/>
                    <a:p>
                      <a:r>
                        <a:rPr lang="en-US" sz="1000"/>
                        <a:t>9.5</a:t>
                      </a:r>
                    </a:p>
                  </a:txBody>
                  <a:tcPr/>
                </a:tc>
                <a:extLst>
                  <a:ext uri="{0D108BD9-81ED-4DB2-BD59-A6C34878D82A}">
                    <a16:rowId xmlns:a16="http://schemas.microsoft.com/office/drawing/2014/main" val="3474440143"/>
                  </a:ext>
                </a:extLst>
              </a:tr>
              <a:tr h="370840">
                <a:tc>
                  <a:txBody>
                    <a:bodyPr/>
                    <a:lstStyle/>
                    <a:p>
                      <a:r>
                        <a:rPr lang="en-US" sz="1000"/>
                        <a:t>#Scooter</a:t>
                      </a:r>
                    </a:p>
                  </a:txBody>
                  <a:tcPr/>
                </a:tc>
                <a:tc>
                  <a:txBody>
                    <a:bodyPr/>
                    <a:lstStyle/>
                    <a:p>
                      <a:r>
                        <a:rPr lang="en-US" sz="1000"/>
                        <a:t>2</a:t>
                      </a:r>
                    </a:p>
                  </a:txBody>
                  <a:tcPr/>
                </a:tc>
                <a:tc>
                  <a:txBody>
                    <a:bodyPr/>
                    <a:lstStyle/>
                    <a:p>
                      <a:r>
                        <a:rPr lang="en-US" sz="1000"/>
                        <a:t>5.5</a:t>
                      </a:r>
                    </a:p>
                  </a:txBody>
                  <a:tcPr/>
                </a:tc>
                <a:tc>
                  <a:txBody>
                    <a:bodyPr/>
                    <a:lstStyle/>
                    <a:p>
                      <a:r>
                        <a:rPr lang="en-US" sz="1000"/>
                        <a:t>2</a:t>
                      </a:r>
                    </a:p>
                  </a:txBody>
                  <a:tcPr/>
                </a:tc>
                <a:tc>
                  <a:txBody>
                    <a:bodyPr/>
                    <a:lstStyle/>
                    <a:p>
                      <a:r>
                        <a:rPr lang="en-US" sz="1000"/>
                        <a:t>0</a:t>
                      </a:r>
                    </a:p>
                  </a:txBody>
                  <a:tcPr/>
                </a:tc>
                <a:tc>
                  <a:txBody>
                    <a:bodyPr/>
                    <a:lstStyle/>
                    <a:p>
                      <a:r>
                        <a:rPr lang="en-US" sz="1000"/>
                        <a:t>7.5</a:t>
                      </a:r>
                    </a:p>
                  </a:txBody>
                  <a:tcPr/>
                </a:tc>
                <a:extLst>
                  <a:ext uri="{0D108BD9-81ED-4DB2-BD59-A6C34878D82A}">
                    <a16:rowId xmlns:a16="http://schemas.microsoft.com/office/drawing/2014/main" val="615664156"/>
                  </a:ext>
                </a:extLst>
              </a:tr>
              <a:tr h="370840">
                <a:tc>
                  <a:txBody>
                    <a:bodyPr/>
                    <a:lstStyle/>
                    <a:p>
                      <a:r>
                        <a:rPr lang="en-US" sz="1000"/>
                        <a:t>#K</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455642000"/>
                  </a:ext>
                </a:extLst>
              </a:tr>
              <a:tr h="370840">
                <a:tc>
                  <a:txBody>
                    <a:bodyPr/>
                    <a:lstStyle/>
                    <a:p>
                      <a:r>
                        <a:rPr lang="en-US" sz="1000"/>
                        <a:t>#CentroDeServicios</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4037055513"/>
                  </a:ext>
                </a:extLst>
              </a:tr>
              <a:tr h="370840">
                <a:tc>
                  <a:txBody>
                    <a:bodyPr/>
                    <a:lstStyle/>
                    <a:p>
                      <a:r>
                        <a:rPr lang="en-US" sz="1000"/>
                        <a:t>#repuestos</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999879663"/>
                  </a:ext>
                </a:extLst>
              </a:tr>
              <a:tr h="370840">
                <a:tc>
                  <a:txBody>
                    <a:bodyPr/>
                    <a:lstStyle/>
                    <a:p>
                      <a:r>
                        <a:rPr lang="en-US" sz="1000"/>
                        <a:t>#servicios</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244770655"/>
                  </a:ext>
                </a:extLst>
              </a:tr>
              <a:tr h="370840">
                <a:tc>
                  <a:txBody>
                    <a:bodyPr/>
                    <a:lstStyle/>
                    <a:p>
                      <a:r>
                        <a:rPr lang="en-US" sz="1000"/>
                        <a:t>#cordoba</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3279327151"/>
                  </a:ext>
                </a:extLst>
              </a:tr>
            </a:tbl>
          </a:graphicData>
        </a:graphic>
      </p:graphicFrame>
      <p:sp>
        <p:nvSpPr>
          <p:cNvPr id="4" name="Text Placeholder 3">
            <a:extLst>
              <a:ext uri="{FF2B5EF4-FFF2-40B4-BE49-F238E27FC236}">
                <a16:creationId xmlns:a16="http://schemas.microsoft.com/office/drawing/2014/main" id="{5342AD86-65CA-4DA1-8D7C-87D055ED4BF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507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9DD13-5C3A-471D-91A5-DC02C8BCCAE5}"/>
              </a:ext>
            </a:extLst>
          </p:cNvPr>
          <p:cNvSpPr>
            <a:spLocks noGrp="1"/>
          </p:cNvSpPr>
          <p:nvPr>
            <p:ph type="title"/>
          </p:nvPr>
        </p:nvSpPr>
        <p:spPr/>
        <p:txBody>
          <a:bodyPr/>
          <a:lstStyle/>
          <a:p>
            <a:r>
              <a:rPr lang="en-US"/>
              <a:t>Facebook Post Table + Reactions | SYM - 1 of 7</a:t>
            </a:r>
          </a:p>
        </p:txBody>
      </p:sp>
      <p:graphicFrame>
        <p:nvGraphicFramePr>
          <p:cNvPr id="5" name="Table Placeholder 4">
            <a:extLst>
              <a:ext uri="{FF2B5EF4-FFF2-40B4-BE49-F238E27FC236}">
                <a16:creationId xmlns:a16="http://schemas.microsoft.com/office/drawing/2014/main" id="{8C56CB95-DF5A-4EEE-B509-F185ED750EE3}"/>
              </a:ext>
            </a:extLst>
          </p:cNvPr>
          <p:cNvGraphicFramePr>
            <a:graphicFrameLocks noGrp="1"/>
          </p:cNvGraphicFramePr>
          <p:nvPr>
            <p:ph type="tbl" sz="quarter" idx="13"/>
            <p:extLst>
              <p:ext uri="{D42A27DB-BD31-4B8C-83A1-F6EECF244321}">
                <p14:modId xmlns:p14="http://schemas.microsoft.com/office/powerpoint/2010/main" val="345248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8501624"/>
                    </a:ext>
                  </a:extLst>
                </a:gridCol>
                <a:gridCol w="493776">
                  <a:extLst>
                    <a:ext uri="{9D8B030D-6E8A-4147-A177-3AD203B41FA5}">
                      <a16:colId xmlns:a16="http://schemas.microsoft.com/office/drawing/2014/main" val="1815430816"/>
                    </a:ext>
                  </a:extLst>
                </a:gridCol>
                <a:gridCol w="493776">
                  <a:extLst>
                    <a:ext uri="{9D8B030D-6E8A-4147-A177-3AD203B41FA5}">
                      <a16:colId xmlns:a16="http://schemas.microsoft.com/office/drawing/2014/main" val="3337455346"/>
                    </a:ext>
                  </a:extLst>
                </a:gridCol>
                <a:gridCol w="493776">
                  <a:extLst>
                    <a:ext uri="{9D8B030D-6E8A-4147-A177-3AD203B41FA5}">
                      <a16:colId xmlns:a16="http://schemas.microsoft.com/office/drawing/2014/main" val="1809965322"/>
                    </a:ext>
                  </a:extLst>
                </a:gridCol>
                <a:gridCol w="493776">
                  <a:extLst>
                    <a:ext uri="{9D8B030D-6E8A-4147-A177-3AD203B41FA5}">
                      <a16:colId xmlns:a16="http://schemas.microsoft.com/office/drawing/2014/main" val="2301653039"/>
                    </a:ext>
                  </a:extLst>
                </a:gridCol>
                <a:gridCol w="493776">
                  <a:extLst>
                    <a:ext uri="{9D8B030D-6E8A-4147-A177-3AD203B41FA5}">
                      <a16:colId xmlns:a16="http://schemas.microsoft.com/office/drawing/2014/main" val="1142459398"/>
                    </a:ext>
                  </a:extLst>
                </a:gridCol>
                <a:gridCol w="493776">
                  <a:extLst>
                    <a:ext uri="{9D8B030D-6E8A-4147-A177-3AD203B41FA5}">
                      <a16:colId xmlns:a16="http://schemas.microsoft.com/office/drawing/2014/main" val="1435058665"/>
                    </a:ext>
                  </a:extLst>
                </a:gridCol>
                <a:gridCol w="493776">
                  <a:extLst>
                    <a:ext uri="{9D8B030D-6E8A-4147-A177-3AD203B41FA5}">
                      <a16:colId xmlns:a16="http://schemas.microsoft.com/office/drawing/2014/main" val="4164771595"/>
                    </a:ext>
                  </a:extLst>
                </a:gridCol>
                <a:gridCol w="493776">
                  <a:extLst>
                    <a:ext uri="{9D8B030D-6E8A-4147-A177-3AD203B41FA5}">
                      <a16:colId xmlns:a16="http://schemas.microsoft.com/office/drawing/2014/main" val="3063796070"/>
                    </a:ext>
                  </a:extLst>
                </a:gridCol>
                <a:gridCol w="493776">
                  <a:extLst>
                    <a:ext uri="{9D8B030D-6E8A-4147-A177-3AD203B41FA5}">
                      <a16:colId xmlns:a16="http://schemas.microsoft.com/office/drawing/2014/main" val="2589352697"/>
                    </a:ext>
                  </a:extLst>
                </a:gridCol>
                <a:gridCol w="493776">
                  <a:extLst>
                    <a:ext uri="{9D8B030D-6E8A-4147-A177-3AD203B41FA5}">
                      <a16:colId xmlns:a16="http://schemas.microsoft.com/office/drawing/2014/main" val="4233484445"/>
                    </a:ext>
                  </a:extLst>
                </a:gridCol>
                <a:gridCol w="493776">
                  <a:extLst>
                    <a:ext uri="{9D8B030D-6E8A-4147-A177-3AD203B41FA5}">
                      <a16:colId xmlns:a16="http://schemas.microsoft.com/office/drawing/2014/main" val="3260221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110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- 2021-09-09 15:07:59</a:t>
                      </a:r>
                      <a:r>
                        <a:rPr kumimoji="0" lang="es-ES" sz="1000" b="0" i="0" u="none" strike="noStrike" kern="1200" cap="none" spc="0" normalizeH="0" baseline="0" noProof="0">
                          <a:ln>
                            <a:noFill/>
                          </a:ln>
                          <a:solidFill>
                            <a:prstClr val="black"/>
                          </a:solidFill>
                          <a:effectLst/>
                          <a:uLnTx/>
                          <a:uFillTx/>
                          <a:latin typeface="+mn-lt"/>
                          <a:ea typeface="+mn-ea"/>
                          <a:cs typeface="+mn-cs"/>
                        </a:rPr>
                        <a:t>
 Subirte a una K-Light 202 no es solamente subirte a una moto, es subirte a una aventura.  ¿Qué estás esperando?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608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- 2021-09-03 17:03:45</a:t>
                      </a:r>
                      <a:r>
                        <a:rPr kumimoji="0" lang="es-ES" sz="1000" b="0" i="0" u="none" strike="noStrike" kern="1200" cap="none" spc="0" normalizeH="0" baseline="0" noProof="0">
                          <a:ln>
                            <a:noFill/>
                          </a:ln>
                          <a:solidFill>
                            <a:prstClr val="black"/>
                          </a:solidFill>
                          <a:effectLst/>
                          <a:uLnTx/>
                          <a:uFillTx/>
                          <a:latin typeface="+mn-lt"/>
                          <a:ea typeface="+mn-ea"/>
                          <a:cs typeface="+mn-cs"/>
                        </a:rPr>
                        <a:t>
 Que tu viaje se convierta en una aventura arriba de tu K - Light 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5100821"/>
                  </a:ext>
                </a:extLst>
              </a:tr>
            </a:tbl>
          </a:graphicData>
        </a:graphic>
      </p:graphicFrame>
      <p:sp>
        <p:nvSpPr>
          <p:cNvPr id="4" name="Text Placeholder 3">
            <a:extLst>
              <a:ext uri="{FF2B5EF4-FFF2-40B4-BE49-F238E27FC236}">
                <a16:creationId xmlns:a16="http://schemas.microsoft.com/office/drawing/2014/main" id="{1C7495D2-B440-4A90-979D-08BF8AE8AC9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34654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2E657-4F3A-41F7-B371-DE8AA540B605}"/>
              </a:ext>
            </a:extLst>
          </p:cNvPr>
          <p:cNvSpPr>
            <a:spLocks noGrp="1"/>
          </p:cNvSpPr>
          <p:nvPr>
            <p:ph type="title"/>
          </p:nvPr>
        </p:nvSpPr>
        <p:spPr/>
        <p:txBody>
          <a:bodyPr/>
          <a:lstStyle/>
          <a:p>
            <a:r>
              <a:rPr lang="en-US"/>
              <a:t>Facebook Post Table + Reactions | SYM - 2 of 7</a:t>
            </a:r>
          </a:p>
        </p:txBody>
      </p:sp>
      <p:graphicFrame>
        <p:nvGraphicFramePr>
          <p:cNvPr id="5" name="Table Placeholder 4">
            <a:extLst>
              <a:ext uri="{FF2B5EF4-FFF2-40B4-BE49-F238E27FC236}">
                <a16:creationId xmlns:a16="http://schemas.microsoft.com/office/drawing/2014/main" id="{A2AA251A-3894-4059-9272-EFC30452160F}"/>
              </a:ext>
            </a:extLst>
          </p:cNvPr>
          <p:cNvGraphicFramePr>
            <a:graphicFrameLocks noGrp="1"/>
          </p:cNvGraphicFramePr>
          <p:nvPr>
            <p:ph type="tbl" sz="quarter" idx="13"/>
            <p:extLst>
              <p:ext uri="{D42A27DB-BD31-4B8C-83A1-F6EECF244321}">
                <p14:modId xmlns:p14="http://schemas.microsoft.com/office/powerpoint/2010/main" val="969625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5401881"/>
                    </a:ext>
                  </a:extLst>
                </a:gridCol>
                <a:gridCol w="493776">
                  <a:extLst>
                    <a:ext uri="{9D8B030D-6E8A-4147-A177-3AD203B41FA5}">
                      <a16:colId xmlns:a16="http://schemas.microsoft.com/office/drawing/2014/main" val="3082037191"/>
                    </a:ext>
                  </a:extLst>
                </a:gridCol>
                <a:gridCol w="493776">
                  <a:extLst>
                    <a:ext uri="{9D8B030D-6E8A-4147-A177-3AD203B41FA5}">
                      <a16:colId xmlns:a16="http://schemas.microsoft.com/office/drawing/2014/main" val="1822330758"/>
                    </a:ext>
                  </a:extLst>
                </a:gridCol>
                <a:gridCol w="493776">
                  <a:extLst>
                    <a:ext uri="{9D8B030D-6E8A-4147-A177-3AD203B41FA5}">
                      <a16:colId xmlns:a16="http://schemas.microsoft.com/office/drawing/2014/main" val="3848875269"/>
                    </a:ext>
                  </a:extLst>
                </a:gridCol>
                <a:gridCol w="493776">
                  <a:extLst>
                    <a:ext uri="{9D8B030D-6E8A-4147-A177-3AD203B41FA5}">
                      <a16:colId xmlns:a16="http://schemas.microsoft.com/office/drawing/2014/main" val="150755081"/>
                    </a:ext>
                  </a:extLst>
                </a:gridCol>
                <a:gridCol w="493776">
                  <a:extLst>
                    <a:ext uri="{9D8B030D-6E8A-4147-A177-3AD203B41FA5}">
                      <a16:colId xmlns:a16="http://schemas.microsoft.com/office/drawing/2014/main" val="1428156099"/>
                    </a:ext>
                  </a:extLst>
                </a:gridCol>
                <a:gridCol w="493776">
                  <a:extLst>
                    <a:ext uri="{9D8B030D-6E8A-4147-A177-3AD203B41FA5}">
                      <a16:colId xmlns:a16="http://schemas.microsoft.com/office/drawing/2014/main" val="1259017330"/>
                    </a:ext>
                  </a:extLst>
                </a:gridCol>
                <a:gridCol w="493776">
                  <a:extLst>
                    <a:ext uri="{9D8B030D-6E8A-4147-A177-3AD203B41FA5}">
                      <a16:colId xmlns:a16="http://schemas.microsoft.com/office/drawing/2014/main" val="2222570451"/>
                    </a:ext>
                  </a:extLst>
                </a:gridCol>
                <a:gridCol w="493776">
                  <a:extLst>
                    <a:ext uri="{9D8B030D-6E8A-4147-A177-3AD203B41FA5}">
                      <a16:colId xmlns:a16="http://schemas.microsoft.com/office/drawing/2014/main" val="4128317990"/>
                    </a:ext>
                  </a:extLst>
                </a:gridCol>
                <a:gridCol w="493776">
                  <a:extLst>
                    <a:ext uri="{9D8B030D-6E8A-4147-A177-3AD203B41FA5}">
                      <a16:colId xmlns:a16="http://schemas.microsoft.com/office/drawing/2014/main" val="1612322025"/>
                    </a:ext>
                  </a:extLst>
                </a:gridCol>
                <a:gridCol w="493776">
                  <a:extLst>
                    <a:ext uri="{9D8B030D-6E8A-4147-A177-3AD203B41FA5}">
                      <a16:colId xmlns:a16="http://schemas.microsoft.com/office/drawing/2014/main" val="2984842651"/>
                    </a:ext>
                  </a:extLst>
                </a:gridCol>
                <a:gridCol w="493776">
                  <a:extLst>
                    <a:ext uri="{9D8B030D-6E8A-4147-A177-3AD203B41FA5}">
                      <a16:colId xmlns:a16="http://schemas.microsoft.com/office/drawing/2014/main" val="196387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503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- 2021-09-07 17:24:34</a:t>
                      </a:r>
                      <a:r>
                        <a:rPr kumimoji="0" lang="es-ES" sz="1000" b="0" i="0" u="none" strike="noStrike" kern="1200" cap="none" spc="0" normalizeH="0" baseline="0" noProof="0">
                          <a:ln>
                            <a:noFill/>
                          </a:ln>
                          <a:solidFill>
                            <a:prstClr val="black"/>
                          </a:solidFill>
                          <a:effectLst/>
                          <a:uLnTx/>
                          <a:uFillTx/>
                          <a:latin typeface="+mn-lt"/>
                          <a:ea typeface="+mn-ea"/>
                          <a:cs typeface="+mn-cs"/>
                        </a:rPr>
                        <a:t>
 El pasado Viernes 3 de septiembre en la localidad Bonaerense de Canning, se realizó la inauguración de un nuevo concesionario que comercializa nuestra marca, UNICOMOTOS.
El evento tuvo la participación de Prensa, Influencers, Representantes del concesionario y de la marca.
Dentro de los representantes de la marca se encontraban
Matias Rios, responsable de la Marca
Alejandro Allende, Gerente de repuestos
Clarisa Lopez, responsable de Trade Marketing
No dudes en acercarte para conocer nuestros Scooters
Dirección: Mariano Castex 1416, B1802 Canning, Provincia de Buenos Aires
Telefono: 011 2057-5193
#unicomoto #kymco #concesionario #kymcoargentina #canning #buenosaires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66644200"/>
                  </a:ext>
                </a:extLst>
              </a:tr>
            </a:tbl>
          </a:graphicData>
        </a:graphic>
      </p:graphicFrame>
      <p:sp>
        <p:nvSpPr>
          <p:cNvPr id="4" name="Text Placeholder 3">
            <a:extLst>
              <a:ext uri="{FF2B5EF4-FFF2-40B4-BE49-F238E27FC236}">
                <a16:creationId xmlns:a16="http://schemas.microsoft.com/office/drawing/2014/main" id="{F4CAFA41-0459-4308-B31B-C1650FB36A4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53477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87DA-65D6-452E-A518-E3FE19BB0555}"/>
              </a:ext>
            </a:extLst>
          </p:cNvPr>
          <p:cNvSpPr>
            <a:spLocks noGrp="1"/>
          </p:cNvSpPr>
          <p:nvPr>
            <p:ph type="title"/>
          </p:nvPr>
        </p:nvSpPr>
        <p:spPr/>
        <p:txBody>
          <a:bodyPr/>
          <a:lstStyle/>
          <a:p>
            <a:r>
              <a:rPr lang="en-US"/>
              <a:t>Facebook Post Table + Reactions | SYM - 3 of 7</a:t>
            </a:r>
          </a:p>
        </p:txBody>
      </p:sp>
      <p:graphicFrame>
        <p:nvGraphicFramePr>
          <p:cNvPr id="5" name="Table Placeholder 4">
            <a:extLst>
              <a:ext uri="{FF2B5EF4-FFF2-40B4-BE49-F238E27FC236}">
                <a16:creationId xmlns:a16="http://schemas.microsoft.com/office/drawing/2014/main" id="{9306380C-E081-4A32-B566-35C59005D78E}"/>
              </a:ext>
            </a:extLst>
          </p:cNvPr>
          <p:cNvGraphicFramePr>
            <a:graphicFrameLocks noGrp="1"/>
          </p:cNvGraphicFramePr>
          <p:nvPr>
            <p:ph type="tbl" sz="quarter" idx="13"/>
            <p:extLst>
              <p:ext uri="{D42A27DB-BD31-4B8C-83A1-F6EECF244321}">
                <p14:modId xmlns:p14="http://schemas.microsoft.com/office/powerpoint/2010/main" val="3136509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7899113"/>
                    </a:ext>
                  </a:extLst>
                </a:gridCol>
                <a:gridCol w="493776">
                  <a:extLst>
                    <a:ext uri="{9D8B030D-6E8A-4147-A177-3AD203B41FA5}">
                      <a16:colId xmlns:a16="http://schemas.microsoft.com/office/drawing/2014/main" val="646947457"/>
                    </a:ext>
                  </a:extLst>
                </a:gridCol>
                <a:gridCol w="493776">
                  <a:extLst>
                    <a:ext uri="{9D8B030D-6E8A-4147-A177-3AD203B41FA5}">
                      <a16:colId xmlns:a16="http://schemas.microsoft.com/office/drawing/2014/main" val="4117462455"/>
                    </a:ext>
                  </a:extLst>
                </a:gridCol>
                <a:gridCol w="493776">
                  <a:extLst>
                    <a:ext uri="{9D8B030D-6E8A-4147-A177-3AD203B41FA5}">
                      <a16:colId xmlns:a16="http://schemas.microsoft.com/office/drawing/2014/main" val="1333334051"/>
                    </a:ext>
                  </a:extLst>
                </a:gridCol>
                <a:gridCol w="493776">
                  <a:extLst>
                    <a:ext uri="{9D8B030D-6E8A-4147-A177-3AD203B41FA5}">
                      <a16:colId xmlns:a16="http://schemas.microsoft.com/office/drawing/2014/main" val="3686834012"/>
                    </a:ext>
                  </a:extLst>
                </a:gridCol>
                <a:gridCol w="493776">
                  <a:extLst>
                    <a:ext uri="{9D8B030D-6E8A-4147-A177-3AD203B41FA5}">
                      <a16:colId xmlns:a16="http://schemas.microsoft.com/office/drawing/2014/main" val="1336770461"/>
                    </a:ext>
                  </a:extLst>
                </a:gridCol>
                <a:gridCol w="493776">
                  <a:extLst>
                    <a:ext uri="{9D8B030D-6E8A-4147-A177-3AD203B41FA5}">
                      <a16:colId xmlns:a16="http://schemas.microsoft.com/office/drawing/2014/main" val="3135372541"/>
                    </a:ext>
                  </a:extLst>
                </a:gridCol>
                <a:gridCol w="493776">
                  <a:extLst>
                    <a:ext uri="{9D8B030D-6E8A-4147-A177-3AD203B41FA5}">
                      <a16:colId xmlns:a16="http://schemas.microsoft.com/office/drawing/2014/main" val="4130136960"/>
                    </a:ext>
                  </a:extLst>
                </a:gridCol>
                <a:gridCol w="493776">
                  <a:extLst>
                    <a:ext uri="{9D8B030D-6E8A-4147-A177-3AD203B41FA5}">
                      <a16:colId xmlns:a16="http://schemas.microsoft.com/office/drawing/2014/main" val="1351168479"/>
                    </a:ext>
                  </a:extLst>
                </a:gridCol>
                <a:gridCol w="493776">
                  <a:extLst>
                    <a:ext uri="{9D8B030D-6E8A-4147-A177-3AD203B41FA5}">
                      <a16:colId xmlns:a16="http://schemas.microsoft.com/office/drawing/2014/main" val="377132844"/>
                    </a:ext>
                  </a:extLst>
                </a:gridCol>
                <a:gridCol w="493776">
                  <a:extLst>
                    <a:ext uri="{9D8B030D-6E8A-4147-A177-3AD203B41FA5}">
                      <a16:colId xmlns:a16="http://schemas.microsoft.com/office/drawing/2014/main" val="3805536205"/>
                    </a:ext>
                  </a:extLst>
                </a:gridCol>
                <a:gridCol w="493776">
                  <a:extLst>
                    <a:ext uri="{9D8B030D-6E8A-4147-A177-3AD203B41FA5}">
                      <a16:colId xmlns:a16="http://schemas.microsoft.com/office/drawing/2014/main" val="2678095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839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- 2021-09-29 16:45:29</a:t>
                      </a:r>
                      <a:r>
                        <a:rPr kumimoji="0" lang="es-ES" sz="1000" b="0" i="0" u="none" strike="noStrike" kern="1200" cap="none" spc="0" normalizeH="0" baseline="0" noProof="0">
                          <a:ln>
                            <a:noFill/>
                          </a:ln>
                          <a:solidFill>
                            <a:prstClr val="black"/>
                          </a:solidFill>
                          <a:effectLst/>
                          <a:uLnTx/>
                          <a:uFillTx/>
                          <a:latin typeface="+mn-lt"/>
                          <a:ea typeface="+mn-ea"/>
                          <a:cs typeface="+mn-cs"/>
                        </a:rPr>
                        <a:t>
 Salí a recorrer todo tipo de tu caminos arriba de tu K-Light. ¿Con quien compartirías esta aventura?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515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- 2021-09-17 16:38:00</a:t>
                      </a:r>
                      <a:r>
                        <a:rPr kumimoji="0" lang="es-ES" sz="1000" b="0" i="0" u="none" strike="noStrike" kern="1200" cap="none" spc="0" normalizeH="0" baseline="0" noProof="0">
                          <a:ln>
                            <a:noFill/>
                          </a:ln>
                          <a:solidFill>
                            <a:prstClr val="black"/>
                          </a:solidFill>
                          <a:effectLst/>
                          <a:uLnTx/>
                          <a:uFillTx/>
                          <a:latin typeface="+mn-lt"/>
                          <a:ea typeface="+mn-ea"/>
                          <a:cs typeface="+mn-cs"/>
                        </a:rPr>
                        <a:t>
 ﻿Recorré la ciudad con estilo y calidad arriba de tu #Citycom.
﻿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5006878"/>
                  </a:ext>
                </a:extLst>
              </a:tr>
            </a:tbl>
          </a:graphicData>
        </a:graphic>
      </p:graphicFrame>
      <p:sp>
        <p:nvSpPr>
          <p:cNvPr id="4" name="Text Placeholder 3">
            <a:extLst>
              <a:ext uri="{FF2B5EF4-FFF2-40B4-BE49-F238E27FC236}">
                <a16:creationId xmlns:a16="http://schemas.microsoft.com/office/drawing/2014/main" id="{447523F2-C2DA-41B2-BDCD-19CEB3C40CB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48487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6DA4-EB9C-42B3-8B20-B9F218240AD6}"/>
              </a:ext>
            </a:extLst>
          </p:cNvPr>
          <p:cNvSpPr>
            <a:spLocks noGrp="1"/>
          </p:cNvSpPr>
          <p:nvPr>
            <p:ph type="title"/>
          </p:nvPr>
        </p:nvSpPr>
        <p:spPr/>
        <p:txBody>
          <a:bodyPr/>
          <a:lstStyle/>
          <a:p>
            <a:r>
              <a:rPr lang="en-US"/>
              <a:t>Facebook Post Table + Reactions | SYM - 4 of 7</a:t>
            </a:r>
          </a:p>
        </p:txBody>
      </p:sp>
      <p:graphicFrame>
        <p:nvGraphicFramePr>
          <p:cNvPr id="5" name="Table Placeholder 4">
            <a:extLst>
              <a:ext uri="{FF2B5EF4-FFF2-40B4-BE49-F238E27FC236}">
                <a16:creationId xmlns:a16="http://schemas.microsoft.com/office/drawing/2014/main" id="{ABE91CAF-EFD3-4164-8D67-AB009433B304}"/>
              </a:ext>
            </a:extLst>
          </p:cNvPr>
          <p:cNvGraphicFramePr>
            <a:graphicFrameLocks noGrp="1"/>
          </p:cNvGraphicFramePr>
          <p:nvPr>
            <p:ph type="tbl" sz="quarter" idx="13"/>
            <p:extLst>
              <p:ext uri="{D42A27DB-BD31-4B8C-83A1-F6EECF244321}">
                <p14:modId xmlns:p14="http://schemas.microsoft.com/office/powerpoint/2010/main" val="4078363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3974064"/>
                    </a:ext>
                  </a:extLst>
                </a:gridCol>
                <a:gridCol w="493776">
                  <a:extLst>
                    <a:ext uri="{9D8B030D-6E8A-4147-A177-3AD203B41FA5}">
                      <a16:colId xmlns:a16="http://schemas.microsoft.com/office/drawing/2014/main" val="552923381"/>
                    </a:ext>
                  </a:extLst>
                </a:gridCol>
                <a:gridCol w="493776">
                  <a:extLst>
                    <a:ext uri="{9D8B030D-6E8A-4147-A177-3AD203B41FA5}">
                      <a16:colId xmlns:a16="http://schemas.microsoft.com/office/drawing/2014/main" val="312399012"/>
                    </a:ext>
                  </a:extLst>
                </a:gridCol>
                <a:gridCol w="493776">
                  <a:extLst>
                    <a:ext uri="{9D8B030D-6E8A-4147-A177-3AD203B41FA5}">
                      <a16:colId xmlns:a16="http://schemas.microsoft.com/office/drawing/2014/main" val="515121424"/>
                    </a:ext>
                  </a:extLst>
                </a:gridCol>
                <a:gridCol w="493776">
                  <a:extLst>
                    <a:ext uri="{9D8B030D-6E8A-4147-A177-3AD203B41FA5}">
                      <a16:colId xmlns:a16="http://schemas.microsoft.com/office/drawing/2014/main" val="589808381"/>
                    </a:ext>
                  </a:extLst>
                </a:gridCol>
                <a:gridCol w="493776">
                  <a:extLst>
                    <a:ext uri="{9D8B030D-6E8A-4147-A177-3AD203B41FA5}">
                      <a16:colId xmlns:a16="http://schemas.microsoft.com/office/drawing/2014/main" val="1609483121"/>
                    </a:ext>
                  </a:extLst>
                </a:gridCol>
                <a:gridCol w="493776">
                  <a:extLst>
                    <a:ext uri="{9D8B030D-6E8A-4147-A177-3AD203B41FA5}">
                      <a16:colId xmlns:a16="http://schemas.microsoft.com/office/drawing/2014/main" val="2709874745"/>
                    </a:ext>
                  </a:extLst>
                </a:gridCol>
                <a:gridCol w="493776">
                  <a:extLst>
                    <a:ext uri="{9D8B030D-6E8A-4147-A177-3AD203B41FA5}">
                      <a16:colId xmlns:a16="http://schemas.microsoft.com/office/drawing/2014/main" val="2240855355"/>
                    </a:ext>
                  </a:extLst>
                </a:gridCol>
                <a:gridCol w="493776">
                  <a:extLst>
                    <a:ext uri="{9D8B030D-6E8A-4147-A177-3AD203B41FA5}">
                      <a16:colId xmlns:a16="http://schemas.microsoft.com/office/drawing/2014/main" val="417588330"/>
                    </a:ext>
                  </a:extLst>
                </a:gridCol>
                <a:gridCol w="493776">
                  <a:extLst>
                    <a:ext uri="{9D8B030D-6E8A-4147-A177-3AD203B41FA5}">
                      <a16:colId xmlns:a16="http://schemas.microsoft.com/office/drawing/2014/main" val="2120322576"/>
                    </a:ext>
                  </a:extLst>
                </a:gridCol>
                <a:gridCol w="493776">
                  <a:extLst>
                    <a:ext uri="{9D8B030D-6E8A-4147-A177-3AD203B41FA5}">
                      <a16:colId xmlns:a16="http://schemas.microsoft.com/office/drawing/2014/main" val="1512695998"/>
                    </a:ext>
                  </a:extLst>
                </a:gridCol>
                <a:gridCol w="493776">
                  <a:extLst>
                    <a:ext uri="{9D8B030D-6E8A-4147-A177-3AD203B41FA5}">
                      <a16:colId xmlns:a16="http://schemas.microsoft.com/office/drawing/2014/main" val="151599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92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- 2021-09-16 11:08:38</a:t>
                      </a:r>
                      <a:r>
                        <a:rPr kumimoji="0" lang="es-ES" sz="1000" b="0" i="0" u="none" strike="noStrike" kern="1200" cap="none" spc="0" normalizeH="0" baseline="0" noProof="0">
                          <a:ln>
                            <a:noFill/>
                          </a:ln>
                          <a:solidFill>
                            <a:prstClr val="black"/>
                          </a:solidFill>
                          <a:effectLst/>
                          <a:uLnTx/>
                          <a:uFillTx/>
                          <a:latin typeface="+mn-lt"/>
                          <a:ea typeface="+mn-ea"/>
                          <a:cs typeface="+mn-cs"/>
                        </a:rPr>
                        <a:t>
 Completá el formulario y tené tu Kymco en 48 cuotas CON BANCO NACIÓN
http://kymco.com.ar/ahora12 en instagram el link lo encontrás en la biografía.☝️🔗
#bna #banconacion #kymco #kymcoargentina #agility125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948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- 2021-09-09 15:40:32</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opción ideal para andar por la ciudad, con su suelo plano para apoyar los pies vas a poder viajar con gran confort y agilidad.
﻿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4004031"/>
                  </a:ext>
                </a:extLst>
              </a:tr>
            </a:tbl>
          </a:graphicData>
        </a:graphic>
      </p:graphicFrame>
      <p:sp>
        <p:nvSpPr>
          <p:cNvPr id="4" name="Text Placeholder 3">
            <a:extLst>
              <a:ext uri="{FF2B5EF4-FFF2-40B4-BE49-F238E27FC236}">
                <a16:creationId xmlns:a16="http://schemas.microsoft.com/office/drawing/2014/main" id="{168AB324-0DDD-4C46-B00E-FF55EF2EDE2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14248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DDAD3-E548-4BF5-B8ED-A9AC6F03C6AA}"/>
              </a:ext>
            </a:extLst>
          </p:cNvPr>
          <p:cNvSpPr>
            <a:spLocks noGrp="1"/>
          </p:cNvSpPr>
          <p:nvPr>
            <p:ph type="title"/>
          </p:nvPr>
        </p:nvSpPr>
        <p:spPr/>
        <p:txBody>
          <a:bodyPr/>
          <a:lstStyle/>
          <a:p>
            <a:r>
              <a:rPr lang="en-US"/>
              <a:t>Facebook Post Table + Reactions | SYM - 5 of 7</a:t>
            </a:r>
          </a:p>
        </p:txBody>
      </p:sp>
      <p:graphicFrame>
        <p:nvGraphicFramePr>
          <p:cNvPr id="5" name="Table Placeholder 4">
            <a:extLst>
              <a:ext uri="{FF2B5EF4-FFF2-40B4-BE49-F238E27FC236}">
                <a16:creationId xmlns:a16="http://schemas.microsoft.com/office/drawing/2014/main" id="{4793D824-74BA-4508-8AE8-FE49F0E28833}"/>
              </a:ext>
            </a:extLst>
          </p:cNvPr>
          <p:cNvGraphicFramePr>
            <a:graphicFrameLocks noGrp="1"/>
          </p:cNvGraphicFramePr>
          <p:nvPr>
            <p:ph type="tbl" sz="quarter" idx="13"/>
            <p:extLst>
              <p:ext uri="{D42A27DB-BD31-4B8C-83A1-F6EECF244321}">
                <p14:modId xmlns:p14="http://schemas.microsoft.com/office/powerpoint/2010/main" val="3538540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3775424"/>
                    </a:ext>
                  </a:extLst>
                </a:gridCol>
                <a:gridCol w="493776">
                  <a:extLst>
                    <a:ext uri="{9D8B030D-6E8A-4147-A177-3AD203B41FA5}">
                      <a16:colId xmlns:a16="http://schemas.microsoft.com/office/drawing/2014/main" val="3914354940"/>
                    </a:ext>
                  </a:extLst>
                </a:gridCol>
                <a:gridCol w="493776">
                  <a:extLst>
                    <a:ext uri="{9D8B030D-6E8A-4147-A177-3AD203B41FA5}">
                      <a16:colId xmlns:a16="http://schemas.microsoft.com/office/drawing/2014/main" val="544273345"/>
                    </a:ext>
                  </a:extLst>
                </a:gridCol>
                <a:gridCol w="493776">
                  <a:extLst>
                    <a:ext uri="{9D8B030D-6E8A-4147-A177-3AD203B41FA5}">
                      <a16:colId xmlns:a16="http://schemas.microsoft.com/office/drawing/2014/main" val="2557623402"/>
                    </a:ext>
                  </a:extLst>
                </a:gridCol>
                <a:gridCol w="493776">
                  <a:extLst>
                    <a:ext uri="{9D8B030D-6E8A-4147-A177-3AD203B41FA5}">
                      <a16:colId xmlns:a16="http://schemas.microsoft.com/office/drawing/2014/main" val="1311775373"/>
                    </a:ext>
                  </a:extLst>
                </a:gridCol>
                <a:gridCol w="493776">
                  <a:extLst>
                    <a:ext uri="{9D8B030D-6E8A-4147-A177-3AD203B41FA5}">
                      <a16:colId xmlns:a16="http://schemas.microsoft.com/office/drawing/2014/main" val="4243606692"/>
                    </a:ext>
                  </a:extLst>
                </a:gridCol>
                <a:gridCol w="493776">
                  <a:extLst>
                    <a:ext uri="{9D8B030D-6E8A-4147-A177-3AD203B41FA5}">
                      <a16:colId xmlns:a16="http://schemas.microsoft.com/office/drawing/2014/main" val="3618613873"/>
                    </a:ext>
                  </a:extLst>
                </a:gridCol>
                <a:gridCol w="493776">
                  <a:extLst>
                    <a:ext uri="{9D8B030D-6E8A-4147-A177-3AD203B41FA5}">
                      <a16:colId xmlns:a16="http://schemas.microsoft.com/office/drawing/2014/main" val="1375454245"/>
                    </a:ext>
                  </a:extLst>
                </a:gridCol>
                <a:gridCol w="493776">
                  <a:extLst>
                    <a:ext uri="{9D8B030D-6E8A-4147-A177-3AD203B41FA5}">
                      <a16:colId xmlns:a16="http://schemas.microsoft.com/office/drawing/2014/main" val="938253058"/>
                    </a:ext>
                  </a:extLst>
                </a:gridCol>
                <a:gridCol w="493776">
                  <a:extLst>
                    <a:ext uri="{9D8B030D-6E8A-4147-A177-3AD203B41FA5}">
                      <a16:colId xmlns:a16="http://schemas.microsoft.com/office/drawing/2014/main" val="1120976461"/>
                    </a:ext>
                  </a:extLst>
                </a:gridCol>
                <a:gridCol w="493776">
                  <a:extLst>
                    <a:ext uri="{9D8B030D-6E8A-4147-A177-3AD203B41FA5}">
                      <a16:colId xmlns:a16="http://schemas.microsoft.com/office/drawing/2014/main" val="3550450033"/>
                    </a:ext>
                  </a:extLst>
                </a:gridCol>
                <a:gridCol w="493776">
                  <a:extLst>
                    <a:ext uri="{9D8B030D-6E8A-4147-A177-3AD203B41FA5}">
                      <a16:colId xmlns:a16="http://schemas.microsoft.com/office/drawing/2014/main" val="2719608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561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- 2021-09-29 12:00:50</a:t>
                      </a:r>
                      <a:r>
                        <a:rPr kumimoji="0" lang="es-ES" sz="1000" b="0" i="0" u="none" strike="noStrike" kern="1200" cap="none" spc="0" normalizeH="0" baseline="0" noProof="0">
                          <a:ln>
                            <a:noFill/>
                          </a:ln>
                          <a:solidFill>
                            <a:prstClr val="black"/>
                          </a:solidFill>
                          <a:effectLst/>
                          <a:uLnTx/>
                          <a:uFillTx/>
                          <a:latin typeface="+mn-lt"/>
                          <a:ea typeface="+mn-ea"/>
                          <a:cs typeface="+mn-cs"/>
                        </a:rPr>
                        <a:t>
 Salir a recorrer la ciudad de noche no va a ser un problema ya que la Cyticom cuenta con:
﻿- ﻿Luces delanteras de doble óptica de gran iluminación
﻿- Las traseras doble luz de stop con tecnología led.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72984047"/>
                  </a:ext>
                </a:extLst>
              </a:tr>
            </a:tbl>
          </a:graphicData>
        </a:graphic>
      </p:graphicFrame>
      <p:sp>
        <p:nvSpPr>
          <p:cNvPr id="4" name="Text Placeholder 3">
            <a:extLst>
              <a:ext uri="{FF2B5EF4-FFF2-40B4-BE49-F238E27FC236}">
                <a16:creationId xmlns:a16="http://schemas.microsoft.com/office/drawing/2014/main" id="{4051F6A5-69A9-461D-9420-45401BC3154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85816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AAD1-90DB-4611-A458-D1F13CD71898}"/>
              </a:ext>
            </a:extLst>
          </p:cNvPr>
          <p:cNvSpPr>
            <a:spLocks noGrp="1"/>
          </p:cNvSpPr>
          <p:nvPr>
            <p:ph type="title"/>
          </p:nvPr>
        </p:nvSpPr>
        <p:spPr/>
        <p:txBody>
          <a:bodyPr/>
          <a:lstStyle/>
          <a:p>
            <a:r>
              <a:rPr lang="en-US"/>
              <a:t>Facebook Post Table + Reactions | SYM - 6 of 7</a:t>
            </a:r>
          </a:p>
        </p:txBody>
      </p:sp>
      <p:graphicFrame>
        <p:nvGraphicFramePr>
          <p:cNvPr id="5" name="Table Placeholder 4">
            <a:extLst>
              <a:ext uri="{FF2B5EF4-FFF2-40B4-BE49-F238E27FC236}">
                <a16:creationId xmlns:a16="http://schemas.microsoft.com/office/drawing/2014/main" id="{DAA8383A-9298-4276-A4A6-E4BB91F40EE3}"/>
              </a:ext>
            </a:extLst>
          </p:cNvPr>
          <p:cNvGraphicFramePr>
            <a:graphicFrameLocks noGrp="1"/>
          </p:cNvGraphicFramePr>
          <p:nvPr>
            <p:ph type="tbl" sz="quarter" idx="13"/>
            <p:extLst>
              <p:ext uri="{D42A27DB-BD31-4B8C-83A1-F6EECF244321}">
                <p14:modId xmlns:p14="http://schemas.microsoft.com/office/powerpoint/2010/main" val="395340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2796951"/>
                    </a:ext>
                  </a:extLst>
                </a:gridCol>
                <a:gridCol w="493776">
                  <a:extLst>
                    <a:ext uri="{9D8B030D-6E8A-4147-A177-3AD203B41FA5}">
                      <a16:colId xmlns:a16="http://schemas.microsoft.com/office/drawing/2014/main" val="1500460463"/>
                    </a:ext>
                  </a:extLst>
                </a:gridCol>
                <a:gridCol w="493776">
                  <a:extLst>
                    <a:ext uri="{9D8B030D-6E8A-4147-A177-3AD203B41FA5}">
                      <a16:colId xmlns:a16="http://schemas.microsoft.com/office/drawing/2014/main" val="936998692"/>
                    </a:ext>
                  </a:extLst>
                </a:gridCol>
                <a:gridCol w="493776">
                  <a:extLst>
                    <a:ext uri="{9D8B030D-6E8A-4147-A177-3AD203B41FA5}">
                      <a16:colId xmlns:a16="http://schemas.microsoft.com/office/drawing/2014/main" val="2006229821"/>
                    </a:ext>
                  </a:extLst>
                </a:gridCol>
                <a:gridCol w="493776">
                  <a:extLst>
                    <a:ext uri="{9D8B030D-6E8A-4147-A177-3AD203B41FA5}">
                      <a16:colId xmlns:a16="http://schemas.microsoft.com/office/drawing/2014/main" val="1382644704"/>
                    </a:ext>
                  </a:extLst>
                </a:gridCol>
                <a:gridCol w="493776">
                  <a:extLst>
                    <a:ext uri="{9D8B030D-6E8A-4147-A177-3AD203B41FA5}">
                      <a16:colId xmlns:a16="http://schemas.microsoft.com/office/drawing/2014/main" val="1521706810"/>
                    </a:ext>
                  </a:extLst>
                </a:gridCol>
                <a:gridCol w="493776">
                  <a:extLst>
                    <a:ext uri="{9D8B030D-6E8A-4147-A177-3AD203B41FA5}">
                      <a16:colId xmlns:a16="http://schemas.microsoft.com/office/drawing/2014/main" val="2568559913"/>
                    </a:ext>
                  </a:extLst>
                </a:gridCol>
                <a:gridCol w="493776">
                  <a:extLst>
                    <a:ext uri="{9D8B030D-6E8A-4147-A177-3AD203B41FA5}">
                      <a16:colId xmlns:a16="http://schemas.microsoft.com/office/drawing/2014/main" val="1366395712"/>
                    </a:ext>
                  </a:extLst>
                </a:gridCol>
                <a:gridCol w="493776">
                  <a:extLst>
                    <a:ext uri="{9D8B030D-6E8A-4147-A177-3AD203B41FA5}">
                      <a16:colId xmlns:a16="http://schemas.microsoft.com/office/drawing/2014/main" val="182488032"/>
                    </a:ext>
                  </a:extLst>
                </a:gridCol>
                <a:gridCol w="493776">
                  <a:extLst>
                    <a:ext uri="{9D8B030D-6E8A-4147-A177-3AD203B41FA5}">
                      <a16:colId xmlns:a16="http://schemas.microsoft.com/office/drawing/2014/main" val="2285556025"/>
                    </a:ext>
                  </a:extLst>
                </a:gridCol>
                <a:gridCol w="493776">
                  <a:extLst>
                    <a:ext uri="{9D8B030D-6E8A-4147-A177-3AD203B41FA5}">
                      <a16:colId xmlns:a16="http://schemas.microsoft.com/office/drawing/2014/main" val="1236998006"/>
                    </a:ext>
                  </a:extLst>
                </a:gridCol>
                <a:gridCol w="493776">
                  <a:extLst>
                    <a:ext uri="{9D8B030D-6E8A-4147-A177-3AD203B41FA5}">
                      <a16:colId xmlns:a16="http://schemas.microsoft.com/office/drawing/2014/main" val="326086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76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- 2021-09-07 17:05:06</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8234624"/>
                  </a:ext>
                </a:extLst>
              </a:tr>
            </a:tbl>
          </a:graphicData>
        </a:graphic>
      </p:graphicFrame>
      <p:sp>
        <p:nvSpPr>
          <p:cNvPr id="4" name="Text Placeholder 3">
            <a:extLst>
              <a:ext uri="{FF2B5EF4-FFF2-40B4-BE49-F238E27FC236}">
                <a16:creationId xmlns:a16="http://schemas.microsoft.com/office/drawing/2014/main" id="{AF3A8534-BAC1-4E3E-A38A-BDDD978E836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50192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DEF24-98C3-4865-8D1F-DF090BBABFEA}"/>
              </a:ext>
            </a:extLst>
          </p:cNvPr>
          <p:cNvSpPr>
            <a:spLocks noGrp="1"/>
          </p:cNvSpPr>
          <p:nvPr>
            <p:ph type="title"/>
          </p:nvPr>
        </p:nvSpPr>
        <p:spPr/>
        <p:txBody>
          <a:bodyPr/>
          <a:lstStyle/>
          <a:p>
            <a:r>
              <a:rPr lang="en-US"/>
              <a:t>Facebook Post Table + Reactions | SYM - 7 of 7</a:t>
            </a:r>
          </a:p>
        </p:txBody>
      </p:sp>
      <p:graphicFrame>
        <p:nvGraphicFramePr>
          <p:cNvPr id="5" name="Table Placeholder 4">
            <a:extLst>
              <a:ext uri="{FF2B5EF4-FFF2-40B4-BE49-F238E27FC236}">
                <a16:creationId xmlns:a16="http://schemas.microsoft.com/office/drawing/2014/main" id="{E5DDB494-EFAE-45AC-B159-07658633D8D8}"/>
              </a:ext>
            </a:extLst>
          </p:cNvPr>
          <p:cNvGraphicFramePr>
            <a:graphicFrameLocks noGrp="1"/>
          </p:cNvGraphicFramePr>
          <p:nvPr>
            <p:ph type="tbl" sz="quarter" idx="13"/>
            <p:extLst>
              <p:ext uri="{D42A27DB-BD31-4B8C-83A1-F6EECF244321}">
                <p14:modId xmlns:p14="http://schemas.microsoft.com/office/powerpoint/2010/main" val="126546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0167456"/>
                    </a:ext>
                  </a:extLst>
                </a:gridCol>
                <a:gridCol w="493776">
                  <a:extLst>
                    <a:ext uri="{9D8B030D-6E8A-4147-A177-3AD203B41FA5}">
                      <a16:colId xmlns:a16="http://schemas.microsoft.com/office/drawing/2014/main" val="1995768773"/>
                    </a:ext>
                  </a:extLst>
                </a:gridCol>
                <a:gridCol w="493776">
                  <a:extLst>
                    <a:ext uri="{9D8B030D-6E8A-4147-A177-3AD203B41FA5}">
                      <a16:colId xmlns:a16="http://schemas.microsoft.com/office/drawing/2014/main" val="690361551"/>
                    </a:ext>
                  </a:extLst>
                </a:gridCol>
                <a:gridCol w="493776">
                  <a:extLst>
                    <a:ext uri="{9D8B030D-6E8A-4147-A177-3AD203B41FA5}">
                      <a16:colId xmlns:a16="http://schemas.microsoft.com/office/drawing/2014/main" val="1517416448"/>
                    </a:ext>
                  </a:extLst>
                </a:gridCol>
                <a:gridCol w="493776">
                  <a:extLst>
                    <a:ext uri="{9D8B030D-6E8A-4147-A177-3AD203B41FA5}">
                      <a16:colId xmlns:a16="http://schemas.microsoft.com/office/drawing/2014/main" val="2937078609"/>
                    </a:ext>
                  </a:extLst>
                </a:gridCol>
                <a:gridCol w="493776">
                  <a:extLst>
                    <a:ext uri="{9D8B030D-6E8A-4147-A177-3AD203B41FA5}">
                      <a16:colId xmlns:a16="http://schemas.microsoft.com/office/drawing/2014/main" val="1714680682"/>
                    </a:ext>
                  </a:extLst>
                </a:gridCol>
                <a:gridCol w="493776">
                  <a:extLst>
                    <a:ext uri="{9D8B030D-6E8A-4147-A177-3AD203B41FA5}">
                      <a16:colId xmlns:a16="http://schemas.microsoft.com/office/drawing/2014/main" val="1432874619"/>
                    </a:ext>
                  </a:extLst>
                </a:gridCol>
                <a:gridCol w="493776">
                  <a:extLst>
                    <a:ext uri="{9D8B030D-6E8A-4147-A177-3AD203B41FA5}">
                      <a16:colId xmlns:a16="http://schemas.microsoft.com/office/drawing/2014/main" val="3748792513"/>
                    </a:ext>
                  </a:extLst>
                </a:gridCol>
                <a:gridCol w="493776">
                  <a:extLst>
                    <a:ext uri="{9D8B030D-6E8A-4147-A177-3AD203B41FA5}">
                      <a16:colId xmlns:a16="http://schemas.microsoft.com/office/drawing/2014/main" val="2437309990"/>
                    </a:ext>
                  </a:extLst>
                </a:gridCol>
                <a:gridCol w="493776">
                  <a:extLst>
                    <a:ext uri="{9D8B030D-6E8A-4147-A177-3AD203B41FA5}">
                      <a16:colId xmlns:a16="http://schemas.microsoft.com/office/drawing/2014/main" val="1559780414"/>
                    </a:ext>
                  </a:extLst>
                </a:gridCol>
                <a:gridCol w="493776">
                  <a:extLst>
                    <a:ext uri="{9D8B030D-6E8A-4147-A177-3AD203B41FA5}">
                      <a16:colId xmlns:a16="http://schemas.microsoft.com/office/drawing/2014/main" val="434294889"/>
                    </a:ext>
                  </a:extLst>
                </a:gridCol>
                <a:gridCol w="493776">
                  <a:extLst>
                    <a:ext uri="{9D8B030D-6E8A-4147-A177-3AD203B41FA5}">
                      <a16:colId xmlns:a16="http://schemas.microsoft.com/office/drawing/2014/main" val="338060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528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- 2021-09-17 16:41:02</a:t>
                      </a:r>
                      <a:r>
                        <a:rPr kumimoji="0" lang="es-ES" sz="1000" b="0" i="0" u="none" strike="noStrike" kern="1200" cap="none" spc="0" normalizeH="0" baseline="0" noProof="0">
                          <a:ln>
                            <a:noFill/>
                          </a:ln>
                          <a:solidFill>
                            <a:prstClr val="black"/>
                          </a:solidFill>
                          <a:effectLst/>
                          <a:uLnTx/>
                          <a:uFillTx/>
                          <a:latin typeface="+mn-lt"/>
                          <a:ea typeface="+mn-ea"/>
                          <a:cs typeface="+mn-cs"/>
                        </a:rPr>
                        <a:t>
 #K-Light202 una moto con estilo y componentes de calidad:
﻿- ﻿Frenos delantero y trasero a disco con caliper de doble pistón.
﻿- ﻿Suspensión delantera telescópica con recorrido de 55mm. Doble amortiguador trasero progresivo.
﻿Descubrí la pasión por las dos ruedas.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346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- 2021-09-03 16:40:46</a:t>
                      </a:r>
                      <a:r>
                        <a:rPr kumimoji="0" lang="es-ES" sz="1000" b="0" i="0" u="none" strike="noStrike" kern="1200" cap="none" spc="0" normalizeH="0" baseline="0" noProof="0">
                          <a:ln>
                            <a:noFill/>
                          </a:ln>
                          <a:solidFill>
                            <a:prstClr val="black"/>
                          </a:solidFill>
                          <a:effectLst/>
                          <a:uLnTx/>
                          <a:uFillTx/>
                          <a:latin typeface="+mn-lt"/>
                          <a:ea typeface="+mn-ea"/>
                          <a:cs typeface="+mn-cs"/>
                        </a:rPr>
                        <a:t>
 Salí a disfrutar del fin de semana en tu #scooter SYM.
﻿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0409377"/>
                  </a:ext>
                </a:extLst>
              </a:tr>
            </a:tbl>
          </a:graphicData>
        </a:graphic>
      </p:graphicFrame>
      <p:sp>
        <p:nvSpPr>
          <p:cNvPr id="4" name="Text Placeholder 3">
            <a:extLst>
              <a:ext uri="{FF2B5EF4-FFF2-40B4-BE49-F238E27FC236}">
                <a16:creationId xmlns:a16="http://schemas.microsoft.com/office/drawing/2014/main" id="{D044EEE3-8B5D-4987-BF19-705DE0CE6B6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74493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3FCC-9E6B-41BE-BD06-146AE2C96474}"/>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E370F8CB-2B53-4222-AC34-B53B22E5901A}"/>
              </a:ext>
            </a:extLst>
          </p:cNvPr>
          <p:cNvGraphicFramePr>
            <a:graphicFrameLocks noGrp="1"/>
          </p:cNvGraphicFramePr>
          <p:nvPr>
            <p:ph type="chart" sz="quarter" idx="13"/>
            <p:extLst>
              <p:ext uri="{D42A27DB-BD31-4B8C-83A1-F6EECF244321}">
                <p14:modId xmlns:p14="http://schemas.microsoft.com/office/powerpoint/2010/main" val="1548980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B98B6-7D80-4F95-A4F8-84AA9274C1B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C12A30F-10D0-4B01-9477-EA4BAAE232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151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764</Words>
  <Application>Microsoft Office PowerPoint</Application>
  <PresentationFormat>On-screen Show (4:3)</PresentationFormat>
  <Paragraphs>395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FACEBOOK NUEVO - La emilia usar</vt:lpstr>
      <vt:lpstr>Facebook Key Metrics Table | SYM</vt:lpstr>
      <vt:lpstr>Facebook Fan Distribution | SYM</vt:lpstr>
      <vt:lpstr>Facebook +/- Fan Distribution | SYM</vt:lpstr>
      <vt:lpstr>Facebook Key Metrics Radar | SYM</vt:lpstr>
      <vt:lpstr>Facebook Page Likes Total | SYM</vt:lpstr>
      <vt:lpstr>Facebook Posts Distribution | SYM</vt:lpstr>
      <vt:lpstr>Facebook Interactions Distribution | SYM</vt:lpstr>
      <vt:lpstr>Facebook Fans Change | SYM</vt:lpstr>
      <vt:lpstr>Facebook Fans Change Per Weekday | SYM</vt:lpstr>
      <vt:lpstr>Facebook Fans Change Rate | SYM</vt:lpstr>
      <vt:lpstr>Facebook Own Posts | SYM</vt:lpstr>
      <vt:lpstr>Facebook Own Posts By Hour | SYM</vt:lpstr>
      <vt:lpstr>Facebook Own Posts By Weekday | SYM</vt:lpstr>
      <vt:lpstr>Facebook Interactions Distribution | SYM</vt:lpstr>
      <vt:lpstr>Facebook Post Type Distribution Per Profile | SYM</vt:lpstr>
      <vt:lpstr>Facebook Interaction Rate By Weekday | SYM</vt:lpstr>
      <vt:lpstr>Facebook Interaction Rate | SYM</vt:lpstr>
      <vt:lpstr>Facebook Interaction Rate By Post Type | SYM</vt:lpstr>
      <vt:lpstr>Facebook Interaction Rate By Hour | SYM</vt:lpstr>
      <vt:lpstr>Facebook Hashtag Detection | SYM</vt:lpstr>
      <vt:lpstr>Facebook Post Table + Reactions | SYM - 1 of 7</vt:lpstr>
      <vt:lpstr>Facebook Post Table + Reactions | SYM - 2 of 7</vt:lpstr>
      <vt:lpstr>Facebook Post Table + Reactions | SYM - 3 of 7</vt:lpstr>
      <vt:lpstr>Facebook Post Table + Reactions | SYM - 4 of 7</vt:lpstr>
      <vt:lpstr>Facebook Post Table + Reactions | SYM - 5 of 7</vt:lpstr>
      <vt:lpstr>Facebook Post Table + Reactions | SYM - 6 of 7</vt:lpstr>
      <vt:lpstr>Facebook Post Table + Reactions | SYM - 7 of 7</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2021-10-01T06:42:16Z</dcterms:created>
  <dcterms:modified xsi:type="dcterms:W3CDTF">2021-10-01T06:42:57Z</dcterms:modified>
</cp:coreProperties>
</file>