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Benelli</c:v>
                </c:pt>
                <c:pt idx="1">
                  <c:v>Honda Argentina</c:v>
                </c:pt>
                <c:pt idx="2">
                  <c:v>Yamaha Motor Argentina S.A</c:v>
                </c:pt>
                <c:pt idx="3">
                  <c:v>KTM Argentina</c:v>
                </c:pt>
                <c:pt idx="4">
                  <c:v>Bajaj Argentina</c:v>
                </c:pt>
                <c:pt idx="5">
                  <c:v>Kawasaki Argentina</c:v>
                </c:pt>
                <c:pt idx="6">
                  <c:v>Suzuki Motos Argentina</c:v>
                </c:pt>
              </c:strCache>
            </c:strRef>
          </c:cat>
          <c:val>
            <c:numRef>
              <c:f>Sheet1!$A$2:$G$2</c:f>
              <c:numCache>
                <c:formatCode>General</c:formatCode>
                <c:ptCount val="7"/>
                <c:pt idx="0">
                  <c:v>1651794</c:v>
                </c:pt>
                <c:pt idx="1">
                  <c:v>1019867</c:v>
                </c:pt>
                <c:pt idx="2">
                  <c:v>1001712</c:v>
                </c:pt>
                <c:pt idx="3">
                  <c:v>226582</c:v>
                </c:pt>
                <c:pt idx="4">
                  <c:v>153728</c:v>
                </c:pt>
                <c:pt idx="5">
                  <c:v>42398</c:v>
                </c:pt>
                <c:pt idx="6">
                  <c:v>4827</c:v>
                </c:pt>
              </c:numCache>
            </c:numRef>
          </c:val>
          <c:extLst>
            <c:ext xmlns:c16="http://schemas.microsoft.com/office/drawing/2014/chart" uri="{C3380CC4-5D6E-409C-BE32-E72D297353CC}">
              <c16:uniqueId val="{00000000-FCC1-4D45-8C4B-7F8054181D7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Benelli</c:v>
                </c:pt>
                <c:pt idx="1">
                  <c:v>Honda Argentina</c:v>
                </c:pt>
                <c:pt idx="2">
                  <c:v>Yamaha Motor Argentina S.A</c:v>
                </c:pt>
                <c:pt idx="3">
                  <c:v>KTM Argentina</c:v>
                </c:pt>
                <c:pt idx="4">
                  <c:v>Bajaj Argentina</c:v>
                </c:pt>
                <c:pt idx="5">
                  <c:v>Kawasaki Argentina</c:v>
                </c:pt>
                <c:pt idx="6">
                  <c:v>Suzuki Motos Argentina</c:v>
                </c:pt>
              </c:strCache>
            </c:strRef>
          </c:cat>
          <c:val>
            <c:numRef>
              <c:f>Sheet1!$A$2:$G$2</c:f>
              <c:numCache>
                <c:formatCode>General</c:formatCode>
                <c:ptCount val="7"/>
                <c:pt idx="0">
                  <c:v>6971</c:v>
                </c:pt>
                <c:pt idx="1">
                  <c:v>-971</c:v>
                </c:pt>
                <c:pt idx="2">
                  <c:v>261</c:v>
                </c:pt>
                <c:pt idx="4">
                  <c:v>165</c:v>
                </c:pt>
              </c:numCache>
            </c:numRef>
          </c:val>
          <c:extLst>
            <c:ext xmlns:c16="http://schemas.microsoft.com/office/drawing/2014/chart" uri="{C3380CC4-5D6E-409C-BE32-E72D297353CC}">
              <c16:uniqueId val="{00000000-0DC4-48E3-9FE4-3E2A29C63A7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61.743000000000002</c:v>
                </c:pt>
                <c:pt idx="1">
                  <c:v>39.0625</c:v>
                </c:pt>
                <c:pt idx="2">
                  <c:v>33.784700000000001</c:v>
                </c:pt>
                <c:pt idx="3">
                  <c:v>0</c:v>
                </c:pt>
                <c:pt idx="4">
                  <c:v>26.407</c:v>
                </c:pt>
                <c:pt idx="5">
                  <c:v>-22.443300000000001</c:v>
                </c:pt>
              </c:numCache>
            </c:numRef>
          </c:val>
          <c:extLst>
            <c:ext xmlns:c16="http://schemas.microsoft.com/office/drawing/2014/chart" uri="{C3380CC4-5D6E-409C-BE32-E72D297353CC}">
              <c16:uniqueId val="{00000000-C1AD-4511-AC5C-5AF5C49828F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60.643900000000002</c:v>
                </c:pt>
                <c:pt idx="1">
                  <c:v>100</c:v>
                </c:pt>
                <c:pt idx="2">
                  <c:v>100</c:v>
                </c:pt>
                <c:pt idx="3">
                  <c:v>0</c:v>
                </c:pt>
                <c:pt idx="4">
                  <c:v>31.104600000000001</c:v>
                </c:pt>
                <c:pt idx="5">
                  <c:v>6.1494</c:v>
                </c:pt>
              </c:numCache>
            </c:numRef>
          </c:val>
          <c:extLst>
            <c:ext xmlns:c16="http://schemas.microsoft.com/office/drawing/2014/chart" uri="{C3380CC4-5D6E-409C-BE32-E72D297353CC}">
              <c16:uniqueId val="{00000001-C1AD-4511-AC5C-5AF5C49828F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9.3066999999999993</c:v>
                </c:pt>
                <c:pt idx="1">
                  <c:v>10.9375</c:v>
                </c:pt>
                <c:pt idx="2">
                  <c:v>5.3941999999999997</c:v>
                </c:pt>
                <c:pt idx="3">
                  <c:v>0</c:v>
                </c:pt>
                <c:pt idx="4">
                  <c:v>100</c:v>
                </c:pt>
                <c:pt idx="5">
                  <c:v>25.352499999999999</c:v>
                </c:pt>
              </c:numCache>
            </c:numRef>
          </c:val>
          <c:extLst>
            <c:ext xmlns:c16="http://schemas.microsoft.com/office/drawing/2014/chart" uri="{C3380CC4-5D6E-409C-BE32-E72D297353CC}">
              <c16:uniqueId val="{00000002-C1AD-4511-AC5C-5AF5C49828FA}"/>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35.9375</c:v>
                </c:pt>
                <c:pt idx="2">
                  <c:v>48.394799999999996</c:v>
                </c:pt>
                <c:pt idx="3">
                  <c:v>0</c:v>
                </c:pt>
                <c:pt idx="4">
                  <c:v>25.452100000000002</c:v>
                </c:pt>
                <c:pt idx="5">
                  <c:v>100</c:v>
                </c:pt>
              </c:numCache>
            </c:numRef>
          </c:val>
          <c:extLst>
            <c:ext xmlns:c16="http://schemas.microsoft.com/office/drawing/2014/chart" uri="{C3380CC4-5D6E-409C-BE32-E72D297353CC}">
              <c16:uniqueId val="{00000003-C1AD-4511-AC5C-5AF5C49828FA}"/>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0.29220000000000002</c:v>
                </c:pt>
                <c:pt idx="1">
                  <c:v>25</c:v>
                </c:pt>
                <c:pt idx="2">
                  <c:v>21.926200000000001</c:v>
                </c:pt>
                <c:pt idx="3">
                  <c:v>0</c:v>
                </c:pt>
                <c:pt idx="4">
                  <c:v>0</c:v>
                </c:pt>
                <c:pt idx="5">
                  <c:v>0</c:v>
                </c:pt>
              </c:numCache>
            </c:numRef>
          </c:val>
          <c:extLst>
            <c:ext xmlns:c16="http://schemas.microsoft.com/office/drawing/2014/chart" uri="{C3380CC4-5D6E-409C-BE32-E72D297353CC}">
              <c16:uniqueId val="{00000004-C1AD-4511-AC5C-5AF5C49828F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13.7173</c:v>
                </c:pt>
                <c:pt idx="1">
                  <c:v>7.8125</c:v>
                </c:pt>
                <c:pt idx="2">
                  <c:v>15.1998</c:v>
                </c:pt>
                <c:pt idx="3">
                  <c:v>0</c:v>
                </c:pt>
                <c:pt idx="4">
                  <c:v>0</c:v>
                </c:pt>
                <c:pt idx="5">
                  <c:v>0</c:v>
                </c:pt>
              </c:numCache>
            </c:numRef>
          </c:val>
          <c:extLst>
            <c:ext xmlns:c16="http://schemas.microsoft.com/office/drawing/2014/chart" uri="{C3380CC4-5D6E-409C-BE32-E72D297353CC}">
              <c16:uniqueId val="{00000005-C1AD-4511-AC5C-5AF5C49828FA}"/>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2.5668000000000002</c:v>
                </c:pt>
                <c:pt idx="1">
                  <c:v>14.0625</c:v>
                </c:pt>
                <c:pt idx="2">
                  <c:v>5.4160000000000004</c:v>
                </c:pt>
                <c:pt idx="3">
                  <c:v>0</c:v>
                </c:pt>
                <c:pt idx="4">
                  <c:v>0</c:v>
                </c:pt>
                <c:pt idx="5">
                  <c:v>0</c:v>
                </c:pt>
              </c:numCache>
            </c:numRef>
          </c:val>
          <c:extLst>
            <c:ext xmlns:c16="http://schemas.microsoft.com/office/drawing/2014/chart" uri="{C3380CC4-5D6E-409C-BE32-E72D297353CC}">
              <c16:uniqueId val="{00000006-C1AD-4511-AC5C-5AF5C49828FA}"/>
            </c:ext>
          </c:extLst>
        </c:ser>
        <c:dLbls>
          <c:showLegendKey val="0"/>
          <c:showVal val="0"/>
          <c:showCatName val="0"/>
          <c:showSerName val="0"/>
          <c:showPercent val="0"/>
          <c:showBubbleSize val="0"/>
        </c:dLbls>
        <c:axId val="388197808"/>
        <c:axId val="388198464"/>
      </c:radarChart>
      <c:catAx>
        <c:axId val="38819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98464"/>
        <c:crosses val="autoZero"/>
        <c:auto val="1"/>
        <c:lblAlgn val="ctr"/>
        <c:lblOffset val="100"/>
        <c:noMultiLvlLbl val="0"/>
      </c:catAx>
      <c:valAx>
        <c:axId val="38819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19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1020821</c:v>
                </c:pt>
                <c:pt idx="1">
                  <c:v>1020779</c:v>
                </c:pt>
                <c:pt idx="2">
                  <c:v>1020760</c:v>
                </c:pt>
                <c:pt idx="3">
                  <c:v>1020708</c:v>
                </c:pt>
                <c:pt idx="4">
                  <c:v>1020678</c:v>
                </c:pt>
                <c:pt idx="5">
                  <c:v>1020649</c:v>
                </c:pt>
                <c:pt idx="6">
                  <c:v>1020620</c:v>
                </c:pt>
                <c:pt idx="7">
                  <c:v>1020573</c:v>
                </c:pt>
                <c:pt idx="8">
                  <c:v>1020541</c:v>
                </c:pt>
                <c:pt idx="9">
                  <c:v>1020504</c:v>
                </c:pt>
                <c:pt idx="10">
                  <c:v>1020477</c:v>
                </c:pt>
                <c:pt idx="11">
                  <c:v>1020434</c:v>
                </c:pt>
                <c:pt idx="12">
                  <c:v>1020398</c:v>
                </c:pt>
                <c:pt idx="13">
                  <c:v>1020369</c:v>
                </c:pt>
                <c:pt idx="14">
                  <c:v>1020353</c:v>
                </c:pt>
                <c:pt idx="15">
                  <c:v>1020298</c:v>
                </c:pt>
                <c:pt idx="16">
                  <c:v>1020242</c:v>
                </c:pt>
                <c:pt idx="17">
                  <c:v>1020201</c:v>
                </c:pt>
                <c:pt idx="18">
                  <c:v>1020168</c:v>
                </c:pt>
                <c:pt idx="19">
                  <c:v>1020140</c:v>
                </c:pt>
                <c:pt idx="20">
                  <c:v>1020107</c:v>
                </c:pt>
                <c:pt idx="21">
                  <c:v>1020075</c:v>
                </c:pt>
                <c:pt idx="22">
                  <c:v>1020032</c:v>
                </c:pt>
                <c:pt idx="23">
                  <c:v>1019986</c:v>
                </c:pt>
                <c:pt idx="24">
                  <c:v>1019965</c:v>
                </c:pt>
                <c:pt idx="25">
                  <c:v>1019959</c:v>
                </c:pt>
                <c:pt idx="26">
                  <c:v>1019945</c:v>
                </c:pt>
                <c:pt idx="27">
                  <c:v>1019938</c:v>
                </c:pt>
                <c:pt idx="28">
                  <c:v>1019907</c:v>
                </c:pt>
                <c:pt idx="29">
                  <c:v>1019867</c:v>
                </c:pt>
              </c:numCache>
            </c:numRef>
          </c:val>
          <c:smooth val="0"/>
          <c:extLst>
            <c:ext xmlns:c16="http://schemas.microsoft.com/office/drawing/2014/chart" uri="{C3380CC4-5D6E-409C-BE32-E72D297353CC}">
              <c16:uniqueId val="{00000000-6663-4801-A5EC-F7A595223E6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1001427</c:v>
                </c:pt>
                <c:pt idx="1">
                  <c:v>1001401</c:v>
                </c:pt>
                <c:pt idx="2">
                  <c:v>1001415</c:v>
                </c:pt>
                <c:pt idx="3">
                  <c:v>1001408</c:v>
                </c:pt>
                <c:pt idx="4">
                  <c:v>1001409</c:v>
                </c:pt>
                <c:pt idx="5">
                  <c:v>1001409</c:v>
                </c:pt>
                <c:pt idx="6">
                  <c:v>1001454</c:v>
                </c:pt>
                <c:pt idx="7">
                  <c:v>1001457</c:v>
                </c:pt>
                <c:pt idx="8">
                  <c:v>1001467</c:v>
                </c:pt>
                <c:pt idx="9">
                  <c:v>1001468</c:v>
                </c:pt>
                <c:pt idx="10">
                  <c:v>1001471</c:v>
                </c:pt>
                <c:pt idx="11">
                  <c:v>1001482</c:v>
                </c:pt>
                <c:pt idx="12">
                  <c:v>1001517</c:v>
                </c:pt>
                <c:pt idx="13">
                  <c:v>1001566</c:v>
                </c:pt>
                <c:pt idx="14">
                  <c:v>1001605</c:v>
                </c:pt>
                <c:pt idx="15">
                  <c:v>1001605</c:v>
                </c:pt>
                <c:pt idx="16">
                  <c:v>1001599</c:v>
                </c:pt>
                <c:pt idx="17">
                  <c:v>1001596</c:v>
                </c:pt>
                <c:pt idx="18">
                  <c:v>1001600</c:v>
                </c:pt>
                <c:pt idx="19">
                  <c:v>1001628</c:v>
                </c:pt>
                <c:pt idx="20">
                  <c:v>1001647</c:v>
                </c:pt>
                <c:pt idx="21">
                  <c:v>1001653</c:v>
                </c:pt>
                <c:pt idx="22">
                  <c:v>1001651</c:v>
                </c:pt>
                <c:pt idx="23">
                  <c:v>1001655</c:v>
                </c:pt>
                <c:pt idx="24">
                  <c:v>1001657</c:v>
                </c:pt>
                <c:pt idx="25">
                  <c:v>1001670</c:v>
                </c:pt>
                <c:pt idx="26">
                  <c:v>1001683</c:v>
                </c:pt>
                <c:pt idx="27">
                  <c:v>1001694</c:v>
                </c:pt>
                <c:pt idx="28">
                  <c:v>1001698</c:v>
                </c:pt>
                <c:pt idx="29">
                  <c:v>1001712</c:v>
                </c:pt>
              </c:numCache>
            </c:numRef>
          </c:val>
          <c:smooth val="0"/>
          <c:extLst>
            <c:ext xmlns:c16="http://schemas.microsoft.com/office/drawing/2014/chart" uri="{C3380CC4-5D6E-409C-BE32-E72D297353CC}">
              <c16:uniqueId val="{00000001-6663-4801-A5EC-F7A595223E6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153556</c:v>
                </c:pt>
                <c:pt idx="1">
                  <c:v>153560</c:v>
                </c:pt>
                <c:pt idx="2">
                  <c:v>153568</c:v>
                </c:pt>
                <c:pt idx="3">
                  <c:v>153571</c:v>
                </c:pt>
                <c:pt idx="4">
                  <c:v>153575</c:v>
                </c:pt>
                <c:pt idx="5">
                  <c:v>153584</c:v>
                </c:pt>
                <c:pt idx="6">
                  <c:v>153595</c:v>
                </c:pt>
                <c:pt idx="7">
                  <c:v>153600</c:v>
                </c:pt>
                <c:pt idx="8">
                  <c:v>153606</c:v>
                </c:pt>
                <c:pt idx="9">
                  <c:v>153616</c:v>
                </c:pt>
                <c:pt idx="10">
                  <c:v>153619</c:v>
                </c:pt>
                <c:pt idx="11">
                  <c:v>153616</c:v>
                </c:pt>
                <c:pt idx="12">
                  <c:v>153622</c:v>
                </c:pt>
                <c:pt idx="13">
                  <c:v>153626</c:v>
                </c:pt>
                <c:pt idx="14">
                  <c:v>153633</c:v>
                </c:pt>
                <c:pt idx="15">
                  <c:v>153638</c:v>
                </c:pt>
                <c:pt idx="16">
                  <c:v>153632</c:v>
                </c:pt>
                <c:pt idx="17">
                  <c:v>153635</c:v>
                </c:pt>
                <c:pt idx="18">
                  <c:v>153636</c:v>
                </c:pt>
                <c:pt idx="19">
                  <c:v>153643</c:v>
                </c:pt>
                <c:pt idx="20">
                  <c:v>153646</c:v>
                </c:pt>
                <c:pt idx="21">
                  <c:v>153652</c:v>
                </c:pt>
                <c:pt idx="22">
                  <c:v>153662</c:v>
                </c:pt>
                <c:pt idx="23">
                  <c:v>153674</c:v>
                </c:pt>
                <c:pt idx="24">
                  <c:v>153683</c:v>
                </c:pt>
                <c:pt idx="25">
                  <c:v>153693</c:v>
                </c:pt>
                <c:pt idx="26">
                  <c:v>153700</c:v>
                </c:pt>
                <c:pt idx="27">
                  <c:v>153724</c:v>
                </c:pt>
                <c:pt idx="28">
                  <c:v>153733</c:v>
                </c:pt>
                <c:pt idx="29">
                  <c:v>153728</c:v>
                </c:pt>
              </c:numCache>
            </c:numRef>
          </c:val>
          <c:smooth val="0"/>
          <c:extLst>
            <c:ext xmlns:c16="http://schemas.microsoft.com/office/drawing/2014/chart" uri="{C3380CC4-5D6E-409C-BE32-E72D297353CC}">
              <c16:uniqueId val="{00000002-6663-4801-A5EC-F7A595223E6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1644627</c:v>
                </c:pt>
                <c:pt idx="1">
                  <c:v>1644185</c:v>
                </c:pt>
                <c:pt idx="2">
                  <c:v>1644114</c:v>
                </c:pt>
                <c:pt idx="3">
                  <c:v>1643979</c:v>
                </c:pt>
                <c:pt idx="4">
                  <c:v>1644238</c:v>
                </c:pt>
                <c:pt idx="5">
                  <c:v>1643968</c:v>
                </c:pt>
                <c:pt idx="6">
                  <c:v>1643973</c:v>
                </c:pt>
                <c:pt idx="7">
                  <c:v>1644316</c:v>
                </c:pt>
                <c:pt idx="8">
                  <c:v>1643937</c:v>
                </c:pt>
                <c:pt idx="9">
                  <c:v>1643965</c:v>
                </c:pt>
                <c:pt idx="10">
                  <c:v>1648448</c:v>
                </c:pt>
                <c:pt idx="11">
                  <c:v>1648319</c:v>
                </c:pt>
                <c:pt idx="12">
                  <c:v>1648608</c:v>
                </c:pt>
                <c:pt idx="13">
                  <c:v>1648728</c:v>
                </c:pt>
                <c:pt idx="14">
                  <c:v>1648500</c:v>
                </c:pt>
                <c:pt idx="15">
                  <c:v>1648650</c:v>
                </c:pt>
                <c:pt idx="16">
                  <c:v>1648363</c:v>
                </c:pt>
                <c:pt idx="17">
                  <c:v>1648367</c:v>
                </c:pt>
                <c:pt idx="18">
                  <c:v>1648786</c:v>
                </c:pt>
                <c:pt idx="19">
                  <c:v>1648404</c:v>
                </c:pt>
                <c:pt idx="20">
                  <c:v>1648279</c:v>
                </c:pt>
                <c:pt idx="21">
                  <c:v>1647847</c:v>
                </c:pt>
                <c:pt idx="22">
                  <c:v>1647891</c:v>
                </c:pt>
                <c:pt idx="23">
                  <c:v>1650672</c:v>
                </c:pt>
                <c:pt idx="24">
                  <c:v>1651100</c:v>
                </c:pt>
                <c:pt idx="25">
                  <c:v>1651635</c:v>
                </c:pt>
                <c:pt idx="26">
                  <c:v>1651499</c:v>
                </c:pt>
                <c:pt idx="27">
                  <c:v>1651290</c:v>
                </c:pt>
                <c:pt idx="28">
                  <c:v>1651167</c:v>
                </c:pt>
                <c:pt idx="29">
                  <c:v>1651794</c:v>
                </c:pt>
              </c:numCache>
            </c:numRef>
          </c:val>
          <c:smooth val="0"/>
          <c:extLst>
            <c:ext xmlns:c16="http://schemas.microsoft.com/office/drawing/2014/chart" uri="{C3380CC4-5D6E-409C-BE32-E72D297353CC}">
              <c16:uniqueId val="{00000003-6663-4801-A5EC-F7A595223E66}"/>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246</c:v>
                </c:pt>
                <c:pt idx="1">
                  <c:v>312</c:v>
                </c:pt>
                <c:pt idx="2">
                  <c:v>531</c:v>
                </c:pt>
                <c:pt idx="3">
                  <c:v>723</c:v>
                </c:pt>
                <c:pt idx="4">
                  <c:v>889</c:v>
                </c:pt>
                <c:pt idx="5">
                  <c:v>1018</c:v>
                </c:pt>
                <c:pt idx="6">
                  <c:v>1138</c:v>
                </c:pt>
                <c:pt idx="7">
                  <c:v>1277</c:v>
                </c:pt>
                <c:pt idx="8">
                  <c:v>1375</c:v>
                </c:pt>
                <c:pt idx="9">
                  <c:v>1471</c:v>
                </c:pt>
                <c:pt idx="10">
                  <c:v>1560</c:v>
                </c:pt>
                <c:pt idx="11">
                  <c:v>1676</c:v>
                </c:pt>
                <c:pt idx="12">
                  <c:v>1777</c:v>
                </c:pt>
                <c:pt idx="13">
                  <c:v>1860</c:v>
                </c:pt>
                <c:pt idx="14">
                  <c:v>1978</c:v>
                </c:pt>
                <c:pt idx="15">
                  <c:v>2251</c:v>
                </c:pt>
                <c:pt idx="16">
                  <c:v>2590</c:v>
                </c:pt>
                <c:pt idx="17">
                  <c:v>2841</c:v>
                </c:pt>
                <c:pt idx="18">
                  <c:v>3063</c:v>
                </c:pt>
                <c:pt idx="19">
                  <c:v>3300</c:v>
                </c:pt>
                <c:pt idx="20">
                  <c:v>3419</c:v>
                </c:pt>
                <c:pt idx="21">
                  <c:v>3633</c:v>
                </c:pt>
                <c:pt idx="22">
                  <c:v>3809</c:v>
                </c:pt>
                <c:pt idx="23">
                  <c:v>4048</c:v>
                </c:pt>
                <c:pt idx="24">
                  <c:v>4308</c:v>
                </c:pt>
                <c:pt idx="25">
                  <c:v>4499</c:v>
                </c:pt>
                <c:pt idx="26">
                  <c:v>4619</c:v>
                </c:pt>
                <c:pt idx="27">
                  <c:v>4686</c:v>
                </c:pt>
                <c:pt idx="28">
                  <c:v>4753</c:v>
                </c:pt>
                <c:pt idx="29">
                  <c:v>4827</c:v>
                </c:pt>
              </c:numCache>
            </c:numRef>
          </c:val>
          <c:smooth val="0"/>
          <c:extLst>
            <c:ext xmlns:c16="http://schemas.microsoft.com/office/drawing/2014/chart" uri="{C3380CC4-5D6E-409C-BE32-E72D297353CC}">
              <c16:uniqueId val="{00000004-6663-4801-A5EC-F7A595223E66}"/>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225555</c:v>
                </c:pt>
                <c:pt idx="1">
                  <c:v>225545</c:v>
                </c:pt>
                <c:pt idx="2">
                  <c:v>225541</c:v>
                </c:pt>
                <c:pt idx="3">
                  <c:v>225533</c:v>
                </c:pt>
                <c:pt idx="4">
                  <c:v>225526</c:v>
                </c:pt>
                <c:pt idx="5">
                  <c:v>225516</c:v>
                </c:pt>
                <c:pt idx="6">
                  <c:v>225505</c:v>
                </c:pt>
                <c:pt idx="7">
                  <c:v>225495</c:v>
                </c:pt>
                <c:pt idx="8">
                  <c:v>225478</c:v>
                </c:pt>
                <c:pt idx="9">
                  <c:v>225477</c:v>
                </c:pt>
                <c:pt idx="10">
                  <c:v>225477</c:v>
                </c:pt>
                <c:pt idx="11">
                  <c:v>225469</c:v>
                </c:pt>
                <c:pt idx="12">
                  <c:v>225463</c:v>
                </c:pt>
                <c:pt idx="13">
                  <c:v>225466</c:v>
                </c:pt>
                <c:pt idx="14">
                  <c:v>225466</c:v>
                </c:pt>
                <c:pt idx="15">
                  <c:v>225497</c:v>
                </c:pt>
                <c:pt idx="16">
                  <c:v>225594</c:v>
                </c:pt>
                <c:pt idx="17">
                  <c:v>225689</c:v>
                </c:pt>
                <c:pt idx="18">
                  <c:v>225780</c:v>
                </c:pt>
                <c:pt idx="19">
                  <c:v>225867</c:v>
                </c:pt>
                <c:pt idx="20">
                  <c:v>225977</c:v>
                </c:pt>
                <c:pt idx="21">
                  <c:v>226050</c:v>
                </c:pt>
                <c:pt idx="22">
                  <c:v>226122</c:v>
                </c:pt>
                <c:pt idx="23">
                  <c:v>226196</c:v>
                </c:pt>
                <c:pt idx="24">
                  <c:v>226260</c:v>
                </c:pt>
                <c:pt idx="25">
                  <c:v>226347</c:v>
                </c:pt>
                <c:pt idx="26">
                  <c:v>226426</c:v>
                </c:pt>
                <c:pt idx="27">
                  <c:v>226499</c:v>
                </c:pt>
                <c:pt idx="28">
                  <c:v>226557</c:v>
                </c:pt>
                <c:pt idx="29">
                  <c:v>226582</c:v>
                </c:pt>
              </c:numCache>
            </c:numRef>
          </c:val>
          <c:smooth val="0"/>
          <c:extLst>
            <c:ext xmlns:c16="http://schemas.microsoft.com/office/drawing/2014/chart" uri="{C3380CC4-5D6E-409C-BE32-E72D297353CC}">
              <c16:uniqueId val="{00000005-6663-4801-A5EC-F7A595223E66}"/>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42339</c:v>
                </c:pt>
                <c:pt idx="1">
                  <c:v>42341</c:v>
                </c:pt>
                <c:pt idx="2">
                  <c:v>42342</c:v>
                </c:pt>
                <c:pt idx="3">
                  <c:v>42339</c:v>
                </c:pt>
                <c:pt idx="4">
                  <c:v>42337</c:v>
                </c:pt>
                <c:pt idx="5">
                  <c:v>42334</c:v>
                </c:pt>
                <c:pt idx="6">
                  <c:v>42333</c:v>
                </c:pt>
                <c:pt idx="7">
                  <c:v>42331</c:v>
                </c:pt>
                <c:pt idx="8">
                  <c:v>42331</c:v>
                </c:pt>
                <c:pt idx="9">
                  <c:v>42332</c:v>
                </c:pt>
                <c:pt idx="10">
                  <c:v>42331</c:v>
                </c:pt>
                <c:pt idx="11">
                  <c:v>42332</c:v>
                </c:pt>
                <c:pt idx="12">
                  <c:v>42331</c:v>
                </c:pt>
                <c:pt idx="13">
                  <c:v>42328</c:v>
                </c:pt>
                <c:pt idx="14">
                  <c:v>42327</c:v>
                </c:pt>
                <c:pt idx="15">
                  <c:v>42328</c:v>
                </c:pt>
                <c:pt idx="16">
                  <c:v>42336</c:v>
                </c:pt>
                <c:pt idx="17">
                  <c:v>42341</c:v>
                </c:pt>
                <c:pt idx="18">
                  <c:v>42347</c:v>
                </c:pt>
                <c:pt idx="19">
                  <c:v>42358</c:v>
                </c:pt>
                <c:pt idx="20">
                  <c:v>42366</c:v>
                </c:pt>
                <c:pt idx="21">
                  <c:v>42371</c:v>
                </c:pt>
                <c:pt idx="22">
                  <c:v>42377</c:v>
                </c:pt>
                <c:pt idx="23">
                  <c:v>42376</c:v>
                </c:pt>
                <c:pt idx="24">
                  <c:v>42379</c:v>
                </c:pt>
                <c:pt idx="25">
                  <c:v>42384</c:v>
                </c:pt>
                <c:pt idx="26">
                  <c:v>42394</c:v>
                </c:pt>
                <c:pt idx="27">
                  <c:v>42397</c:v>
                </c:pt>
                <c:pt idx="28">
                  <c:v>42399</c:v>
                </c:pt>
                <c:pt idx="29">
                  <c:v>42398</c:v>
                </c:pt>
              </c:numCache>
            </c:numRef>
          </c:val>
          <c:smooth val="0"/>
          <c:extLst>
            <c:ext xmlns:c16="http://schemas.microsoft.com/office/drawing/2014/chart" uri="{C3380CC4-5D6E-409C-BE32-E72D297353CC}">
              <c16:uniqueId val="{00000006-6663-4801-A5EC-F7A595223E66}"/>
            </c:ext>
          </c:extLst>
        </c:ser>
        <c:dLbls>
          <c:showLegendKey val="0"/>
          <c:showVal val="0"/>
          <c:showCatName val="0"/>
          <c:showSerName val="0"/>
          <c:showPercent val="0"/>
          <c:showBubbleSize val="0"/>
        </c:dLbls>
        <c:smooth val="0"/>
        <c:axId val="61014304"/>
        <c:axId val="61012008"/>
      </c:lineChart>
      <c:dateAx>
        <c:axId val="61014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12008"/>
        <c:crosses val="autoZero"/>
        <c:auto val="1"/>
        <c:lblOffset val="100"/>
        <c:baseTimeUnit val="days"/>
      </c:dateAx>
      <c:valAx>
        <c:axId val="6101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1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Benelli</c:v>
                </c:pt>
                <c:pt idx="1">
                  <c:v>Honda Argentina</c:v>
                </c:pt>
                <c:pt idx="2">
                  <c:v>Yamaha Motor Argentina S.A</c:v>
                </c:pt>
                <c:pt idx="3">
                  <c:v>KTM Argentina</c:v>
                </c:pt>
                <c:pt idx="4">
                  <c:v>Bajaj Argentina</c:v>
                </c:pt>
                <c:pt idx="5">
                  <c:v>Kawasaki Argentina</c:v>
                </c:pt>
                <c:pt idx="6">
                  <c:v>Suzuki Motos Argentina</c:v>
                </c:pt>
              </c:strCache>
            </c:strRef>
          </c:cat>
          <c:val>
            <c:numRef>
              <c:f>Sheet1!$A$2:$G$2</c:f>
              <c:numCache>
                <c:formatCode>General</c:formatCode>
                <c:ptCount val="7"/>
                <c:pt idx="0">
                  <c:v>23</c:v>
                </c:pt>
                <c:pt idx="1">
                  <c:v>25</c:v>
                </c:pt>
                <c:pt idx="2">
                  <c:v>64</c:v>
                </c:pt>
                <c:pt idx="3">
                  <c:v>5</c:v>
                </c:pt>
                <c:pt idx="4">
                  <c:v>7</c:v>
                </c:pt>
                <c:pt idx="5">
                  <c:v>9</c:v>
                </c:pt>
                <c:pt idx="6">
                  <c:v>16</c:v>
                </c:pt>
              </c:numCache>
            </c:numRef>
          </c:val>
          <c:extLst>
            <c:ext xmlns:c16="http://schemas.microsoft.com/office/drawing/2014/chart" uri="{C3380CC4-5D6E-409C-BE32-E72D297353CC}">
              <c16:uniqueId val="{00000000-AB38-4A0D-BD10-97312EEABCE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Benelli</c:v>
                </c:pt>
                <c:pt idx="1">
                  <c:v>Honda Argentina</c:v>
                </c:pt>
                <c:pt idx="2">
                  <c:v>Yamaha Motor Argentina S.A</c:v>
                </c:pt>
                <c:pt idx="3">
                  <c:v>KTM Argentina</c:v>
                </c:pt>
                <c:pt idx="4">
                  <c:v>Bajaj Argentina</c:v>
                </c:pt>
                <c:pt idx="5">
                  <c:v>Kawasaki Argentina</c:v>
                </c:pt>
                <c:pt idx="6">
                  <c:v>Suzuki Motos Argentina</c:v>
                </c:pt>
              </c:strCache>
            </c:strRef>
          </c:cat>
          <c:val>
            <c:numRef>
              <c:f>Sheet1!$A$2:$G$2</c:f>
              <c:numCache>
                <c:formatCode>General</c:formatCode>
                <c:ptCount val="7"/>
                <c:pt idx="0">
                  <c:v>2216</c:v>
                </c:pt>
                <c:pt idx="1">
                  <c:v>1547</c:v>
                </c:pt>
                <c:pt idx="2">
                  <c:v>4579</c:v>
                </c:pt>
                <c:pt idx="3">
                  <c:v>696</c:v>
                </c:pt>
                <c:pt idx="4">
                  <c:v>247</c:v>
                </c:pt>
                <c:pt idx="5">
                  <c:v>248</c:v>
                </c:pt>
                <c:pt idx="6">
                  <c:v>1004</c:v>
                </c:pt>
              </c:numCache>
            </c:numRef>
          </c:val>
          <c:extLst>
            <c:ext xmlns:c16="http://schemas.microsoft.com/office/drawing/2014/chart" uri="{C3380CC4-5D6E-409C-BE32-E72D297353CC}">
              <c16:uniqueId val="{00000000-6396-4149-8991-12ABBB3D1A4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-17</c:v>
                </c:pt>
                <c:pt idx="1">
                  <c:v>-42</c:v>
                </c:pt>
                <c:pt idx="2">
                  <c:v>-19</c:v>
                </c:pt>
                <c:pt idx="3">
                  <c:v>-52</c:v>
                </c:pt>
                <c:pt idx="4">
                  <c:v>-30</c:v>
                </c:pt>
                <c:pt idx="5">
                  <c:v>-29</c:v>
                </c:pt>
                <c:pt idx="6">
                  <c:v>-29</c:v>
                </c:pt>
                <c:pt idx="7">
                  <c:v>-47</c:v>
                </c:pt>
                <c:pt idx="8">
                  <c:v>-32</c:v>
                </c:pt>
                <c:pt idx="9">
                  <c:v>-37</c:v>
                </c:pt>
                <c:pt idx="10">
                  <c:v>-27</c:v>
                </c:pt>
                <c:pt idx="11">
                  <c:v>-43</c:v>
                </c:pt>
                <c:pt idx="12">
                  <c:v>-36</c:v>
                </c:pt>
                <c:pt idx="13">
                  <c:v>-29</c:v>
                </c:pt>
                <c:pt idx="14">
                  <c:v>-16</c:v>
                </c:pt>
                <c:pt idx="15">
                  <c:v>-55</c:v>
                </c:pt>
                <c:pt idx="16">
                  <c:v>-56</c:v>
                </c:pt>
                <c:pt idx="17">
                  <c:v>-41</c:v>
                </c:pt>
                <c:pt idx="18">
                  <c:v>-33</c:v>
                </c:pt>
                <c:pt idx="19">
                  <c:v>-28</c:v>
                </c:pt>
                <c:pt idx="20">
                  <c:v>-33</c:v>
                </c:pt>
                <c:pt idx="21">
                  <c:v>-32</c:v>
                </c:pt>
                <c:pt idx="22">
                  <c:v>-43</c:v>
                </c:pt>
                <c:pt idx="23">
                  <c:v>-46</c:v>
                </c:pt>
                <c:pt idx="24">
                  <c:v>-21</c:v>
                </c:pt>
                <c:pt idx="25">
                  <c:v>-6</c:v>
                </c:pt>
                <c:pt idx="26">
                  <c:v>-14</c:v>
                </c:pt>
                <c:pt idx="27">
                  <c:v>-7</c:v>
                </c:pt>
                <c:pt idx="28">
                  <c:v>-31</c:v>
                </c:pt>
                <c:pt idx="29">
                  <c:v>-40</c:v>
                </c:pt>
              </c:numCache>
            </c:numRef>
          </c:val>
          <c:smooth val="0"/>
          <c:extLst>
            <c:ext xmlns:c16="http://schemas.microsoft.com/office/drawing/2014/chart" uri="{C3380CC4-5D6E-409C-BE32-E72D297353CC}">
              <c16:uniqueId val="{00000000-6F2F-4A42-B485-B7A950814B5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-24</c:v>
                </c:pt>
                <c:pt idx="1">
                  <c:v>-26</c:v>
                </c:pt>
                <c:pt idx="2">
                  <c:v>14</c:v>
                </c:pt>
                <c:pt idx="3">
                  <c:v>-7</c:v>
                </c:pt>
                <c:pt idx="4">
                  <c:v>1</c:v>
                </c:pt>
                <c:pt idx="5">
                  <c:v>0</c:v>
                </c:pt>
                <c:pt idx="6">
                  <c:v>45</c:v>
                </c:pt>
                <c:pt idx="7">
                  <c:v>3</c:v>
                </c:pt>
                <c:pt idx="8">
                  <c:v>10</c:v>
                </c:pt>
                <c:pt idx="9">
                  <c:v>1</c:v>
                </c:pt>
                <c:pt idx="10">
                  <c:v>3</c:v>
                </c:pt>
                <c:pt idx="11">
                  <c:v>11</c:v>
                </c:pt>
                <c:pt idx="12">
                  <c:v>35</c:v>
                </c:pt>
                <c:pt idx="13">
                  <c:v>49</c:v>
                </c:pt>
                <c:pt idx="14">
                  <c:v>39</c:v>
                </c:pt>
                <c:pt idx="15">
                  <c:v>0</c:v>
                </c:pt>
                <c:pt idx="16">
                  <c:v>-6</c:v>
                </c:pt>
                <c:pt idx="17">
                  <c:v>-3</c:v>
                </c:pt>
                <c:pt idx="18">
                  <c:v>4</c:v>
                </c:pt>
                <c:pt idx="19">
                  <c:v>28</c:v>
                </c:pt>
                <c:pt idx="20">
                  <c:v>19</c:v>
                </c:pt>
                <c:pt idx="21">
                  <c:v>6</c:v>
                </c:pt>
                <c:pt idx="22">
                  <c:v>-2</c:v>
                </c:pt>
                <c:pt idx="23">
                  <c:v>4</c:v>
                </c:pt>
                <c:pt idx="24">
                  <c:v>2</c:v>
                </c:pt>
                <c:pt idx="25">
                  <c:v>13</c:v>
                </c:pt>
                <c:pt idx="26">
                  <c:v>13</c:v>
                </c:pt>
                <c:pt idx="27">
                  <c:v>11</c:v>
                </c:pt>
                <c:pt idx="28">
                  <c:v>4</c:v>
                </c:pt>
                <c:pt idx="29">
                  <c:v>14</c:v>
                </c:pt>
              </c:numCache>
            </c:numRef>
          </c:val>
          <c:smooth val="0"/>
          <c:extLst>
            <c:ext xmlns:c16="http://schemas.microsoft.com/office/drawing/2014/chart" uri="{C3380CC4-5D6E-409C-BE32-E72D297353CC}">
              <c16:uniqueId val="{00000001-6F2F-4A42-B485-B7A950814B5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-7</c:v>
                </c:pt>
                <c:pt idx="1">
                  <c:v>4</c:v>
                </c:pt>
                <c:pt idx="2">
                  <c:v>8</c:v>
                </c:pt>
                <c:pt idx="3">
                  <c:v>3</c:v>
                </c:pt>
                <c:pt idx="4">
                  <c:v>4</c:v>
                </c:pt>
                <c:pt idx="5">
                  <c:v>9</c:v>
                </c:pt>
                <c:pt idx="6">
                  <c:v>11</c:v>
                </c:pt>
                <c:pt idx="7">
                  <c:v>5</c:v>
                </c:pt>
                <c:pt idx="8">
                  <c:v>6</c:v>
                </c:pt>
                <c:pt idx="9">
                  <c:v>10</c:v>
                </c:pt>
                <c:pt idx="10">
                  <c:v>3</c:v>
                </c:pt>
                <c:pt idx="11">
                  <c:v>-3</c:v>
                </c:pt>
                <c:pt idx="12">
                  <c:v>6</c:v>
                </c:pt>
                <c:pt idx="13">
                  <c:v>4</c:v>
                </c:pt>
                <c:pt idx="14">
                  <c:v>7</c:v>
                </c:pt>
                <c:pt idx="15">
                  <c:v>5</c:v>
                </c:pt>
                <c:pt idx="16">
                  <c:v>-6</c:v>
                </c:pt>
                <c:pt idx="17">
                  <c:v>3</c:v>
                </c:pt>
                <c:pt idx="18">
                  <c:v>1</c:v>
                </c:pt>
                <c:pt idx="19">
                  <c:v>7</c:v>
                </c:pt>
                <c:pt idx="20">
                  <c:v>3</c:v>
                </c:pt>
                <c:pt idx="21">
                  <c:v>6</c:v>
                </c:pt>
                <c:pt idx="22">
                  <c:v>10</c:v>
                </c:pt>
                <c:pt idx="23">
                  <c:v>12</c:v>
                </c:pt>
                <c:pt idx="24">
                  <c:v>9</c:v>
                </c:pt>
                <c:pt idx="25">
                  <c:v>10</c:v>
                </c:pt>
                <c:pt idx="26">
                  <c:v>7</c:v>
                </c:pt>
                <c:pt idx="27">
                  <c:v>24</c:v>
                </c:pt>
                <c:pt idx="28">
                  <c:v>9</c:v>
                </c:pt>
                <c:pt idx="29">
                  <c:v>-5</c:v>
                </c:pt>
              </c:numCache>
            </c:numRef>
          </c:val>
          <c:smooth val="0"/>
          <c:extLst>
            <c:ext xmlns:c16="http://schemas.microsoft.com/office/drawing/2014/chart" uri="{C3380CC4-5D6E-409C-BE32-E72D297353CC}">
              <c16:uniqueId val="{00000002-6F2F-4A42-B485-B7A950814B5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-196</c:v>
                </c:pt>
                <c:pt idx="1">
                  <c:v>-442</c:v>
                </c:pt>
                <c:pt idx="2">
                  <c:v>-71</c:v>
                </c:pt>
                <c:pt idx="3">
                  <c:v>-135</c:v>
                </c:pt>
                <c:pt idx="4">
                  <c:v>259</c:v>
                </c:pt>
                <c:pt idx="5">
                  <c:v>-270</c:v>
                </c:pt>
                <c:pt idx="6">
                  <c:v>5</c:v>
                </c:pt>
                <c:pt idx="7">
                  <c:v>343</c:v>
                </c:pt>
                <c:pt idx="8">
                  <c:v>-379</c:v>
                </c:pt>
                <c:pt idx="9">
                  <c:v>28</c:v>
                </c:pt>
                <c:pt idx="10">
                  <c:v>4483</c:v>
                </c:pt>
                <c:pt idx="11">
                  <c:v>-129</c:v>
                </c:pt>
                <c:pt idx="12">
                  <c:v>289</c:v>
                </c:pt>
                <c:pt idx="13">
                  <c:v>120</c:v>
                </c:pt>
                <c:pt idx="14">
                  <c:v>-228</c:v>
                </c:pt>
                <c:pt idx="15">
                  <c:v>150</c:v>
                </c:pt>
                <c:pt idx="16">
                  <c:v>-287</c:v>
                </c:pt>
                <c:pt idx="17">
                  <c:v>4</c:v>
                </c:pt>
                <c:pt idx="18">
                  <c:v>419</c:v>
                </c:pt>
                <c:pt idx="19">
                  <c:v>-382</c:v>
                </c:pt>
                <c:pt idx="20">
                  <c:v>-125</c:v>
                </c:pt>
                <c:pt idx="21">
                  <c:v>-432</c:v>
                </c:pt>
                <c:pt idx="22">
                  <c:v>44</c:v>
                </c:pt>
                <c:pt idx="23">
                  <c:v>2781</c:v>
                </c:pt>
                <c:pt idx="24">
                  <c:v>428</c:v>
                </c:pt>
                <c:pt idx="25">
                  <c:v>535</c:v>
                </c:pt>
                <c:pt idx="26">
                  <c:v>-136</c:v>
                </c:pt>
                <c:pt idx="27">
                  <c:v>-209</c:v>
                </c:pt>
                <c:pt idx="28">
                  <c:v>-123</c:v>
                </c:pt>
                <c:pt idx="29">
                  <c:v>627</c:v>
                </c:pt>
              </c:numCache>
            </c:numRef>
          </c:val>
          <c:smooth val="0"/>
          <c:extLst>
            <c:ext xmlns:c16="http://schemas.microsoft.com/office/drawing/2014/chart" uri="{C3380CC4-5D6E-409C-BE32-E72D297353CC}">
              <c16:uniqueId val="{00000003-6F2F-4A42-B485-B7A950814B51}"/>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1">
                  <c:v>66</c:v>
                </c:pt>
                <c:pt idx="2">
                  <c:v>219</c:v>
                </c:pt>
                <c:pt idx="3">
                  <c:v>192</c:v>
                </c:pt>
                <c:pt idx="4">
                  <c:v>166</c:v>
                </c:pt>
                <c:pt idx="5">
                  <c:v>129</c:v>
                </c:pt>
                <c:pt idx="6">
                  <c:v>120</c:v>
                </c:pt>
                <c:pt idx="7">
                  <c:v>139</c:v>
                </c:pt>
                <c:pt idx="8">
                  <c:v>98</c:v>
                </c:pt>
                <c:pt idx="9">
                  <c:v>96</c:v>
                </c:pt>
                <c:pt idx="10">
                  <c:v>89</c:v>
                </c:pt>
                <c:pt idx="11">
                  <c:v>116</c:v>
                </c:pt>
                <c:pt idx="12">
                  <c:v>101</c:v>
                </c:pt>
                <c:pt idx="13">
                  <c:v>83</c:v>
                </c:pt>
                <c:pt idx="14">
                  <c:v>118</c:v>
                </c:pt>
                <c:pt idx="15">
                  <c:v>273</c:v>
                </c:pt>
                <c:pt idx="16">
                  <c:v>339</c:v>
                </c:pt>
                <c:pt idx="17">
                  <c:v>251</c:v>
                </c:pt>
                <c:pt idx="18">
                  <c:v>222</c:v>
                </c:pt>
                <c:pt idx="19">
                  <c:v>237</c:v>
                </c:pt>
                <c:pt idx="20">
                  <c:v>119</c:v>
                </c:pt>
                <c:pt idx="21">
                  <c:v>214</c:v>
                </c:pt>
                <c:pt idx="22">
                  <c:v>176</c:v>
                </c:pt>
                <c:pt idx="23">
                  <c:v>239</c:v>
                </c:pt>
                <c:pt idx="24">
                  <c:v>260</c:v>
                </c:pt>
                <c:pt idx="25">
                  <c:v>191</c:v>
                </c:pt>
                <c:pt idx="26">
                  <c:v>120</c:v>
                </c:pt>
                <c:pt idx="27">
                  <c:v>67</c:v>
                </c:pt>
                <c:pt idx="28">
                  <c:v>67</c:v>
                </c:pt>
                <c:pt idx="29">
                  <c:v>74</c:v>
                </c:pt>
              </c:numCache>
            </c:numRef>
          </c:val>
          <c:smooth val="0"/>
          <c:extLst>
            <c:ext xmlns:c16="http://schemas.microsoft.com/office/drawing/2014/chart" uri="{C3380CC4-5D6E-409C-BE32-E72D297353CC}">
              <c16:uniqueId val="{00000004-6F2F-4A42-B485-B7A950814B51}"/>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1">
                  <c:v>-10</c:v>
                </c:pt>
                <c:pt idx="2">
                  <c:v>-4</c:v>
                </c:pt>
                <c:pt idx="3">
                  <c:v>-8</c:v>
                </c:pt>
                <c:pt idx="4">
                  <c:v>-7</c:v>
                </c:pt>
                <c:pt idx="5">
                  <c:v>-10</c:v>
                </c:pt>
                <c:pt idx="6">
                  <c:v>-11</c:v>
                </c:pt>
                <c:pt idx="7">
                  <c:v>-10</c:v>
                </c:pt>
                <c:pt idx="8">
                  <c:v>-17</c:v>
                </c:pt>
                <c:pt idx="9">
                  <c:v>-1</c:v>
                </c:pt>
                <c:pt idx="10">
                  <c:v>0</c:v>
                </c:pt>
                <c:pt idx="11">
                  <c:v>-8</c:v>
                </c:pt>
                <c:pt idx="12">
                  <c:v>-6</c:v>
                </c:pt>
                <c:pt idx="13">
                  <c:v>3</c:v>
                </c:pt>
                <c:pt idx="14">
                  <c:v>0</c:v>
                </c:pt>
                <c:pt idx="15">
                  <c:v>31</c:v>
                </c:pt>
                <c:pt idx="16">
                  <c:v>97</c:v>
                </c:pt>
                <c:pt idx="17">
                  <c:v>95</c:v>
                </c:pt>
                <c:pt idx="18">
                  <c:v>91</c:v>
                </c:pt>
                <c:pt idx="19">
                  <c:v>87</c:v>
                </c:pt>
                <c:pt idx="20">
                  <c:v>110</c:v>
                </c:pt>
                <c:pt idx="21">
                  <c:v>73</c:v>
                </c:pt>
                <c:pt idx="22">
                  <c:v>72</c:v>
                </c:pt>
                <c:pt idx="23">
                  <c:v>74</c:v>
                </c:pt>
                <c:pt idx="24">
                  <c:v>64</c:v>
                </c:pt>
                <c:pt idx="25">
                  <c:v>87</c:v>
                </c:pt>
                <c:pt idx="26">
                  <c:v>79</c:v>
                </c:pt>
                <c:pt idx="27">
                  <c:v>73</c:v>
                </c:pt>
                <c:pt idx="28">
                  <c:v>58</c:v>
                </c:pt>
                <c:pt idx="29">
                  <c:v>25</c:v>
                </c:pt>
              </c:numCache>
            </c:numRef>
          </c:val>
          <c:smooth val="0"/>
          <c:extLst>
            <c:ext xmlns:c16="http://schemas.microsoft.com/office/drawing/2014/chart" uri="{C3380CC4-5D6E-409C-BE32-E72D297353CC}">
              <c16:uniqueId val="{00000005-6F2F-4A42-B485-B7A950814B51}"/>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1">
                  <c:v>2</c:v>
                </c:pt>
                <c:pt idx="2">
                  <c:v>1</c:v>
                </c:pt>
                <c:pt idx="3">
                  <c:v>-3</c:v>
                </c:pt>
                <c:pt idx="4">
                  <c:v>-2</c:v>
                </c:pt>
                <c:pt idx="5">
                  <c:v>-3</c:v>
                </c:pt>
                <c:pt idx="6">
                  <c:v>-1</c:v>
                </c:pt>
                <c:pt idx="7">
                  <c:v>-2</c:v>
                </c:pt>
                <c:pt idx="8">
                  <c:v>0</c:v>
                </c:pt>
                <c:pt idx="9">
                  <c:v>1</c:v>
                </c:pt>
                <c:pt idx="10">
                  <c:v>-1</c:v>
                </c:pt>
                <c:pt idx="11">
                  <c:v>1</c:v>
                </c:pt>
                <c:pt idx="12">
                  <c:v>-1</c:v>
                </c:pt>
                <c:pt idx="13">
                  <c:v>-3</c:v>
                </c:pt>
                <c:pt idx="14">
                  <c:v>-1</c:v>
                </c:pt>
                <c:pt idx="15">
                  <c:v>1</c:v>
                </c:pt>
                <c:pt idx="16">
                  <c:v>8</c:v>
                </c:pt>
                <c:pt idx="17">
                  <c:v>5</c:v>
                </c:pt>
                <c:pt idx="18">
                  <c:v>6</c:v>
                </c:pt>
                <c:pt idx="19">
                  <c:v>11</c:v>
                </c:pt>
                <c:pt idx="20">
                  <c:v>8</c:v>
                </c:pt>
                <c:pt idx="21">
                  <c:v>5</c:v>
                </c:pt>
                <c:pt idx="22">
                  <c:v>6</c:v>
                </c:pt>
                <c:pt idx="23">
                  <c:v>-1</c:v>
                </c:pt>
                <c:pt idx="24">
                  <c:v>3</c:v>
                </c:pt>
                <c:pt idx="25">
                  <c:v>5</c:v>
                </c:pt>
                <c:pt idx="26">
                  <c:v>10</c:v>
                </c:pt>
                <c:pt idx="27">
                  <c:v>3</c:v>
                </c:pt>
                <c:pt idx="28">
                  <c:v>2</c:v>
                </c:pt>
                <c:pt idx="29">
                  <c:v>-1</c:v>
                </c:pt>
              </c:numCache>
            </c:numRef>
          </c:val>
          <c:smooth val="0"/>
          <c:extLst>
            <c:ext xmlns:c16="http://schemas.microsoft.com/office/drawing/2014/chart" uri="{C3380CC4-5D6E-409C-BE32-E72D297353CC}">
              <c16:uniqueId val="{00000006-6F2F-4A42-B485-B7A950814B51}"/>
            </c:ext>
          </c:extLst>
        </c:ser>
        <c:dLbls>
          <c:showLegendKey val="0"/>
          <c:showVal val="0"/>
          <c:showCatName val="0"/>
          <c:showSerName val="0"/>
          <c:showPercent val="0"/>
          <c:showBubbleSize val="0"/>
        </c:dLbls>
        <c:smooth val="0"/>
        <c:axId val="388201744"/>
        <c:axId val="388201088"/>
      </c:lineChart>
      <c:dateAx>
        <c:axId val="38820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01088"/>
        <c:crosses val="autoZero"/>
        <c:auto val="1"/>
        <c:lblOffset val="100"/>
        <c:baseTimeUnit val="days"/>
      </c:dateAx>
      <c:valAx>
        <c:axId val="38820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20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-25</c:v>
                </c:pt>
                <c:pt idx="2">
                  <c:v>-29</c:v>
                </c:pt>
                <c:pt idx="3">
                  <c:v>-42</c:v>
                </c:pt>
                <c:pt idx="4">
                  <c:v>-40</c:v>
                </c:pt>
                <c:pt idx="5">
                  <c:v>-35</c:v>
                </c:pt>
                <c:pt idx="6">
                  <c:v>-28</c:v>
                </c:pt>
              </c:numCache>
            </c:numRef>
          </c:val>
          <c:extLst>
            <c:ext xmlns:c16="http://schemas.microsoft.com/office/drawing/2014/chart" uri="{C3380CC4-5D6E-409C-BE32-E72D297353CC}">
              <c16:uniqueId val="{00000000-DA8B-4E59-972D-7CEE96841EDD}"/>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19</c:v>
                </c:pt>
                <c:pt idx="1">
                  <c:v>31</c:v>
                </c:pt>
                <c:pt idx="2">
                  <c:v>6</c:v>
                </c:pt>
                <c:pt idx="3">
                  <c:v>-1</c:v>
                </c:pt>
                <c:pt idx="4">
                  <c:v>3</c:v>
                </c:pt>
                <c:pt idx="5">
                  <c:v>-1</c:v>
                </c:pt>
                <c:pt idx="6">
                  <c:v>7</c:v>
                </c:pt>
              </c:numCache>
            </c:numRef>
          </c:val>
          <c:extLst>
            <c:ext xmlns:c16="http://schemas.microsoft.com/office/drawing/2014/chart" uri="{C3380CC4-5D6E-409C-BE32-E72D297353CC}">
              <c16:uniqueId val="{00000001-DA8B-4E59-972D-7CEE96841EDD}"/>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11</c:v>
                </c:pt>
                <c:pt idx="2">
                  <c:v>4</c:v>
                </c:pt>
                <c:pt idx="3">
                  <c:v>4</c:v>
                </c:pt>
                <c:pt idx="4">
                  <c:v>6</c:v>
                </c:pt>
                <c:pt idx="5">
                  <c:v>5</c:v>
                </c:pt>
                <c:pt idx="6">
                  <c:v>3</c:v>
                </c:pt>
              </c:numCache>
            </c:numRef>
          </c:val>
          <c:extLst>
            <c:ext xmlns:c16="http://schemas.microsoft.com/office/drawing/2014/chart" uri="{C3380CC4-5D6E-409C-BE32-E72D297353CC}">
              <c16:uniqueId val="{00000002-DA8B-4E59-972D-7CEE96841EDD}"/>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-125</c:v>
                </c:pt>
                <c:pt idx="1">
                  <c:v>-52</c:v>
                </c:pt>
                <c:pt idx="2">
                  <c:v>-127</c:v>
                </c:pt>
                <c:pt idx="3">
                  <c:v>0</c:v>
                </c:pt>
                <c:pt idx="4">
                  <c:v>613</c:v>
                </c:pt>
                <c:pt idx="5">
                  <c:v>1195</c:v>
                </c:pt>
                <c:pt idx="6">
                  <c:v>271</c:v>
                </c:pt>
              </c:numCache>
            </c:numRef>
          </c:val>
          <c:extLst>
            <c:ext xmlns:c16="http://schemas.microsoft.com/office/drawing/2014/chart" uri="{C3380CC4-5D6E-409C-BE32-E72D297353CC}">
              <c16:uniqueId val="{00000003-DA8B-4E59-972D-7CEE96841EDD}"/>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147</c:v>
                </c:pt>
                <c:pt idx="1">
                  <c:v>97</c:v>
                </c:pt>
                <c:pt idx="2">
                  <c:v>135</c:v>
                </c:pt>
                <c:pt idx="3">
                  <c:v>137</c:v>
                </c:pt>
                <c:pt idx="4">
                  <c:v>223</c:v>
                </c:pt>
                <c:pt idx="5">
                  <c:v>198</c:v>
                </c:pt>
                <c:pt idx="6">
                  <c:v>174</c:v>
                </c:pt>
              </c:numCache>
            </c:numRef>
          </c:val>
          <c:extLst>
            <c:ext xmlns:c16="http://schemas.microsoft.com/office/drawing/2014/chart" uri="{C3380CC4-5D6E-409C-BE32-E72D297353CC}">
              <c16:uniqueId val="{00000004-DA8B-4E59-972D-7CEE96841EDD}"/>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38</c:v>
                </c:pt>
                <c:pt idx="1">
                  <c:v>44</c:v>
                </c:pt>
                <c:pt idx="2">
                  <c:v>30</c:v>
                </c:pt>
                <c:pt idx="3">
                  <c:v>20</c:v>
                </c:pt>
                <c:pt idx="4">
                  <c:v>42</c:v>
                </c:pt>
                <c:pt idx="5">
                  <c:v>38</c:v>
                </c:pt>
                <c:pt idx="6">
                  <c:v>41</c:v>
                </c:pt>
              </c:numCache>
            </c:numRef>
          </c:val>
          <c:extLst>
            <c:ext xmlns:c16="http://schemas.microsoft.com/office/drawing/2014/chart" uri="{C3380CC4-5D6E-409C-BE32-E72D297353CC}">
              <c16:uniqueId val="{00000005-DA8B-4E59-972D-7CEE96841EDD}"/>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2</c:v>
                </c:pt>
                <c:pt idx="2">
                  <c:v>1</c:v>
                </c:pt>
                <c:pt idx="3">
                  <c:v>2</c:v>
                </c:pt>
                <c:pt idx="4">
                  <c:v>2</c:v>
                </c:pt>
                <c:pt idx="5">
                  <c:v>1</c:v>
                </c:pt>
                <c:pt idx="6">
                  <c:v>3</c:v>
                </c:pt>
              </c:numCache>
            </c:numRef>
          </c:val>
          <c:extLst>
            <c:ext xmlns:c16="http://schemas.microsoft.com/office/drawing/2014/chart" uri="{C3380CC4-5D6E-409C-BE32-E72D297353CC}">
              <c16:uniqueId val="{00000006-DA8B-4E59-972D-7CEE96841EDD}"/>
            </c:ext>
          </c:extLst>
        </c:ser>
        <c:dLbls>
          <c:showLegendKey val="0"/>
          <c:showVal val="0"/>
          <c:showCatName val="0"/>
          <c:showSerName val="0"/>
          <c:showPercent val="0"/>
          <c:showBubbleSize val="0"/>
        </c:dLbls>
        <c:gapWidth val="219"/>
        <c:overlap val="-27"/>
        <c:axId val="61012336"/>
        <c:axId val="61012664"/>
      </c:barChart>
      <c:catAx>
        <c:axId val="6101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12664"/>
        <c:crosses val="autoZero"/>
        <c:auto val="1"/>
        <c:lblAlgn val="ctr"/>
        <c:lblOffset val="100"/>
        <c:noMultiLvlLbl val="0"/>
      </c:catAx>
      <c:valAx>
        <c:axId val="6101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01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-1.66529850965579E-3</c:v>
                </c:pt>
                <c:pt idx="1">
                  <c:v>-4.1143354221749003E-3</c:v>
                </c:pt>
                <c:pt idx="2">
                  <c:v>-1.86132355779263E-3</c:v>
                </c:pt>
                <c:pt idx="3">
                  <c:v>-5.0942435048395296E-3</c:v>
                </c:pt>
                <c:pt idx="4">
                  <c:v>-2.9391363641707502E-3</c:v>
                </c:pt>
                <c:pt idx="5">
                  <c:v>-2.8412486602042999E-3</c:v>
                </c:pt>
                <c:pt idx="6">
                  <c:v>-2.8413293894375001E-3</c:v>
                </c:pt>
                <c:pt idx="7">
                  <c:v>-4.6050439928670799E-3</c:v>
                </c:pt>
                <c:pt idx="8">
                  <c:v>-3.13549349238124E-3</c:v>
                </c:pt>
                <c:pt idx="9">
                  <c:v>-3.6255280287612198E-3</c:v>
                </c:pt>
                <c:pt idx="10">
                  <c:v>-2.6457515110180898E-3</c:v>
                </c:pt>
                <c:pt idx="11">
                  <c:v>-4.2137157427359897E-3</c:v>
                </c:pt>
                <c:pt idx="12">
                  <c:v>-3.5279106733017498E-3</c:v>
                </c:pt>
                <c:pt idx="13">
                  <c:v>-2.84202830660193E-3</c:v>
                </c:pt>
                <c:pt idx="14">
                  <c:v>-1.5680601821497901E-3</c:v>
                </c:pt>
                <c:pt idx="15">
                  <c:v>-5.3902913991530398E-3</c:v>
                </c:pt>
                <c:pt idx="16">
                  <c:v>-5.4885925484515303E-3</c:v>
                </c:pt>
                <c:pt idx="17">
                  <c:v>-4.0186543976821198E-3</c:v>
                </c:pt>
                <c:pt idx="18">
                  <c:v>-3.2346567000032301E-3</c:v>
                </c:pt>
                <c:pt idx="19">
                  <c:v>-2.7446459798778199E-3</c:v>
                </c:pt>
                <c:pt idx="20">
                  <c:v>-3.23485011861117E-3</c:v>
                </c:pt>
                <c:pt idx="21">
                  <c:v>-3.1369258322901401E-3</c:v>
                </c:pt>
                <c:pt idx="22">
                  <c:v>-4.2153763203686004E-3</c:v>
                </c:pt>
                <c:pt idx="23">
                  <c:v>-4.5096624419626004E-3</c:v>
                </c:pt>
                <c:pt idx="24">
                  <c:v>-2.0588517881618001E-3</c:v>
                </c:pt>
                <c:pt idx="25">
                  <c:v>-5.8825547935468397E-4</c:v>
                </c:pt>
                <c:pt idx="26">
                  <c:v>-1.3726041929136401E-3</c:v>
                </c:pt>
                <c:pt idx="27">
                  <c:v>-6.8631151679747395E-4</c:v>
                </c:pt>
                <c:pt idx="28">
                  <c:v>-3.03940043414404E-3</c:v>
                </c:pt>
                <c:pt idx="29">
                  <c:v>-3.9219262148411597E-3</c:v>
                </c:pt>
              </c:numCache>
            </c:numRef>
          </c:val>
          <c:smooth val="0"/>
          <c:extLst>
            <c:ext xmlns:c16="http://schemas.microsoft.com/office/drawing/2014/chart" uri="{C3380CC4-5D6E-409C-BE32-E72D297353CC}">
              <c16:uniqueId val="{00000000-2395-45B7-83CC-8F7E9609D870}"/>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-2.3965226456411702E-3</c:v>
                </c:pt>
                <c:pt idx="1">
                  <c:v>-2.5962950869109799E-3</c:v>
                </c:pt>
                <c:pt idx="2">
                  <c:v>1.3980413440769499E-3</c:v>
                </c:pt>
                <c:pt idx="3">
                  <c:v>-6.9901089957709805E-4</c:v>
                </c:pt>
                <c:pt idx="4" formatCode="0.00E+00">
                  <c:v>9.9859397967661504E-5</c:v>
                </c:pt>
                <c:pt idx="5">
                  <c:v>0</c:v>
                </c:pt>
                <c:pt idx="6">
                  <c:v>4.4936684211945403E-3</c:v>
                </c:pt>
                <c:pt idx="7">
                  <c:v>2.9956443331396202E-4</c:v>
                </c:pt>
                <c:pt idx="8">
                  <c:v>9.9854511976050901E-4</c:v>
                </c:pt>
                <c:pt idx="9" formatCode="0.00E+00">
                  <c:v>9.9853514893650998E-5</c:v>
                </c:pt>
                <c:pt idx="10">
                  <c:v>2.9956024555951899E-4</c:v>
                </c:pt>
                <c:pt idx="11">
                  <c:v>1.0983842767289299E-3</c:v>
                </c:pt>
                <c:pt idx="12">
                  <c:v>3.4948206757585299E-3</c:v>
                </c:pt>
                <c:pt idx="13">
                  <c:v>4.8925779592358396E-3</c:v>
                </c:pt>
                <c:pt idx="14">
                  <c:v>3.8939021492343001E-3</c:v>
                </c:pt>
                <c:pt idx="15">
                  <c:v>0</c:v>
                </c:pt>
                <c:pt idx="16">
                  <c:v>-5.9903854313826297E-4</c:v>
                </c:pt>
                <c:pt idx="17">
                  <c:v>-2.9952106581576101E-4</c:v>
                </c:pt>
                <c:pt idx="18">
                  <c:v>3.9936261726284799E-4</c:v>
                </c:pt>
                <c:pt idx="19">
                  <c:v>2.7955271565495202E-3</c:v>
                </c:pt>
                <c:pt idx="20">
                  <c:v>1.89691182754476E-3</c:v>
                </c:pt>
                <c:pt idx="21">
                  <c:v>5.9901342488920804E-4</c:v>
                </c:pt>
                <c:pt idx="22">
                  <c:v>-1.99669945579956E-4</c:v>
                </c:pt>
                <c:pt idx="23">
                  <c:v>3.99340688523248E-4</c:v>
                </c:pt>
                <c:pt idx="24">
                  <c:v>1.9966954689988099E-4</c:v>
                </c:pt>
                <c:pt idx="25">
                  <c:v>1.2978494634390801E-3</c:v>
                </c:pt>
                <c:pt idx="26">
                  <c:v>1.29783261952539E-3</c:v>
                </c:pt>
                <c:pt idx="27">
                  <c:v>1.0981518105029201E-3</c:v>
                </c:pt>
                <c:pt idx="28">
                  <c:v>3.9932354591322298E-4</c:v>
                </c:pt>
                <c:pt idx="29">
                  <c:v>1.39762682964327E-3</c:v>
                </c:pt>
              </c:numCache>
            </c:numRef>
          </c:val>
          <c:smooth val="0"/>
          <c:extLst>
            <c:ext xmlns:c16="http://schemas.microsoft.com/office/drawing/2014/chart" uri="{C3380CC4-5D6E-409C-BE32-E72D297353CC}">
              <c16:uniqueId val="{00000001-2395-45B7-83CC-8F7E9609D870}"/>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-4.5583897162728001E-3</c:v>
                </c:pt>
                <c:pt idx="1">
                  <c:v>2.6049128656646398E-3</c:v>
                </c:pt>
                <c:pt idx="2">
                  <c:v>5.2096900234436102E-3</c:v>
                </c:pt>
                <c:pt idx="3">
                  <c:v>1.9535319858303801E-3</c:v>
                </c:pt>
                <c:pt idx="4">
                  <c:v>2.6046584316049299E-3</c:v>
                </c:pt>
                <c:pt idx="5">
                  <c:v>5.8603288295621002E-3</c:v>
                </c:pt>
                <c:pt idx="6">
                  <c:v>7.1622043962912803E-3</c:v>
                </c:pt>
                <c:pt idx="7">
                  <c:v>3.2553143005957198E-3</c:v>
                </c:pt>
                <c:pt idx="8">
                  <c:v>3.90625E-3</c:v>
                </c:pt>
                <c:pt idx="9">
                  <c:v>6.51016236344934E-3</c:v>
                </c:pt>
                <c:pt idx="10">
                  <c:v>1.9529215706697201E-3</c:v>
                </c:pt>
                <c:pt idx="11">
                  <c:v>-1.95288343238792E-3</c:v>
                </c:pt>
                <c:pt idx="12">
                  <c:v>3.9058431413394401E-3</c:v>
                </c:pt>
                <c:pt idx="13">
                  <c:v>2.6037937274609102E-3</c:v>
                </c:pt>
                <c:pt idx="14">
                  <c:v>4.5565203806647303E-3</c:v>
                </c:pt>
                <c:pt idx="15">
                  <c:v>3.2545091223890698E-3</c:v>
                </c:pt>
                <c:pt idx="16">
                  <c:v>-3.9052838490477599E-3</c:v>
                </c:pt>
                <c:pt idx="17">
                  <c:v>1.9527181837117301E-3</c:v>
                </c:pt>
                <c:pt idx="18">
                  <c:v>6.50893351124418E-4</c:v>
                </c:pt>
                <c:pt idx="19">
                  <c:v>4.5562238017131402E-3</c:v>
                </c:pt>
                <c:pt idx="20">
                  <c:v>1.95257837975046E-3</c:v>
                </c:pt>
                <c:pt idx="21">
                  <c:v>3.90508050974318E-3</c:v>
                </c:pt>
                <c:pt idx="22">
                  <c:v>6.50821336526697E-3</c:v>
                </c:pt>
                <c:pt idx="23">
                  <c:v>7.8093477893037997E-3</c:v>
                </c:pt>
                <c:pt idx="24">
                  <c:v>5.85655348334787E-3</c:v>
                </c:pt>
                <c:pt idx="25">
                  <c:v>6.5069005680524197E-3</c:v>
                </c:pt>
                <c:pt idx="26">
                  <c:v>4.5545340386354601E-3</c:v>
                </c:pt>
                <c:pt idx="27">
                  <c:v>1.56148340923878E-2</c:v>
                </c:pt>
                <c:pt idx="28">
                  <c:v>5.8546485909812401E-3</c:v>
                </c:pt>
                <c:pt idx="29">
                  <c:v>-3.2523921344148601E-3</c:v>
                </c:pt>
              </c:numCache>
            </c:numRef>
          </c:val>
          <c:smooth val="0"/>
          <c:extLst>
            <c:ext xmlns:c16="http://schemas.microsoft.com/office/drawing/2014/chart" uri="{C3380CC4-5D6E-409C-BE32-E72D297353CC}">
              <c16:uniqueId val="{00000002-2395-45B7-83CC-8F7E9609D870}"/>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-1.19161757830478E-2</c:v>
                </c:pt>
                <c:pt idx="1">
                  <c:v>-2.6875394846369399E-2</c:v>
                </c:pt>
                <c:pt idx="2">
                  <c:v>-4.3182488588571202E-3</c:v>
                </c:pt>
                <c:pt idx="3">
                  <c:v>-8.2111094486148808E-3</c:v>
                </c:pt>
                <c:pt idx="4">
                  <c:v>1.57544591506339E-2</c:v>
                </c:pt>
                <c:pt idx="5">
                  <c:v>-1.6420980417676801E-2</c:v>
                </c:pt>
                <c:pt idx="6">
                  <c:v>3.0414217308366099E-4</c:v>
                </c:pt>
                <c:pt idx="7">
                  <c:v>2.0864089617043599E-2</c:v>
                </c:pt>
                <c:pt idx="8">
                  <c:v>-2.30490976187059E-2</c:v>
                </c:pt>
                <c:pt idx="9">
                  <c:v>1.7032282867287501E-3</c:v>
                </c:pt>
                <c:pt idx="10">
                  <c:v>0.27269437001396002</c:v>
                </c:pt>
                <c:pt idx="11">
                  <c:v>-7.8255425709515894E-3</c:v>
                </c:pt>
                <c:pt idx="12">
                  <c:v>1.7533013937229398E-2</c:v>
                </c:pt>
                <c:pt idx="13">
                  <c:v>7.2788679904501304E-3</c:v>
                </c:pt>
                <c:pt idx="14">
                  <c:v>-1.38288425986579E-2</c:v>
                </c:pt>
                <c:pt idx="15">
                  <c:v>9.0991810737033694E-3</c:v>
                </c:pt>
                <c:pt idx="16">
                  <c:v>-1.74081824523095E-2</c:v>
                </c:pt>
                <c:pt idx="17">
                  <c:v>2.4266499551373101E-4</c:v>
                </c:pt>
                <c:pt idx="18">
                  <c:v>2.5419096596813701E-2</c:v>
                </c:pt>
                <c:pt idx="19">
                  <c:v>-2.3168561596229001E-2</c:v>
                </c:pt>
                <c:pt idx="20">
                  <c:v>-7.5830924943157104E-3</c:v>
                </c:pt>
                <c:pt idx="21">
                  <c:v>-2.62091551248302E-2</c:v>
                </c:pt>
                <c:pt idx="22">
                  <c:v>2.6701508089039799E-3</c:v>
                </c:pt>
                <c:pt idx="23">
                  <c:v>0.168761161994331</c:v>
                </c:pt>
                <c:pt idx="24">
                  <c:v>2.5928833832523999E-2</c:v>
                </c:pt>
                <c:pt idx="25">
                  <c:v>3.24026406637999E-2</c:v>
                </c:pt>
                <c:pt idx="26">
                  <c:v>-8.2342648345427403E-3</c:v>
                </c:pt>
                <c:pt idx="27">
                  <c:v>-1.2655169636796601E-2</c:v>
                </c:pt>
                <c:pt idx="28">
                  <c:v>-7.44872190832622E-3</c:v>
                </c:pt>
                <c:pt idx="29">
                  <c:v>3.7973142631847701E-2</c:v>
                </c:pt>
              </c:numCache>
            </c:numRef>
          </c:val>
          <c:smooth val="0"/>
          <c:extLst>
            <c:ext xmlns:c16="http://schemas.microsoft.com/office/drawing/2014/chart" uri="{C3380CC4-5D6E-409C-BE32-E72D297353CC}">
              <c16:uniqueId val="{00000003-2395-45B7-83CC-8F7E9609D870}"/>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1">
                  <c:v>26.829268292682901</c:v>
                </c:pt>
                <c:pt idx="2">
                  <c:v>70.192307692307693</c:v>
                </c:pt>
                <c:pt idx="3">
                  <c:v>36.158192090395502</c:v>
                </c:pt>
                <c:pt idx="4">
                  <c:v>22.959889349930801</c:v>
                </c:pt>
                <c:pt idx="5">
                  <c:v>14.510686164229501</c:v>
                </c:pt>
                <c:pt idx="6">
                  <c:v>11.7878192534381</c:v>
                </c:pt>
                <c:pt idx="7">
                  <c:v>12.2144112478032</c:v>
                </c:pt>
                <c:pt idx="8">
                  <c:v>7.6742364917775996</c:v>
                </c:pt>
                <c:pt idx="9">
                  <c:v>6.9818181818181797</c:v>
                </c:pt>
                <c:pt idx="10">
                  <c:v>6.0503059143439799</c:v>
                </c:pt>
                <c:pt idx="11">
                  <c:v>7.4358974358974397</c:v>
                </c:pt>
                <c:pt idx="12">
                  <c:v>6.0262529832935599</c:v>
                </c:pt>
                <c:pt idx="13">
                  <c:v>4.6707934721440596</c:v>
                </c:pt>
                <c:pt idx="14">
                  <c:v>6.3440860215053796</c:v>
                </c:pt>
                <c:pt idx="15">
                  <c:v>13.801820020222401</c:v>
                </c:pt>
                <c:pt idx="16">
                  <c:v>15.0599733451799</c:v>
                </c:pt>
                <c:pt idx="17">
                  <c:v>9.69111969111969</c:v>
                </c:pt>
                <c:pt idx="18">
                  <c:v>7.81414994720169</c:v>
                </c:pt>
                <c:pt idx="19">
                  <c:v>7.7375122428991201</c:v>
                </c:pt>
                <c:pt idx="20">
                  <c:v>3.60606060606061</c:v>
                </c:pt>
                <c:pt idx="21">
                  <c:v>6.2591400994442798</c:v>
                </c:pt>
                <c:pt idx="22">
                  <c:v>4.8444811450591798</c:v>
                </c:pt>
                <c:pt idx="23">
                  <c:v>6.2746127592544001</c:v>
                </c:pt>
                <c:pt idx="24">
                  <c:v>6.4229249011857696</c:v>
                </c:pt>
                <c:pt idx="25">
                  <c:v>4.4336118848653703</c:v>
                </c:pt>
                <c:pt idx="26">
                  <c:v>2.66725939097577</c:v>
                </c:pt>
                <c:pt idx="27">
                  <c:v>1.4505304178393601</c:v>
                </c:pt>
                <c:pt idx="28">
                  <c:v>1.4297908664105801</c:v>
                </c:pt>
                <c:pt idx="29">
                  <c:v>1.55691142436356</c:v>
                </c:pt>
              </c:numCache>
            </c:numRef>
          </c:val>
          <c:smooth val="0"/>
          <c:extLst>
            <c:ext xmlns:c16="http://schemas.microsoft.com/office/drawing/2014/chart" uri="{C3380CC4-5D6E-409C-BE32-E72D297353CC}">
              <c16:uniqueId val="{00000004-2395-45B7-83CC-8F7E9609D870}"/>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1">
                  <c:v>-4.4335084569173799E-3</c:v>
                </c:pt>
                <c:pt idx="2">
                  <c:v>-1.7734820102418599E-3</c:v>
                </c:pt>
                <c:pt idx="3">
                  <c:v>-3.5470269263681502E-3</c:v>
                </c:pt>
                <c:pt idx="4">
                  <c:v>-3.1037586517272402E-3</c:v>
                </c:pt>
                <c:pt idx="5">
                  <c:v>-4.4340785541356698E-3</c:v>
                </c:pt>
                <c:pt idx="6">
                  <c:v>-4.87770269071818E-3</c:v>
                </c:pt>
                <c:pt idx="7">
                  <c:v>-4.4344914746901401E-3</c:v>
                </c:pt>
                <c:pt idx="8">
                  <c:v>-7.5389698219472702E-3</c:v>
                </c:pt>
                <c:pt idx="9">
                  <c:v>-4.4350224855639999E-4</c:v>
                </c:pt>
                <c:pt idx="10">
                  <c:v>0</c:v>
                </c:pt>
                <c:pt idx="11">
                  <c:v>-3.5480337240605501E-3</c:v>
                </c:pt>
                <c:pt idx="12">
                  <c:v>-2.6611197104701801E-3</c:v>
                </c:pt>
                <c:pt idx="13">
                  <c:v>1.33059526396792E-3</c:v>
                </c:pt>
                <c:pt idx="14">
                  <c:v>0</c:v>
                </c:pt>
                <c:pt idx="15">
                  <c:v>1.37493014467813E-2</c:v>
                </c:pt>
                <c:pt idx="16">
                  <c:v>4.30160933404879E-2</c:v>
                </c:pt>
                <c:pt idx="17">
                  <c:v>4.2111049052722997E-2</c:v>
                </c:pt>
                <c:pt idx="18">
                  <c:v>4.03209726659252E-2</c:v>
                </c:pt>
                <c:pt idx="19">
                  <c:v>3.85330853042785E-2</c:v>
                </c:pt>
                <c:pt idx="20">
                  <c:v>4.8701226828177603E-2</c:v>
                </c:pt>
                <c:pt idx="21">
                  <c:v>3.2304172548533697E-2</c:v>
                </c:pt>
                <c:pt idx="22">
                  <c:v>3.18513603185136E-2</c:v>
                </c:pt>
                <c:pt idx="23">
                  <c:v>3.27256967477733E-2</c:v>
                </c:pt>
                <c:pt idx="24">
                  <c:v>2.82940458717219E-2</c:v>
                </c:pt>
                <c:pt idx="25">
                  <c:v>3.8451339167329603E-2</c:v>
                </c:pt>
                <c:pt idx="26">
                  <c:v>3.4902163492336997E-2</c:v>
                </c:pt>
                <c:pt idx="27">
                  <c:v>3.2240113767853497E-2</c:v>
                </c:pt>
                <c:pt idx="28">
                  <c:v>2.56071770736295E-2</c:v>
                </c:pt>
                <c:pt idx="29">
                  <c:v>1.10347506367051E-2</c:v>
                </c:pt>
              </c:numCache>
            </c:numRef>
          </c:val>
          <c:smooth val="0"/>
          <c:extLst>
            <c:ext xmlns:c16="http://schemas.microsoft.com/office/drawing/2014/chart" uri="{C3380CC4-5D6E-409C-BE32-E72D297353CC}">
              <c16:uniqueId val="{00000005-2395-45B7-83CC-8F7E9609D870}"/>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1">
                  <c:v>4.7237771321949002E-3</c:v>
                </c:pt>
                <c:pt idx="2">
                  <c:v>2.3617770010155598E-3</c:v>
                </c:pt>
                <c:pt idx="3">
                  <c:v>-7.0851636672807101E-3</c:v>
                </c:pt>
                <c:pt idx="4">
                  <c:v>-4.7237771321949002E-3</c:v>
                </c:pt>
                <c:pt idx="5">
                  <c:v>-7.0860004251600299E-3</c:v>
                </c:pt>
                <c:pt idx="6">
                  <c:v>-2.3621675249208699E-3</c:v>
                </c:pt>
                <c:pt idx="7">
                  <c:v>-4.7244466491862102E-3</c:v>
                </c:pt>
                <c:pt idx="8">
                  <c:v>0</c:v>
                </c:pt>
                <c:pt idx="9">
                  <c:v>2.36233493184664E-3</c:v>
                </c:pt>
                <c:pt idx="10">
                  <c:v>-2.3622791269016299E-3</c:v>
                </c:pt>
                <c:pt idx="11">
                  <c:v>2.36233493184664E-3</c:v>
                </c:pt>
                <c:pt idx="12">
                  <c:v>-2.3622791269016299E-3</c:v>
                </c:pt>
                <c:pt idx="13">
                  <c:v>-7.08700479553991E-3</c:v>
                </c:pt>
                <c:pt idx="14">
                  <c:v>-2.36250236250236E-3</c:v>
                </c:pt>
                <c:pt idx="15">
                  <c:v>2.3625581779951302E-3</c:v>
                </c:pt>
                <c:pt idx="16">
                  <c:v>1.8900018900018901E-2</c:v>
                </c:pt>
                <c:pt idx="17">
                  <c:v>1.1810279667422501E-2</c:v>
                </c:pt>
                <c:pt idx="18">
                  <c:v>1.4170662006093401E-2</c:v>
                </c:pt>
                <c:pt idx="19">
                  <c:v>2.59758660589888E-2</c:v>
                </c:pt>
                <c:pt idx="20">
                  <c:v>1.8886632985504501E-2</c:v>
                </c:pt>
                <c:pt idx="21">
                  <c:v>1.18019166312609E-2</c:v>
                </c:pt>
                <c:pt idx="22">
                  <c:v>1.41606287319157E-2</c:v>
                </c:pt>
                <c:pt idx="23">
                  <c:v>-2.3597706302947402E-3</c:v>
                </c:pt>
                <c:pt idx="24">
                  <c:v>7.07947895034925E-3</c:v>
                </c:pt>
                <c:pt idx="25">
                  <c:v>1.17982963260105E-2</c:v>
                </c:pt>
                <c:pt idx="26">
                  <c:v>2.3593808984522499E-2</c:v>
                </c:pt>
                <c:pt idx="27">
                  <c:v>7.0764730858140302E-3</c:v>
                </c:pt>
                <c:pt idx="28">
                  <c:v>4.7173149043564398E-3</c:v>
                </c:pt>
                <c:pt idx="29">
                  <c:v>-2.3585461921271701E-3</c:v>
                </c:pt>
              </c:numCache>
            </c:numRef>
          </c:val>
          <c:smooth val="0"/>
          <c:extLst>
            <c:ext xmlns:c16="http://schemas.microsoft.com/office/drawing/2014/chart" uri="{C3380CC4-5D6E-409C-BE32-E72D297353CC}">
              <c16:uniqueId val="{00000006-2395-45B7-83CC-8F7E9609D870}"/>
            </c:ext>
          </c:extLst>
        </c:ser>
        <c:dLbls>
          <c:showLegendKey val="0"/>
          <c:showVal val="0"/>
          <c:showCatName val="0"/>
          <c:showSerName val="0"/>
          <c:showPercent val="0"/>
          <c:showBubbleSize val="0"/>
        </c:dLbls>
        <c:smooth val="0"/>
        <c:axId val="436200536"/>
        <c:axId val="436199880"/>
      </c:lineChart>
      <c:dateAx>
        <c:axId val="436200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99880"/>
        <c:crosses val="autoZero"/>
        <c:auto val="1"/>
        <c:lblOffset val="100"/>
        <c:baseTimeUnit val="days"/>
      </c:dateAx>
      <c:valAx>
        <c:axId val="436199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00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1</c:v>
                </c:pt>
                <c:pt idx="1">
                  <c:v>0</c:v>
                </c:pt>
                <c:pt idx="2">
                  <c:v>0</c:v>
                </c:pt>
                <c:pt idx="3">
                  <c:v>0</c:v>
                </c:pt>
                <c:pt idx="4">
                  <c:v>0</c:v>
                </c:pt>
                <c:pt idx="5">
                  <c:v>0</c:v>
                </c:pt>
                <c:pt idx="6">
                  <c:v>0</c:v>
                </c:pt>
                <c:pt idx="7">
                  <c:v>0</c:v>
                </c:pt>
                <c:pt idx="8">
                  <c:v>1</c:v>
                </c:pt>
                <c:pt idx="9">
                  <c:v>1</c:v>
                </c:pt>
                <c:pt idx="10">
                  <c:v>0</c:v>
                </c:pt>
                <c:pt idx="11">
                  <c:v>1</c:v>
                </c:pt>
                <c:pt idx="12">
                  <c:v>1</c:v>
                </c:pt>
                <c:pt idx="13">
                  <c:v>0</c:v>
                </c:pt>
                <c:pt idx="14">
                  <c:v>1</c:v>
                </c:pt>
                <c:pt idx="15">
                  <c:v>3</c:v>
                </c:pt>
                <c:pt idx="16">
                  <c:v>1</c:v>
                </c:pt>
                <c:pt idx="17">
                  <c:v>1</c:v>
                </c:pt>
                <c:pt idx="18">
                  <c:v>0</c:v>
                </c:pt>
                <c:pt idx="19">
                  <c:v>2</c:v>
                </c:pt>
                <c:pt idx="20">
                  <c:v>2</c:v>
                </c:pt>
                <c:pt idx="21">
                  <c:v>3</c:v>
                </c:pt>
                <c:pt idx="22">
                  <c:v>0</c:v>
                </c:pt>
                <c:pt idx="23">
                  <c:v>2</c:v>
                </c:pt>
                <c:pt idx="24">
                  <c:v>1</c:v>
                </c:pt>
                <c:pt idx="25">
                  <c:v>0</c:v>
                </c:pt>
                <c:pt idx="26">
                  <c:v>1</c:v>
                </c:pt>
                <c:pt idx="27">
                  <c:v>1</c:v>
                </c:pt>
                <c:pt idx="28">
                  <c:v>1</c:v>
                </c:pt>
                <c:pt idx="29">
                  <c:v>1</c:v>
                </c:pt>
              </c:numCache>
            </c:numRef>
          </c:val>
          <c:smooth val="0"/>
          <c:extLst>
            <c:ext xmlns:c16="http://schemas.microsoft.com/office/drawing/2014/chart" uri="{C3380CC4-5D6E-409C-BE32-E72D297353CC}">
              <c16:uniqueId val="{00000000-13D4-4B98-8745-82B0BF7FF02D}"/>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5</c:v>
                </c:pt>
                <c:pt idx="1">
                  <c:v>2</c:v>
                </c:pt>
                <c:pt idx="2">
                  <c:v>1</c:v>
                </c:pt>
                <c:pt idx="3">
                  <c:v>0</c:v>
                </c:pt>
                <c:pt idx="4">
                  <c:v>2</c:v>
                </c:pt>
                <c:pt idx="5">
                  <c:v>3</c:v>
                </c:pt>
                <c:pt idx="6">
                  <c:v>2</c:v>
                </c:pt>
                <c:pt idx="7">
                  <c:v>2</c:v>
                </c:pt>
                <c:pt idx="8">
                  <c:v>2</c:v>
                </c:pt>
                <c:pt idx="9">
                  <c:v>4</c:v>
                </c:pt>
                <c:pt idx="10">
                  <c:v>0</c:v>
                </c:pt>
                <c:pt idx="11">
                  <c:v>1</c:v>
                </c:pt>
                <c:pt idx="12">
                  <c:v>4</c:v>
                </c:pt>
                <c:pt idx="13">
                  <c:v>2</c:v>
                </c:pt>
                <c:pt idx="14">
                  <c:v>0</c:v>
                </c:pt>
                <c:pt idx="15">
                  <c:v>4</c:v>
                </c:pt>
                <c:pt idx="16">
                  <c:v>1</c:v>
                </c:pt>
                <c:pt idx="17">
                  <c:v>1</c:v>
                </c:pt>
                <c:pt idx="18">
                  <c:v>1</c:v>
                </c:pt>
                <c:pt idx="19">
                  <c:v>3</c:v>
                </c:pt>
                <c:pt idx="20">
                  <c:v>3</c:v>
                </c:pt>
                <c:pt idx="21">
                  <c:v>2</c:v>
                </c:pt>
                <c:pt idx="22">
                  <c:v>2</c:v>
                </c:pt>
                <c:pt idx="23">
                  <c:v>5</c:v>
                </c:pt>
                <c:pt idx="24">
                  <c:v>1</c:v>
                </c:pt>
                <c:pt idx="25">
                  <c:v>0</c:v>
                </c:pt>
                <c:pt idx="26">
                  <c:v>3</c:v>
                </c:pt>
                <c:pt idx="27">
                  <c:v>4</c:v>
                </c:pt>
                <c:pt idx="28">
                  <c:v>2</c:v>
                </c:pt>
                <c:pt idx="29">
                  <c:v>2</c:v>
                </c:pt>
              </c:numCache>
            </c:numRef>
          </c:val>
          <c:smooth val="0"/>
          <c:extLst>
            <c:ext xmlns:c16="http://schemas.microsoft.com/office/drawing/2014/chart" uri="{C3380CC4-5D6E-409C-BE32-E72D297353CC}">
              <c16:uniqueId val="{00000001-13D4-4B98-8745-82B0BF7FF02D}"/>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0</c:v>
                </c:pt>
                <c:pt idx="2">
                  <c:v>1</c:v>
                </c:pt>
                <c:pt idx="3">
                  <c:v>0</c:v>
                </c:pt>
                <c:pt idx="4">
                  <c:v>0</c:v>
                </c:pt>
                <c:pt idx="5">
                  <c:v>0</c:v>
                </c:pt>
                <c:pt idx="6">
                  <c:v>0</c:v>
                </c:pt>
                <c:pt idx="7">
                  <c:v>0</c:v>
                </c:pt>
                <c:pt idx="8">
                  <c:v>1</c:v>
                </c:pt>
                <c:pt idx="9">
                  <c:v>0</c:v>
                </c:pt>
                <c:pt idx="10">
                  <c:v>0</c:v>
                </c:pt>
                <c:pt idx="11">
                  <c:v>0</c:v>
                </c:pt>
                <c:pt idx="12">
                  <c:v>1</c:v>
                </c:pt>
                <c:pt idx="13">
                  <c:v>1</c:v>
                </c:pt>
                <c:pt idx="14">
                  <c:v>0</c:v>
                </c:pt>
                <c:pt idx="15">
                  <c:v>0</c:v>
                </c:pt>
                <c:pt idx="16">
                  <c:v>0</c:v>
                </c:pt>
                <c:pt idx="17">
                  <c:v>0</c:v>
                </c:pt>
                <c:pt idx="18">
                  <c:v>1</c:v>
                </c:pt>
                <c:pt idx="19">
                  <c:v>0</c:v>
                </c:pt>
                <c:pt idx="20">
                  <c:v>0</c:v>
                </c:pt>
                <c:pt idx="21">
                  <c:v>0</c:v>
                </c:pt>
                <c:pt idx="22">
                  <c:v>0</c:v>
                </c:pt>
                <c:pt idx="23">
                  <c:v>1</c:v>
                </c:pt>
                <c:pt idx="24">
                  <c:v>0</c:v>
                </c:pt>
                <c:pt idx="25">
                  <c:v>0</c:v>
                </c:pt>
                <c:pt idx="26">
                  <c:v>0</c:v>
                </c:pt>
                <c:pt idx="27">
                  <c:v>0</c:v>
                </c:pt>
                <c:pt idx="28">
                  <c:v>0</c:v>
                </c:pt>
                <c:pt idx="29">
                  <c:v>1</c:v>
                </c:pt>
              </c:numCache>
            </c:numRef>
          </c:val>
          <c:smooth val="0"/>
          <c:extLst>
            <c:ext xmlns:c16="http://schemas.microsoft.com/office/drawing/2014/chart" uri="{C3380CC4-5D6E-409C-BE32-E72D297353CC}">
              <c16:uniqueId val="{00000002-13D4-4B98-8745-82B0BF7FF02D}"/>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2</c:v>
                </c:pt>
                <c:pt idx="1">
                  <c:v>2</c:v>
                </c:pt>
                <c:pt idx="2">
                  <c:v>1</c:v>
                </c:pt>
                <c:pt idx="3">
                  <c:v>1</c:v>
                </c:pt>
                <c:pt idx="4">
                  <c:v>0</c:v>
                </c:pt>
                <c:pt idx="5">
                  <c:v>0</c:v>
                </c:pt>
                <c:pt idx="6">
                  <c:v>0</c:v>
                </c:pt>
                <c:pt idx="7">
                  <c:v>2</c:v>
                </c:pt>
                <c:pt idx="8">
                  <c:v>1</c:v>
                </c:pt>
                <c:pt idx="9">
                  <c:v>1</c:v>
                </c:pt>
                <c:pt idx="10">
                  <c:v>1</c:v>
                </c:pt>
                <c:pt idx="11">
                  <c:v>0</c:v>
                </c:pt>
                <c:pt idx="12">
                  <c:v>0</c:v>
                </c:pt>
                <c:pt idx="13">
                  <c:v>1</c:v>
                </c:pt>
                <c:pt idx="14">
                  <c:v>1</c:v>
                </c:pt>
                <c:pt idx="15">
                  <c:v>1</c:v>
                </c:pt>
                <c:pt idx="16">
                  <c:v>1</c:v>
                </c:pt>
                <c:pt idx="17">
                  <c:v>0</c:v>
                </c:pt>
                <c:pt idx="18">
                  <c:v>0</c:v>
                </c:pt>
                <c:pt idx="19">
                  <c:v>1</c:v>
                </c:pt>
                <c:pt idx="20">
                  <c:v>2</c:v>
                </c:pt>
                <c:pt idx="21">
                  <c:v>0</c:v>
                </c:pt>
                <c:pt idx="22">
                  <c:v>1</c:v>
                </c:pt>
                <c:pt idx="23">
                  <c:v>1</c:v>
                </c:pt>
                <c:pt idx="24">
                  <c:v>1</c:v>
                </c:pt>
                <c:pt idx="25">
                  <c:v>0</c:v>
                </c:pt>
                <c:pt idx="26">
                  <c:v>0</c:v>
                </c:pt>
                <c:pt idx="27">
                  <c:v>0</c:v>
                </c:pt>
                <c:pt idx="28">
                  <c:v>1</c:v>
                </c:pt>
                <c:pt idx="29">
                  <c:v>1</c:v>
                </c:pt>
              </c:numCache>
            </c:numRef>
          </c:val>
          <c:smooth val="0"/>
          <c:extLst>
            <c:ext xmlns:c16="http://schemas.microsoft.com/office/drawing/2014/chart" uri="{C3380CC4-5D6E-409C-BE32-E72D297353CC}">
              <c16:uniqueId val="{00000003-13D4-4B98-8745-82B0BF7FF02D}"/>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2</c:v>
                </c:pt>
                <c:pt idx="1">
                  <c:v>0</c:v>
                </c:pt>
                <c:pt idx="2">
                  <c:v>1</c:v>
                </c:pt>
                <c:pt idx="3">
                  <c:v>0</c:v>
                </c:pt>
                <c:pt idx="4">
                  <c:v>0</c:v>
                </c:pt>
                <c:pt idx="5">
                  <c:v>0</c:v>
                </c:pt>
                <c:pt idx="6">
                  <c:v>1</c:v>
                </c:pt>
                <c:pt idx="7">
                  <c:v>0</c:v>
                </c:pt>
                <c:pt idx="8">
                  <c:v>1</c:v>
                </c:pt>
                <c:pt idx="9">
                  <c:v>1</c:v>
                </c:pt>
                <c:pt idx="10">
                  <c:v>0</c:v>
                </c:pt>
                <c:pt idx="11">
                  <c:v>1</c:v>
                </c:pt>
                <c:pt idx="12">
                  <c:v>0</c:v>
                </c:pt>
                <c:pt idx="13">
                  <c:v>1</c:v>
                </c:pt>
                <c:pt idx="14">
                  <c:v>1</c:v>
                </c:pt>
                <c:pt idx="15">
                  <c:v>1</c:v>
                </c:pt>
                <c:pt idx="16">
                  <c:v>1</c:v>
                </c:pt>
                <c:pt idx="17">
                  <c:v>0</c:v>
                </c:pt>
                <c:pt idx="18">
                  <c:v>1</c:v>
                </c:pt>
                <c:pt idx="19">
                  <c:v>0</c:v>
                </c:pt>
                <c:pt idx="20">
                  <c:v>1</c:v>
                </c:pt>
                <c:pt idx="21">
                  <c:v>1</c:v>
                </c:pt>
                <c:pt idx="22">
                  <c:v>0</c:v>
                </c:pt>
                <c:pt idx="23">
                  <c:v>1</c:v>
                </c:pt>
                <c:pt idx="24">
                  <c:v>0</c:v>
                </c:pt>
                <c:pt idx="25">
                  <c:v>0</c:v>
                </c:pt>
                <c:pt idx="26">
                  <c:v>0</c:v>
                </c:pt>
                <c:pt idx="27">
                  <c:v>0</c:v>
                </c:pt>
                <c:pt idx="28">
                  <c:v>0</c:v>
                </c:pt>
                <c:pt idx="29">
                  <c:v>1</c:v>
                </c:pt>
              </c:numCache>
            </c:numRef>
          </c:val>
          <c:smooth val="0"/>
          <c:extLst>
            <c:ext xmlns:c16="http://schemas.microsoft.com/office/drawing/2014/chart" uri="{C3380CC4-5D6E-409C-BE32-E72D297353CC}">
              <c16:uniqueId val="{00000004-13D4-4B98-8745-82B0BF7FF02D}"/>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1</c:v>
                </c:pt>
                <c:pt idx="10">
                  <c:v>0</c:v>
                </c:pt>
                <c:pt idx="11">
                  <c:v>0</c:v>
                </c:pt>
                <c:pt idx="12">
                  <c:v>1</c:v>
                </c:pt>
                <c:pt idx="13">
                  <c:v>1</c:v>
                </c:pt>
                <c:pt idx="14">
                  <c:v>0</c:v>
                </c:pt>
                <c:pt idx="15">
                  <c:v>0</c:v>
                </c:pt>
                <c:pt idx="16">
                  <c:v>0</c:v>
                </c:pt>
                <c:pt idx="17">
                  <c:v>0</c:v>
                </c:pt>
                <c:pt idx="18">
                  <c:v>0</c:v>
                </c:pt>
                <c:pt idx="19">
                  <c:v>0</c:v>
                </c:pt>
                <c:pt idx="20">
                  <c:v>0</c:v>
                </c:pt>
                <c:pt idx="21">
                  <c:v>0</c:v>
                </c:pt>
                <c:pt idx="22">
                  <c:v>0</c:v>
                </c:pt>
                <c:pt idx="23">
                  <c:v>1</c:v>
                </c:pt>
                <c:pt idx="24">
                  <c:v>0</c:v>
                </c:pt>
                <c:pt idx="25">
                  <c:v>0</c:v>
                </c:pt>
                <c:pt idx="26">
                  <c:v>0</c:v>
                </c:pt>
                <c:pt idx="27">
                  <c:v>0</c:v>
                </c:pt>
                <c:pt idx="28">
                  <c:v>0</c:v>
                </c:pt>
                <c:pt idx="29">
                  <c:v>1</c:v>
                </c:pt>
              </c:numCache>
            </c:numRef>
          </c:val>
          <c:smooth val="0"/>
          <c:extLst>
            <c:ext xmlns:c16="http://schemas.microsoft.com/office/drawing/2014/chart" uri="{C3380CC4-5D6E-409C-BE32-E72D297353CC}">
              <c16:uniqueId val="{00000005-13D4-4B98-8745-82B0BF7FF02D}"/>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0</c:v>
                </c:pt>
                <c:pt idx="1">
                  <c:v>0</c:v>
                </c:pt>
                <c:pt idx="2">
                  <c:v>0</c:v>
                </c:pt>
                <c:pt idx="3">
                  <c:v>0</c:v>
                </c:pt>
                <c:pt idx="4">
                  <c:v>0</c:v>
                </c:pt>
                <c:pt idx="5">
                  <c:v>1</c:v>
                </c:pt>
                <c:pt idx="6">
                  <c:v>0</c:v>
                </c:pt>
                <c:pt idx="7">
                  <c:v>0</c:v>
                </c:pt>
                <c:pt idx="8">
                  <c:v>0</c:v>
                </c:pt>
                <c:pt idx="9">
                  <c:v>0</c:v>
                </c:pt>
                <c:pt idx="10">
                  <c:v>0</c:v>
                </c:pt>
                <c:pt idx="11">
                  <c:v>0</c:v>
                </c:pt>
                <c:pt idx="12">
                  <c:v>0</c:v>
                </c:pt>
                <c:pt idx="13">
                  <c:v>1</c:v>
                </c:pt>
                <c:pt idx="14">
                  <c:v>0</c:v>
                </c:pt>
                <c:pt idx="15">
                  <c:v>0</c:v>
                </c:pt>
                <c:pt idx="16">
                  <c:v>1</c:v>
                </c:pt>
                <c:pt idx="17">
                  <c:v>0</c:v>
                </c:pt>
                <c:pt idx="18">
                  <c:v>0</c:v>
                </c:pt>
                <c:pt idx="19">
                  <c:v>1</c:v>
                </c:pt>
                <c:pt idx="20">
                  <c:v>1</c:v>
                </c:pt>
                <c:pt idx="21">
                  <c:v>0</c:v>
                </c:pt>
                <c:pt idx="22">
                  <c:v>1</c:v>
                </c:pt>
                <c:pt idx="23">
                  <c:v>0</c:v>
                </c:pt>
                <c:pt idx="24">
                  <c:v>1</c:v>
                </c:pt>
                <c:pt idx="25">
                  <c:v>0</c:v>
                </c:pt>
                <c:pt idx="26">
                  <c:v>1</c:v>
                </c:pt>
                <c:pt idx="27">
                  <c:v>0</c:v>
                </c:pt>
                <c:pt idx="28">
                  <c:v>0</c:v>
                </c:pt>
                <c:pt idx="29">
                  <c:v>1</c:v>
                </c:pt>
              </c:numCache>
            </c:numRef>
          </c:val>
          <c:smooth val="0"/>
          <c:extLst>
            <c:ext xmlns:c16="http://schemas.microsoft.com/office/drawing/2014/chart" uri="{C3380CC4-5D6E-409C-BE32-E72D297353CC}">
              <c16:uniqueId val="{00000006-13D4-4B98-8745-82B0BF7FF02D}"/>
            </c:ext>
          </c:extLst>
        </c:ser>
        <c:dLbls>
          <c:showLegendKey val="0"/>
          <c:showVal val="0"/>
          <c:showCatName val="0"/>
          <c:showSerName val="0"/>
          <c:showPercent val="0"/>
          <c:showBubbleSize val="0"/>
        </c:dLbls>
        <c:smooth val="0"/>
        <c:axId val="436194960"/>
        <c:axId val="436195288"/>
      </c:lineChart>
      <c:dateAx>
        <c:axId val="436194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95288"/>
        <c:crosses val="autoZero"/>
        <c:auto val="1"/>
        <c:lblOffset val="100"/>
        <c:baseTimeUnit val="days"/>
      </c:dateAx>
      <c:valAx>
        <c:axId val="43619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9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5</c:v>
                </c:pt>
                <c:pt idx="12">
                  <c:v>4</c:v>
                </c:pt>
                <c:pt idx="13">
                  <c:v>2</c:v>
                </c:pt>
                <c:pt idx="14">
                  <c:v>5</c:v>
                </c:pt>
                <c:pt idx="15">
                  <c:v>0</c:v>
                </c:pt>
                <c:pt idx="16">
                  <c:v>2</c:v>
                </c:pt>
                <c:pt idx="17">
                  <c:v>1</c:v>
                </c:pt>
                <c:pt idx="18">
                  <c:v>4</c:v>
                </c:pt>
                <c:pt idx="19">
                  <c:v>0</c:v>
                </c:pt>
                <c:pt idx="20">
                  <c:v>1</c:v>
                </c:pt>
                <c:pt idx="21">
                  <c:v>0</c:v>
                </c:pt>
                <c:pt idx="22">
                  <c:v>0</c:v>
                </c:pt>
                <c:pt idx="23">
                  <c:v>0</c:v>
                </c:pt>
              </c:numCache>
            </c:numRef>
          </c:val>
          <c:smooth val="0"/>
          <c:extLst>
            <c:ext xmlns:c16="http://schemas.microsoft.com/office/drawing/2014/chart" uri="{C3380CC4-5D6E-409C-BE32-E72D297353CC}">
              <c16:uniqueId val="{00000000-23A7-4785-9947-B5942116B11E}"/>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3</c:v>
                </c:pt>
                <c:pt idx="10">
                  <c:v>20</c:v>
                </c:pt>
                <c:pt idx="11">
                  <c:v>3</c:v>
                </c:pt>
                <c:pt idx="12">
                  <c:v>9</c:v>
                </c:pt>
                <c:pt idx="13">
                  <c:v>0</c:v>
                </c:pt>
                <c:pt idx="14">
                  <c:v>2</c:v>
                </c:pt>
                <c:pt idx="15">
                  <c:v>1</c:v>
                </c:pt>
                <c:pt idx="16">
                  <c:v>18</c:v>
                </c:pt>
                <c:pt idx="17">
                  <c:v>0</c:v>
                </c:pt>
                <c:pt idx="18">
                  <c:v>7</c:v>
                </c:pt>
                <c:pt idx="19">
                  <c:v>0</c:v>
                </c:pt>
                <c:pt idx="20">
                  <c:v>0</c:v>
                </c:pt>
                <c:pt idx="21">
                  <c:v>0</c:v>
                </c:pt>
                <c:pt idx="22">
                  <c:v>0</c:v>
                </c:pt>
                <c:pt idx="23">
                  <c:v>0</c:v>
                </c:pt>
              </c:numCache>
            </c:numRef>
          </c:val>
          <c:smooth val="0"/>
          <c:extLst>
            <c:ext xmlns:c16="http://schemas.microsoft.com/office/drawing/2014/chart" uri="{C3380CC4-5D6E-409C-BE32-E72D297353CC}">
              <c16:uniqueId val="{00000001-23A7-4785-9947-B5942116B11E}"/>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1</c:v>
                </c:pt>
                <c:pt idx="14">
                  <c:v>0</c:v>
                </c:pt>
                <c:pt idx="15">
                  <c:v>2</c:v>
                </c:pt>
                <c:pt idx="16">
                  <c:v>0</c:v>
                </c:pt>
                <c:pt idx="17">
                  <c:v>1</c:v>
                </c:pt>
                <c:pt idx="18">
                  <c:v>0</c:v>
                </c:pt>
                <c:pt idx="19">
                  <c:v>0</c:v>
                </c:pt>
                <c:pt idx="20">
                  <c:v>0</c:v>
                </c:pt>
                <c:pt idx="21">
                  <c:v>2</c:v>
                </c:pt>
                <c:pt idx="22">
                  <c:v>0</c:v>
                </c:pt>
                <c:pt idx="23">
                  <c:v>0</c:v>
                </c:pt>
              </c:numCache>
            </c:numRef>
          </c:val>
          <c:smooth val="0"/>
          <c:extLst>
            <c:ext xmlns:c16="http://schemas.microsoft.com/office/drawing/2014/chart" uri="{C3380CC4-5D6E-409C-BE32-E72D297353CC}">
              <c16:uniqueId val="{00000002-23A7-4785-9947-B5942116B11E}"/>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1</c:v>
                </c:pt>
                <c:pt idx="12">
                  <c:v>1</c:v>
                </c:pt>
                <c:pt idx="13">
                  <c:v>1</c:v>
                </c:pt>
                <c:pt idx="14">
                  <c:v>1</c:v>
                </c:pt>
                <c:pt idx="15">
                  <c:v>3</c:v>
                </c:pt>
                <c:pt idx="16">
                  <c:v>3</c:v>
                </c:pt>
                <c:pt idx="17">
                  <c:v>5</c:v>
                </c:pt>
                <c:pt idx="18">
                  <c:v>1</c:v>
                </c:pt>
                <c:pt idx="19">
                  <c:v>1</c:v>
                </c:pt>
                <c:pt idx="20">
                  <c:v>1</c:v>
                </c:pt>
                <c:pt idx="21">
                  <c:v>1</c:v>
                </c:pt>
                <c:pt idx="22">
                  <c:v>0</c:v>
                </c:pt>
                <c:pt idx="23">
                  <c:v>0</c:v>
                </c:pt>
              </c:numCache>
            </c:numRef>
          </c:val>
          <c:smooth val="0"/>
          <c:extLst>
            <c:ext xmlns:c16="http://schemas.microsoft.com/office/drawing/2014/chart" uri="{C3380CC4-5D6E-409C-BE32-E72D297353CC}">
              <c16:uniqueId val="{00000003-23A7-4785-9947-B5942116B11E}"/>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c:v>
                </c:pt>
                <c:pt idx="13">
                  <c:v>1</c:v>
                </c:pt>
                <c:pt idx="14">
                  <c:v>2</c:v>
                </c:pt>
                <c:pt idx="15">
                  <c:v>0</c:v>
                </c:pt>
                <c:pt idx="16">
                  <c:v>0</c:v>
                </c:pt>
                <c:pt idx="17">
                  <c:v>1</c:v>
                </c:pt>
                <c:pt idx="18">
                  <c:v>6</c:v>
                </c:pt>
                <c:pt idx="19">
                  <c:v>2</c:v>
                </c:pt>
                <c:pt idx="20">
                  <c:v>0</c:v>
                </c:pt>
                <c:pt idx="21">
                  <c:v>1</c:v>
                </c:pt>
                <c:pt idx="22">
                  <c:v>0</c:v>
                </c:pt>
                <c:pt idx="23">
                  <c:v>0</c:v>
                </c:pt>
              </c:numCache>
            </c:numRef>
          </c:val>
          <c:smooth val="0"/>
          <c:extLst>
            <c:ext xmlns:c16="http://schemas.microsoft.com/office/drawing/2014/chart" uri="{C3380CC4-5D6E-409C-BE32-E72D297353CC}">
              <c16:uniqueId val="{00000004-23A7-4785-9947-B5942116B11E}"/>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4</c:v>
                </c:pt>
                <c:pt idx="19">
                  <c:v>1</c:v>
                </c:pt>
                <c:pt idx="20">
                  <c:v>0</c:v>
                </c:pt>
                <c:pt idx="21">
                  <c:v>0</c:v>
                </c:pt>
                <c:pt idx="22">
                  <c:v>0</c:v>
                </c:pt>
                <c:pt idx="23">
                  <c:v>0</c:v>
                </c:pt>
              </c:numCache>
            </c:numRef>
          </c:val>
          <c:smooth val="0"/>
          <c:extLst>
            <c:ext xmlns:c16="http://schemas.microsoft.com/office/drawing/2014/chart" uri="{C3380CC4-5D6E-409C-BE32-E72D297353CC}">
              <c16:uniqueId val="{00000005-23A7-4785-9947-B5942116B11E}"/>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1</c:v>
                </c:pt>
                <c:pt idx="9">
                  <c:v>2</c:v>
                </c:pt>
                <c:pt idx="10">
                  <c:v>2</c:v>
                </c:pt>
                <c:pt idx="11">
                  <c:v>2</c:v>
                </c:pt>
                <c:pt idx="12">
                  <c:v>1</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23A7-4785-9947-B5942116B11E}"/>
            </c:ext>
          </c:extLst>
        </c:ser>
        <c:dLbls>
          <c:showLegendKey val="0"/>
          <c:showVal val="0"/>
          <c:showCatName val="0"/>
          <c:showSerName val="0"/>
          <c:showPercent val="0"/>
          <c:showBubbleSize val="0"/>
        </c:dLbls>
        <c:smooth val="0"/>
        <c:axId val="436206768"/>
        <c:axId val="436202504"/>
      </c:lineChart>
      <c:catAx>
        <c:axId val="436206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02504"/>
        <c:crosses val="autoZero"/>
        <c:auto val="1"/>
        <c:lblAlgn val="ctr"/>
        <c:lblOffset val="100"/>
        <c:noMultiLvlLbl val="0"/>
      </c:catAx>
      <c:valAx>
        <c:axId val="43620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0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6</c:v>
                </c:pt>
                <c:pt idx="3">
                  <c:v>5</c:v>
                </c:pt>
                <c:pt idx="4">
                  <c:v>4</c:v>
                </c:pt>
                <c:pt idx="5">
                  <c:v>2</c:v>
                </c:pt>
                <c:pt idx="6">
                  <c:v>1</c:v>
                </c:pt>
              </c:numCache>
            </c:numRef>
          </c:val>
          <c:extLst>
            <c:ext xmlns:c16="http://schemas.microsoft.com/office/drawing/2014/chart" uri="{C3380CC4-5D6E-409C-BE32-E72D297353CC}">
              <c16:uniqueId val="{00000000-52D5-43A2-BAE7-610EC6C73F2A}"/>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c:v>
                </c:pt>
                <c:pt idx="1">
                  <c:v>11</c:v>
                </c:pt>
                <c:pt idx="2">
                  <c:v>11</c:v>
                </c:pt>
                <c:pt idx="3">
                  <c:v>12</c:v>
                </c:pt>
                <c:pt idx="4">
                  <c:v>11</c:v>
                </c:pt>
                <c:pt idx="5">
                  <c:v>2</c:v>
                </c:pt>
                <c:pt idx="6">
                  <c:v>4</c:v>
                </c:pt>
              </c:numCache>
            </c:numRef>
          </c:val>
          <c:extLst>
            <c:ext xmlns:c16="http://schemas.microsoft.com/office/drawing/2014/chart" uri="{C3380CC4-5D6E-409C-BE32-E72D297353CC}">
              <c16:uniqueId val="{00000001-52D5-43A2-BAE7-610EC6C73F2A}"/>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0</c:v>
                </c:pt>
                <c:pt idx="3">
                  <c:v>2</c:v>
                </c:pt>
                <c:pt idx="4">
                  <c:v>2</c:v>
                </c:pt>
                <c:pt idx="5">
                  <c:v>0</c:v>
                </c:pt>
                <c:pt idx="6">
                  <c:v>1</c:v>
                </c:pt>
              </c:numCache>
            </c:numRef>
          </c:val>
          <c:extLst>
            <c:ext xmlns:c16="http://schemas.microsoft.com/office/drawing/2014/chart" uri="{C3380CC4-5D6E-409C-BE32-E72D297353CC}">
              <c16:uniqueId val="{00000002-52D5-43A2-BAE7-610EC6C73F2A}"/>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3</c:v>
                </c:pt>
                <c:pt idx="2">
                  <c:v>6</c:v>
                </c:pt>
                <c:pt idx="3">
                  <c:v>6</c:v>
                </c:pt>
                <c:pt idx="4">
                  <c:v>4</c:v>
                </c:pt>
                <c:pt idx="5">
                  <c:v>3</c:v>
                </c:pt>
                <c:pt idx="6">
                  <c:v>0</c:v>
                </c:pt>
              </c:numCache>
            </c:numRef>
          </c:val>
          <c:extLst>
            <c:ext xmlns:c16="http://schemas.microsoft.com/office/drawing/2014/chart" uri="{C3380CC4-5D6E-409C-BE32-E72D297353CC}">
              <c16:uniqueId val="{00000003-52D5-43A2-BAE7-610EC6C73F2A}"/>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3</c:v>
                </c:pt>
                <c:pt idx="2">
                  <c:v>4</c:v>
                </c:pt>
                <c:pt idx="3">
                  <c:v>3</c:v>
                </c:pt>
                <c:pt idx="4">
                  <c:v>4</c:v>
                </c:pt>
                <c:pt idx="5">
                  <c:v>0</c:v>
                </c:pt>
                <c:pt idx="6">
                  <c:v>2</c:v>
                </c:pt>
              </c:numCache>
            </c:numRef>
          </c:val>
          <c:extLst>
            <c:ext xmlns:c16="http://schemas.microsoft.com/office/drawing/2014/chart" uri="{C3380CC4-5D6E-409C-BE32-E72D297353CC}">
              <c16:uniqueId val="{00000004-52D5-43A2-BAE7-610EC6C73F2A}"/>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5-52D5-43A2-BAE7-610EC6C73F2A}"/>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2</c:v>
                </c:pt>
                <c:pt idx="2">
                  <c:v>0</c:v>
                </c:pt>
                <c:pt idx="3">
                  <c:v>2</c:v>
                </c:pt>
                <c:pt idx="4">
                  <c:v>1</c:v>
                </c:pt>
                <c:pt idx="5">
                  <c:v>1</c:v>
                </c:pt>
                <c:pt idx="6">
                  <c:v>0</c:v>
                </c:pt>
              </c:numCache>
            </c:numRef>
          </c:val>
          <c:extLst>
            <c:ext xmlns:c16="http://schemas.microsoft.com/office/drawing/2014/chart" uri="{C3380CC4-5D6E-409C-BE32-E72D297353CC}">
              <c16:uniqueId val="{00000006-52D5-43A2-BAE7-610EC6C73F2A}"/>
            </c:ext>
          </c:extLst>
        </c:ser>
        <c:dLbls>
          <c:showLegendKey val="0"/>
          <c:showVal val="0"/>
          <c:showCatName val="0"/>
          <c:showSerName val="0"/>
          <c:showPercent val="0"/>
          <c:showBubbleSize val="0"/>
        </c:dLbls>
        <c:gapWidth val="219"/>
        <c:overlap val="-27"/>
        <c:axId val="436205128"/>
        <c:axId val="436201848"/>
      </c:barChart>
      <c:catAx>
        <c:axId val="43620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01848"/>
        <c:crosses val="autoZero"/>
        <c:auto val="1"/>
        <c:lblAlgn val="ctr"/>
        <c:lblOffset val="100"/>
        <c:noMultiLvlLbl val="0"/>
      </c:catAx>
      <c:valAx>
        <c:axId val="43620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20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Sheet1!$B$2:$B$8</c:f>
              <c:numCache>
                <c:formatCode>General</c:formatCode>
                <c:ptCount val="7"/>
                <c:pt idx="0">
                  <c:v>1211</c:v>
                </c:pt>
                <c:pt idx="1">
                  <c:v>4001</c:v>
                </c:pt>
                <c:pt idx="2">
                  <c:v>176</c:v>
                </c:pt>
                <c:pt idx="3">
                  <c:v>1776</c:v>
                </c:pt>
                <c:pt idx="4">
                  <c:v>771</c:v>
                </c:pt>
                <c:pt idx="5">
                  <c:v>558</c:v>
                </c:pt>
                <c:pt idx="6">
                  <c:v>219</c:v>
                </c:pt>
              </c:numCache>
            </c:numRef>
          </c:val>
          <c:extLst>
            <c:ext xmlns:c16="http://schemas.microsoft.com/office/drawing/2014/chart" uri="{C3380CC4-5D6E-409C-BE32-E72D297353CC}">
              <c16:uniqueId val="{00000000-0716-4C63-B00F-C5392FB5AE1E}"/>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Sheet1!$C$2:$C$8</c:f>
              <c:numCache>
                <c:formatCode>General</c:formatCode>
                <c:ptCount val="7"/>
                <c:pt idx="0">
                  <c:v>145</c:v>
                </c:pt>
                <c:pt idx="1">
                  <c:v>199</c:v>
                </c:pt>
                <c:pt idx="2">
                  <c:v>18</c:v>
                </c:pt>
                <c:pt idx="3">
                  <c:v>206</c:v>
                </c:pt>
                <c:pt idx="4">
                  <c:v>105</c:v>
                </c:pt>
                <c:pt idx="5">
                  <c:v>102</c:v>
                </c:pt>
                <c:pt idx="6">
                  <c:v>14</c:v>
                </c:pt>
              </c:numCache>
            </c:numRef>
          </c:val>
          <c:extLst>
            <c:ext xmlns:c16="http://schemas.microsoft.com/office/drawing/2014/chart" uri="{C3380CC4-5D6E-409C-BE32-E72D297353CC}">
              <c16:uniqueId val="{00000001-0716-4C63-B00F-C5392FB5AE1E}"/>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Sheet1!$D$2:$D$8</c:f>
              <c:numCache>
                <c:formatCode>General</c:formatCode>
                <c:ptCount val="7"/>
                <c:pt idx="0">
                  <c:v>2</c:v>
                </c:pt>
                <c:pt idx="1">
                  <c:v>13</c:v>
                </c:pt>
                <c:pt idx="2">
                  <c:v>0</c:v>
                </c:pt>
                <c:pt idx="3">
                  <c:v>2</c:v>
                </c:pt>
                <c:pt idx="4">
                  <c:v>1</c:v>
                </c:pt>
                <c:pt idx="5">
                  <c:v>1</c:v>
                </c:pt>
                <c:pt idx="6">
                  <c:v>0</c:v>
                </c:pt>
              </c:numCache>
            </c:numRef>
          </c:val>
          <c:extLst>
            <c:ext xmlns:c16="http://schemas.microsoft.com/office/drawing/2014/chart" uri="{C3380CC4-5D6E-409C-BE32-E72D297353CC}">
              <c16:uniqueId val="{00000002-0716-4C63-B00F-C5392FB5AE1E}"/>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Sheet1!$E$2:$E$8</c:f>
              <c:numCache>
                <c:formatCode>General</c:formatCode>
                <c:ptCount val="7"/>
                <c:pt idx="0">
                  <c:v>3</c:v>
                </c:pt>
                <c:pt idx="1">
                  <c:v>6</c:v>
                </c:pt>
                <c:pt idx="2">
                  <c:v>0</c:v>
                </c:pt>
                <c:pt idx="3">
                  <c:v>3</c:v>
                </c:pt>
                <c:pt idx="4">
                  <c:v>0</c:v>
                </c:pt>
                <c:pt idx="5">
                  <c:v>2</c:v>
                </c:pt>
                <c:pt idx="6">
                  <c:v>0</c:v>
                </c:pt>
              </c:numCache>
            </c:numRef>
          </c:val>
          <c:extLst>
            <c:ext xmlns:c16="http://schemas.microsoft.com/office/drawing/2014/chart" uri="{C3380CC4-5D6E-409C-BE32-E72D297353CC}">
              <c16:uniqueId val="{00000003-0716-4C63-B00F-C5392FB5AE1E}"/>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0716-4C63-B00F-C5392FB5AE1E}"/>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Sheet1!$G$2:$G$8</c:f>
              <c:numCache>
                <c:formatCode>General</c:formatCode>
                <c:ptCount val="7"/>
                <c:pt idx="0">
                  <c:v>0</c:v>
                </c:pt>
                <c:pt idx="1">
                  <c:v>4</c:v>
                </c:pt>
                <c:pt idx="2">
                  <c:v>3</c:v>
                </c:pt>
                <c:pt idx="3">
                  <c:v>1</c:v>
                </c:pt>
                <c:pt idx="4">
                  <c:v>1</c:v>
                </c:pt>
                <c:pt idx="5">
                  <c:v>0</c:v>
                </c:pt>
                <c:pt idx="6">
                  <c:v>0</c:v>
                </c:pt>
              </c:numCache>
            </c:numRef>
          </c:val>
          <c:extLst>
            <c:ext xmlns:c16="http://schemas.microsoft.com/office/drawing/2014/chart" uri="{C3380CC4-5D6E-409C-BE32-E72D297353CC}">
              <c16:uniqueId val="{00000005-0716-4C63-B00F-C5392FB5AE1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Sheet1!$H$2:$H$8</c:f>
              <c:numCache>
                <c:formatCode>General</c:formatCode>
                <c:ptCount val="7"/>
                <c:pt idx="0">
                  <c:v>59</c:v>
                </c:pt>
                <c:pt idx="1">
                  <c:v>175</c:v>
                </c:pt>
                <c:pt idx="2">
                  <c:v>40</c:v>
                </c:pt>
                <c:pt idx="3">
                  <c:v>111</c:v>
                </c:pt>
                <c:pt idx="4">
                  <c:v>58</c:v>
                </c:pt>
                <c:pt idx="5">
                  <c:v>18</c:v>
                </c:pt>
                <c:pt idx="6">
                  <c:v>3</c:v>
                </c:pt>
              </c:numCache>
            </c:numRef>
          </c:val>
          <c:extLst>
            <c:ext xmlns:c16="http://schemas.microsoft.com/office/drawing/2014/chart" uri="{C3380CC4-5D6E-409C-BE32-E72D297353CC}">
              <c16:uniqueId val="{00000006-0716-4C63-B00F-C5392FB5AE1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Sheet1!$I$2:$I$8</c:f>
              <c:numCache>
                <c:formatCode>General</c:formatCode>
                <c:ptCount val="7"/>
                <c:pt idx="0">
                  <c:v>127</c:v>
                </c:pt>
                <c:pt idx="1">
                  <c:v>181</c:v>
                </c:pt>
                <c:pt idx="2">
                  <c:v>10</c:v>
                </c:pt>
                <c:pt idx="3">
                  <c:v>117</c:v>
                </c:pt>
                <c:pt idx="4">
                  <c:v>68</c:v>
                </c:pt>
                <c:pt idx="5">
                  <c:v>15</c:v>
                </c:pt>
                <c:pt idx="6">
                  <c:v>12</c:v>
                </c:pt>
              </c:numCache>
            </c:numRef>
          </c:val>
          <c:extLst>
            <c:ext xmlns:c16="http://schemas.microsoft.com/office/drawing/2014/chart" uri="{C3380CC4-5D6E-409C-BE32-E72D297353CC}">
              <c16:uniqueId val="{00000007-0716-4C63-B00F-C5392FB5AE1E}"/>
            </c:ext>
          </c:extLst>
        </c:ser>
        <c:dLbls>
          <c:showLegendKey val="0"/>
          <c:showVal val="0"/>
          <c:showCatName val="0"/>
          <c:showSerName val="0"/>
          <c:showPercent val="0"/>
          <c:showBubbleSize val="0"/>
        </c:dLbls>
        <c:gapWidth val="150"/>
        <c:overlap val="100"/>
        <c:axId val="437684040"/>
        <c:axId val="437685352"/>
      </c:barChart>
      <c:catAx>
        <c:axId val="437684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85352"/>
        <c:crosses val="autoZero"/>
        <c:auto val="1"/>
        <c:lblAlgn val="ctr"/>
        <c:lblOffset val="100"/>
        <c:noMultiLvlLbl val="0"/>
      </c:catAx>
      <c:valAx>
        <c:axId val="437685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8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Sheet1!$B$2:$B$8</c:f>
              <c:numCache>
                <c:formatCode>General</c:formatCode>
                <c:ptCount val="7"/>
                <c:pt idx="0">
                  <c:v>9</c:v>
                </c:pt>
                <c:pt idx="1">
                  <c:v>15</c:v>
                </c:pt>
                <c:pt idx="2">
                  <c:v>4</c:v>
                </c:pt>
                <c:pt idx="3">
                  <c:v>3</c:v>
                </c:pt>
                <c:pt idx="4">
                  <c:v>3</c:v>
                </c:pt>
                <c:pt idx="5">
                  <c:v>0</c:v>
                </c:pt>
                <c:pt idx="6">
                  <c:v>3</c:v>
                </c:pt>
              </c:numCache>
            </c:numRef>
          </c:val>
          <c:extLst>
            <c:ext xmlns:c16="http://schemas.microsoft.com/office/drawing/2014/chart" uri="{C3380CC4-5D6E-409C-BE32-E72D297353CC}">
              <c16:uniqueId val="{00000000-CE5B-4676-A807-E97FEC8C4579}"/>
            </c:ext>
          </c:extLst>
        </c:ser>
        <c:ser>
          <c:idx val="1"/>
          <c:order val="1"/>
          <c:tx>
            <c:strRef>
              <c:f>Sheet1!$C$1</c:f>
              <c:strCache>
                <c:ptCount val="1"/>
                <c:pt idx="0">
                  <c:v>Link</c:v>
                </c:pt>
              </c:strCache>
            </c:strRef>
          </c:tx>
          <c:spPr>
            <a:solidFill>
              <a:schemeClr val="accent2"/>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Sheet1!$C$2:$C$8</c:f>
              <c:numCache>
                <c:formatCode>General</c:formatCode>
                <c:ptCount val="7"/>
                <c:pt idx="0">
                  <c:v>1</c:v>
                </c:pt>
                <c:pt idx="1">
                  <c:v>0</c:v>
                </c:pt>
                <c:pt idx="2">
                  <c:v>0</c:v>
                </c:pt>
                <c:pt idx="3">
                  <c:v>0</c:v>
                </c:pt>
                <c:pt idx="4">
                  <c:v>0</c:v>
                </c:pt>
                <c:pt idx="5">
                  <c:v>0</c:v>
                </c:pt>
                <c:pt idx="6">
                  <c:v>0</c:v>
                </c:pt>
              </c:numCache>
            </c:numRef>
          </c:val>
          <c:extLst>
            <c:ext xmlns:c16="http://schemas.microsoft.com/office/drawing/2014/chart" uri="{C3380CC4-5D6E-409C-BE32-E72D297353CC}">
              <c16:uniqueId val="{00000001-CE5B-4676-A807-E97FEC8C4579}"/>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Sheet1!$D$2:$D$8</c:f>
              <c:numCache>
                <c:formatCode>General</c:formatCode>
                <c:ptCount val="7"/>
                <c:pt idx="0">
                  <c:v>12</c:v>
                </c:pt>
                <c:pt idx="1">
                  <c:v>33</c:v>
                </c:pt>
                <c:pt idx="2">
                  <c:v>3</c:v>
                </c:pt>
                <c:pt idx="3">
                  <c:v>15</c:v>
                </c:pt>
                <c:pt idx="4">
                  <c:v>10</c:v>
                </c:pt>
                <c:pt idx="5">
                  <c:v>5</c:v>
                </c:pt>
                <c:pt idx="6">
                  <c:v>6</c:v>
                </c:pt>
              </c:numCache>
            </c:numRef>
          </c:val>
          <c:extLst>
            <c:ext xmlns:c16="http://schemas.microsoft.com/office/drawing/2014/chart" uri="{C3380CC4-5D6E-409C-BE32-E72D297353CC}">
              <c16:uniqueId val="{00000002-CE5B-4676-A807-E97FEC8C4579}"/>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Honda Argentina</c:v>
                </c:pt>
                <c:pt idx="1">
                  <c:v>Yamaha Motor Argentina S.A</c:v>
                </c:pt>
                <c:pt idx="2">
                  <c:v>Bajaj Argentina</c:v>
                </c:pt>
                <c:pt idx="3">
                  <c:v>Benelli</c:v>
                </c:pt>
                <c:pt idx="4">
                  <c:v>Suzuki Motos Argentina</c:v>
                </c:pt>
                <c:pt idx="5">
                  <c:v>KTM Argentina</c:v>
                </c:pt>
                <c:pt idx="6">
                  <c:v>Kawasaki Argentina</c:v>
                </c:pt>
              </c:strCache>
            </c:strRef>
          </c:cat>
          <c:val>
            <c:numRef>
              <c:f>Sheet1!$E$2:$E$8</c:f>
              <c:numCache>
                <c:formatCode>General</c:formatCode>
                <c:ptCount val="7"/>
                <c:pt idx="0">
                  <c:v>3</c:v>
                </c:pt>
                <c:pt idx="1">
                  <c:v>16</c:v>
                </c:pt>
                <c:pt idx="2">
                  <c:v>0</c:v>
                </c:pt>
                <c:pt idx="3">
                  <c:v>5</c:v>
                </c:pt>
                <c:pt idx="4">
                  <c:v>3</c:v>
                </c:pt>
                <c:pt idx="5">
                  <c:v>0</c:v>
                </c:pt>
                <c:pt idx="6">
                  <c:v>0</c:v>
                </c:pt>
              </c:numCache>
            </c:numRef>
          </c:val>
          <c:extLst>
            <c:ext xmlns:c16="http://schemas.microsoft.com/office/drawing/2014/chart" uri="{C3380CC4-5D6E-409C-BE32-E72D297353CC}">
              <c16:uniqueId val="{00000003-CE5B-4676-A807-E97FEC8C4579}"/>
            </c:ext>
          </c:extLst>
        </c:ser>
        <c:dLbls>
          <c:showLegendKey val="0"/>
          <c:showVal val="0"/>
          <c:showCatName val="0"/>
          <c:showSerName val="0"/>
          <c:showPercent val="0"/>
          <c:showBubbleSize val="0"/>
        </c:dLbls>
        <c:gapWidth val="150"/>
        <c:overlap val="100"/>
        <c:axId val="437682400"/>
        <c:axId val="437688632"/>
      </c:barChart>
      <c:catAx>
        <c:axId val="43768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88632"/>
        <c:crosses val="autoZero"/>
        <c:auto val="1"/>
        <c:lblAlgn val="ctr"/>
        <c:lblOffset val="100"/>
        <c:noMultiLvlLbl val="0"/>
      </c:catAx>
      <c:valAx>
        <c:axId val="437688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68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2.10713249649138E-3</c:v>
                </c:pt>
                <c:pt idx="1">
                  <c:v>9.3759228913647408E-3</c:v>
                </c:pt>
                <c:pt idx="2">
                  <c:v>9.6372726583714204E-3</c:v>
                </c:pt>
                <c:pt idx="3">
                  <c:v>5.9195722227013596E-3</c:v>
                </c:pt>
                <c:pt idx="4">
                  <c:v>2.7441725535701702E-3</c:v>
                </c:pt>
                <c:pt idx="5">
                  <c:v>2.10713249649138E-3</c:v>
                </c:pt>
                <c:pt idx="6">
                  <c:v>1.2446782653693301E-2</c:v>
                </c:pt>
              </c:numCache>
            </c:numRef>
          </c:val>
          <c:extLst>
            <c:ext xmlns:c16="http://schemas.microsoft.com/office/drawing/2014/chart" uri="{C3380CC4-5D6E-409C-BE32-E72D297353CC}">
              <c16:uniqueId val="{00000000-5C1F-4E03-8D9B-865C67EE0847}"/>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8.0796307516583406E-3</c:v>
                </c:pt>
                <c:pt idx="1">
                  <c:v>1.2562108233999E-2</c:v>
                </c:pt>
                <c:pt idx="2">
                  <c:v>1.0710468002976099E-2</c:v>
                </c:pt>
                <c:pt idx="3">
                  <c:v>3.49451710266592E-3</c:v>
                </c:pt>
                <c:pt idx="4">
                  <c:v>3.24944707208935E-3</c:v>
                </c:pt>
                <c:pt idx="5">
                  <c:v>1.5475718597520499E-3</c:v>
                </c:pt>
                <c:pt idx="6">
                  <c:v>3.8439688129325101E-3</c:v>
                </c:pt>
              </c:numCache>
            </c:numRef>
          </c:val>
          <c:extLst>
            <c:ext xmlns:c16="http://schemas.microsoft.com/office/drawing/2014/chart" uri="{C3380CC4-5D6E-409C-BE32-E72D297353CC}">
              <c16:uniqueId val="{00000001-5C1F-4E03-8D9B-865C67EE0847}"/>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5.7926868955103399E-2</c:v>
                </c:pt>
                <c:pt idx="1">
                  <c:v>8.4612280496218495E-3</c:v>
                </c:pt>
                <c:pt idx="3">
                  <c:v>1.7247887947306102E-2</c:v>
                </c:pt>
                <c:pt idx="4">
                  <c:v>9.4375235938089792E-3</c:v>
                </c:pt>
                <c:pt idx="6">
                  <c:v>4.10044128558597E-2</c:v>
                </c:pt>
              </c:numCache>
            </c:numRef>
          </c:val>
          <c:extLst>
            <c:ext xmlns:c16="http://schemas.microsoft.com/office/drawing/2014/chart" uri="{C3380CC4-5D6E-409C-BE32-E72D297353CC}">
              <c16:uniqueId val="{00000002-5C1F-4E03-8D9B-865C67EE0847}"/>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3.4582971830045901E-3</c:v>
                </c:pt>
                <c:pt idx="1">
                  <c:v>1.0799594711838899E-2</c:v>
                </c:pt>
                <c:pt idx="2">
                  <c:v>2.9223622394395502E-3</c:v>
                </c:pt>
                <c:pt idx="3">
                  <c:v>7.32107356869978E-3</c:v>
                </c:pt>
                <c:pt idx="4">
                  <c:v>4.1863597478476603E-3</c:v>
                </c:pt>
                <c:pt idx="5">
                  <c:v>6.7952506052020101E-3</c:v>
                </c:pt>
              </c:numCache>
            </c:numRef>
          </c:val>
          <c:extLst>
            <c:ext xmlns:c16="http://schemas.microsoft.com/office/drawing/2014/chart" uri="{C3380CC4-5D6E-409C-BE32-E72D297353CC}">
              <c16:uniqueId val="{00000003-5C1F-4E03-8D9B-865C67EE0847}"/>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2.57623554153523</c:v>
                </c:pt>
                <c:pt idx="2">
                  <c:v>0.99566246056782304</c:v>
                </c:pt>
                <c:pt idx="3">
                  <c:v>1.3012618296530001</c:v>
                </c:pt>
                <c:pt idx="4">
                  <c:v>5.17547318611987</c:v>
                </c:pt>
                <c:pt idx="6">
                  <c:v>1.63643533123028</c:v>
                </c:pt>
              </c:numCache>
            </c:numRef>
          </c:val>
          <c:extLst>
            <c:ext xmlns:c16="http://schemas.microsoft.com/office/drawing/2014/chart" uri="{C3380CC4-5D6E-409C-BE32-E72D297353CC}">
              <c16:uniqueId val="{00000004-5C1F-4E03-8D9B-865C67EE0847}"/>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4.82155811525736E-2</c:v>
                </c:pt>
                <c:pt idx="1">
                  <c:v>0.13491515827096301</c:v>
                </c:pt>
                <c:pt idx="3">
                  <c:v>9.1123024930551896E-2</c:v>
                </c:pt>
                <c:pt idx="4">
                  <c:v>1.6809101686218301E-2</c:v>
                </c:pt>
              </c:numCache>
            </c:numRef>
          </c:val>
          <c:extLst>
            <c:ext xmlns:c16="http://schemas.microsoft.com/office/drawing/2014/chart" uri="{C3380CC4-5D6E-409C-BE32-E72D297353CC}">
              <c16:uniqueId val="{00000005-5C1F-4E03-8D9B-865C67EE0847}"/>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5.9793554884189297E-2</c:v>
                </c:pt>
                <c:pt idx="1">
                  <c:v>6.2547205438066494E-2</c:v>
                </c:pt>
                <c:pt idx="3">
                  <c:v>3.0683534743202401E-2</c:v>
                </c:pt>
                <c:pt idx="4">
                  <c:v>0.11565332326284</c:v>
                </c:pt>
                <c:pt idx="5">
                  <c:v>0.103851963746224</c:v>
                </c:pt>
              </c:numCache>
            </c:numRef>
          </c:val>
          <c:extLst>
            <c:ext xmlns:c16="http://schemas.microsoft.com/office/drawing/2014/chart" uri="{C3380CC4-5D6E-409C-BE32-E72D297353CC}">
              <c16:uniqueId val="{00000006-5C1F-4E03-8D9B-865C67EE0847}"/>
            </c:ext>
          </c:extLst>
        </c:ser>
        <c:dLbls>
          <c:showLegendKey val="0"/>
          <c:showVal val="0"/>
          <c:showCatName val="0"/>
          <c:showSerName val="0"/>
          <c:showPercent val="0"/>
          <c:showBubbleSize val="0"/>
        </c:dLbls>
        <c:gapWidth val="219"/>
        <c:overlap val="-27"/>
        <c:axId val="386041016"/>
        <c:axId val="386043968"/>
      </c:barChart>
      <c:catAx>
        <c:axId val="38604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43968"/>
        <c:crosses val="autoZero"/>
        <c:auto val="1"/>
        <c:lblAlgn val="ctr"/>
        <c:lblOffset val="100"/>
        <c:noMultiLvlLbl val="0"/>
      </c:catAx>
      <c:valAx>
        <c:axId val="38604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4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4.4081819775887996E-3</c:v>
                </c:pt>
                <c:pt idx="1">
                  <c:v>0</c:v>
                </c:pt>
                <c:pt idx="2">
                  <c:v>0</c:v>
                </c:pt>
                <c:pt idx="3">
                  <c:v>0</c:v>
                </c:pt>
                <c:pt idx="4">
                  <c:v>0</c:v>
                </c:pt>
                <c:pt idx="5">
                  <c:v>0</c:v>
                </c:pt>
                <c:pt idx="6">
                  <c:v>0</c:v>
                </c:pt>
                <c:pt idx="7">
                  <c:v>0</c:v>
                </c:pt>
                <c:pt idx="8">
                  <c:v>2.5476284029211501E-3</c:v>
                </c:pt>
                <c:pt idx="9">
                  <c:v>1.76380323011165E-3</c:v>
                </c:pt>
                <c:pt idx="10">
                  <c:v>0</c:v>
                </c:pt>
                <c:pt idx="11">
                  <c:v>1.2445428754820201E-2</c:v>
                </c:pt>
                <c:pt idx="12">
                  <c:v>1.8619856999498199E-3</c:v>
                </c:pt>
                <c:pt idx="13">
                  <c:v>0</c:v>
                </c:pt>
                <c:pt idx="14">
                  <c:v>1.5288706644021099E-2</c:v>
                </c:pt>
                <c:pt idx="15">
                  <c:v>7.0565751108715401E-3</c:v>
                </c:pt>
                <c:pt idx="16">
                  <c:v>4.9006635498446505E-4</c:v>
                </c:pt>
                <c:pt idx="17">
                  <c:v>2.8425213752706498E-3</c:v>
                </c:pt>
                <c:pt idx="18">
                  <c:v>0</c:v>
                </c:pt>
                <c:pt idx="19">
                  <c:v>1.47036623882277E-3</c:v>
                </c:pt>
                <c:pt idx="20">
                  <c:v>1.26945476182774E-2</c:v>
                </c:pt>
                <c:pt idx="21">
                  <c:v>3.2676823276877598E-3</c:v>
                </c:pt>
                <c:pt idx="22">
                  <c:v>0</c:v>
                </c:pt>
                <c:pt idx="23">
                  <c:v>4.3627066035691799E-3</c:v>
                </c:pt>
                <c:pt idx="24">
                  <c:v>1.3725826613397399E-3</c:v>
                </c:pt>
                <c:pt idx="25">
                  <c:v>0</c:v>
                </c:pt>
                <c:pt idx="26">
                  <c:v>3.62762169200119E-3</c:v>
                </c:pt>
                <c:pt idx="27">
                  <c:v>2.7452568334835098E-3</c:v>
                </c:pt>
                <c:pt idx="28">
                  <c:v>2.8335500165698899E-2</c:v>
                </c:pt>
                <c:pt idx="29">
                  <c:v>5.8830046858132298E-3</c:v>
                </c:pt>
              </c:numCache>
            </c:numRef>
          </c:val>
          <c:smooth val="0"/>
          <c:extLst>
            <c:ext xmlns:c16="http://schemas.microsoft.com/office/drawing/2014/chart" uri="{C3380CC4-5D6E-409C-BE32-E72D297353CC}">
              <c16:uniqueId val="{00000000-94C0-4947-9867-3063EFC17883}"/>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2.4964076693637901E-3</c:v>
                </c:pt>
                <c:pt idx="1">
                  <c:v>1.13839031609304E-2</c:v>
                </c:pt>
                <c:pt idx="2">
                  <c:v>2.3966255512238798E-3</c:v>
                </c:pt>
                <c:pt idx="3">
                  <c:v>0</c:v>
                </c:pt>
                <c:pt idx="4">
                  <c:v>2.9458522400460201E-3</c:v>
                </c:pt>
                <c:pt idx="5">
                  <c:v>1.8141105848526101E-2</c:v>
                </c:pt>
                <c:pt idx="6">
                  <c:v>2.0470706419114201E-3</c:v>
                </c:pt>
                <c:pt idx="7">
                  <c:v>4.7930261469561796E-3</c:v>
                </c:pt>
                <c:pt idx="8">
                  <c:v>2.1468612887957802E-3</c:v>
                </c:pt>
                <c:pt idx="9">
                  <c:v>3.9442138382992202E-3</c:v>
                </c:pt>
                <c:pt idx="10">
                  <c:v>0</c:v>
                </c:pt>
                <c:pt idx="11">
                  <c:v>3.095431143632E-3</c:v>
                </c:pt>
                <c:pt idx="12">
                  <c:v>9.2111924225585905E-3</c:v>
                </c:pt>
                <c:pt idx="13">
                  <c:v>1.9969227420544898E-3</c:v>
                </c:pt>
                <c:pt idx="14">
                  <c:v>0</c:v>
                </c:pt>
                <c:pt idx="15">
                  <c:v>2.9702327763938899E-3</c:v>
                </c:pt>
                <c:pt idx="16">
                  <c:v>1.9968011245983901E-3</c:v>
                </c:pt>
                <c:pt idx="17">
                  <c:v>1.29792721024524E-3</c:v>
                </c:pt>
                <c:pt idx="18">
                  <c:v>6.3897891169910504E-3</c:v>
                </c:pt>
                <c:pt idx="19">
                  <c:v>2.0300568216232301E-3</c:v>
                </c:pt>
                <c:pt idx="20">
                  <c:v>3.9102655619417698E-2</c:v>
                </c:pt>
                <c:pt idx="21">
                  <c:v>4.6573154295412603E-2</c:v>
                </c:pt>
                <c:pt idx="22">
                  <c:v>1.0482682608330999E-3</c:v>
                </c:pt>
                <c:pt idx="23">
                  <c:v>3.1148511510473201E-3</c:v>
                </c:pt>
                <c:pt idx="24">
                  <c:v>1.7970241280439599E-3</c:v>
                </c:pt>
                <c:pt idx="25">
                  <c:v>0</c:v>
                </c:pt>
                <c:pt idx="26">
                  <c:v>2.5623721309751498E-3</c:v>
                </c:pt>
                <c:pt idx="27">
                  <c:v>3.19460750253572E-3</c:v>
                </c:pt>
                <c:pt idx="28">
                  <c:v>1.29779893300962E-3</c:v>
                </c:pt>
                <c:pt idx="29">
                  <c:v>4.49234055934632E-4</c:v>
                </c:pt>
              </c:numCache>
            </c:numRef>
          </c:val>
          <c:smooth val="0"/>
          <c:extLst>
            <c:ext xmlns:c16="http://schemas.microsoft.com/office/drawing/2014/chart" uri="{C3380CC4-5D6E-409C-BE32-E72D297353CC}">
              <c16:uniqueId val="{00000001-94C0-4947-9867-3063EFC17883}"/>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0</c:v>
                </c:pt>
                <c:pt idx="2">
                  <c:v>7.1631371936130899E-3</c:v>
                </c:pt>
                <c:pt idx="3">
                  <c:v>0</c:v>
                </c:pt>
                <c:pt idx="4">
                  <c:v>0</c:v>
                </c:pt>
                <c:pt idx="5">
                  <c:v>0</c:v>
                </c:pt>
                <c:pt idx="6">
                  <c:v>0</c:v>
                </c:pt>
                <c:pt idx="7">
                  <c:v>0</c:v>
                </c:pt>
                <c:pt idx="8">
                  <c:v>2.9296302806585801E-2</c:v>
                </c:pt>
                <c:pt idx="9">
                  <c:v>0</c:v>
                </c:pt>
                <c:pt idx="10">
                  <c:v>0</c:v>
                </c:pt>
                <c:pt idx="11">
                  <c:v>0</c:v>
                </c:pt>
                <c:pt idx="12">
                  <c:v>5.7935541827508298E-2</c:v>
                </c:pt>
                <c:pt idx="13">
                  <c:v>8.4622194448783997E-3</c:v>
                </c:pt>
                <c:pt idx="14">
                  <c:v>0</c:v>
                </c:pt>
                <c:pt idx="15">
                  <c:v>0</c:v>
                </c:pt>
                <c:pt idx="16">
                  <c:v>0</c:v>
                </c:pt>
                <c:pt idx="17">
                  <c:v>0</c:v>
                </c:pt>
                <c:pt idx="18">
                  <c:v>4.10062811208384E-2</c:v>
                </c:pt>
                <c:pt idx="19">
                  <c:v>0</c:v>
                </c:pt>
                <c:pt idx="20">
                  <c:v>0</c:v>
                </c:pt>
                <c:pt idx="21">
                  <c:v>0</c:v>
                </c:pt>
                <c:pt idx="22">
                  <c:v>0</c:v>
                </c:pt>
                <c:pt idx="23">
                  <c:v>1.1713564307468E-2</c:v>
                </c:pt>
                <c:pt idx="24">
                  <c:v>0</c:v>
                </c:pt>
                <c:pt idx="25">
                  <c:v>0</c:v>
                </c:pt>
                <c:pt idx="26">
                  <c:v>0</c:v>
                </c:pt>
                <c:pt idx="27">
                  <c:v>0</c:v>
                </c:pt>
                <c:pt idx="28">
                  <c:v>0</c:v>
                </c:pt>
                <c:pt idx="29">
                  <c:v>5.2039289663696102E-3</c:v>
                </c:pt>
              </c:numCache>
            </c:numRef>
          </c:val>
          <c:smooth val="0"/>
          <c:extLst>
            <c:ext xmlns:c16="http://schemas.microsoft.com/office/drawing/2014/chart" uri="{C3380CC4-5D6E-409C-BE32-E72D297353CC}">
              <c16:uniqueId val="{00000002-94C0-4947-9867-3063EFC17883}"/>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2.6752192615786801E-3</c:v>
                </c:pt>
                <c:pt idx="1">
                  <c:v>1.2892193290464799E-2</c:v>
                </c:pt>
                <c:pt idx="2">
                  <c:v>4.1966999341300597E-3</c:v>
                </c:pt>
                <c:pt idx="3">
                  <c:v>7.6031935846077297E-3</c:v>
                </c:pt>
                <c:pt idx="4">
                  <c:v>0</c:v>
                </c:pt>
                <c:pt idx="5">
                  <c:v>0</c:v>
                </c:pt>
                <c:pt idx="6">
                  <c:v>0</c:v>
                </c:pt>
                <c:pt idx="7">
                  <c:v>4.9265757743847298E-3</c:v>
                </c:pt>
                <c:pt idx="8">
                  <c:v>3.1627746291950898E-3</c:v>
                </c:pt>
                <c:pt idx="9">
                  <c:v>5.0488122821179E-3</c:v>
                </c:pt>
                <c:pt idx="10">
                  <c:v>2.06535512566471E-3</c:v>
                </c:pt>
                <c:pt idx="11">
                  <c:v>0</c:v>
                </c:pt>
                <c:pt idx="12">
                  <c:v>0</c:v>
                </c:pt>
                <c:pt idx="13">
                  <c:v>2.52324907137156E-2</c:v>
                </c:pt>
                <c:pt idx="14">
                  <c:v>9.7051219994492301E-4</c:v>
                </c:pt>
                <c:pt idx="15">
                  <c:v>1.69843652851705E-3</c:v>
                </c:pt>
                <c:pt idx="16">
                  <c:v>5.0348618688679297E-3</c:v>
                </c:pt>
                <c:pt idx="17">
                  <c:v>0</c:v>
                </c:pt>
                <c:pt idx="18">
                  <c:v>0</c:v>
                </c:pt>
                <c:pt idx="19">
                  <c:v>3.4574895592913999E-3</c:v>
                </c:pt>
                <c:pt idx="20">
                  <c:v>3.57935645597604E-3</c:v>
                </c:pt>
                <c:pt idx="21">
                  <c:v>0</c:v>
                </c:pt>
                <c:pt idx="22">
                  <c:v>1.25616781431048E-2</c:v>
                </c:pt>
                <c:pt idx="23">
                  <c:v>2.4859317484406799E-3</c:v>
                </c:pt>
                <c:pt idx="24">
                  <c:v>1.07215155982909E-2</c:v>
                </c:pt>
                <c:pt idx="25">
                  <c:v>0</c:v>
                </c:pt>
                <c:pt idx="26">
                  <c:v>0</c:v>
                </c:pt>
                <c:pt idx="27">
                  <c:v>0</c:v>
                </c:pt>
                <c:pt idx="28">
                  <c:v>1.3929027366299501E-3</c:v>
                </c:pt>
                <c:pt idx="29">
                  <c:v>7.8717271780463598E-4</c:v>
                </c:pt>
              </c:numCache>
            </c:numRef>
          </c:val>
          <c:smooth val="0"/>
          <c:extLst>
            <c:ext xmlns:c16="http://schemas.microsoft.com/office/drawing/2014/chart" uri="{C3380CC4-5D6E-409C-BE32-E72D297353CC}">
              <c16:uniqueId val="{00000003-94C0-4947-9867-3063EFC17883}"/>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0</c:v>
                </c:pt>
                <c:pt idx="1">
                  <c:v>0</c:v>
                </c:pt>
                <c:pt idx="2">
                  <c:v>16.8646080760095</c:v>
                </c:pt>
                <c:pt idx="3">
                  <c:v>0</c:v>
                </c:pt>
                <c:pt idx="4">
                  <c:v>0</c:v>
                </c:pt>
                <c:pt idx="5">
                  <c:v>0</c:v>
                </c:pt>
                <c:pt idx="6">
                  <c:v>6.2152133580704998</c:v>
                </c:pt>
                <c:pt idx="7">
                  <c:v>0</c:v>
                </c:pt>
                <c:pt idx="8">
                  <c:v>4.2986425339366496</c:v>
                </c:pt>
                <c:pt idx="9">
                  <c:v>0.91356289529163703</c:v>
                </c:pt>
                <c:pt idx="10">
                  <c:v>0</c:v>
                </c:pt>
                <c:pt idx="11">
                  <c:v>2.5339925834363402</c:v>
                </c:pt>
                <c:pt idx="12">
                  <c:v>0</c:v>
                </c:pt>
                <c:pt idx="13">
                  <c:v>5.7205720572057199</c:v>
                </c:pt>
                <c:pt idx="14">
                  <c:v>1.1985409067222501</c:v>
                </c:pt>
                <c:pt idx="15">
                  <c:v>1.6083254493850501</c:v>
                </c:pt>
                <c:pt idx="16">
                  <c:v>1.1983471074380201</c:v>
                </c:pt>
                <c:pt idx="17">
                  <c:v>0</c:v>
                </c:pt>
                <c:pt idx="18">
                  <c:v>1.4227642276422801</c:v>
                </c:pt>
                <c:pt idx="19">
                  <c:v>0</c:v>
                </c:pt>
                <c:pt idx="20">
                  <c:v>0.74426912771658205</c:v>
                </c:pt>
                <c:pt idx="21">
                  <c:v>0.51049347702779402</c:v>
                </c:pt>
                <c:pt idx="22">
                  <c:v>0</c:v>
                </c:pt>
                <c:pt idx="23">
                  <c:v>10.4887983706721</c:v>
                </c:pt>
                <c:pt idx="24">
                  <c:v>0</c:v>
                </c:pt>
                <c:pt idx="25">
                  <c:v>0</c:v>
                </c:pt>
                <c:pt idx="26">
                  <c:v>0</c:v>
                </c:pt>
                <c:pt idx="27">
                  <c:v>0</c:v>
                </c:pt>
                <c:pt idx="28">
                  <c:v>0</c:v>
                </c:pt>
                <c:pt idx="29">
                  <c:v>0.16701461377870599</c:v>
                </c:pt>
              </c:numCache>
            </c:numRef>
          </c:val>
          <c:smooth val="0"/>
          <c:extLst>
            <c:ext xmlns:c16="http://schemas.microsoft.com/office/drawing/2014/chart" uri="{C3380CC4-5D6E-409C-BE32-E72D297353CC}">
              <c16:uniqueId val="{00000004-94C0-4947-9867-3063EFC17883}"/>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2.2175210775378401E-2</c:v>
                </c:pt>
                <c:pt idx="10">
                  <c:v>0</c:v>
                </c:pt>
                <c:pt idx="11">
                  <c:v>0</c:v>
                </c:pt>
                <c:pt idx="12">
                  <c:v>4.8344317990295697E-2</c:v>
                </c:pt>
                <c:pt idx="13">
                  <c:v>0.13527658517546001</c:v>
                </c:pt>
                <c:pt idx="14">
                  <c:v>0</c:v>
                </c:pt>
                <c:pt idx="15">
                  <c:v>0</c:v>
                </c:pt>
                <c:pt idx="16">
                  <c:v>0</c:v>
                </c:pt>
                <c:pt idx="17">
                  <c:v>0</c:v>
                </c:pt>
                <c:pt idx="18">
                  <c:v>0</c:v>
                </c:pt>
                <c:pt idx="19">
                  <c:v>0</c:v>
                </c:pt>
                <c:pt idx="20">
                  <c:v>0</c:v>
                </c:pt>
                <c:pt idx="21">
                  <c:v>0</c:v>
                </c:pt>
                <c:pt idx="22">
                  <c:v>0</c:v>
                </c:pt>
                <c:pt idx="23">
                  <c:v>1.14963366481104E-2</c:v>
                </c:pt>
                <c:pt idx="24">
                  <c:v>0</c:v>
                </c:pt>
                <c:pt idx="25">
                  <c:v>0</c:v>
                </c:pt>
                <c:pt idx="26">
                  <c:v>0</c:v>
                </c:pt>
                <c:pt idx="27">
                  <c:v>0</c:v>
                </c:pt>
                <c:pt idx="28">
                  <c:v>0</c:v>
                </c:pt>
                <c:pt idx="29">
                  <c:v>9.0921529423707598E-2</c:v>
                </c:pt>
              </c:numCache>
            </c:numRef>
          </c:val>
          <c:smooth val="0"/>
          <c:extLst>
            <c:ext xmlns:c16="http://schemas.microsoft.com/office/drawing/2014/chart" uri="{C3380CC4-5D6E-409C-BE32-E72D297353CC}">
              <c16:uniqueId val="{00000005-94C0-4947-9867-3063EFC17883}"/>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0</c:v>
                </c:pt>
                <c:pt idx="1">
                  <c:v>0</c:v>
                </c:pt>
                <c:pt idx="2">
                  <c:v>0</c:v>
                </c:pt>
                <c:pt idx="3">
                  <c:v>0</c:v>
                </c:pt>
                <c:pt idx="4">
                  <c:v>0</c:v>
                </c:pt>
                <c:pt idx="5">
                  <c:v>4.0155899374040398E-2</c:v>
                </c:pt>
                <c:pt idx="6">
                  <c:v>0</c:v>
                </c:pt>
                <c:pt idx="7">
                  <c:v>0</c:v>
                </c:pt>
                <c:pt idx="8">
                  <c:v>0</c:v>
                </c:pt>
                <c:pt idx="9">
                  <c:v>0</c:v>
                </c:pt>
                <c:pt idx="10">
                  <c:v>0</c:v>
                </c:pt>
                <c:pt idx="11">
                  <c:v>0</c:v>
                </c:pt>
                <c:pt idx="12">
                  <c:v>0</c:v>
                </c:pt>
                <c:pt idx="13">
                  <c:v>7.0873396489404397E-2</c:v>
                </c:pt>
                <c:pt idx="14">
                  <c:v>0</c:v>
                </c:pt>
                <c:pt idx="15">
                  <c:v>0</c:v>
                </c:pt>
                <c:pt idx="16">
                  <c:v>0.11575167721818</c:v>
                </c:pt>
                <c:pt idx="17">
                  <c:v>0</c:v>
                </c:pt>
                <c:pt idx="18">
                  <c:v>0</c:v>
                </c:pt>
                <c:pt idx="19">
                  <c:v>8.5001888930865105E-2</c:v>
                </c:pt>
                <c:pt idx="20">
                  <c:v>5.42939426844814E-2</c:v>
                </c:pt>
                <c:pt idx="21">
                  <c:v>0</c:v>
                </c:pt>
                <c:pt idx="22">
                  <c:v>3.77590031623165E-2</c:v>
                </c:pt>
                <c:pt idx="23">
                  <c:v>0</c:v>
                </c:pt>
                <c:pt idx="24">
                  <c:v>0.103829907732968</c:v>
                </c:pt>
                <c:pt idx="25">
                  <c:v>0</c:v>
                </c:pt>
                <c:pt idx="26">
                  <c:v>5.4259359739555098E-2</c:v>
                </c:pt>
                <c:pt idx="27">
                  <c:v>0</c:v>
                </c:pt>
                <c:pt idx="28">
                  <c:v>0</c:v>
                </c:pt>
                <c:pt idx="29">
                  <c:v>2.3586018208406102E-2</c:v>
                </c:pt>
              </c:numCache>
            </c:numRef>
          </c:val>
          <c:smooth val="0"/>
          <c:extLst>
            <c:ext xmlns:c16="http://schemas.microsoft.com/office/drawing/2014/chart" uri="{C3380CC4-5D6E-409C-BE32-E72D297353CC}">
              <c16:uniqueId val="{00000006-94C0-4947-9867-3063EFC17883}"/>
            </c:ext>
          </c:extLst>
        </c:ser>
        <c:dLbls>
          <c:showLegendKey val="0"/>
          <c:showVal val="0"/>
          <c:showCatName val="0"/>
          <c:showSerName val="0"/>
          <c:showPercent val="0"/>
          <c:showBubbleSize val="0"/>
        </c:dLbls>
        <c:smooth val="0"/>
        <c:axId val="386044952"/>
        <c:axId val="386045608"/>
      </c:lineChart>
      <c:dateAx>
        <c:axId val="38604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45608"/>
        <c:crosses val="autoZero"/>
        <c:auto val="1"/>
        <c:lblOffset val="100"/>
        <c:baseTimeUnit val="days"/>
      </c:dateAx>
      <c:valAx>
        <c:axId val="38604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4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5.7405130423771704E-3</c:v>
                </c:pt>
                <c:pt idx="1">
                  <c:v>5.7843931191212403E-3</c:v>
                </c:pt>
                <c:pt idx="2">
                  <c:v>6.45286020767311E-3</c:v>
                </c:pt>
                <c:pt idx="3">
                  <c:v>5.5864933887272402E-3</c:v>
                </c:pt>
              </c:numCache>
            </c:numRef>
          </c:val>
          <c:extLst>
            <c:ext xmlns:c16="http://schemas.microsoft.com/office/drawing/2014/chart" uri="{C3380CC4-5D6E-409C-BE32-E72D297353CC}">
              <c16:uniqueId val="{00000000-A075-4CF6-B18E-965362BDF282}"/>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1.5581100705972401E-2</c:v>
                </c:pt>
                <c:pt idx="1">
                  <c:v>0</c:v>
                </c:pt>
                <c:pt idx="2">
                  <c:v>4.3389371857753796E-3</c:v>
                </c:pt>
                <c:pt idx="3">
                  <c:v>5.0174983785835304E-3</c:v>
                </c:pt>
              </c:numCache>
            </c:numRef>
          </c:val>
          <c:extLst>
            <c:ext xmlns:c16="http://schemas.microsoft.com/office/drawing/2014/chart" uri="{C3380CC4-5D6E-409C-BE32-E72D297353CC}">
              <c16:uniqueId val="{00000001-A075-4CF6-B18E-965362BDF282}"/>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1.6271517116566901E-2</c:v>
                </c:pt>
                <c:pt idx="1">
                  <c:v>0</c:v>
                </c:pt>
                <c:pt idx="2">
                  <c:v>3.1897416783301602E-2</c:v>
                </c:pt>
                <c:pt idx="3">
                  <c:v>0</c:v>
                </c:pt>
              </c:numCache>
            </c:numRef>
          </c:val>
          <c:extLst>
            <c:ext xmlns:c16="http://schemas.microsoft.com/office/drawing/2014/chart" uri="{C3380CC4-5D6E-409C-BE32-E72D297353CC}">
              <c16:uniqueId val="{00000002-A075-4CF6-B18E-965362BDF282}"/>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2.2059432293028E-3</c:v>
                </c:pt>
                <c:pt idx="1">
                  <c:v>0</c:v>
                </c:pt>
                <c:pt idx="2">
                  <c:v>7.3226626635249804E-3</c:v>
                </c:pt>
                <c:pt idx="3">
                  <c:v>3.6211527208872799E-3</c:v>
                </c:pt>
              </c:numCache>
            </c:numRef>
          </c:val>
          <c:extLst>
            <c:ext xmlns:c16="http://schemas.microsoft.com/office/drawing/2014/chart" uri="{C3380CC4-5D6E-409C-BE32-E72D297353CC}">
              <c16:uniqueId val="{00000003-A075-4CF6-B18E-965362BDF282}"/>
            </c:ext>
          </c:extLst>
        </c:ser>
        <c:ser>
          <c:idx val="4"/>
          <c:order val="4"/>
          <c:tx>
            <c:strRef>
              <c:f>Sheet1!$F$1</c:f>
              <c:strCache>
                <c:ptCount val="1"/>
                <c:pt idx="0">
                  <c:v>Suzuki Motos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1.3537537402730699</c:v>
                </c:pt>
                <c:pt idx="1">
                  <c:v>0</c:v>
                </c:pt>
                <c:pt idx="2">
                  <c:v>4.9626482399396599</c:v>
                </c:pt>
                <c:pt idx="3">
                  <c:v>6.5874395428125299</c:v>
                </c:pt>
              </c:numCache>
            </c:numRef>
          </c:val>
          <c:extLst>
            <c:ext xmlns:c16="http://schemas.microsoft.com/office/drawing/2014/chart" uri="{C3380CC4-5D6E-409C-BE32-E72D297353CC}">
              <c16:uniqueId val="{00000004-A075-4CF6-B18E-965362BDF282}"/>
            </c:ext>
          </c:extLst>
        </c:ser>
        <c:ser>
          <c:idx val="5"/>
          <c:order val="5"/>
          <c:tx>
            <c:strRef>
              <c:f>Sheet1!$G$1</c:f>
              <c:strCache>
                <c:ptCount val="1"/>
                <c:pt idx="0">
                  <c:v>KTM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6.1641265245701599E-2</c:v>
                </c:pt>
                <c:pt idx="3">
                  <c:v>0</c:v>
                </c:pt>
              </c:numCache>
            </c:numRef>
          </c:val>
          <c:extLst>
            <c:ext xmlns:c16="http://schemas.microsoft.com/office/drawing/2014/chart" uri="{C3380CC4-5D6E-409C-BE32-E72D297353CC}">
              <c16:uniqueId val="{00000005-A075-4CF6-B18E-965362BDF282}"/>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5.9799885560999702E-2</c:v>
                </c:pt>
                <c:pt idx="1">
                  <c:v>0</c:v>
                </c:pt>
                <c:pt idx="2">
                  <c:v>6.7678664013604395E-2</c:v>
                </c:pt>
                <c:pt idx="3">
                  <c:v>0</c:v>
                </c:pt>
              </c:numCache>
            </c:numRef>
          </c:val>
          <c:extLst>
            <c:ext xmlns:c16="http://schemas.microsoft.com/office/drawing/2014/chart" uri="{C3380CC4-5D6E-409C-BE32-E72D297353CC}">
              <c16:uniqueId val="{00000006-A075-4CF6-B18E-965362BDF282}"/>
            </c:ext>
          </c:extLst>
        </c:ser>
        <c:dLbls>
          <c:showLegendKey val="0"/>
          <c:showVal val="0"/>
          <c:showCatName val="0"/>
          <c:showSerName val="0"/>
          <c:showPercent val="0"/>
          <c:showBubbleSize val="0"/>
        </c:dLbls>
        <c:gapWidth val="219"/>
        <c:overlap val="-27"/>
        <c:axId val="436192008"/>
        <c:axId val="436198240"/>
      </c:barChart>
      <c:catAx>
        <c:axId val="436192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98240"/>
        <c:crosses val="autoZero"/>
        <c:auto val="1"/>
        <c:lblAlgn val="ctr"/>
        <c:lblOffset val="100"/>
        <c:noMultiLvlLbl val="0"/>
      </c:catAx>
      <c:valAx>
        <c:axId val="43619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19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5.1943062562968701E-3</c:v>
                </c:pt>
                <c:pt idx="11">
                  <c:v>6.48798253145006E-3</c:v>
                </c:pt>
                <c:pt idx="12">
                  <c:v>8.8940243916781295E-3</c:v>
                </c:pt>
                <c:pt idx="13">
                  <c:v>3.6262138015657401E-3</c:v>
                </c:pt>
                <c:pt idx="14">
                  <c:v>3.6262138015657401E-3</c:v>
                </c:pt>
                <c:pt idx="15">
                  <c:v>0</c:v>
                </c:pt>
                <c:pt idx="16">
                  <c:v>2.9891762418312201E-3</c:v>
                </c:pt>
                <c:pt idx="17">
                  <c:v>2.5481502389380901E-3</c:v>
                </c:pt>
                <c:pt idx="18">
                  <c:v>1.0756134181671401E-2</c:v>
                </c:pt>
                <c:pt idx="19">
                  <c:v>0</c:v>
                </c:pt>
                <c:pt idx="20">
                  <c:v>1.4700866763104399E-3</c:v>
                </c:pt>
                <c:pt idx="21">
                  <c:v>0</c:v>
                </c:pt>
                <c:pt idx="22">
                  <c:v>0</c:v>
                </c:pt>
                <c:pt idx="23">
                  <c:v>0</c:v>
                </c:pt>
              </c:numCache>
            </c:numRef>
          </c:val>
          <c:smooth val="0"/>
          <c:extLst>
            <c:ext xmlns:c16="http://schemas.microsoft.com/office/drawing/2014/chart" uri="{C3380CC4-5D6E-409C-BE32-E72D297353CC}">
              <c16:uniqueId val="{00000000-BA78-4551-8DAF-61D2DA6F7A2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2.4760853091262702E-2</c:v>
                </c:pt>
                <c:pt idx="9">
                  <c:v>4.00699826906993E-2</c:v>
                </c:pt>
                <c:pt idx="10">
                  <c:v>6.7243687729699299E-3</c:v>
                </c:pt>
                <c:pt idx="11">
                  <c:v>1.2979479443000601E-3</c:v>
                </c:pt>
                <c:pt idx="12">
                  <c:v>6.4342718606327804E-3</c:v>
                </c:pt>
                <c:pt idx="13">
                  <c:v>0</c:v>
                </c:pt>
                <c:pt idx="14">
                  <c:v>5.3914760763233297E-3</c:v>
                </c:pt>
                <c:pt idx="15">
                  <c:v>9.9842149561543193E-4</c:v>
                </c:pt>
                <c:pt idx="16">
                  <c:v>4.55391137722372E-3</c:v>
                </c:pt>
                <c:pt idx="17">
                  <c:v>0</c:v>
                </c:pt>
                <c:pt idx="18">
                  <c:v>3.1664224575232301E-3</c:v>
                </c:pt>
                <c:pt idx="19">
                  <c:v>0</c:v>
                </c:pt>
                <c:pt idx="20">
                  <c:v>0</c:v>
                </c:pt>
                <c:pt idx="21">
                  <c:v>0</c:v>
                </c:pt>
                <c:pt idx="22">
                  <c:v>0</c:v>
                </c:pt>
                <c:pt idx="23">
                  <c:v>0</c:v>
                </c:pt>
              </c:numCache>
            </c:numRef>
          </c:val>
          <c:smooth val="0"/>
          <c:extLst>
            <c:ext xmlns:c16="http://schemas.microsoft.com/office/drawing/2014/chart" uri="{C3380CC4-5D6E-409C-BE32-E72D297353CC}">
              <c16:uniqueId val="{00000001-BA78-4551-8DAF-61D2DA6F7A2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4.1003345352303301E-2</c:v>
                </c:pt>
                <c:pt idx="12">
                  <c:v>0</c:v>
                </c:pt>
                <c:pt idx="13">
                  <c:v>8.46100777111021E-3</c:v>
                </c:pt>
                <c:pt idx="14">
                  <c:v>0</c:v>
                </c:pt>
                <c:pt idx="15">
                  <c:v>3.4820301211876598E-2</c:v>
                </c:pt>
                <c:pt idx="16">
                  <c:v>0</c:v>
                </c:pt>
                <c:pt idx="17">
                  <c:v>5.2067740129909E-3</c:v>
                </c:pt>
                <c:pt idx="18">
                  <c:v>0</c:v>
                </c:pt>
                <c:pt idx="19">
                  <c:v>0</c:v>
                </c:pt>
                <c:pt idx="20">
                  <c:v>0</c:v>
                </c:pt>
                <c:pt idx="21">
                  <c:v>1.82237090454682E-2</c:v>
                </c:pt>
                <c:pt idx="22">
                  <c:v>0</c:v>
                </c:pt>
                <c:pt idx="23">
                  <c:v>0</c:v>
                </c:pt>
              </c:numCache>
            </c:numRef>
          </c:val>
          <c:smooth val="0"/>
          <c:extLst>
            <c:ext xmlns:c16="http://schemas.microsoft.com/office/drawing/2014/chart" uri="{C3380CC4-5D6E-409C-BE32-E72D297353CC}">
              <c16:uniqueId val="{00000002-BA78-4551-8DAF-61D2DA6F7A2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2.2752355475521201E-2</c:v>
                </c:pt>
                <c:pt idx="10">
                  <c:v>5.3594437342338796E-3</c:v>
                </c:pt>
                <c:pt idx="11">
                  <c:v>2.3662449694542001E-3</c:v>
                </c:pt>
                <c:pt idx="12">
                  <c:v>2.52399463408448E-2</c:v>
                </c:pt>
                <c:pt idx="13">
                  <c:v>2.06288022978059E-3</c:v>
                </c:pt>
                <c:pt idx="14">
                  <c:v>2.9729744488014402E-3</c:v>
                </c:pt>
                <c:pt idx="15">
                  <c:v>6.4313324810806602E-3</c:v>
                </c:pt>
                <c:pt idx="16">
                  <c:v>1.2943562226074301E-3</c:v>
                </c:pt>
                <c:pt idx="17">
                  <c:v>5.7396608746248098E-3</c:v>
                </c:pt>
                <c:pt idx="18">
                  <c:v>3.1549932926056099E-3</c:v>
                </c:pt>
                <c:pt idx="19">
                  <c:v>2.9729744488014402E-3</c:v>
                </c:pt>
                <c:pt idx="20">
                  <c:v>2.1842261256500399E-3</c:v>
                </c:pt>
                <c:pt idx="21">
                  <c:v>2.7909556049972701E-3</c:v>
                </c:pt>
                <c:pt idx="22">
                  <c:v>0</c:v>
                </c:pt>
                <c:pt idx="23">
                  <c:v>0</c:v>
                </c:pt>
              </c:numCache>
            </c:numRef>
          </c:val>
          <c:smooth val="0"/>
          <c:extLst>
            <c:ext xmlns:c16="http://schemas.microsoft.com/office/drawing/2014/chart" uri="{C3380CC4-5D6E-409C-BE32-E72D297353CC}">
              <c16:uniqueId val="{00000003-BA78-4551-8DAF-61D2DA6F7A2A}"/>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0.98619329388560195</c:v>
                </c:pt>
                <c:pt idx="13">
                  <c:v>2.2485207100591702</c:v>
                </c:pt>
                <c:pt idx="14">
                  <c:v>1.6370808678501001</c:v>
                </c:pt>
                <c:pt idx="15">
                  <c:v>0</c:v>
                </c:pt>
                <c:pt idx="16">
                  <c:v>0</c:v>
                </c:pt>
                <c:pt idx="17">
                  <c:v>1.26232741617357</c:v>
                </c:pt>
                <c:pt idx="18">
                  <c:v>2.0512820512820502</c:v>
                </c:pt>
                <c:pt idx="19">
                  <c:v>8.6193293885601605</c:v>
                </c:pt>
                <c:pt idx="20">
                  <c:v>0</c:v>
                </c:pt>
                <c:pt idx="21">
                  <c:v>0.31558185404339301</c:v>
                </c:pt>
                <c:pt idx="22">
                  <c:v>0</c:v>
                </c:pt>
                <c:pt idx="23">
                  <c:v>0</c:v>
                </c:pt>
              </c:numCache>
            </c:numRef>
          </c:val>
          <c:smooth val="0"/>
          <c:extLst>
            <c:ext xmlns:c16="http://schemas.microsoft.com/office/drawing/2014/chart" uri="{C3380CC4-5D6E-409C-BE32-E72D297353CC}">
              <c16:uniqueId val="{00000004-BA78-4551-8DAF-61D2DA6F7A2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5.4186276938320503E-2</c:v>
                </c:pt>
                <c:pt idx="19">
                  <c:v>9.11214126472982E-2</c:v>
                </c:pt>
                <c:pt idx="20">
                  <c:v>0</c:v>
                </c:pt>
                <c:pt idx="21">
                  <c:v>0</c:v>
                </c:pt>
                <c:pt idx="22">
                  <c:v>0</c:v>
                </c:pt>
                <c:pt idx="23">
                  <c:v>0</c:v>
                </c:pt>
              </c:numCache>
            </c:numRef>
          </c:val>
          <c:smooth val="0"/>
          <c:extLst>
            <c:ext xmlns:c16="http://schemas.microsoft.com/office/drawing/2014/chart" uri="{C3380CC4-5D6E-409C-BE32-E72D297353CC}">
              <c16:uniqueId val="{00000005-BA78-4551-8DAF-61D2DA6F7A2A}"/>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8.4971794085018995E-2</c:v>
                </c:pt>
                <c:pt idx="9">
                  <c:v>3.06842589751458E-2</c:v>
                </c:pt>
                <c:pt idx="10">
                  <c:v>8.4971794085018995E-2</c:v>
                </c:pt>
                <c:pt idx="11">
                  <c:v>4.7206552269454999E-2</c:v>
                </c:pt>
                <c:pt idx="12">
                  <c:v>0.103854414992801</c:v>
                </c:pt>
                <c:pt idx="13">
                  <c:v>0</c:v>
                </c:pt>
                <c:pt idx="14">
                  <c:v>0</c:v>
                </c:pt>
                <c:pt idx="15">
                  <c:v>7.0809828404182498E-2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BA78-4551-8DAF-61D2DA6F7A2A}"/>
            </c:ext>
          </c:extLst>
        </c:ser>
        <c:dLbls>
          <c:showLegendKey val="0"/>
          <c:showVal val="0"/>
          <c:showCatName val="0"/>
          <c:showSerName val="0"/>
          <c:showPercent val="0"/>
          <c:showBubbleSize val="0"/>
        </c:dLbls>
        <c:smooth val="0"/>
        <c:axId val="376438712"/>
        <c:axId val="376447568"/>
      </c:lineChart>
      <c:catAx>
        <c:axId val="37643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47568"/>
        <c:crosses val="autoZero"/>
        <c:auto val="1"/>
        <c:lblAlgn val="ctr"/>
        <c:lblOffset val="100"/>
        <c:noMultiLvlLbl val="0"/>
      </c:catAx>
      <c:valAx>
        <c:axId val="37644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43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77C2-42A5-A9A8-B95DC786EE0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77C2-42A5-A9A8-B95DC786EE0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Sheet1!$D$2:$D$31</c:f>
              <c:numCache>
                <c:formatCode>General</c:formatCode>
                <c:ptCount val="30"/>
                <c:pt idx="0">
                  <c:v>0</c:v>
                </c:pt>
                <c:pt idx="1">
                  <c:v>0</c:v>
                </c:pt>
                <c:pt idx="2">
                  <c:v>1</c:v>
                </c:pt>
                <c:pt idx="3">
                  <c:v>0</c:v>
                </c:pt>
                <c:pt idx="4">
                  <c:v>0</c:v>
                </c:pt>
                <c:pt idx="5">
                  <c:v>1</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1</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77C2-42A5-A9A8-B95DC786EE0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77C2-42A5-A9A8-B95DC786EE04}"/>
            </c:ext>
          </c:extLst>
        </c:ser>
        <c:ser>
          <c:idx val="4"/>
          <c:order val="4"/>
          <c:tx>
            <c:strRef>
              <c:f>Sheet1!$F$1</c:f>
              <c:strCache>
                <c:ptCount val="1"/>
                <c:pt idx="0">
                  <c:v>Suzuki Motos Argentina</c:v>
                </c:pt>
              </c:strCache>
            </c:strRef>
          </c:tx>
          <c:spPr>
            <a:ln w="28575" cap="rnd">
              <a:solidFill>
                <a:schemeClr val="accent5"/>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77C2-42A5-A9A8-B95DC786EE04}"/>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77C2-42A5-A9A8-B95DC786EE04}"/>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44440</c:v>
                </c:pt>
                <c:pt idx="1">
                  <c:v>44441</c:v>
                </c:pt>
                <c:pt idx="2">
                  <c:v>44442</c:v>
                </c:pt>
                <c:pt idx="3">
                  <c:v>44443</c:v>
                </c:pt>
                <c:pt idx="4">
                  <c:v>44444</c:v>
                </c:pt>
                <c:pt idx="5">
                  <c:v>44445</c:v>
                </c:pt>
                <c:pt idx="6">
                  <c:v>44446</c:v>
                </c:pt>
                <c:pt idx="7">
                  <c:v>44447</c:v>
                </c:pt>
                <c:pt idx="8">
                  <c:v>44448</c:v>
                </c:pt>
                <c:pt idx="9">
                  <c:v>44449</c:v>
                </c:pt>
                <c:pt idx="10">
                  <c:v>44450</c:v>
                </c:pt>
                <c:pt idx="11">
                  <c:v>44451</c:v>
                </c:pt>
                <c:pt idx="12">
                  <c:v>44452</c:v>
                </c:pt>
                <c:pt idx="13">
                  <c:v>44453</c:v>
                </c:pt>
                <c:pt idx="14">
                  <c:v>44454</c:v>
                </c:pt>
                <c:pt idx="15">
                  <c:v>44455</c:v>
                </c:pt>
                <c:pt idx="16">
                  <c:v>44456</c:v>
                </c:pt>
                <c:pt idx="17">
                  <c:v>44457</c:v>
                </c:pt>
                <c:pt idx="18">
                  <c:v>44458</c:v>
                </c:pt>
                <c:pt idx="19">
                  <c:v>44459</c:v>
                </c:pt>
                <c:pt idx="20">
                  <c:v>44460</c:v>
                </c:pt>
                <c:pt idx="21">
                  <c:v>44461</c:v>
                </c:pt>
                <c:pt idx="22">
                  <c:v>44462</c:v>
                </c:pt>
                <c:pt idx="23">
                  <c:v>44463</c:v>
                </c:pt>
                <c:pt idx="24">
                  <c:v>44464</c:v>
                </c:pt>
                <c:pt idx="25">
                  <c:v>44465</c:v>
                </c:pt>
                <c:pt idx="26">
                  <c:v>44466</c:v>
                </c:pt>
                <c:pt idx="27">
                  <c:v>44467</c:v>
                </c:pt>
                <c:pt idx="28">
                  <c:v>44468</c:v>
                </c:pt>
                <c:pt idx="29">
                  <c:v>44469</c:v>
                </c:pt>
              </c:numCache>
            </c:numRef>
          </c:cat>
          <c:val>
            <c:numRef>
              <c:f>Sheet1!$H$2:$H$31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6-77C2-42A5-A9A8-B95DC786EE04}"/>
            </c:ext>
          </c:extLst>
        </c:ser>
        <c:dLbls>
          <c:showLegendKey val="0"/>
          <c:showVal val="0"/>
          <c:showCatName val="0"/>
          <c:showSerName val="0"/>
          <c:showPercent val="0"/>
          <c:showBubbleSize val="0"/>
        </c:dLbls>
        <c:smooth val="0"/>
        <c:axId val="507595952"/>
        <c:axId val="507596280"/>
      </c:lineChart>
      <c:dateAx>
        <c:axId val="507595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96280"/>
        <c:crosses val="autoZero"/>
        <c:auto val="1"/>
        <c:lblOffset val="100"/>
        <c:baseTimeUnit val="days"/>
      </c:dateAx>
      <c:valAx>
        <c:axId val="50759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9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C6C03-0731-44D3-A534-0DD8686B45D1}"/>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54E64F1A-58B0-4A09-8CCA-CA9A9CEB173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149446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474F0-A00F-43CF-A367-A9A4794EE8CA}"/>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98DD54FC-EB25-4814-818E-CDCAAD965C2C}"/>
              </a:ext>
            </a:extLst>
          </p:cNvPr>
          <p:cNvGraphicFramePr>
            <a:graphicFrameLocks noGrp="1"/>
          </p:cNvGraphicFramePr>
          <p:nvPr>
            <p:ph type="tbl" sz="quarter" idx="13"/>
            <p:extLst>
              <p:ext uri="{D42A27DB-BD31-4B8C-83A1-F6EECF244321}">
                <p14:modId xmlns:p14="http://schemas.microsoft.com/office/powerpoint/2010/main" val="3468101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83926523"/>
                    </a:ext>
                  </a:extLst>
                </a:gridCol>
                <a:gridCol w="740664">
                  <a:extLst>
                    <a:ext uri="{9D8B030D-6E8A-4147-A177-3AD203B41FA5}">
                      <a16:colId xmlns:a16="http://schemas.microsoft.com/office/drawing/2014/main" val="3603416865"/>
                    </a:ext>
                  </a:extLst>
                </a:gridCol>
                <a:gridCol w="740664">
                  <a:extLst>
                    <a:ext uri="{9D8B030D-6E8A-4147-A177-3AD203B41FA5}">
                      <a16:colId xmlns:a16="http://schemas.microsoft.com/office/drawing/2014/main" val="2380337643"/>
                    </a:ext>
                  </a:extLst>
                </a:gridCol>
                <a:gridCol w="740664">
                  <a:extLst>
                    <a:ext uri="{9D8B030D-6E8A-4147-A177-3AD203B41FA5}">
                      <a16:colId xmlns:a16="http://schemas.microsoft.com/office/drawing/2014/main" val="3013108100"/>
                    </a:ext>
                  </a:extLst>
                </a:gridCol>
                <a:gridCol w="740664">
                  <a:extLst>
                    <a:ext uri="{9D8B030D-6E8A-4147-A177-3AD203B41FA5}">
                      <a16:colId xmlns:a16="http://schemas.microsoft.com/office/drawing/2014/main" val="1881457536"/>
                    </a:ext>
                  </a:extLst>
                </a:gridCol>
                <a:gridCol w="740664">
                  <a:extLst>
                    <a:ext uri="{9D8B030D-6E8A-4147-A177-3AD203B41FA5}">
                      <a16:colId xmlns:a16="http://schemas.microsoft.com/office/drawing/2014/main" val="1644141561"/>
                    </a:ext>
                  </a:extLst>
                </a:gridCol>
                <a:gridCol w="740664">
                  <a:extLst>
                    <a:ext uri="{9D8B030D-6E8A-4147-A177-3AD203B41FA5}">
                      <a16:colId xmlns:a16="http://schemas.microsoft.com/office/drawing/2014/main" val="3606331930"/>
                    </a:ext>
                  </a:extLst>
                </a:gridCol>
                <a:gridCol w="740664">
                  <a:extLst>
                    <a:ext uri="{9D8B030D-6E8A-4147-A177-3AD203B41FA5}">
                      <a16:colId xmlns:a16="http://schemas.microsoft.com/office/drawing/2014/main" val="280946360"/>
                    </a:ext>
                  </a:extLst>
                </a:gridCol>
                <a:gridCol w="740664">
                  <a:extLst>
                    <a:ext uri="{9D8B030D-6E8A-4147-A177-3AD203B41FA5}">
                      <a16:colId xmlns:a16="http://schemas.microsoft.com/office/drawing/2014/main" val="22983409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14905818"/>
                  </a:ext>
                </a:extLst>
              </a:tr>
              <a:tr h="370840">
                <a:tc>
                  <a:txBody>
                    <a:bodyPr/>
                    <a:lstStyle/>
                    <a:p>
                      <a:r>
                        <a:rPr lang="en-US" sz="1000"/>
                        <a:t>Benelli</a:t>
                      </a:r>
                    </a:p>
                  </a:txBody>
                  <a:tcPr/>
                </a:tc>
                <a:tc>
                  <a:txBody>
                    <a:bodyPr/>
                    <a:lstStyle/>
                    <a:p>
                      <a:r>
                        <a:rPr lang="en-US" sz="1000"/>
                        <a:t>1651794</a:t>
                      </a:r>
                    </a:p>
                  </a:txBody>
                  <a:tcPr/>
                </a:tc>
                <a:tc>
                  <a:txBody>
                    <a:bodyPr/>
                    <a:lstStyle/>
                    <a:p>
                      <a:r>
                        <a:rPr lang="en-US" sz="1000"/>
                        <a:t>6971</a:t>
                      </a:r>
                    </a:p>
                  </a:txBody>
                  <a:tcPr/>
                </a:tc>
                <a:tc>
                  <a:txBody>
                    <a:bodyPr/>
                    <a:lstStyle/>
                    <a:p>
                      <a:r>
                        <a:rPr lang="en-US" sz="1000"/>
                        <a:t>23</a:t>
                      </a:r>
                    </a:p>
                  </a:txBody>
                  <a:tcPr/>
                </a:tc>
                <a:tc>
                  <a:txBody>
                    <a:bodyPr/>
                    <a:lstStyle/>
                    <a:p>
                      <a:r>
                        <a:rPr lang="en-US" sz="1000"/>
                        <a:t>1988</a:t>
                      </a:r>
                    </a:p>
                  </a:txBody>
                  <a:tcPr/>
                </a:tc>
                <a:tc>
                  <a:txBody>
                    <a:bodyPr/>
                    <a:lstStyle/>
                    <a:p>
                      <a:r>
                        <a:rPr lang="en-US" sz="1000"/>
                        <a:t>111</a:t>
                      </a:r>
                    </a:p>
                  </a:txBody>
                  <a:tcPr/>
                </a:tc>
                <a:tc>
                  <a:txBody>
                    <a:bodyPr/>
                    <a:lstStyle/>
                    <a:p>
                      <a:r>
                        <a:rPr lang="en-US" sz="1000"/>
                        <a:t>117</a:t>
                      </a:r>
                    </a:p>
                  </a:txBody>
                  <a:tcPr/>
                </a:tc>
                <a:tc>
                  <a:txBody>
                    <a:bodyPr/>
                    <a:lstStyle/>
                    <a:p>
                      <a:r>
                        <a:rPr lang="en-US" sz="1000"/>
                        <a:t>0</a:t>
                      </a:r>
                    </a:p>
                  </a:txBody>
                  <a:tcPr/>
                </a:tc>
                <a:tc>
                  <a:txBody>
                    <a:bodyPr/>
                    <a:lstStyle/>
                    <a:p>
                      <a:r>
                        <a:rPr lang="en-US" sz="1000"/>
                        <a:t>0.0058 %</a:t>
                      </a:r>
                    </a:p>
                  </a:txBody>
                  <a:tcPr/>
                </a:tc>
                <a:extLst>
                  <a:ext uri="{0D108BD9-81ED-4DB2-BD59-A6C34878D82A}">
                    <a16:rowId xmlns:a16="http://schemas.microsoft.com/office/drawing/2014/main" val="165280608"/>
                  </a:ext>
                </a:extLst>
              </a:tr>
              <a:tr h="370840">
                <a:tc>
                  <a:txBody>
                    <a:bodyPr/>
                    <a:lstStyle/>
                    <a:p>
                      <a:r>
                        <a:rPr lang="en-US" sz="1000"/>
                        <a:t>Honda Argentina</a:t>
                      </a:r>
                    </a:p>
                  </a:txBody>
                  <a:tcPr/>
                </a:tc>
                <a:tc>
                  <a:txBody>
                    <a:bodyPr/>
                    <a:lstStyle/>
                    <a:p>
                      <a:r>
                        <a:rPr lang="en-US" sz="1000"/>
                        <a:t>1019867</a:t>
                      </a:r>
                    </a:p>
                  </a:txBody>
                  <a:tcPr/>
                </a:tc>
                <a:tc>
                  <a:txBody>
                    <a:bodyPr/>
                    <a:lstStyle/>
                    <a:p>
                      <a:r>
                        <a:rPr lang="en-US" sz="1000"/>
                        <a:t>-971</a:t>
                      </a:r>
                    </a:p>
                  </a:txBody>
                  <a:tcPr/>
                </a:tc>
                <a:tc>
                  <a:txBody>
                    <a:bodyPr/>
                    <a:lstStyle/>
                    <a:p>
                      <a:r>
                        <a:rPr lang="en-US" sz="1000"/>
                        <a:t>25</a:t>
                      </a:r>
                    </a:p>
                  </a:txBody>
                  <a:tcPr/>
                </a:tc>
                <a:tc>
                  <a:txBody>
                    <a:bodyPr/>
                    <a:lstStyle/>
                    <a:p>
                      <a:r>
                        <a:rPr lang="en-US" sz="1000"/>
                        <a:t>1361</a:t>
                      </a:r>
                    </a:p>
                  </a:txBody>
                  <a:tcPr/>
                </a:tc>
                <a:tc>
                  <a:txBody>
                    <a:bodyPr/>
                    <a:lstStyle/>
                    <a:p>
                      <a:r>
                        <a:rPr lang="en-US" sz="1000"/>
                        <a:t>59</a:t>
                      </a:r>
                    </a:p>
                  </a:txBody>
                  <a:tcPr/>
                </a:tc>
                <a:tc>
                  <a:txBody>
                    <a:bodyPr/>
                    <a:lstStyle/>
                    <a:p>
                      <a:r>
                        <a:rPr lang="en-US" sz="1000"/>
                        <a:t>127</a:t>
                      </a:r>
                    </a:p>
                  </a:txBody>
                  <a:tcPr/>
                </a:tc>
                <a:tc>
                  <a:txBody>
                    <a:bodyPr/>
                    <a:lstStyle/>
                    <a:p>
                      <a:r>
                        <a:rPr lang="en-US" sz="1000"/>
                        <a:t>0</a:t>
                      </a:r>
                    </a:p>
                  </a:txBody>
                  <a:tcPr/>
                </a:tc>
                <a:tc>
                  <a:txBody>
                    <a:bodyPr/>
                    <a:lstStyle/>
                    <a:p>
                      <a:r>
                        <a:rPr lang="en-US" sz="1000"/>
                        <a:t>0.0061 %</a:t>
                      </a:r>
                    </a:p>
                  </a:txBody>
                  <a:tcPr/>
                </a:tc>
                <a:extLst>
                  <a:ext uri="{0D108BD9-81ED-4DB2-BD59-A6C34878D82A}">
                    <a16:rowId xmlns:a16="http://schemas.microsoft.com/office/drawing/2014/main" val="730361955"/>
                  </a:ext>
                </a:extLst>
              </a:tr>
              <a:tr h="370840">
                <a:tc>
                  <a:txBody>
                    <a:bodyPr/>
                    <a:lstStyle/>
                    <a:p>
                      <a:r>
                        <a:rPr lang="en-US" sz="1000"/>
                        <a:t>Yamaha Motor Argentina S.A</a:t>
                      </a:r>
                    </a:p>
                  </a:txBody>
                  <a:tcPr/>
                </a:tc>
                <a:tc>
                  <a:txBody>
                    <a:bodyPr/>
                    <a:lstStyle/>
                    <a:p>
                      <a:r>
                        <a:rPr lang="en-US" sz="1000"/>
                        <a:t>1001712</a:t>
                      </a:r>
                    </a:p>
                  </a:txBody>
                  <a:tcPr/>
                </a:tc>
                <a:tc>
                  <a:txBody>
                    <a:bodyPr/>
                    <a:lstStyle/>
                    <a:p>
                      <a:r>
                        <a:rPr lang="en-US" sz="1000"/>
                        <a:t>261</a:t>
                      </a:r>
                    </a:p>
                  </a:txBody>
                  <a:tcPr/>
                </a:tc>
                <a:tc>
                  <a:txBody>
                    <a:bodyPr/>
                    <a:lstStyle/>
                    <a:p>
                      <a:r>
                        <a:rPr lang="en-US" sz="1000"/>
                        <a:t>64</a:t>
                      </a:r>
                    </a:p>
                  </a:txBody>
                  <a:tcPr/>
                </a:tc>
                <a:tc>
                  <a:txBody>
                    <a:bodyPr/>
                    <a:lstStyle/>
                    <a:p>
                      <a:r>
                        <a:rPr lang="en-US" sz="1000"/>
                        <a:t>4223</a:t>
                      </a:r>
                    </a:p>
                  </a:txBody>
                  <a:tcPr/>
                </a:tc>
                <a:tc>
                  <a:txBody>
                    <a:bodyPr/>
                    <a:lstStyle/>
                    <a:p>
                      <a:r>
                        <a:rPr lang="en-US" sz="1000"/>
                        <a:t>175</a:t>
                      </a:r>
                    </a:p>
                  </a:txBody>
                  <a:tcPr/>
                </a:tc>
                <a:tc>
                  <a:txBody>
                    <a:bodyPr/>
                    <a:lstStyle/>
                    <a:p>
                      <a:r>
                        <a:rPr lang="en-US" sz="1000"/>
                        <a:t>181</a:t>
                      </a:r>
                    </a:p>
                  </a:txBody>
                  <a:tcPr/>
                </a:tc>
                <a:tc>
                  <a:txBody>
                    <a:bodyPr/>
                    <a:lstStyle/>
                    <a:p>
                      <a:r>
                        <a:rPr lang="en-US" sz="1000"/>
                        <a:t>0</a:t>
                      </a:r>
                    </a:p>
                  </a:txBody>
                  <a:tcPr/>
                </a:tc>
                <a:tc>
                  <a:txBody>
                    <a:bodyPr/>
                    <a:lstStyle/>
                    <a:p>
                      <a:r>
                        <a:rPr lang="en-US" sz="1000"/>
                        <a:t>0.0071 %</a:t>
                      </a:r>
                    </a:p>
                  </a:txBody>
                  <a:tcPr/>
                </a:tc>
                <a:extLst>
                  <a:ext uri="{0D108BD9-81ED-4DB2-BD59-A6C34878D82A}">
                    <a16:rowId xmlns:a16="http://schemas.microsoft.com/office/drawing/2014/main" val="2078512096"/>
                  </a:ext>
                </a:extLst>
              </a:tr>
              <a:tr h="370840">
                <a:tc>
                  <a:txBody>
                    <a:bodyPr/>
                    <a:lstStyle/>
                    <a:p>
                      <a:r>
                        <a:rPr lang="en-US" sz="1000"/>
                        <a:t>KTM Argentina</a:t>
                      </a:r>
                    </a:p>
                  </a:txBody>
                  <a:tcPr/>
                </a:tc>
                <a:tc>
                  <a:txBody>
                    <a:bodyPr/>
                    <a:lstStyle/>
                    <a:p>
                      <a:r>
                        <a:rPr lang="en-US" sz="1000"/>
                        <a:t>226582</a:t>
                      </a:r>
                    </a:p>
                  </a:txBody>
                  <a:tcPr/>
                </a:tc>
                <a:tc>
                  <a:txBody>
                    <a:bodyPr/>
                    <a:lstStyle/>
                    <a:p>
                      <a:r>
                        <a:rPr lang="en-US" sz="1000"/>
                        <a:t>n/a</a:t>
                      </a:r>
                    </a:p>
                  </a:txBody>
                  <a:tcPr/>
                </a:tc>
                <a:tc>
                  <a:txBody>
                    <a:bodyPr/>
                    <a:lstStyle/>
                    <a:p>
                      <a:r>
                        <a:rPr lang="en-US" sz="1000"/>
                        <a:t>5</a:t>
                      </a:r>
                    </a:p>
                  </a:txBody>
                  <a:tcPr/>
                </a:tc>
                <a:tc>
                  <a:txBody>
                    <a:bodyPr/>
                    <a:lstStyle/>
                    <a:p>
                      <a:r>
                        <a:rPr lang="en-US" sz="1000"/>
                        <a:t>663</a:t>
                      </a:r>
                    </a:p>
                  </a:txBody>
                  <a:tcPr/>
                </a:tc>
                <a:tc>
                  <a:txBody>
                    <a:bodyPr/>
                    <a:lstStyle/>
                    <a:p>
                      <a:r>
                        <a:rPr lang="en-US" sz="1000"/>
                        <a:t>18</a:t>
                      </a:r>
                    </a:p>
                  </a:txBody>
                  <a:tcPr/>
                </a:tc>
                <a:tc>
                  <a:txBody>
                    <a:bodyPr/>
                    <a:lstStyle/>
                    <a:p>
                      <a:r>
                        <a:rPr lang="en-US" sz="1000"/>
                        <a:t>15</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13599176"/>
                  </a:ext>
                </a:extLst>
              </a:tr>
              <a:tr h="370840">
                <a:tc>
                  <a:txBody>
                    <a:bodyPr/>
                    <a:lstStyle/>
                    <a:p>
                      <a:r>
                        <a:rPr lang="en-US" sz="1000"/>
                        <a:t>Bajaj Argentina</a:t>
                      </a:r>
                    </a:p>
                  </a:txBody>
                  <a:tcPr/>
                </a:tc>
                <a:tc>
                  <a:txBody>
                    <a:bodyPr/>
                    <a:lstStyle/>
                    <a:p>
                      <a:r>
                        <a:rPr lang="en-US" sz="1000"/>
                        <a:t>153728</a:t>
                      </a:r>
                    </a:p>
                  </a:txBody>
                  <a:tcPr/>
                </a:tc>
                <a:tc>
                  <a:txBody>
                    <a:bodyPr/>
                    <a:lstStyle/>
                    <a:p>
                      <a:r>
                        <a:rPr lang="en-US" sz="1000"/>
                        <a:t>165</a:t>
                      </a:r>
                    </a:p>
                  </a:txBody>
                  <a:tcPr/>
                </a:tc>
                <a:tc>
                  <a:txBody>
                    <a:bodyPr/>
                    <a:lstStyle/>
                    <a:p>
                      <a:r>
                        <a:rPr lang="en-US" sz="1000"/>
                        <a:t>7</a:t>
                      </a:r>
                    </a:p>
                  </a:txBody>
                  <a:tcPr/>
                </a:tc>
                <a:tc>
                  <a:txBody>
                    <a:bodyPr/>
                    <a:lstStyle/>
                    <a:p>
                      <a:r>
                        <a:rPr lang="en-US" sz="1000"/>
                        <a:t>197</a:t>
                      </a:r>
                    </a:p>
                  </a:txBody>
                  <a:tcPr/>
                </a:tc>
                <a:tc>
                  <a:txBody>
                    <a:bodyPr/>
                    <a:lstStyle/>
                    <a:p>
                      <a:r>
                        <a:rPr lang="en-US" sz="1000"/>
                        <a:t>40</a:t>
                      </a:r>
                    </a:p>
                  </a:txBody>
                  <a:tcPr/>
                </a:tc>
                <a:tc>
                  <a:txBody>
                    <a:bodyPr/>
                    <a:lstStyle/>
                    <a:p>
                      <a:r>
                        <a:rPr lang="en-US" sz="1000"/>
                        <a:t>10</a:t>
                      </a:r>
                    </a:p>
                  </a:txBody>
                  <a:tcPr/>
                </a:tc>
                <a:tc>
                  <a:txBody>
                    <a:bodyPr/>
                    <a:lstStyle/>
                    <a:p>
                      <a:r>
                        <a:rPr lang="en-US" sz="1000"/>
                        <a:t>4</a:t>
                      </a:r>
                    </a:p>
                  </a:txBody>
                  <a:tcPr/>
                </a:tc>
                <a:tc>
                  <a:txBody>
                    <a:bodyPr/>
                    <a:lstStyle/>
                    <a:p>
                      <a:r>
                        <a:rPr lang="en-US" sz="1000"/>
                        <a:t>0.0230 %</a:t>
                      </a:r>
                    </a:p>
                  </a:txBody>
                  <a:tcPr/>
                </a:tc>
                <a:extLst>
                  <a:ext uri="{0D108BD9-81ED-4DB2-BD59-A6C34878D82A}">
                    <a16:rowId xmlns:a16="http://schemas.microsoft.com/office/drawing/2014/main" val="3417595685"/>
                  </a:ext>
                </a:extLst>
              </a:tr>
              <a:tr h="370840">
                <a:tc>
                  <a:txBody>
                    <a:bodyPr/>
                    <a:lstStyle/>
                    <a:p>
                      <a:r>
                        <a:rPr lang="en-US" sz="1000"/>
                        <a:t>Kawasaki Argentina</a:t>
                      </a:r>
                    </a:p>
                  </a:txBody>
                  <a:tcPr/>
                </a:tc>
                <a:tc>
                  <a:txBody>
                    <a:bodyPr/>
                    <a:lstStyle/>
                    <a:p>
                      <a:r>
                        <a:rPr lang="en-US" sz="1000"/>
                        <a:t>42398</a:t>
                      </a:r>
                    </a:p>
                  </a:txBody>
                  <a:tcPr/>
                </a:tc>
                <a:tc>
                  <a:txBody>
                    <a:bodyPr/>
                    <a:lstStyle/>
                    <a:p>
                      <a:r>
                        <a:rPr lang="en-US" sz="1000"/>
                        <a:t>n/a</a:t>
                      </a:r>
                    </a:p>
                  </a:txBody>
                  <a:tcPr/>
                </a:tc>
                <a:tc>
                  <a:txBody>
                    <a:bodyPr/>
                    <a:lstStyle/>
                    <a:p>
                      <a:r>
                        <a:rPr lang="en-US" sz="1000"/>
                        <a:t>9</a:t>
                      </a:r>
                    </a:p>
                  </a:txBody>
                  <a:tcPr/>
                </a:tc>
                <a:tc>
                  <a:txBody>
                    <a:bodyPr/>
                    <a:lstStyle/>
                    <a:p>
                      <a:r>
                        <a:rPr lang="en-US" sz="1000"/>
                        <a:t>233</a:t>
                      </a:r>
                    </a:p>
                  </a:txBody>
                  <a:tcPr/>
                </a:tc>
                <a:tc>
                  <a:txBody>
                    <a:bodyPr/>
                    <a:lstStyle/>
                    <a:p>
                      <a:r>
                        <a:rPr lang="en-US" sz="1000"/>
                        <a:t>3</a:t>
                      </a:r>
                    </a:p>
                  </a:txBody>
                  <a:tcPr/>
                </a:tc>
                <a:tc>
                  <a:txBody>
                    <a:bodyPr/>
                    <a:lstStyle/>
                    <a:p>
                      <a:r>
                        <a:rPr lang="en-US" sz="1000"/>
                        <a:t>12</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995460123"/>
                  </a:ext>
                </a:extLst>
              </a:tr>
              <a:tr h="370840">
                <a:tc>
                  <a:txBody>
                    <a:bodyPr/>
                    <a:lstStyle/>
                    <a:p>
                      <a:r>
                        <a:rPr lang="en-US" sz="1000"/>
                        <a:t>Suzuki Motos Argentina</a:t>
                      </a:r>
                    </a:p>
                  </a:txBody>
                  <a:tcPr/>
                </a:tc>
                <a:tc>
                  <a:txBody>
                    <a:bodyPr/>
                    <a:lstStyle/>
                    <a:p>
                      <a:r>
                        <a:rPr lang="en-US" sz="1000"/>
                        <a:t>4827</a:t>
                      </a:r>
                    </a:p>
                  </a:txBody>
                  <a:tcPr/>
                </a:tc>
                <a:tc>
                  <a:txBody>
                    <a:bodyPr/>
                    <a:lstStyle/>
                    <a:p>
                      <a:r>
                        <a:rPr lang="en-US" sz="1000"/>
                        <a:t>n/a</a:t>
                      </a:r>
                    </a:p>
                  </a:txBody>
                  <a:tcPr/>
                </a:tc>
                <a:tc>
                  <a:txBody>
                    <a:bodyPr/>
                    <a:lstStyle/>
                    <a:p>
                      <a:r>
                        <a:rPr lang="en-US" sz="1000"/>
                        <a:t>16</a:t>
                      </a:r>
                    </a:p>
                  </a:txBody>
                  <a:tcPr/>
                </a:tc>
                <a:tc>
                  <a:txBody>
                    <a:bodyPr/>
                    <a:lstStyle/>
                    <a:p>
                      <a:r>
                        <a:rPr lang="en-US" sz="1000"/>
                        <a:t>878</a:t>
                      </a:r>
                    </a:p>
                  </a:txBody>
                  <a:tcPr/>
                </a:tc>
                <a:tc>
                  <a:txBody>
                    <a:bodyPr/>
                    <a:lstStyle/>
                    <a:p>
                      <a:r>
                        <a:rPr lang="en-US" sz="1000"/>
                        <a:t>58</a:t>
                      </a:r>
                    </a:p>
                  </a:txBody>
                  <a:tcPr/>
                </a:tc>
                <a:tc>
                  <a:txBody>
                    <a:bodyPr/>
                    <a:lstStyle/>
                    <a:p>
                      <a:r>
                        <a:rPr lang="en-US" sz="1000"/>
                        <a:t>68</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129040276"/>
                  </a:ext>
                </a:extLst>
              </a:tr>
            </a:tbl>
          </a:graphicData>
        </a:graphic>
      </p:graphicFrame>
      <p:sp>
        <p:nvSpPr>
          <p:cNvPr id="4" name="Text Placeholder 3">
            <a:extLst>
              <a:ext uri="{FF2B5EF4-FFF2-40B4-BE49-F238E27FC236}">
                <a16:creationId xmlns:a16="http://schemas.microsoft.com/office/drawing/2014/main" id="{9DCBCAFF-AB88-4F70-BE6D-23DCC5F27B6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044951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90FC7-87C0-4F2F-911B-2C75D8FD7AC1}"/>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77AA6B2D-120E-47D8-95C2-481F34AA6AF5}"/>
              </a:ext>
            </a:extLst>
          </p:cNvPr>
          <p:cNvGraphicFramePr>
            <a:graphicFrameLocks noGrp="1"/>
          </p:cNvGraphicFramePr>
          <p:nvPr>
            <p:ph type="chart" sz="quarter" idx="13"/>
            <p:extLst>
              <p:ext uri="{D42A27DB-BD31-4B8C-83A1-F6EECF244321}">
                <p14:modId xmlns:p14="http://schemas.microsoft.com/office/powerpoint/2010/main" val="2396190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0409B0-ED69-4B5B-A158-CE88110DF05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6AFC27A7-E9AB-4F95-85C8-75B7B5EF74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4368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609B1-DDAD-4025-BD89-2F2920AFDCBB}"/>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4A92E152-4313-4939-A1D4-6C6375F7906C}"/>
              </a:ext>
            </a:extLst>
          </p:cNvPr>
          <p:cNvGraphicFramePr>
            <a:graphicFrameLocks noGrp="1"/>
          </p:cNvGraphicFramePr>
          <p:nvPr>
            <p:ph type="chart" sz="quarter" idx="13"/>
            <p:extLst>
              <p:ext uri="{D42A27DB-BD31-4B8C-83A1-F6EECF244321}">
                <p14:modId xmlns:p14="http://schemas.microsoft.com/office/powerpoint/2010/main" val="1835427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1F6DA4-8BA5-4B00-94E3-BA62D814DA5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3E44383-55C9-4582-953C-CD6F6BF21E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1669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72BD-57F3-4E59-92FB-147795EB6C49}"/>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D9782241-E325-4CCB-8487-7988AC0F4381}"/>
              </a:ext>
            </a:extLst>
          </p:cNvPr>
          <p:cNvGraphicFramePr>
            <a:graphicFrameLocks noGrp="1"/>
          </p:cNvGraphicFramePr>
          <p:nvPr>
            <p:ph type="chart" sz="quarter" idx="13"/>
            <p:extLst>
              <p:ext uri="{D42A27DB-BD31-4B8C-83A1-F6EECF244321}">
                <p14:modId xmlns:p14="http://schemas.microsoft.com/office/powerpoint/2010/main" val="2741849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425EBE-6435-4F4D-B153-F93B0705656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B866982-6FEC-462D-A53A-71B384D5ED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8097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F0336-7A93-4BC2-B29E-3403D05BB6FB}"/>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F05729DC-B47F-4E83-97DC-9A9763296EA4}"/>
              </a:ext>
            </a:extLst>
          </p:cNvPr>
          <p:cNvGraphicFramePr>
            <a:graphicFrameLocks noGrp="1"/>
          </p:cNvGraphicFramePr>
          <p:nvPr>
            <p:ph type="chart" sz="quarter" idx="13"/>
            <p:extLst>
              <p:ext uri="{D42A27DB-BD31-4B8C-83A1-F6EECF244321}">
                <p14:modId xmlns:p14="http://schemas.microsoft.com/office/powerpoint/2010/main" val="1925291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F8FBC4-A498-4E67-B81E-B1452A811F5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9737E9B3-C76A-4ACE-BE8C-2E3F2B2C8A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127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626AA-82CA-49BB-A1BE-ED36A266ED63}"/>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4CE10FE9-842B-412C-B3AB-F3CB377BB6C4}"/>
              </a:ext>
            </a:extLst>
          </p:cNvPr>
          <p:cNvGraphicFramePr>
            <a:graphicFrameLocks noGrp="1"/>
          </p:cNvGraphicFramePr>
          <p:nvPr>
            <p:ph type="chart" sz="quarter" idx="13"/>
            <p:extLst>
              <p:ext uri="{D42A27DB-BD31-4B8C-83A1-F6EECF244321}">
                <p14:modId xmlns:p14="http://schemas.microsoft.com/office/powerpoint/2010/main" val="404099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A403B4-9DAF-4152-847F-B4D818AB3127}"/>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0A8468C-35FD-4CB9-B2D4-8307E2562C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3083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C33CA-DD14-4E52-B7AE-0AFCE9E1F821}"/>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FB4AD851-3493-451A-901A-43BDA286A82F}"/>
              </a:ext>
            </a:extLst>
          </p:cNvPr>
          <p:cNvGraphicFramePr>
            <a:graphicFrameLocks noGrp="1"/>
          </p:cNvGraphicFramePr>
          <p:nvPr>
            <p:ph type="chart" sz="quarter" idx="13"/>
            <p:extLst>
              <p:ext uri="{D42A27DB-BD31-4B8C-83A1-F6EECF244321}">
                <p14:modId xmlns:p14="http://schemas.microsoft.com/office/powerpoint/2010/main" val="3151478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7BEA66-A8A5-4665-A7AD-58001537344E}"/>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4E80751-1D5A-4AA5-AD99-0A20FDCEB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287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B64DA-B919-483F-AE30-80B8FA7002AB}"/>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1D01E1B6-F77C-4464-B8CB-A3065A7C72FA}"/>
              </a:ext>
            </a:extLst>
          </p:cNvPr>
          <p:cNvGraphicFramePr>
            <a:graphicFrameLocks noGrp="1"/>
          </p:cNvGraphicFramePr>
          <p:nvPr>
            <p:ph type="chart" sz="quarter" idx="13"/>
            <p:extLst>
              <p:ext uri="{D42A27DB-BD31-4B8C-83A1-F6EECF244321}">
                <p14:modId xmlns:p14="http://schemas.microsoft.com/office/powerpoint/2010/main" val="719530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388214-95EE-4BF1-9976-F3F355FF747C}"/>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3D5BB695-5A5A-439C-8A24-15363318BD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5213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3697-9EB9-4829-9923-6D51F4F83056}"/>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3CB0912D-1C3C-4F48-9C65-57986552339D}"/>
              </a:ext>
            </a:extLst>
          </p:cNvPr>
          <p:cNvGraphicFramePr>
            <a:graphicFrameLocks noGrp="1"/>
          </p:cNvGraphicFramePr>
          <p:nvPr>
            <p:ph type="chart" sz="quarter" idx="13"/>
            <p:extLst>
              <p:ext uri="{D42A27DB-BD31-4B8C-83A1-F6EECF244321}">
                <p14:modId xmlns:p14="http://schemas.microsoft.com/office/powerpoint/2010/main" val="893676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7A41EB-4C89-4E7B-BAE7-C80860B12977}"/>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875F3D49-D239-4871-8417-83A553C650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8033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A6B53-A430-4697-90E6-F13CC374F966}"/>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17BA5CAC-F8D0-4D00-97EA-44C070543986}"/>
              </a:ext>
            </a:extLst>
          </p:cNvPr>
          <p:cNvGraphicFramePr>
            <a:graphicFrameLocks noGrp="1"/>
          </p:cNvGraphicFramePr>
          <p:nvPr>
            <p:ph type="chart" sz="quarter" idx="13"/>
            <p:extLst>
              <p:ext uri="{D42A27DB-BD31-4B8C-83A1-F6EECF244321}">
                <p14:modId xmlns:p14="http://schemas.microsoft.com/office/powerpoint/2010/main" val="1984832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7680C3-2869-4F38-A14D-8727F54DFDF8}"/>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68F6406-DC33-45B5-A4D0-FCBCF7E204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1109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7AA8D-A741-4C50-A6D7-021484D2D524}"/>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F580BCB9-C2E3-4F1A-AF09-CBA2BB74574D}"/>
              </a:ext>
            </a:extLst>
          </p:cNvPr>
          <p:cNvGraphicFramePr>
            <a:graphicFrameLocks noGrp="1"/>
          </p:cNvGraphicFramePr>
          <p:nvPr>
            <p:ph type="chart" sz="quarter" idx="13"/>
            <p:extLst>
              <p:ext uri="{D42A27DB-BD31-4B8C-83A1-F6EECF244321}">
                <p14:modId xmlns:p14="http://schemas.microsoft.com/office/powerpoint/2010/main" val="3469690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B8940F-06E7-467F-9283-40724EC93B5C}"/>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3264472D-B9B1-44A7-9CF9-72BB29D749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35730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F536D-C8CB-4778-B058-9CB9A4D4896F}"/>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C717ECE1-F0D5-428D-8BD7-682F69EBC290}"/>
              </a:ext>
            </a:extLst>
          </p:cNvPr>
          <p:cNvGraphicFramePr>
            <a:graphicFrameLocks noGrp="1"/>
          </p:cNvGraphicFramePr>
          <p:nvPr>
            <p:ph type="chart" sz="quarter" idx="13"/>
            <p:extLst>
              <p:ext uri="{D42A27DB-BD31-4B8C-83A1-F6EECF244321}">
                <p14:modId xmlns:p14="http://schemas.microsoft.com/office/powerpoint/2010/main" val="2444532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243448-99C5-4296-A349-A58F279BC606}"/>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BAA54B9D-A6D6-4165-ABB5-3B4641AB86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55328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BCEBA-6B88-4DD7-87F8-A9C22ED410DA}"/>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2FD15BC2-B23F-4DD7-A859-CFAEBB9D5D5A}"/>
              </a:ext>
            </a:extLst>
          </p:cNvPr>
          <p:cNvGraphicFramePr>
            <a:graphicFrameLocks noGrp="1"/>
          </p:cNvGraphicFramePr>
          <p:nvPr>
            <p:ph type="chart" sz="quarter" idx="13"/>
            <p:extLst>
              <p:ext uri="{D42A27DB-BD31-4B8C-83A1-F6EECF244321}">
                <p14:modId xmlns:p14="http://schemas.microsoft.com/office/powerpoint/2010/main" val="2235256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22CBC9-B309-4C52-B500-D6357A086A56}"/>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D1A6584F-0191-41B9-A1C2-20E6A70E84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8650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EEBD6-D9C6-48F8-8E3B-5C029DD4E643}"/>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1B65A302-77FD-4BA2-A1C2-B7F0D877C00F}"/>
              </a:ext>
            </a:extLst>
          </p:cNvPr>
          <p:cNvGraphicFramePr>
            <a:graphicFrameLocks noGrp="1"/>
          </p:cNvGraphicFramePr>
          <p:nvPr>
            <p:ph type="chart" sz="quarter" idx="13"/>
            <p:extLst>
              <p:ext uri="{D42A27DB-BD31-4B8C-83A1-F6EECF244321}">
                <p14:modId xmlns:p14="http://schemas.microsoft.com/office/powerpoint/2010/main" val="797391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4FE79D-D26C-4EAE-B383-F74B1671FDD6}"/>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7FB0E2D-14F8-4EB1-A0C6-97817F0432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9523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75E5-15DC-4F90-BEF4-4337F8A70CC1}"/>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3DBE20A4-8B9D-4AA1-81B6-B5F10F537D8D}"/>
              </a:ext>
            </a:extLst>
          </p:cNvPr>
          <p:cNvGraphicFramePr>
            <a:graphicFrameLocks noGrp="1"/>
          </p:cNvGraphicFramePr>
          <p:nvPr>
            <p:ph type="chart" sz="quarter" idx="13"/>
            <p:extLst>
              <p:ext uri="{D42A27DB-BD31-4B8C-83A1-F6EECF244321}">
                <p14:modId xmlns:p14="http://schemas.microsoft.com/office/powerpoint/2010/main" val="103933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2D06CE-CCA5-46DE-9B8E-1303B0A5C223}"/>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DF29E226-89A3-41DE-8D22-65572A2286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260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EB2F6-5256-4FAF-971E-71C92DD9FB65}"/>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62B15A94-5E7C-426B-8E52-AB385697DF55}"/>
              </a:ext>
            </a:extLst>
          </p:cNvPr>
          <p:cNvGraphicFramePr>
            <a:graphicFrameLocks noGrp="1"/>
          </p:cNvGraphicFramePr>
          <p:nvPr>
            <p:ph type="chart" sz="quarter" idx="13"/>
            <p:extLst>
              <p:ext uri="{D42A27DB-BD31-4B8C-83A1-F6EECF244321}">
                <p14:modId xmlns:p14="http://schemas.microsoft.com/office/powerpoint/2010/main" val="55419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9B46A5-F79B-4DBE-BBE2-16B9879E568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D0E909E-177C-48F6-AF7B-5F10854A6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568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061E5-3260-4D9B-9DEB-3FC8F1F7CB5B}"/>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A5FE0273-8984-44DE-B2BC-1152A55BD69C}"/>
              </a:ext>
            </a:extLst>
          </p:cNvPr>
          <p:cNvGraphicFramePr>
            <a:graphicFrameLocks noGrp="1"/>
          </p:cNvGraphicFramePr>
          <p:nvPr>
            <p:ph type="chart" sz="quarter" idx="13"/>
            <p:extLst>
              <p:ext uri="{D42A27DB-BD31-4B8C-83A1-F6EECF244321}">
                <p14:modId xmlns:p14="http://schemas.microsoft.com/office/powerpoint/2010/main" val="3428728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D9DF3F-1049-4276-BB9B-77349D1206E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F7E95643-9371-4398-B5A0-E9ED48B1B8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1375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B5AA2-4C6F-4E24-83CC-1E47A8EF9FE1}"/>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4D7C7CC7-6C71-4A3B-969C-ADAF01E4EE1E}"/>
              </a:ext>
            </a:extLst>
          </p:cNvPr>
          <p:cNvGraphicFramePr>
            <a:graphicFrameLocks noGrp="1"/>
          </p:cNvGraphicFramePr>
          <p:nvPr>
            <p:ph type="chart" sz="quarter" idx="13"/>
            <p:extLst>
              <p:ext uri="{D42A27DB-BD31-4B8C-83A1-F6EECF244321}">
                <p14:modId xmlns:p14="http://schemas.microsoft.com/office/powerpoint/2010/main" val="3727377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124653-1A06-4460-A84D-DCD484E98C96}"/>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F51F85A-205C-4142-BA79-17482E88EC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284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CD0C4-B5CA-4117-9373-CEC8F58361BF}"/>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9CD76670-DF61-4EFB-BDA1-1FF8DD13D368}"/>
              </a:ext>
            </a:extLst>
          </p:cNvPr>
          <p:cNvGraphicFramePr>
            <a:graphicFrameLocks noGrp="1"/>
          </p:cNvGraphicFramePr>
          <p:nvPr>
            <p:ph type="chart" sz="quarter" idx="13"/>
            <p:extLst>
              <p:ext uri="{D42A27DB-BD31-4B8C-83A1-F6EECF244321}">
                <p14:modId xmlns:p14="http://schemas.microsoft.com/office/powerpoint/2010/main" val="1118947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B42398-B98D-4A22-A1C5-85A0F1FF16F2}"/>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040FD34-A796-4FD8-902A-2B8284BD7F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7109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D0B39-C324-462E-8011-3903797E5093}"/>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81BBE916-1B19-47D1-97A9-A49B9B6296FE}"/>
              </a:ext>
            </a:extLst>
          </p:cNvPr>
          <p:cNvGraphicFramePr>
            <a:graphicFrameLocks noGrp="1"/>
          </p:cNvGraphicFramePr>
          <p:nvPr>
            <p:ph type="tbl" sz="quarter" idx="13"/>
            <p:extLst>
              <p:ext uri="{D42A27DB-BD31-4B8C-83A1-F6EECF244321}">
                <p14:modId xmlns:p14="http://schemas.microsoft.com/office/powerpoint/2010/main" val="2822176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4039569"/>
                    </a:ext>
                  </a:extLst>
                </a:gridCol>
                <a:gridCol w="1152144">
                  <a:extLst>
                    <a:ext uri="{9D8B030D-6E8A-4147-A177-3AD203B41FA5}">
                      <a16:colId xmlns:a16="http://schemas.microsoft.com/office/drawing/2014/main" val="3029190635"/>
                    </a:ext>
                  </a:extLst>
                </a:gridCol>
                <a:gridCol w="1152144">
                  <a:extLst>
                    <a:ext uri="{9D8B030D-6E8A-4147-A177-3AD203B41FA5}">
                      <a16:colId xmlns:a16="http://schemas.microsoft.com/office/drawing/2014/main" val="2142864424"/>
                    </a:ext>
                  </a:extLst>
                </a:gridCol>
                <a:gridCol w="1152144">
                  <a:extLst>
                    <a:ext uri="{9D8B030D-6E8A-4147-A177-3AD203B41FA5}">
                      <a16:colId xmlns:a16="http://schemas.microsoft.com/office/drawing/2014/main" val="2295842600"/>
                    </a:ext>
                  </a:extLst>
                </a:gridCol>
                <a:gridCol w="1152144">
                  <a:extLst>
                    <a:ext uri="{9D8B030D-6E8A-4147-A177-3AD203B41FA5}">
                      <a16:colId xmlns:a16="http://schemas.microsoft.com/office/drawing/2014/main" val="2929997876"/>
                    </a:ext>
                  </a:extLst>
                </a:gridCol>
                <a:gridCol w="1152144">
                  <a:extLst>
                    <a:ext uri="{9D8B030D-6E8A-4147-A177-3AD203B41FA5}">
                      <a16:colId xmlns:a16="http://schemas.microsoft.com/office/drawing/2014/main" val="102790516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86524434"/>
                  </a:ext>
                </a:extLst>
              </a:tr>
              <a:tr h="370840">
                <a:tc>
                  <a:txBody>
                    <a:bodyPr/>
                    <a:lstStyle/>
                    <a:p>
                      <a:r>
                        <a:rPr lang="en-US" sz="1000"/>
                        <a:t>#TransporteIdeal</a:t>
                      </a:r>
                    </a:p>
                  </a:txBody>
                  <a:tcPr/>
                </a:tc>
                <a:tc>
                  <a:txBody>
                    <a:bodyPr/>
                    <a:lstStyle/>
                    <a:p>
                      <a:r>
                        <a:rPr lang="en-US" sz="1000"/>
                        <a:t>23</a:t>
                      </a:r>
                    </a:p>
                  </a:txBody>
                  <a:tcPr/>
                </a:tc>
                <a:tc>
                  <a:txBody>
                    <a:bodyPr/>
                    <a:lstStyle/>
                    <a:p>
                      <a:r>
                        <a:rPr lang="en-US" sz="1000"/>
                        <a:t>120.73913043478</a:t>
                      </a:r>
                    </a:p>
                  </a:txBody>
                  <a:tcPr/>
                </a:tc>
                <a:tc>
                  <a:txBody>
                    <a:bodyPr/>
                    <a:lstStyle/>
                    <a:p>
                      <a:r>
                        <a:rPr lang="en-US" sz="1000"/>
                        <a:t>5.2173913043478</a:t>
                      </a:r>
                    </a:p>
                  </a:txBody>
                  <a:tcPr/>
                </a:tc>
                <a:tc>
                  <a:txBody>
                    <a:bodyPr/>
                    <a:lstStyle/>
                    <a:p>
                      <a:r>
                        <a:rPr lang="en-US" sz="1000"/>
                        <a:t>3.3478260869565</a:t>
                      </a:r>
                    </a:p>
                  </a:txBody>
                  <a:tcPr/>
                </a:tc>
                <a:tc>
                  <a:txBody>
                    <a:bodyPr/>
                    <a:lstStyle/>
                    <a:p>
                      <a:r>
                        <a:rPr lang="en-US" sz="1000"/>
                        <a:t>129.30434782609</a:t>
                      </a:r>
                    </a:p>
                  </a:txBody>
                  <a:tcPr/>
                </a:tc>
                <a:extLst>
                  <a:ext uri="{0D108BD9-81ED-4DB2-BD59-A6C34878D82A}">
                    <a16:rowId xmlns:a16="http://schemas.microsoft.com/office/drawing/2014/main" val="2364741960"/>
                  </a:ext>
                </a:extLst>
              </a:tr>
              <a:tr h="370840">
                <a:tc>
                  <a:txBody>
                    <a:bodyPr/>
                    <a:lstStyle/>
                    <a:p>
                      <a:r>
                        <a:rPr lang="en-US" sz="1000"/>
                        <a:t>#ViajaSeguro</a:t>
                      </a:r>
                    </a:p>
                  </a:txBody>
                  <a:tcPr/>
                </a:tc>
                <a:tc>
                  <a:txBody>
                    <a:bodyPr/>
                    <a:lstStyle/>
                    <a:p>
                      <a:r>
                        <a:rPr lang="en-US" sz="1000"/>
                        <a:t>23</a:t>
                      </a:r>
                    </a:p>
                  </a:txBody>
                  <a:tcPr/>
                </a:tc>
                <a:tc>
                  <a:txBody>
                    <a:bodyPr/>
                    <a:lstStyle/>
                    <a:p>
                      <a:r>
                        <a:rPr lang="en-US" sz="1000"/>
                        <a:t>120.73913043478</a:t>
                      </a:r>
                    </a:p>
                  </a:txBody>
                  <a:tcPr/>
                </a:tc>
                <a:tc>
                  <a:txBody>
                    <a:bodyPr/>
                    <a:lstStyle/>
                    <a:p>
                      <a:r>
                        <a:rPr lang="en-US" sz="1000"/>
                        <a:t>5.2173913043478</a:t>
                      </a:r>
                    </a:p>
                  </a:txBody>
                  <a:tcPr/>
                </a:tc>
                <a:tc>
                  <a:txBody>
                    <a:bodyPr/>
                    <a:lstStyle/>
                    <a:p>
                      <a:r>
                        <a:rPr lang="en-US" sz="1000"/>
                        <a:t>3.3478260869565</a:t>
                      </a:r>
                    </a:p>
                  </a:txBody>
                  <a:tcPr/>
                </a:tc>
                <a:tc>
                  <a:txBody>
                    <a:bodyPr/>
                    <a:lstStyle/>
                    <a:p>
                      <a:r>
                        <a:rPr lang="en-US" sz="1000"/>
                        <a:t>129.30434782609</a:t>
                      </a:r>
                    </a:p>
                  </a:txBody>
                  <a:tcPr/>
                </a:tc>
                <a:extLst>
                  <a:ext uri="{0D108BD9-81ED-4DB2-BD59-A6C34878D82A}">
                    <a16:rowId xmlns:a16="http://schemas.microsoft.com/office/drawing/2014/main" val="3371675531"/>
                  </a:ext>
                </a:extLst>
              </a:tr>
              <a:tr h="370840">
                <a:tc>
                  <a:txBody>
                    <a:bodyPr/>
                    <a:lstStyle/>
                    <a:p>
                      <a:r>
                        <a:rPr lang="en-US" sz="1000"/>
                        <a:t>#MoveteConYamaha</a:t>
                      </a:r>
                    </a:p>
                  </a:txBody>
                  <a:tcPr/>
                </a:tc>
                <a:tc>
                  <a:txBody>
                    <a:bodyPr/>
                    <a:lstStyle/>
                    <a:p>
                      <a:r>
                        <a:rPr lang="en-US" sz="1000"/>
                        <a:t>23</a:t>
                      </a:r>
                    </a:p>
                  </a:txBody>
                  <a:tcPr/>
                </a:tc>
                <a:tc>
                  <a:txBody>
                    <a:bodyPr/>
                    <a:lstStyle/>
                    <a:p>
                      <a:r>
                        <a:rPr lang="en-US" sz="1000"/>
                        <a:t>120.73913043478</a:t>
                      </a:r>
                    </a:p>
                  </a:txBody>
                  <a:tcPr/>
                </a:tc>
                <a:tc>
                  <a:txBody>
                    <a:bodyPr/>
                    <a:lstStyle/>
                    <a:p>
                      <a:r>
                        <a:rPr lang="en-US" sz="1000"/>
                        <a:t>5.2173913043478</a:t>
                      </a:r>
                    </a:p>
                  </a:txBody>
                  <a:tcPr/>
                </a:tc>
                <a:tc>
                  <a:txBody>
                    <a:bodyPr/>
                    <a:lstStyle/>
                    <a:p>
                      <a:r>
                        <a:rPr lang="en-US" sz="1000"/>
                        <a:t>3.3478260869565</a:t>
                      </a:r>
                    </a:p>
                  </a:txBody>
                  <a:tcPr/>
                </a:tc>
                <a:tc>
                  <a:txBody>
                    <a:bodyPr/>
                    <a:lstStyle/>
                    <a:p>
                      <a:r>
                        <a:rPr lang="en-US" sz="1000"/>
                        <a:t>129.30434782609</a:t>
                      </a:r>
                    </a:p>
                  </a:txBody>
                  <a:tcPr/>
                </a:tc>
                <a:extLst>
                  <a:ext uri="{0D108BD9-81ED-4DB2-BD59-A6C34878D82A}">
                    <a16:rowId xmlns:a16="http://schemas.microsoft.com/office/drawing/2014/main" val="764121506"/>
                  </a:ext>
                </a:extLst>
              </a:tr>
              <a:tr h="370840">
                <a:tc>
                  <a:txBody>
                    <a:bodyPr/>
                    <a:lstStyle/>
                    <a:p>
                      <a:r>
                        <a:rPr lang="en-US" sz="1000"/>
                        <a:t>#CuotasSinInteres</a:t>
                      </a:r>
                    </a:p>
                  </a:txBody>
                  <a:tcPr/>
                </a:tc>
                <a:tc>
                  <a:txBody>
                    <a:bodyPr/>
                    <a:lstStyle/>
                    <a:p>
                      <a:r>
                        <a:rPr lang="en-US" sz="1000"/>
                        <a:t>15</a:t>
                      </a:r>
                    </a:p>
                  </a:txBody>
                  <a:tcPr/>
                </a:tc>
                <a:tc>
                  <a:txBody>
                    <a:bodyPr/>
                    <a:lstStyle/>
                    <a:p>
                      <a:r>
                        <a:rPr lang="en-US" sz="1000"/>
                        <a:t>150.33333333333</a:t>
                      </a:r>
                    </a:p>
                  </a:txBody>
                  <a:tcPr/>
                </a:tc>
                <a:tc>
                  <a:txBody>
                    <a:bodyPr/>
                    <a:lstStyle/>
                    <a:p>
                      <a:r>
                        <a:rPr lang="en-US" sz="1000"/>
                        <a:t>6.2</a:t>
                      </a:r>
                    </a:p>
                  </a:txBody>
                  <a:tcPr/>
                </a:tc>
                <a:tc>
                  <a:txBody>
                    <a:bodyPr/>
                    <a:lstStyle/>
                    <a:p>
                      <a:r>
                        <a:rPr lang="en-US" sz="1000"/>
                        <a:t>3.4666666666667</a:t>
                      </a:r>
                    </a:p>
                  </a:txBody>
                  <a:tcPr/>
                </a:tc>
                <a:tc>
                  <a:txBody>
                    <a:bodyPr/>
                    <a:lstStyle/>
                    <a:p>
                      <a:r>
                        <a:rPr lang="en-US" sz="1000"/>
                        <a:t>160</a:t>
                      </a:r>
                    </a:p>
                  </a:txBody>
                  <a:tcPr/>
                </a:tc>
                <a:extLst>
                  <a:ext uri="{0D108BD9-81ED-4DB2-BD59-A6C34878D82A}">
                    <a16:rowId xmlns:a16="http://schemas.microsoft.com/office/drawing/2014/main" val="1874356343"/>
                  </a:ext>
                </a:extLst>
              </a:tr>
              <a:tr h="370840">
                <a:tc>
                  <a:txBody>
                    <a:bodyPr/>
                    <a:lstStyle/>
                    <a:p>
                      <a:r>
                        <a:rPr lang="en-US" sz="1000"/>
                        <a:t>#yamaha</a:t>
                      </a:r>
                    </a:p>
                  </a:txBody>
                  <a:tcPr/>
                </a:tc>
                <a:tc>
                  <a:txBody>
                    <a:bodyPr/>
                    <a:lstStyle/>
                    <a:p>
                      <a:r>
                        <a:rPr lang="en-US" sz="1000"/>
                        <a:t>15</a:t>
                      </a:r>
                    </a:p>
                  </a:txBody>
                  <a:tcPr/>
                </a:tc>
                <a:tc>
                  <a:txBody>
                    <a:bodyPr/>
                    <a:lstStyle/>
                    <a:p>
                      <a:r>
                        <a:rPr lang="en-US" sz="1000"/>
                        <a:t>48.266666666667</a:t>
                      </a:r>
                    </a:p>
                  </a:txBody>
                  <a:tcPr/>
                </a:tc>
                <a:tc>
                  <a:txBody>
                    <a:bodyPr/>
                    <a:lstStyle/>
                    <a:p>
                      <a:r>
                        <a:rPr lang="en-US" sz="1000"/>
                        <a:t>1.4</a:t>
                      </a:r>
                    </a:p>
                  </a:txBody>
                  <a:tcPr/>
                </a:tc>
                <a:tc>
                  <a:txBody>
                    <a:bodyPr/>
                    <a:lstStyle/>
                    <a:p>
                      <a:r>
                        <a:rPr lang="en-US" sz="1000"/>
                        <a:t>3.1333333333333</a:t>
                      </a:r>
                    </a:p>
                  </a:txBody>
                  <a:tcPr/>
                </a:tc>
                <a:tc>
                  <a:txBody>
                    <a:bodyPr/>
                    <a:lstStyle/>
                    <a:p>
                      <a:r>
                        <a:rPr lang="en-US" sz="1000"/>
                        <a:t>52.8</a:t>
                      </a:r>
                    </a:p>
                  </a:txBody>
                  <a:tcPr/>
                </a:tc>
                <a:extLst>
                  <a:ext uri="{0D108BD9-81ED-4DB2-BD59-A6C34878D82A}">
                    <a16:rowId xmlns:a16="http://schemas.microsoft.com/office/drawing/2014/main" val="29727319"/>
                  </a:ext>
                </a:extLst>
              </a:tr>
              <a:tr h="370840">
                <a:tc>
                  <a:txBody>
                    <a:bodyPr/>
                    <a:lstStyle/>
                    <a:p>
                      <a:r>
                        <a:rPr lang="en-US" sz="1000"/>
                        <a:t>#Yamaha</a:t>
                      </a:r>
                    </a:p>
                  </a:txBody>
                  <a:tcPr/>
                </a:tc>
                <a:tc>
                  <a:txBody>
                    <a:bodyPr/>
                    <a:lstStyle/>
                    <a:p>
                      <a:r>
                        <a:rPr lang="en-US" sz="1000"/>
                        <a:t>12</a:t>
                      </a:r>
                    </a:p>
                  </a:txBody>
                  <a:tcPr/>
                </a:tc>
                <a:tc>
                  <a:txBody>
                    <a:bodyPr/>
                    <a:lstStyle/>
                    <a:p>
                      <a:r>
                        <a:rPr lang="en-US" sz="1000"/>
                        <a:t>23.333333333333</a:t>
                      </a:r>
                    </a:p>
                  </a:txBody>
                  <a:tcPr/>
                </a:tc>
                <a:tc>
                  <a:txBody>
                    <a:bodyPr/>
                    <a:lstStyle/>
                    <a:p>
                      <a:r>
                        <a:rPr lang="en-US" sz="1000"/>
                        <a:t>0.41666666666667</a:t>
                      </a:r>
                    </a:p>
                  </a:txBody>
                  <a:tcPr/>
                </a:tc>
                <a:tc>
                  <a:txBody>
                    <a:bodyPr/>
                    <a:lstStyle/>
                    <a:p>
                      <a:r>
                        <a:rPr lang="en-US" sz="1000"/>
                        <a:t>2.1666666666667</a:t>
                      </a:r>
                    </a:p>
                  </a:txBody>
                  <a:tcPr/>
                </a:tc>
                <a:tc>
                  <a:txBody>
                    <a:bodyPr/>
                    <a:lstStyle/>
                    <a:p>
                      <a:r>
                        <a:rPr lang="en-US" sz="1000"/>
                        <a:t>25.916666666667</a:t>
                      </a:r>
                    </a:p>
                  </a:txBody>
                  <a:tcPr/>
                </a:tc>
                <a:extLst>
                  <a:ext uri="{0D108BD9-81ED-4DB2-BD59-A6C34878D82A}">
                    <a16:rowId xmlns:a16="http://schemas.microsoft.com/office/drawing/2014/main" val="748540560"/>
                  </a:ext>
                </a:extLst>
              </a:tr>
              <a:tr h="370840">
                <a:tc>
                  <a:txBody>
                    <a:bodyPr/>
                    <a:lstStyle/>
                    <a:p>
                      <a:r>
                        <a:rPr lang="en-US" sz="1000"/>
                        <a:t>#suzukimotosarg</a:t>
                      </a:r>
                    </a:p>
                  </a:txBody>
                  <a:tcPr/>
                </a:tc>
                <a:tc>
                  <a:txBody>
                    <a:bodyPr/>
                    <a:lstStyle/>
                    <a:p>
                      <a:r>
                        <a:rPr lang="en-US" sz="1000"/>
                        <a:t>12</a:t>
                      </a:r>
                    </a:p>
                  </a:txBody>
                  <a:tcPr/>
                </a:tc>
                <a:tc>
                  <a:txBody>
                    <a:bodyPr/>
                    <a:lstStyle/>
                    <a:p>
                      <a:r>
                        <a:rPr lang="en-US" sz="1000"/>
                        <a:t>63.166666666667</a:t>
                      </a:r>
                    </a:p>
                  </a:txBody>
                  <a:tcPr/>
                </a:tc>
                <a:tc>
                  <a:txBody>
                    <a:bodyPr/>
                    <a:lstStyle/>
                    <a:p>
                      <a:r>
                        <a:rPr lang="en-US" sz="1000"/>
                        <a:t>4.6666666666667</a:t>
                      </a:r>
                    </a:p>
                  </a:txBody>
                  <a:tcPr/>
                </a:tc>
                <a:tc>
                  <a:txBody>
                    <a:bodyPr/>
                    <a:lstStyle/>
                    <a:p>
                      <a:r>
                        <a:rPr lang="en-US" sz="1000"/>
                        <a:t>5.5</a:t>
                      </a:r>
                    </a:p>
                  </a:txBody>
                  <a:tcPr/>
                </a:tc>
                <a:tc>
                  <a:txBody>
                    <a:bodyPr/>
                    <a:lstStyle/>
                    <a:p>
                      <a:r>
                        <a:rPr lang="en-US" sz="1000"/>
                        <a:t>73.333333333333</a:t>
                      </a:r>
                    </a:p>
                  </a:txBody>
                  <a:tcPr/>
                </a:tc>
                <a:extLst>
                  <a:ext uri="{0D108BD9-81ED-4DB2-BD59-A6C34878D82A}">
                    <a16:rowId xmlns:a16="http://schemas.microsoft.com/office/drawing/2014/main" val="3339974957"/>
                  </a:ext>
                </a:extLst>
              </a:tr>
              <a:tr h="370840">
                <a:tc>
                  <a:txBody>
                    <a:bodyPr/>
                    <a:lstStyle/>
                    <a:p>
                      <a:r>
                        <a:rPr lang="en-US" sz="1000"/>
                        <a:t>#HondaArgentina</a:t>
                      </a:r>
                    </a:p>
                  </a:txBody>
                  <a:tcPr/>
                </a:tc>
                <a:tc>
                  <a:txBody>
                    <a:bodyPr/>
                    <a:lstStyle/>
                    <a:p>
                      <a:r>
                        <a:rPr lang="en-US" sz="1000"/>
                        <a:t>11</a:t>
                      </a:r>
                    </a:p>
                  </a:txBody>
                  <a:tcPr/>
                </a:tc>
                <a:tc>
                  <a:txBody>
                    <a:bodyPr/>
                    <a:lstStyle/>
                    <a:p>
                      <a:r>
                        <a:rPr lang="en-US" sz="1000"/>
                        <a:t>83</a:t>
                      </a:r>
                    </a:p>
                  </a:txBody>
                  <a:tcPr/>
                </a:tc>
                <a:tc>
                  <a:txBody>
                    <a:bodyPr/>
                    <a:lstStyle/>
                    <a:p>
                      <a:r>
                        <a:rPr lang="en-US" sz="1000"/>
                        <a:t>4.2727272727273</a:t>
                      </a:r>
                    </a:p>
                  </a:txBody>
                  <a:tcPr/>
                </a:tc>
                <a:tc>
                  <a:txBody>
                    <a:bodyPr/>
                    <a:lstStyle/>
                    <a:p>
                      <a:r>
                        <a:rPr lang="en-US" sz="1000"/>
                        <a:t>7</a:t>
                      </a:r>
                    </a:p>
                  </a:txBody>
                  <a:tcPr/>
                </a:tc>
                <a:tc>
                  <a:txBody>
                    <a:bodyPr/>
                    <a:lstStyle/>
                    <a:p>
                      <a:r>
                        <a:rPr lang="en-US" sz="1000"/>
                        <a:t>94.272727272727</a:t>
                      </a:r>
                    </a:p>
                  </a:txBody>
                  <a:tcPr/>
                </a:tc>
                <a:extLst>
                  <a:ext uri="{0D108BD9-81ED-4DB2-BD59-A6C34878D82A}">
                    <a16:rowId xmlns:a16="http://schemas.microsoft.com/office/drawing/2014/main" val="1966185075"/>
                  </a:ext>
                </a:extLst>
              </a:tr>
              <a:tr h="370840">
                <a:tc>
                  <a:txBody>
                    <a:bodyPr/>
                    <a:lstStyle/>
                    <a:p>
                      <a:r>
                        <a:rPr lang="en-US" sz="1000"/>
                        <a:t>#suzukiwayoflife</a:t>
                      </a:r>
                    </a:p>
                  </a:txBody>
                  <a:tcPr/>
                </a:tc>
                <a:tc>
                  <a:txBody>
                    <a:bodyPr/>
                    <a:lstStyle/>
                    <a:p>
                      <a:r>
                        <a:rPr lang="en-US" sz="1000"/>
                        <a:t>10</a:t>
                      </a:r>
                    </a:p>
                  </a:txBody>
                  <a:tcPr/>
                </a:tc>
                <a:tc>
                  <a:txBody>
                    <a:bodyPr/>
                    <a:lstStyle/>
                    <a:p>
                      <a:r>
                        <a:rPr lang="en-US" sz="1000"/>
                        <a:t>40.7</a:t>
                      </a:r>
                    </a:p>
                  </a:txBody>
                  <a:tcPr/>
                </a:tc>
                <a:tc>
                  <a:txBody>
                    <a:bodyPr/>
                    <a:lstStyle/>
                    <a:p>
                      <a:r>
                        <a:rPr lang="en-US" sz="1000"/>
                        <a:t>2.6</a:t>
                      </a:r>
                    </a:p>
                  </a:txBody>
                  <a:tcPr/>
                </a:tc>
                <a:tc>
                  <a:txBody>
                    <a:bodyPr/>
                    <a:lstStyle/>
                    <a:p>
                      <a:r>
                        <a:rPr lang="en-US" sz="1000"/>
                        <a:t>1</a:t>
                      </a:r>
                    </a:p>
                  </a:txBody>
                  <a:tcPr/>
                </a:tc>
                <a:tc>
                  <a:txBody>
                    <a:bodyPr/>
                    <a:lstStyle/>
                    <a:p>
                      <a:r>
                        <a:rPr lang="en-US" sz="1000"/>
                        <a:t>44.3</a:t>
                      </a:r>
                    </a:p>
                  </a:txBody>
                  <a:tcPr/>
                </a:tc>
                <a:extLst>
                  <a:ext uri="{0D108BD9-81ED-4DB2-BD59-A6C34878D82A}">
                    <a16:rowId xmlns:a16="http://schemas.microsoft.com/office/drawing/2014/main" val="3410261280"/>
                  </a:ext>
                </a:extLst>
              </a:tr>
              <a:tr h="370840">
                <a:tc>
                  <a:txBody>
                    <a:bodyPr/>
                    <a:lstStyle/>
                    <a:p>
                      <a:r>
                        <a:rPr lang="en-US" sz="1000"/>
                        <a:t>#MgbikesRacing</a:t>
                      </a:r>
                    </a:p>
                  </a:txBody>
                  <a:tcPr/>
                </a:tc>
                <a:tc>
                  <a:txBody>
                    <a:bodyPr/>
                    <a:lstStyle/>
                    <a:p>
                      <a:r>
                        <a:rPr lang="en-US" sz="1000"/>
                        <a:t>9</a:t>
                      </a:r>
                    </a:p>
                  </a:txBody>
                  <a:tcPr/>
                </a:tc>
                <a:tc>
                  <a:txBody>
                    <a:bodyPr/>
                    <a:lstStyle/>
                    <a:p>
                      <a:r>
                        <a:rPr lang="en-US" sz="1000"/>
                        <a:t>27.444444444444</a:t>
                      </a:r>
                    </a:p>
                  </a:txBody>
                  <a:tcPr/>
                </a:tc>
                <a:tc>
                  <a:txBody>
                    <a:bodyPr/>
                    <a:lstStyle/>
                    <a:p>
                      <a:r>
                        <a:rPr lang="en-US" sz="1000"/>
                        <a:t>0.33333333333333</a:t>
                      </a:r>
                    </a:p>
                  </a:txBody>
                  <a:tcPr/>
                </a:tc>
                <a:tc>
                  <a:txBody>
                    <a:bodyPr/>
                    <a:lstStyle/>
                    <a:p>
                      <a:r>
                        <a:rPr lang="en-US" sz="1000"/>
                        <a:t>2.6666666666667</a:t>
                      </a:r>
                    </a:p>
                  </a:txBody>
                  <a:tcPr/>
                </a:tc>
                <a:tc>
                  <a:txBody>
                    <a:bodyPr/>
                    <a:lstStyle/>
                    <a:p>
                      <a:r>
                        <a:rPr lang="en-US" sz="1000"/>
                        <a:t>30.444444444444</a:t>
                      </a:r>
                    </a:p>
                  </a:txBody>
                  <a:tcPr/>
                </a:tc>
                <a:extLst>
                  <a:ext uri="{0D108BD9-81ED-4DB2-BD59-A6C34878D82A}">
                    <a16:rowId xmlns:a16="http://schemas.microsoft.com/office/drawing/2014/main" val="3847037148"/>
                  </a:ext>
                </a:extLst>
              </a:tr>
            </a:tbl>
          </a:graphicData>
        </a:graphic>
      </p:graphicFrame>
      <p:sp>
        <p:nvSpPr>
          <p:cNvPr id="4" name="Text Placeholder 3">
            <a:extLst>
              <a:ext uri="{FF2B5EF4-FFF2-40B4-BE49-F238E27FC236}">
                <a16:creationId xmlns:a16="http://schemas.microsoft.com/office/drawing/2014/main" id="{979B11BB-5AB4-4573-9D6F-068E18D3790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64879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0EBBE-6850-405E-A476-1FB24FD8B7B5}"/>
              </a:ext>
            </a:extLst>
          </p:cNvPr>
          <p:cNvSpPr>
            <a:spLocks noGrp="1"/>
          </p:cNvSpPr>
          <p:nvPr>
            <p:ph type="title"/>
          </p:nvPr>
        </p:nvSpPr>
        <p:spPr/>
        <p:txBody>
          <a:bodyPr/>
          <a:lstStyle/>
          <a:p>
            <a:r>
              <a:rPr lang="en-US"/>
              <a:t>Facebook Post Table + Reactions | La Emilia - 1 of 17</a:t>
            </a:r>
          </a:p>
        </p:txBody>
      </p:sp>
      <p:graphicFrame>
        <p:nvGraphicFramePr>
          <p:cNvPr id="5" name="Table Placeholder 4">
            <a:extLst>
              <a:ext uri="{FF2B5EF4-FFF2-40B4-BE49-F238E27FC236}">
                <a16:creationId xmlns:a16="http://schemas.microsoft.com/office/drawing/2014/main" id="{FD8DBB25-662E-4911-87B4-B40DB017339A}"/>
              </a:ext>
            </a:extLst>
          </p:cNvPr>
          <p:cNvGraphicFramePr>
            <a:graphicFrameLocks noGrp="1"/>
          </p:cNvGraphicFramePr>
          <p:nvPr>
            <p:ph type="tbl" sz="quarter" idx="13"/>
            <p:extLst>
              <p:ext uri="{D42A27DB-BD31-4B8C-83A1-F6EECF244321}">
                <p14:modId xmlns:p14="http://schemas.microsoft.com/office/powerpoint/2010/main" val="3509756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0908760"/>
                    </a:ext>
                  </a:extLst>
                </a:gridCol>
                <a:gridCol w="493776">
                  <a:extLst>
                    <a:ext uri="{9D8B030D-6E8A-4147-A177-3AD203B41FA5}">
                      <a16:colId xmlns:a16="http://schemas.microsoft.com/office/drawing/2014/main" val="1387064206"/>
                    </a:ext>
                  </a:extLst>
                </a:gridCol>
                <a:gridCol w="493776">
                  <a:extLst>
                    <a:ext uri="{9D8B030D-6E8A-4147-A177-3AD203B41FA5}">
                      <a16:colId xmlns:a16="http://schemas.microsoft.com/office/drawing/2014/main" val="1941599985"/>
                    </a:ext>
                  </a:extLst>
                </a:gridCol>
                <a:gridCol w="493776">
                  <a:extLst>
                    <a:ext uri="{9D8B030D-6E8A-4147-A177-3AD203B41FA5}">
                      <a16:colId xmlns:a16="http://schemas.microsoft.com/office/drawing/2014/main" val="1274262988"/>
                    </a:ext>
                  </a:extLst>
                </a:gridCol>
                <a:gridCol w="493776">
                  <a:extLst>
                    <a:ext uri="{9D8B030D-6E8A-4147-A177-3AD203B41FA5}">
                      <a16:colId xmlns:a16="http://schemas.microsoft.com/office/drawing/2014/main" val="809370241"/>
                    </a:ext>
                  </a:extLst>
                </a:gridCol>
                <a:gridCol w="493776">
                  <a:extLst>
                    <a:ext uri="{9D8B030D-6E8A-4147-A177-3AD203B41FA5}">
                      <a16:colId xmlns:a16="http://schemas.microsoft.com/office/drawing/2014/main" val="2264108045"/>
                    </a:ext>
                  </a:extLst>
                </a:gridCol>
                <a:gridCol w="493776">
                  <a:extLst>
                    <a:ext uri="{9D8B030D-6E8A-4147-A177-3AD203B41FA5}">
                      <a16:colId xmlns:a16="http://schemas.microsoft.com/office/drawing/2014/main" val="2073820809"/>
                    </a:ext>
                  </a:extLst>
                </a:gridCol>
                <a:gridCol w="493776">
                  <a:extLst>
                    <a:ext uri="{9D8B030D-6E8A-4147-A177-3AD203B41FA5}">
                      <a16:colId xmlns:a16="http://schemas.microsoft.com/office/drawing/2014/main" val="3786671419"/>
                    </a:ext>
                  </a:extLst>
                </a:gridCol>
                <a:gridCol w="493776">
                  <a:extLst>
                    <a:ext uri="{9D8B030D-6E8A-4147-A177-3AD203B41FA5}">
                      <a16:colId xmlns:a16="http://schemas.microsoft.com/office/drawing/2014/main" val="3947432142"/>
                    </a:ext>
                  </a:extLst>
                </a:gridCol>
                <a:gridCol w="493776">
                  <a:extLst>
                    <a:ext uri="{9D8B030D-6E8A-4147-A177-3AD203B41FA5}">
                      <a16:colId xmlns:a16="http://schemas.microsoft.com/office/drawing/2014/main" val="3455304892"/>
                    </a:ext>
                  </a:extLst>
                </a:gridCol>
                <a:gridCol w="493776">
                  <a:extLst>
                    <a:ext uri="{9D8B030D-6E8A-4147-A177-3AD203B41FA5}">
                      <a16:colId xmlns:a16="http://schemas.microsoft.com/office/drawing/2014/main" val="3788962931"/>
                    </a:ext>
                  </a:extLst>
                </a:gridCol>
                <a:gridCol w="493776">
                  <a:extLst>
                    <a:ext uri="{9D8B030D-6E8A-4147-A177-3AD203B41FA5}">
                      <a16:colId xmlns:a16="http://schemas.microsoft.com/office/drawing/2014/main" val="768403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615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- 2021-09-21 09:00:31</a:t>
                      </a:r>
                      <a:r>
                        <a:rPr kumimoji="0" lang="en-US" sz="1000" b="0" i="0" u="none" strike="noStrike" kern="1200" cap="none" spc="0" normalizeH="0" baseline="0" noProof="0">
                          <a:ln>
                            <a:noFill/>
                          </a:ln>
                          <a:solidFill>
                            <a:prstClr val="black"/>
                          </a:solidFill>
                          <a:effectLst/>
                          <a:uLnTx/>
                          <a:uFillTx/>
                          <a:latin typeface="+mn-lt"/>
                          <a:ea typeface="+mn-ea"/>
                          <a:cs typeface="+mn-cs"/>
                        </a:rPr>
                        <a:t>
 ¡¡Llegó la primavera y es el momento ideal para salir con tu nueva Yamaha!!
Aprovecha 12 ó 18 Cuotas Sin Interés y tené la tuya ingresando en: bit.ly/fz-fi-fz-s-disco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2410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- 2021-09-22 10:00:33</a:t>
                      </a:r>
                      <a:r>
                        <a:rPr kumimoji="0" lang="es-ES" sz="1000" b="0" i="0" u="none" strike="noStrike" kern="1200" cap="none" spc="0" normalizeH="0" baseline="0" noProof="0">
                          <a:ln>
                            <a:noFill/>
                          </a:ln>
                          <a:solidFill>
                            <a:prstClr val="black"/>
                          </a:solidFill>
                          <a:effectLst/>
                          <a:uLnTx/>
                          <a:uFillTx/>
                          <a:latin typeface="+mn-lt"/>
                          <a:ea typeface="+mn-ea"/>
                          <a:cs typeface="+mn-cs"/>
                        </a:rPr>
                        <a:t>
 ¡¡Llegó la primavera y es el momento ideal para salir con tu nueva Yamaha!!
Aprovecha 12 ó 18 Cuotas Sin Interés y tené la tuya ingresando en: bit.ly/fz-25-xtz-125
#TransporteIdeal #ViajaSeguro #MoveteConYamaha #CuotasSinInteres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78401516"/>
                  </a:ext>
                </a:extLst>
              </a:tr>
            </a:tbl>
          </a:graphicData>
        </a:graphic>
      </p:graphicFrame>
      <p:sp>
        <p:nvSpPr>
          <p:cNvPr id="4" name="Text Placeholder 3">
            <a:extLst>
              <a:ext uri="{FF2B5EF4-FFF2-40B4-BE49-F238E27FC236}">
                <a16:creationId xmlns:a16="http://schemas.microsoft.com/office/drawing/2014/main" id="{67001893-D945-44FF-9BF0-9213B5F43FB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41764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0B921-5350-4968-89FE-0EBAB06E0CD8}"/>
              </a:ext>
            </a:extLst>
          </p:cNvPr>
          <p:cNvSpPr>
            <a:spLocks noGrp="1"/>
          </p:cNvSpPr>
          <p:nvPr>
            <p:ph type="title"/>
          </p:nvPr>
        </p:nvSpPr>
        <p:spPr/>
        <p:txBody>
          <a:bodyPr/>
          <a:lstStyle/>
          <a:p>
            <a:r>
              <a:rPr lang="en-US"/>
              <a:t>Facebook Post Table + Reactions | La Emilia - 2 of 17</a:t>
            </a:r>
          </a:p>
        </p:txBody>
      </p:sp>
      <p:graphicFrame>
        <p:nvGraphicFramePr>
          <p:cNvPr id="5" name="Table Placeholder 4">
            <a:extLst>
              <a:ext uri="{FF2B5EF4-FFF2-40B4-BE49-F238E27FC236}">
                <a16:creationId xmlns:a16="http://schemas.microsoft.com/office/drawing/2014/main" id="{0C6A5048-9629-414F-B2CE-46C414E3980D}"/>
              </a:ext>
            </a:extLst>
          </p:cNvPr>
          <p:cNvGraphicFramePr>
            <a:graphicFrameLocks noGrp="1"/>
          </p:cNvGraphicFramePr>
          <p:nvPr>
            <p:ph type="tbl" sz="quarter" idx="13"/>
            <p:extLst>
              <p:ext uri="{D42A27DB-BD31-4B8C-83A1-F6EECF244321}">
                <p14:modId xmlns:p14="http://schemas.microsoft.com/office/powerpoint/2010/main" val="2258887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8349945"/>
                    </a:ext>
                  </a:extLst>
                </a:gridCol>
                <a:gridCol w="493776">
                  <a:extLst>
                    <a:ext uri="{9D8B030D-6E8A-4147-A177-3AD203B41FA5}">
                      <a16:colId xmlns:a16="http://schemas.microsoft.com/office/drawing/2014/main" val="198493386"/>
                    </a:ext>
                  </a:extLst>
                </a:gridCol>
                <a:gridCol w="493776">
                  <a:extLst>
                    <a:ext uri="{9D8B030D-6E8A-4147-A177-3AD203B41FA5}">
                      <a16:colId xmlns:a16="http://schemas.microsoft.com/office/drawing/2014/main" val="2223108507"/>
                    </a:ext>
                  </a:extLst>
                </a:gridCol>
                <a:gridCol w="493776">
                  <a:extLst>
                    <a:ext uri="{9D8B030D-6E8A-4147-A177-3AD203B41FA5}">
                      <a16:colId xmlns:a16="http://schemas.microsoft.com/office/drawing/2014/main" val="2511995182"/>
                    </a:ext>
                  </a:extLst>
                </a:gridCol>
                <a:gridCol w="493776">
                  <a:extLst>
                    <a:ext uri="{9D8B030D-6E8A-4147-A177-3AD203B41FA5}">
                      <a16:colId xmlns:a16="http://schemas.microsoft.com/office/drawing/2014/main" val="3548315549"/>
                    </a:ext>
                  </a:extLst>
                </a:gridCol>
                <a:gridCol w="493776">
                  <a:extLst>
                    <a:ext uri="{9D8B030D-6E8A-4147-A177-3AD203B41FA5}">
                      <a16:colId xmlns:a16="http://schemas.microsoft.com/office/drawing/2014/main" val="1433476733"/>
                    </a:ext>
                  </a:extLst>
                </a:gridCol>
                <a:gridCol w="493776">
                  <a:extLst>
                    <a:ext uri="{9D8B030D-6E8A-4147-A177-3AD203B41FA5}">
                      <a16:colId xmlns:a16="http://schemas.microsoft.com/office/drawing/2014/main" val="2430163569"/>
                    </a:ext>
                  </a:extLst>
                </a:gridCol>
                <a:gridCol w="493776">
                  <a:extLst>
                    <a:ext uri="{9D8B030D-6E8A-4147-A177-3AD203B41FA5}">
                      <a16:colId xmlns:a16="http://schemas.microsoft.com/office/drawing/2014/main" val="130892054"/>
                    </a:ext>
                  </a:extLst>
                </a:gridCol>
                <a:gridCol w="493776">
                  <a:extLst>
                    <a:ext uri="{9D8B030D-6E8A-4147-A177-3AD203B41FA5}">
                      <a16:colId xmlns:a16="http://schemas.microsoft.com/office/drawing/2014/main" val="1870566813"/>
                    </a:ext>
                  </a:extLst>
                </a:gridCol>
                <a:gridCol w="493776">
                  <a:extLst>
                    <a:ext uri="{9D8B030D-6E8A-4147-A177-3AD203B41FA5}">
                      <a16:colId xmlns:a16="http://schemas.microsoft.com/office/drawing/2014/main" val="2874256269"/>
                    </a:ext>
                  </a:extLst>
                </a:gridCol>
                <a:gridCol w="493776">
                  <a:extLst>
                    <a:ext uri="{9D8B030D-6E8A-4147-A177-3AD203B41FA5}">
                      <a16:colId xmlns:a16="http://schemas.microsoft.com/office/drawing/2014/main" val="2901320212"/>
                    </a:ext>
                  </a:extLst>
                </a:gridCol>
                <a:gridCol w="493776">
                  <a:extLst>
                    <a:ext uri="{9D8B030D-6E8A-4147-A177-3AD203B41FA5}">
                      <a16:colId xmlns:a16="http://schemas.microsoft.com/office/drawing/2014/main" val="772490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404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- 2021-09-14 12:33:23</a:t>
                      </a:r>
                      <a:r>
                        <a:rPr kumimoji="0" lang="es-ES" sz="1000" b="0" i="0" u="none" strike="noStrike" kern="1200" cap="none" spc="0" normalizeH="0" baseline="0" noProof="0">
                          <a:ln>
                            <a:noFill/>
                          </a:ln>
                          <a:solidFill>
                            <a:prstClr val="black"/>
                          </a:solidFill>
                          <a:effectLst/>
                          <a:uLnTx/>
                          <a:uFillTx/>
                          <a:latin typeface="+mn-lt"/>
                          <a:ea typeface="+mn-ea"/>
                          <a:cs typeface="+mn-cs"/>
                        </a:rPr>
                        <a:t>
 #repost
🤷‍♀️Que loco pensar que hace poco más de 1 año no me imaginaba subirme a una moto, ni siquiera de 50cc. No lo había hecho nunca...me daba Miedo😨
.
.
Y hace 1 año y 1 día me subí a una TRK502 por primera vez. Jamás pensé que iba a ser una pasión como lo es hoy, tampoco que iba a enseñarme a disfrutar de una forma diferente y tan increíble la Vida🏍❤
.
¡¡Que importante es animarnos a enfrentar nuestros miedos!!🙌
.
.
Bendita Vida💛
.
.
.
@frascaroli_bikes
@benelliarg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2619862"/>
                  </a:ext>
                </a:extLst>
              </a:tr>
            </a:tbl>
          </a:graphicData>
        </a:graphic>
      </p:graphicFrame>
      <p:sp>
        <p:nvSpPr>
          <p:cNvPr id="4" name="Text Placeholder 3">
            <a:extLst>
              <a:ext uri="{FF2B5EF4-FFF2-40B4-BE49-F238E27FC236}">
                <a16:creationId xmlns:a16="http://schemas.microsoft.com/office/drawing/2014/main" id="{22FA6FD9-D3C6-40FB-B4AD-C7AC068FD2C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45797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F3F0B-E119-42E0-A138-68752CB73B18}"/>
              </a:ext>
            </a:extLst>
          </p:cNvPr>
          <p:cNvSpPr>
            <a:spLocks noGrp="1"/>
          </p:cNvSpPr>
          <p:nvPr>
            <p:ph type="title"/>
          </p:nvPr>
        </p:nvSpPr>
        <p:spPr/>
        <p:txBody>
          <a:bodyPr/>
          <a:lstStyle/>
          <a:p>
            <a:r>
              <a:rPr lang="en-US"/>
              <a:t>Facebook Post Table + Reactions | La Emilia - 3 of 17</a:t>
            </a:r>
          </a:p>
        </p:txBody>
      </p:sp>
      <p:graphicFrame>
        <p:nvGraphicFramePr>
          <p:cNvPr id="5" name="Table Placeholder 4">
            <a:extLst>
              <a:ext uri="{FF2B5EF4-FFF2-40B4-BE49-F238E27FC236}">
                <a16:creationId xmlns:a16="http://schemas.microsoft.com/office/drawing/2014/main" id="{B6AAE29A-8C34-4FC0-A255-1672D038D750}"/>
              </a:ext>
            </a:extLst>
          </p:cNvPr>
          <p:cNvGraphicFramePr>
            <a:graphicFrameLocks noGrp="1"/>
          </p:cNvGraphicFramePr>
          <p:nvPr>
            <p:ph type="tbl" sz="quarter" idx="13"/>
            <p:extLst>
              <p:ext uri="{D42A27DB-BD31-4B8C-83A1-F6EECF244321}">
                <p14:modId xmlns:p14="http://schemas.microsoft.com/office/powerpoint/2010/main" val="255230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0268308"/>
                    </a:ext>
                  </a:extLst>
                </a:gridCol>
                <a:gridCol w="493776">
                  <a:extLst>
                    <a:ext uri="{9D8B030D-6E8A-4147-A177-3AD203B41FA5}">
                      <a16:colId xmlns:a16="http://schemas.microsoft.com/office/drawing/2014/main" val="1218962793"/>
                    </a:ext>
                  </a:extLst>
                </a:gridCol>
                <a:gridCol w="493776">
                  <a:extLst>
                    <a:ext uri="{9D8B030D-6E8A-4147-A177-3AD203B41FA5}">
                      <a16:colId xmlns:a16="http://schemas.microsoft.com/office/drawing/2014/main" val="326753456"/>
                    </a:ext>
                  </a:extLst>
                </a:gridCol>
                <a:gridCol w="493776">
                  <a:extLst>
                    <a:ext uri="{9D8B030D-6E8A-4147-A177-3AD203B41FA5}">
                      <a16:colId xmlns:a16="http://schemas.microsoft.com/office/drawing/2014/main" val="2972844974"/>
                    </a:ext>
                  </a:extLst>
                </a:gridCol>
                <a:gridCol w="493776">
                  <a:extLst>
                    <a:ext uri="{9D8B030D-6E8A-4147-A177-3AD203B41FA5}">
                      <a16:colId xmlns:a16="http://schemas.microsoft.com/office/drawing/2014/main" val="4084752537"/>
                    </a:ext>
                  </a:extLst>
                </a:gridCol>
                <a:gridCol w="493776">
                  <a:extLst>
                    <a:ext uri="{9D8B030D-6E8A-4147-A177-3AD203B41FA5}">
                      <a16:colId xmlns:a16="http://schemas.microsoft.com/office/drawing/2014/main" val="2060842112"/>
                    </a:ext>
                  </a:extLst>
                </a:gridCol>
                <a:gridCol w="493776">
                  <a:extLst>
                    <a:ext uri="{9D8B030D-6E8A-4147-A177-3AD203B41FA5}">
                      <a16:colId xmlns:a16="http://schemas.microsoft.com/office/drawing/2014/main" val="3466279276"/>
                    </a:ext>
                  </a:extLst>
                </a:gridCol>
                <a:gridCol w="493776">
                  <a:extLst>
                    <a:ext uri="{9D8B030D-6E8A-4147-A177-3AD203B41FA5}">
                      <a16:colId xmlns:a16="http://schemas.microsoft.com/office/drawing/2014/main" val="723334477"/>
                    </a:ext>
                  </a:extLst>
                </a:gridCol>
                <a:gridCol w="493776">
                  <a:extLst>
                    <a:ext uri="{9D8B030D-6E8A-4147-A177-3AD203B41FA5}">
                      <a16:colId xmlns:a16="http://schemas.microsoft.com/office/drawing/2014/main" val="3731747065"/>
                    </a:ext>
                  </a:extLst>
                </a:gridCol>
                <a:gridCol w="493776">
                  <a:extLst>
                    <a:ext uri="{9D8B030D-6E8A-4147-A177-3AD203B41FA5}">
                      <a16:colId xmlns:a16="http://schemas.microsoft.com/office/drawing/2014/main" val="1502153811"/>
                    </a:ext>
                  </a:extLst>
                </a:gridCol>
                <a:gridCol w="493776">
                  <a:extLst>
                    <a:ext uri="{9D8B030D-6E8A-4147-A177-3AD203B41FA5}">
                      <a16:colId xmlns:a16="http://schemas.microsoft.com/office/drawing/2014/main" val="975741924"/>
                    </a:ext>
                  </a:extLst>
                </a:gridCol>
                <a:gridCol w="493776">
                  <a:extLst>
                    <a:ext uri="{9D8B030D-6E8A-4147-A177-3AD203B41FA5}">
                      <a16:colId xmlns:a16="http://schemas.microsoft.com/office/drawing/2014/main" val="236112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954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- 2021-09-24 19:04:42</a:t>
                      </a:r>
                      <a:r>
                        <a:rPr kumimoji="0" lang="es-ES" sz="1000" b="0" i="0" u="none" strike="noStrike" kern="1200" cap="none" spc="0" normalizeH="0" baseline="0" noProof="0">
                          <a:ln>
                            <a:noFill/>
                          </a:ln>
                          <a:solidFill>
                            <a:prstClr val="black"/>
                          </a:solidFill>
                          <a:effectLst/>
                          <a:uLnTx/>
                          <a:uFillTx/>
                          <a:latin typeface="+mn-lt"/>
                          <a:ea typeface="+mn-ea"/>
                          <a:cs typeface="+mn-cs"/>
                        </a:rPr>
                        <a:t>
 Durante décadas Suzuki fue construyendo relaciones genuinas con cada uno de los clientes y usuarios, basándose en los valores de la marca confianza, respeto, calidad, innovación y espíritu deportivo. En eso mismo nos basamos para elegir nuestro Brand Ambassador, Sebastián Porto! Bienvenido a Suzuki! Sebastián Porto representa cada uno de esos valores, la sencillez y calidad de su personalidad, su pasión y emoción por las motos y el respeto que ha cosechado durante años dentro del mundo del motociclismo. Estamos orgulloso y muy felices que nos esté acompañando en esta nueva etapa de Suzuki Motos Argentina. 
#suzukimotosarg #suzuki #wayoflife #sebasporto #suzukiambassador #SebasPorto19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0474717"/>
                  </a:ext>
                </a:extLst>
              </a:tr>
            </a:tbl>
          </a:graphicData>
        </a:graphic>
      </p:graphicFrame>
      <p:sp>
        <p:nvSpPr>
          <p:cNvPr id="4" name="Text Placeholder 3">
            <a:extLst>
              <a:ext uri="{FF2B5EF4-FFF2-40B4-BE49-F238E27FC236}">
                <a16:creationId xmlns:a16="http://schemas.microsoft.com/office/drawing/2014/main" id="{F9488AD8-EEE7-47A1-BB5B-7EDCF82AD19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55744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969B3-8A66-4D7D-9DD9-6FC1905F5F9D}"/>
              </a:ext>
            </a:extLst>
          </p:cNvPr>
          <p:cNvSpPr>
            <a:spLocks noGrp="1"/>
          </p:cNvSpPr>
          <p:nvPr>
            <p:ph type="title"/>
          </p:nvPr>
        </p:nvSpPr>
        <p:spPr/>
        <p:txBody>
          <a:bodyPr/>
          <a:lstStyle/>
          <a:p>
            <a:r>
              <a:rPr lang="en-US"/>
              <a:t>Facebook Post Table + Reactions | La Emilia - 4 of 17</a:t>
            </a:r>
          </a:p>
        </p:txBody>
      </p:sp>
      <p:graphicFrame>
        <p:nvGraphicFramePr>
          <p:cNvPr id="5" name="Table Placeholder 4">
            <a:extLst>
              <a:ext uri="{FF2B5EF4-FFF2-40B4-BE49-F238E27FC236}">
                <a16:creationId xmlns:a16="http://schemas.microsoft.com/office/drawing/2014/main" id="{3BA21DAD-D70F-4E33-B222-9B3FBC859530}"/>
              </a:ext>
            </a:extLst>
          </p:cNvPr>
          <p:cNvGraphicFramePr>
            <a:graphicFrameLocks noGrp="1"/>
          </p:cNvGraphicFramePr>
          <p:nvPr>
            <p:ph type="tbl" sz="quarter" idx="13"/>
            <p:extLst>
              <p:ext uri="{D42A27DB-BD31-4B8C-83A1-F6EECF244321}">
                <p14:modId xmlns:p14="http://schemas.microsoft.com/office/powerpoint/2010/main" val="4113613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6086338"/>
                    </a:ext>
                  </a:extLst>
                </a:gridCol>
                <a:gridCol w="493776">
                  <a:extLst>
                    <a:ext uri="{9D8B030D-6E8A-4147-A177-3AD203B41FA5}">
                      <a16:colId xmlns:a16="http://schemas.microsoft.com/office/drawing/2014/main" val="596540880"/>
                    </a:ext>
                  </a:extLst>
                </a:gridCol>
                <a:gridCol w="493776">
                  <a:extLst>
                    <a:ext uri="{9D8B030D-6E8A-4147-A177-3AD203B41FA5}">
                      <a16:colId xmlns:a16="http://schemas.microsoft.com/office/drawing/2014/main" val="3690271574"/>
                    </a:ext>
                  </a:extLst>
                </a:gridCol>
                <a:gridCol w="493776">
                  <a:extLst>
                    <a:ext uri="{9D8B030D-6E8A-4147-A177-3AD203B41FA5}">
                      <a16:colId xmlns:a16="http://schemas.microsoft.com/office/drawing/2014/main" val="1723637844"/>
                    </a:ext>
                  </a:extLst>
                </a:gridCol>
                <a:gridCol w="493776">
                  <a:extLst>
                    <a:ext uri="{9D8B030D-6E8A-4147-A177-3AD203B41FA5}">
                      <a16:colId xmlns:a16="http://schemas.microsoft.com/office/drawing/2014/main" val="1131327203"/>
                    </a:ext>
                  </a:extLst>
                </a:gridCol>
                <a:gridCol w="493776">
                  <a:extLst>
                    <a:ext uri="{9D8B030D-6E8A-4147-A177-3AD203B41FA5}">
                      <a16:colId xmlns:a16="http://schemas.microsoft.com/office/drawing/2014/main" val="1287841951"/>
                    </a:ext>
                  </a:extLst>
                </a:gridCol>
                <a:gridCol w="493776">
                  <a:extLst>
                    <a:ext uri="{9D8B030D-6E8A-4147-A177-3AD203B41FA5}">
                      <a16:colId xmlns:a16="http://schemas.microsoft.com/office/drawing/2014/main" val="3342106872"/>
                    </a:ext>
                  </a:extLst>
                </a:gridCol>
                <a:gridCol w="493776">
                  <a:extLst>
                    <a:ext uri="{9D8B030D-6E8A-4147-A177-3AD203B41FA5}">
                      <a16:colId xmlns:a16="http://schemas.microsoft.com/office/drawing/2014/main" val="1667915578"/>
                    </a:ext>
                  </a:extLst>
                </a:gridCol>
                <a:gridCol w="493776">
                  <a:extLst>
                    <a:ext uri="{9D8B030D-6E8A-4147-A177-3AD203B41FA5}">
                      <a16:colId xmlns:a16="http://schemas.microsoft.com/office/drawing/2014/main" val="1637545631"/>
                    </a:ext>
                  </a:extLst>
                </a:gridCol>
                <a:gridCol w="493776">
                  <a:extLst>
                    <a:ext uri="{9D8B030D-6E8A-4147-A177-3AD203B41FA5}">
                      <a16:colId xmlns:a16="http://schemas.microsoft.com/office/drawing/2014/main" val="2340507530"/>
                    </a:ext>
                  </a:extLst>
                </a:gridCol>
                <a:gridCol w="493776">
                  <a:extLst>
                    <a:ext uri="{9D8B030D-6E8A-4147-A177-3AD203B41FA5}">
                      <a16:colId xmlns:a16="http://schemas.microsoft.com/office/drawing/2014/main" val="4223448514"/>
                    </a:ext>
                  </a:extLst>
                </a:gridCol>
                <a:gridCol w="493776">
                  <a:extLst>
                    <a:ext uri="{9D8B030D-6E8A-4147-A177-3AD203B41FA5}">
                      <a16:colId xmlns:a16="http://schemas.microsoft.com/office/drawing/2014/main" val="2052983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10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- 2021-09-02 09:53:55</a:t>
                      </a:r>
                      <a:r>
                        <a:rPr kumimoji="0" lang="es-ES" sz="1000" b="0" i="0" u="none" strike="noStrike" kern="1200" cap="none" spc="0" normalizeH="0" baseline="0" noProof="0">
                          <a:ln>
                            <a:noFill/>
                          </a:ln>
                          <a:solidFill>
                            <a:prstClr val="black"/>
                          </a:solidFill>
                          <a:effectLst/>
                          <a:uLnTx/>
                          <a:uFillTx/>
                          <a:latin typeface="+mn-lt"/>
                          <a:ea typeface="+mn-ea"/>
                          <a:cs typeface="+mn-cs"/>
                        </a:rPr>
                        <a:t>
 🤷‍♀️Cosas que AMO de Viajar en moto: (¿Vos coincidís en algunas?🤔)
👉Al 3er día ya no sé qué día de la semana es
👉Cuando cambio de provincia hay momentos que creo estar en un lugar y estoy en otro 😂
👉Los horarios los tengo en cuenta sólo para salir a la ruta y luego mi reloj se divide en: Almuerzo- Mates en la Ruta - Cena
👉Poder tomar un café en una estación de servicio , se vuelve un gran deseo cumplido cuando llevo horas en Ruta
👉Saludar a otras motos que pasan es motivo de diversión en las interminables rutas rectas
👉Tengo el tiempo suficiente para escuchar un audiolibro completo..o dos o tres
👉los horarios de trabajo son 2: en la madrugada antes de viajar o a cada momento donde tengo señal. Y eso cambia día a día, lo que me hace salir de la zona de confort, adaptarme y agradecer cosas básicas como tener señal
👉Cualquier árbol es el lugar perfecto para descansar
👉Tener agua fresca vale doble y haber podido cocinar unas galletas caseras para acompañar el mate es un lujo
👉Veo animales libres y me sorprendo de lo cerca que los encuentro algunas veces
👉Y quizás la mejor de todas: Elijo mi propio camino a cada segundo💫
.
.
Bendita Vida💛
.
.
@frascaroli_bikes
@benelliarg
.
.
.
#travelphotography #mibenelli #lifestyle #free #girl #motos #pasion #felicidad #naturaleza #mountain #travelling #libertad #travelling #nomada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8911225"/>
                  </a:ext>
                </a:extLst>
              </a:tr>
            </a:tbl>
          </a:graphicData>
        </a:graphic>
      </p:graphicFrame>
      <p:sp>
        <p:nvSpPr>
          <p:cNvPr id="4" name="Text Placeholder 3">
            <a:extLst>
              <a:ext uri="{FF2B5EF4-FFF2-40B4-BE49-F238E27FC236}">
                <a16:creationId xmlns:a16="http://schemas.microsoft.com/office/drawing/2014/main" id="{CBEF91FE-9778-49FB-8C3E-1AC602E3383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72742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A05D2-E68B-48C7-9406-CCB52506B622}"/>
              </a:ext>
            </a:extLst>
          </p:cNvPr>
          <p:cNvSpPr>
            <a:spLocks noGrp="1"/>
          </p:cNvSpPr>
          <p:nvPr>
            <p:ph type="title"/>
          </p:nvPr>
        </p:nvSpPr>
        <p:spPr/>
        <p:txBody>
          <a:bodyPr/>
          <a:lstStyle/>
          <a:p>
            <a:r>
              <a:rPr lang="en-US"/>
              <a:t>Facebook Post Table + Reactions | La Emilia - 5 of 17</a:t>
            </a:r>
          </a:p>
        </p:txBody>
      </p:sp>
      <p:graphicFrame>
        <p:nvGraphicFramePr>
          <p:cNvPr id="5" name="Table Placeholder 4">
            <a:extLst>
              <a:ext uri="{FF2B5EF4-FFF2-40B4-BE49-F238E27FC236}">
                <a16:creationId xmlns:a16="http://schemas.microsoft.com/office/drawing/2014/main" id="{28D5E0CD-5596-4B38-BB2B-BFA058300760}"/>
              </a:ext>
            </a:extLst>
          </p:cNvPr>
          <p:cNvGraphicFramePr>
            <a:graphicFrameLocks noGrp="1"/>
          </p:cNvGraphicFramePr>
          <p:nvPr>
            <p:ph type="tbl" sz="quarter" idx="13"/>
            <p:extLst>
              <p:ext uri="{D42A27DB-BD31-4B8C-83A1-F6EECF244321}">
                <p14:modId xmlns:p14="http://schemas.microsoft.com/office/powerpoint/2010/main" val="175559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4882253"/>
                    </a:ext>
                  </a:extLst>
                </a:gridCol>
                <a:gridCol w="493776">
                  <a:extLst>
                    <a:ext uri="{9D8B030D-6E8A-4147-A177-3AD203B41FA5}">
                      <a16:colId xmlns:a16="http://schemas.microsoft.com/office/drawing/2014/main" val="3381583847"/>
                    </a:ext>
                  </a:extLst>
                </a:gridCol>
                <a:gridCol w="493776">
                  <a:extLst>
                    <a:ext uri="{9D8B030D-6E8A-4147-A177-3AD203B41FA5}">
                      <a16:colId xmlns:a16="http://schemas.microsoft.com/office/drawing/2014/main" val="1005006006"/>
                    </a:ext>
                  </a:extLst>
                </a:gridCol>
                <a:gridCol w="493776">
                  <a:extLst>
                    <a:ext uri="{9D8B030D-6E8A-4147-A177-3AD203B41FA5}">
                      <a16:colId xmlns:a16="http://schemas.microsoft.com/office/drawing/2014/main" val="3488670873"/>
                    </a:ext>
                  </a:extLst>
                </a:gridCol>
                <a:gridCol w="493776">
                  <a:extLst>
                    <a:ext uri="{9D8B030D-6E8A-4147-A177-3AD203B41FA5}">
                      <a16:colId xmlns:a16="http://schemas.microsoft.com/office/drawing/2014/main" val="244757946"/>
                    </a:ext>
                  </a:extLst>
                </a:gridCol>
                <a:gridCol w="493776">
                  <a:extLst>
                    <a:ext uri="{9D8B030D-6E8A-4147-A177-3AD203B41FA5}">
                      <a16:colId xmlns:a16="http://schemas.microsoft.com/office/drawing/2014/main" val="2825236822"/>
                    </a:ext>
                  </a:extLst>
                </a:gridCol>
                <a:gridCol w="493776">
                  <a:extLst>
                    <a:ext uri="{9D8B030D-6E8A-4147-A177-3AD203B41FA5}">
                      <a16:colId xmlns:a16="http://schemas.microsoft.com/office/drawing/2014/main" val="331584065"/>
                    </a:ext>
                  </a:extLst>
                </a:gridCol>
                <a:gridCol w="493776">
                  <a:extLst>
                    <a:ext uri="{9D8B030D-6E8A-4147-A177-3AD203B41FA5}">
                      <a16:colId xmlns:a16="http://schemas.microsoft.com/office/drawing/2014/main" val="3515055380"/>
                    </a:ext>
                  </a:extLst>
                </a:gridCol>
                <a:gridCol w="493776">
                  <a:extLst>
                    <a:ext uri="{9D8B030D-6E8A-4147-A177-3AD203B41FA5}">
                      <a16:colId xmlns:a16="http://schemas.microsoft.com/office/drawing/2014/main" val="3183250494"/>
                    </a:ext>
                  </a:extLst>
                </a:gridCol>
                <a:gridCol w="493776">
                  <a:extLst>
                    <a:ext uri="{9D8B030D-6E8A-4147-A177-3AD203B41FA5}">
                      <a16:colId xmlns:a16="http://schemas.microsoft.com/office/drawing/2014/main" val="3449100425"/>
                    </a:ext>
                  </a:extLst>
                </a:gridCol>
                <a:gridCol w="493776">
                  <a:extLst>
                    <a:ext uri="{9D8B030D-6E8A-4147-A177-3AD203B41FA5}">
                      <a16:colId xmlns:a16="http://schemas.microsoft.com/office/drawing/2014/main" val="2413827401"/>
                    </a:ext>
                  </a:extLst>
                </a:gridCol>
                <a:gridCol w="493776">
                  <a:extLst>
                    <a:ext uri="{9D8B030D-6E8A-4147-A177-3AD203B41FA5}">
                      <a16:colId xmlns:a16="http://schemas.microsoft.com/office/drawing/2014/main" val="2582567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355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- 2021-09-06 12:02:13</a:t>
                      </a:r>
                      <a:r>
                        <a:rPr kumimoji="0" lang="es-ES" sz="1000" b="0" i="0" u="none" strike="noStrike" kern="1200" cap="none" spc="0" normalizeH="0" baseline="0" noProof="0">
                          <a:ln>
                            <a:noFill/>
                          </a:ln>
                          <a:solidFill>
                            <a:prstClr val="black"/>
                          </a:solidFill>
                          <a:effectLst/>
                          <a:uLnTx/>
                          <a:uFillTx/>
                          <a:latin typeface="+mn-lt"/>
                          <a:ea typeface="+mn-ea"/>
                          <a:cs typeface="+mn-cs"/>
                        </a:rPr>
                        <a:t>
 Dale a Tu Yamaha el mejor servicio post venta a un precio conveniente.
Conocé tu Concesionario Experience más cercano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07620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- 2021-09-14 18:44:50</a:t>
                      </a:r>
                      <a:r>
                        <a:rPr kumimoji="0" lang="es-ES" sz="1000" b="0" i="0" u="none" strike="noStrike" kern="1200" cap="none" spc="0" normalizeH="0" baseline="0" noProof="0">
                          <a:ln>
                            <a:noFill/>
                          </a:ln>
                          <a:solidFill>
                            <a:prstClr val="black"/>
                          </a:solidFill>
                          <a:effectLst/>
                          <a:uLnTx/>
                          <a:uFillTx/>
                          <a:latin typeface="+mn-lt"/>
                          <a:ea typeface="+mn-ea"/>
                          <a:cs typeface="+mn-cs"/>
                        </a:rPr>
                        <a:t>
 Duke 390 con diseño renovado! 🔥🤘🏻. Financiala 18 Cuotas Sin Interés + Anticipo!
Para más información comunicate con nuestros concesionarios oficiales.
.
#KTM #Readytorace #Duke390 #GetDuked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2375925"/>
                  </a:ext>
                </a:extLst>
              </a:tr>
            </a:tbl>
          </a:graphicData>
        </a:graphic>
      </p:graphicFrame>
      <p:sp>
        <p:nvSpPr>
          <p:cNvPr id="4" name="Text Placeholder 3">
            <a:extLst>
              <a:ext uri="{FF2B5EF4-FFF2-40B4-BE49-F238E27FC236}">
                <a16:creationId xmlns:a16="http://schemas.microsoft.com/office/drawing/2014/main" id="{BF3024AB-ED31-44D0-AC29-F8816039017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04269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C2024-5651-45FF-81C7-04C612C34DA7}"/>
              </a:ext>
            </a:extLst>
          </p:cNvPr>
          <p:cNvSpPr>
            <a:spLocks noGrp="1"/>
          </p:cNvSpPr>
          <p:nvPr>
            <p:ph type="title"/>
          </p:nvPr>
        </p:nvSpPr>
        <p:spPr/>
        <p:txBody>
          <a:bodyPr/>
          <a:lstStyle/>
          <a:p>
            <a:r>
              <a:rPr lang="en-US"/>
              <a:t>Facebook Post Table + Reactions | La Emilia - 6 of 17</a:t>
            </a:r>
          </a:p>
        </p:txBody>
      </p:sp>
      <p:graphicFrame>
        <p:nvGraphicFramePr>
          <p:cNvPr id="5" name="Table Placeholder 4">
            <a:extLst>
              <a:ext uri="{FF2B5EF4-FFF2-40B4-BE49-F238E27FC236}">
                <a16:creationId xmlns:a16="http://schemas.microsoft.com/office/drawing/2014/main" id="{AFDBCC2A-A229-4234-87F1-6C3C04FADA58}"/>
              </a:ext>
            </a:extLst>
          </p:cNvPr>
          <p:cNvGraphicFramePr>
            <a:graphicFrameLocks noGrp="1"/>
          </p:cNvGraphicFramePr>
          <p:nvPr>
            <p:ph type="tbl" sz="quarter" idx="13"/>
            <p:extLst>
              <p:ext uri="{D42A27DB-BD31-4B8C-83A1-F6EECF244321}">
                <p14:modId xmlns:p14="http://schemas.microsoft.com/office/powerpoint/2010/main" val="3896861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0951052"/>
                    </a:ext>
                  </a:extLst>
                </a:gridCol>
                <a:gridCol w="493776">
                  <a:extLst>
                    <a:ext uri="{9D8B030D-6E8A-4147-A177-3AD203B41FA5}">
                      <a16:colId xmlns:a16="http://schemas.microsoft.com/office/drawing/2014/main" val="3427387335"/>
                    </a:ext>
                  </a:extLst>
                </a:gridCol>
                <a:gridCol w="493776">
                  <a:extLst>
                    <a:ext uri="{9D8B030D-6E8A-4147-A177-3AD203B41FA5}">
                      <a16:colId xmlns:a16="http://schemas.microsoft.com/office/drawing/2014/main" val="885221861"/>
                    </a:ext>
                  </a:extLst>
                </a:gridCol>
                <a:gridCol w="493776">
                  <a:extLst>
                    <a:ext uri="{9D8B030D-6E8A-4147-A177-3AD203B41FA5}">
                      <a16:colId xmlns:a16="http://schemas.microsoft.com/office/drawing/2014/main" val="1784367788"/>
                    </a:ext>
                  </a:extLst>
                </a:gridCol>
                <a:gridCol w="493776">
                  <a:extLst>
                    <a:ext uri="{9D8B030D-6E8A-4147-A177-3AD203B41FA5}">
                      <a16:colId xmlns:a16="http://schemas.microsoft.com/office/drawing/2014/main" val="685577907"/>
                    </a:ext>
                  </a:extLst>
                </a:gridCol>
                <a:gridCol w="493776">
                  <a:extLst>
                    <a:ext uri="{9D8B030D-6E8A-4147-A177-3AD203B41FA5}">
                      <a16:colId xmlns:a16="http://schemas.microsoft.com/office/drawing/2014/main" val="2557808295"/>
                    </a:ext>
                  </a:extLst>
                </a:gridCol>
                <a:gridCol w="493776">
                  <a:extLst>
                    <a:ext uri="{9D8B030D-6E8A-4147-A177-3AD203B41FA5}">
                      <a16:colId xmlns:a16="http://schemas.microsoft.com/office/drawing/2014/main" val="3742874799"/>
                    </a:ext>
                  </a:extLst>
                </a:gridCol>
                <a:gridCol w="493776">
                  <a:extLst>
                    <a:ext uri="{9D8B030D-6E8A-4147-A177-3AD203B41FA5}">
                      <a16:colId xmlns:a16="http://schemas.microsoft.com/office/drawing/2014/main" val="3106751069"/>
                    </a:ext>
                  </a:extLst>
                </a:gridCol>
                <a:gridCol w="493776">
                  <a:extLst>
                    <a:ext uri="{9D8B030D-6E8A-4147-A177-3AD203B41FA5}">
                      <a16:colId xmlns:a16="http://schemas.microsoft.com/office/drawing/2014/main" val="3094564926"/>
                    </a:ext>
                  </a:extLst>
                </a:gridCol>
                <a:gridCol w="493776">
                  <a:extLst>
                    <a:ext uri="{9D8B030D-6E8A-4147-A177-3AD203B41FA5}">
                      <a16:colId xmlns:a16="http://schemas.microsoft.com/office/drawing/2014/main" val="2624179647"/>
                    </a:ext>
                  </a:extLst>
                </a:gridCol>
                <a:gridCol w="493776">
                  <a:extLst>
                    <a:ext uri="{9D8B030D-6E8A-4147-A177-3AD203B41FA5}">
                      <a16:colId xmlns:a16="http://schemas.microsoft.com/office/drawing/2014/main" val="1043570612"/>
                    </a:ext>
                  </a:extLst>
                </a:gridCol>
                <a:gridCol w="493776">
                  <a:extLst>
                    <a:ext uri="{9D8B030D-6E8A-4147-A177-3AD203B41FA5}">
                      <a16:colId xmlns:a16="http://schemas.microsoft.com/office/drawing/2014/main" val="3714891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966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- 2021-09-29 18:00:00</a:t>
                      </a:r>
                      <a:r>
                        <a:rPr kumimoji="0" lang="es-ES" sz="1000" b="0" i="0" u="none" strike="noStrike" kern="1200" cap="none" spc="0" normalizeH="0" baseline="0" noProof="0">
                          <a:ln>
                            <a:noFill/>
                          </a:ln>
                          <a:solidFill>
                            <a:prstClr val="black"/>
                          </a:solidFill>
                          <a:effectLst/>
                          <a:uLnTx/>
                          <a:uFillTx/>
                          <a:latin typeface="+mn-lt"/>
                          <a:ea typeface="+mn-ea"/>
                          <a:cs typeface="+mn-cs"/>
                        </a:rPr>
                        <a:t>
 🛣️ ¡Una nueva edición de #MiLeyenda llega desde La Pampa! Corría el año 1985 cuando el pampeano @javiparra66 se decidió a cruzar la Cordillera de los Andes en su Honda CB900F. ¿Una moto de asfalto en una aventura de ripio? Sí, y una experiencia inolvidable 🏔️ 
¿Vos también tenes una historia para contar? ¡Envianos una foto de tu Leyenda por MD!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48263203"/>
                  </a:ext>
                </a:extLst>
              </a:tr>
            </a:tbl>
          </a:graphicData>
        </a:graphic>
      </p:graphicFrame>
      <p:sp>
        <p:nvSpPr>
          <p:cNvPr id="4" name="Text Placeholder 3">
            <a:extLst>
              <a:ext uri="{FF2B5EF4-FFF2-40B4-BE49-F238E27FC236}">
                <a16:creationId xmlns:a16="http://schemas.microsoft.com/office/drawing/2014/main" id="{69005105-09AD-4F55-8EE4-B2A5FED4B96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02552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F7AB-AD4D-458F-AF53-4D11B743F243}"/>
              </a:ext>
            </a:extLst>
          </p:cNvPr>
          <p:cNvSpPr>
            <a:spLocks noGrp="1"/>
          </p:cNvSpPr>
          <p:nvPr>
            <p:ph type="title"/>
          </p:nvPr>
        </p:nvSpPr>
        <p:spPr/>
        <p:txBody>
          <a:bodyPr/>
          <a:lstStyle/>
          <a:p>
            <a:r>
              <a:rPr lang="en-US"/>
              <a:t>Facebook Post Table + Reactions | La Emilia - 7 of 17</a:t>
            </a:r>
          </a:p>
        </p:txBody>
      </p:sp>
      <p:graphicFrame>
        <p:nvGraphicFramePr>
          <p:cNvPr id="5" name="Table Placeholder 4">
            <a:extLst>
              <a:ext uri="{FF2B5EF4-FFF2-40B4-BE49-F238E27FC236}">
                <a16:creationId xmlns:a16="http://schemas.microsoft.com/office/drawing/2014/main" id="{8080087D-DCBF-4E93-9FB8-3D503E9667B8}"/>
              </a:ext>
            </a:extLst>
          </p:cNvPr>
          <p:cNvGraphicFramePr>
            <a:graphicFrameLocks noGrp="1"/>
          </p:cNvGraphicFramePr>
          <p:nvPr>
            <p:ph type="tbl" sz="quarter" idx="13"/>
            <p:extLst>
              <p:ext uri="{D42A27DB-BD31-4B8C-83A1-F6EECF244321}">
                <p14:modId xmlns:p14="http://schemas.microsoft.com/office/powerpoint/2010/main" val="2679222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1896635"/>
                    </a:ext>
                  </a:extLst>
                </a:gridCol>
                <a:gridCol w="493776">
                  <a:extLst>
                    <a:ext uri="{9D8B030D-6E8A-4147-A177-3AD203B41FA5}">
                      <a16:colId xmlns:a16="http://schemas.microsoft.com/office/drawing/2014/main" val="3687053266"/>
                    </a:ext>
                  </a:extLst>
                </a:gridCol>
                <a:gridCol w="493776">
                  <a:extLst>
                    <a:ext uri="{9D8B030D-6E8A-4147-A177-3AD203B41FA5}">
                      <a16:colId xmlns:a16="http://schemas.microsoft.com/office/drawing/2014/main" val="2997798327"/>
                    </a:ext>
                  </a:extLst>
                </a:gridCol>
                <a:gridCol w="493776">
                  <a:extLst>
                    <a:ext uri="{9D8B030D-6E8A-4147-A177-3AD203B41FA5}">
                      <a16:colId xmlns:a16="http://schemas.microsoft.com/office/drawing/2014/main" val="3260415151"/>
                    </a:ext>
                  </a:extLst>
                </a:gridCol>
                <a:gridCol w="493776">
                  <a:extLst>
                    <a:ext uri="{9D8B030D-6E8A-4147-A177-3AD203B41FA5}">
                      <a16:colId xmlns:a16="http://schemas.microsoft.com/office/drawing/2014/main" val="738662066"/>
                    </a:ext>
                  </a:extLst>
                </a:gridCol>
                <a:gridCol w="493776">
                  <a:extLst>
                    <a:ext uri="{9D8B030D-6E8A-4147-A177-3AD203B41FA5}">
                      <a16:colId xmlns:a16="http://schemas.microsoft.com/office/drawing/2014/main" val="2228554130"/>
                    </a:ext>
                  </a:extLst>
                </a:gridCol>
                <a:gridCol w="493776">
                  <a:extLst>
                    <a:ext uri="{9D8B030D-6E8A-4147-A177-3AD203B41FA5}">
                      <a16:colId xmlns:a16="http://schemas.microsoft.com/office/drawing/2014/main" val="3145968291"/>
                    </a:ext>
                  </a:extLst>
                </a:gridCol>
                <a:gridCol w="493776">
                  <a:extLst>
                    <a:ext uri="{9D8B030D-6E8A-4147-A177-3AD203B41FA5}">
                      <a16:colId xmlns:a16="http://schemas.microsoft.com/office/drawing/2014/main" val="1687688329"/>
                    </a:ext>
                  </a:extLst>
                </a:gridCol>
                <a:gridCol w="493776">
                  <a:extLst>
                    <a:ext uri="{9D8B030D-6E8A-4147-A177-3AD203B41FA5}">
                      <a16:colId xmlns:a16="http://schemas.microsoft.com/office/drawing/2014/main" val="2596256537"/>
                    </a:ext>
                  </a:extLst>
                </a:gridCol>
                <a:gridCol w="493776">
                  <a:extLst>
                    <a:ext uri="{9D8B030D-6E8A-4147-A177-3AD203B41FA5}">
                      <a16:colId xmlns:a16="http://schemas.microsoft.com/office/drawing/2014/main" val="3582941815"/>
                    </a:ext>
                  </a:extLst>
                </a:gridCol>
                <a:gridCol w="493776">
                  <a:extLst>
                    <a:ext uri="{9D8B030D-6E8A-4147-A177-3AD203B41FA5}">
                      <a16:colId xmlns:a16="http://schemas.microsoft.com/office/drawing/2014/main" val="2876555930"/>
                    </a:ext>
                  </a:extLst>
                </a:gridCol>
                <a:gridCol w="493776">
                  <a:extLst>
                    <a:ext uri="{9D8B030D-6E8A-4147-A177-3AD203B41FA5}">
                      <a16:colId xmlns:a16="http://schemas.microsoft.com/office/drawing/2014/main" val="829601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12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- 2021-09-13 08:59:53</a:t>
                      </a:r>
                      <a:r>
                        <a:rPr kumimoji="0" lang="es-ES" sz="1000" b="0" i="0" u="none" strike="noStrike" kern="1200" cap="none" spc="0" normalizeH="0" baseline="0" noProof="0">
                          <a:ln>
                            <a:noFill/>
                          </a:ln>
                          <a:solidFill>
                            <a:prstClr val="black"/>
                          </a:solidFill>
                          <a:effectLst/>
                          <a:uLnTx/>
                          <a:uFillTx/>
                          <a:latin typeface="+mn-lt"/>
                          <a:ea typeface="+mn-ea"/>
                          <a:cs typeface="+mn-cs"/>
                        </a:rPr>
                        <a:t>
 Todos los productos Yamaha son comercializados ÚNICAMENTE a través de nuestra red de concesionarios oficiales.
Todo aquel que comercialice productos Yamaha (por cualquier modalidad o canal) sin ser parte de nuestra red de concesionarios oficiales, no tiene vínculo alguno con Yamaha Motor Argentina S.A.
Podés consultar nuestra red de concesionarios en www.yamaha-motor.com.ar/concesionarios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66539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- 2021-09-21 11:00:04</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primavera para vos, de parte de toda la familia Honda 🏍️🌼
#DíaDeLaPrimavera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0094981"/>
                  </a:ext>
                </a:extLst>
              </a:tr>
            </a:tbl>
          </a:graphicData>
        </a:graphic>
      </p:graphicFrame>
      <p:sp>
        <p:nvSpPr>
          <p:cNvPr id="4" name="Text Placeholder 3">
            <a:extLst>
              <a:ext uri="{FF2B5EF4-FFF2-40B4-BE49-F238E27FC236}">
                <a16:creationId xmlns:a16="http://schemas.microsoft.com/office/drawing/2014/main" id="{8A0C62FF-A5E2-42F9-9A38-7BEE8A1B730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87246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A526B-4AE9-4846-93FD-E5BF0BA5D770}"/>
              </a:ext>
            </a:extLst>
          </p:cNvPr>
          <p:cNvSpPr>
            <a:spLocks noGrp="1"/>
          </p:cNvSpPr>
          <p:nvPr>
            <p:ph type="title"/>
          </p:nvPr>
        </p:nvSpPr>
        <p:spPr/>
        <p:txBody>
          <a:bodyPr/>
          <a:lstStyle/>
          <a:p>
            <a:r>
              <a:rPr lang="en-US"/>
              <a:t>Facebook Post Table + Reactions | La Emilia - 8 of 17</a:t>
            </a:r>
          </a:p>
        </p:txBody>
      </p:sp>
      <p:graphicFrame>
        <p:nvGraphicFramePr>
          <p:cNvPr id="5" name="Table Placeholder 4">
            <a:extLst>
              <a:ext uri="{FF2B5EF4-FFF2-40B4-BE49-F238E27FC236}">
                <a16:creationId xmlns:a16="http://schemas.microsoft.com/office/drawing/2014/main" id="{C8EFD84D-18F8-4E74-A43C-EAB3CF611FD0}"/>
              </a:ext>
            </a:extLst>
          </p:cNvPr>
          <p:cNvGraphicFramePr>
            <a:graphicFrameLocks noGrp="1"/>
          </p:cNvGraphicFramePr>
          <p:nvPr>
            <p:ph type="tbl" sz="quarter" idx="13"/>
            <p:extLst>
              <p:ext uri="{D42A27DB-BD31-4B8C-83A1-F6EECF244321}">
                <p14:modId xmlns:p14="http://schemas.microsoft.com/office/powerpoint/2010/main" val="1778290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6935538"/>
                    </a:ext>
                  </a:extLst>
                </a:gridCol>
                <a:gridCol w="493776">
                  <a:extLst>
                    <a:ext uri="{9D8B030D-6E8A-4147-A177-3AD203B41FA5}">
                      <a16:colId xmlns:a16="http://schemas.microsoft.com/office/drawing/2014/main" val="4274604598"/>
                    </a:ext>
                  </a:extLst>
                </a:gridCol>
                <a:gridCol w="493776">
                  <a:extLst>
                    <a:ext uri="{9D8B030D-6E8A-4147-A177-3AD203B41FA5}">
                      <a16:colId xmlns:a16="http://schemas.microsoft.com/office/drawing/2014/main" val="3452143099"/>
                    </a:ext>
                  </a:extLst>
                </a:gridCol>
                <a:gridCol w="493776">
                  <a:extLst>
                    <a:ext uri="{9D8B030D-6E8A-4147-A177-3AD203B41FA5}">
                      <a16:colId xmlns:a16="http://schemas.microsoft.com/office/drawing/2014/main" val="2537986226"/>
                    </a:ext>
                  </a:extLst>
                </a:gridCol>
                <a:gridCol w="493776">
                  <a:extLst>
                    <a:ext uri="{9D8B030D-6E8A-4147-A177-3AD203B41FA5}">
                      <a16:colId xmlns:a16="http://schemas.microsoft.com/office/drawing/2014/main" val="3005071185"/>
                    </a:ext>
                  </a:extLst>
                </a:gridCol>
                <a:gridCol w="493776">
                  <a:extLst>
                    <a:ext uri="{9D8B030D-6E8A-4147-A177-3AD203B41FA5}">
                      <a16:colId xmlns:a16="http://schemas.microsoft.com/office/drawing/2014/main" val="1373563104"/>
                    </a:ext>
                  </a:extLst>
                </a:gridCol>
                <a:gridCol w="493776">
                  <a:extLst>
                    <a:ext uri="{9D8B030D-6E8A-4147-A177-3AD203B41FA5}">
                      <a16:colId xmlns:a16="http://schemas.microsoft.com/office/drawing/2014/main" val="3523518329"/>
                    </a:ext>
                  </a:extLst>
                </a:gridCol>
                <a:gridCol w="493776">
                  <a:extLst>
                    <a:ext uri="{9D8B030D-6E8A-4147-A177-3AD203B41FA5}">
                      <a16:colId xmlns:a16="http://schemas.microsoft.com/office/drawing/2014/main" val="1585642639"/>
                    </a:ext>
                  </a:extLst>
                </a:gridCol>
                <a:gridCol w="493776">
                  <a:extLst>
                    <a:ext uri="{9D8B030D-6E8A-4147-A177-3AD203B41FA5}">
                      <a16:colId xmlns:a16="http://schemas.microsoft.com/office/drawing/2014/main" val="3289942214"/>
                    </a:ext>
                  </a:extLst>
                </a:gridCol>
                <a:gridCol w="493776">
                  <a:extLst>
                    <a:ext uri="{9D8B030D-6E8A-4147-A177-3AD203B41FA5}">
                      <a16:colId xmlns:a16="http://schemas.microsoft.com/office/drawing/2014/main" val="523187255"/>
                    </a:ext>
                  </a:extLst>
                </a:gridCol>
                <a:gridCol w="493776">
                  <a:extLst>
                    <a:ext uri="{9D8B030D-6E8A-4147-A177-3AD203B41FA5}">
                      <a16:colId xmlns:a16="http://schemas.microsoft.com/office/drawing/2014/main" val="915093090"/>
                    </a:ext>
                  </a:extLst>
                </a:gridCol>
                <a:gridCol w="493776">
                  <a:extLst>
                    <a:ext uri="{9D8B030D-6E8A-4147-A177-3AD203B41FA5}">
                      <a16:colId xmlns:a16="http://schemas.microsoft.com/office/drawing/2014/main" val="1843470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844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- 2021-09-02 16:00:32</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la renovación de la increíble Yamaha MT-09? Esta nueva versión crea una combinación perfecta entre estética, tecnología y prestaciones de excelente nivel.
Conocela en bit.ly/MT-09YM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366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- 2021-09-23 17:12:27</a:t>
                      </a:r>
                      <a:r>
                        <a:rPr kumimoji="0" lang="en-US" sz="1000" b="0" i="0" u="none" strike="noStrike" kern="1200" cap="none" spc="0" normalizeH="0" baseline="0" noProof="0">
                          <a:ln>
                            <a:noFill/>
                          </a:ln>
                          <a:solidFill>
                            <a:prstClr val="black"/>
                          </a:solidFill>
                          <a:effectLst/>
                          <a:uLnTx/>
                          <a:uFillTx/>
                          <a:latin typeface="+mn-lt"/>
                          <a:ea typeface="+mn-ea"/>
                          <a:cs typeface="+mn-cs"/>
                        </a:rPr>
                        <a:t>
 La #302S cuenta con un diseño único, ágil y moderno ideal para disfrutar la ruta al máximo nivel.
﻿
﻿﻿𝘜𝘯 𝘯𝘶𝘦𝘷𝘰 𝘤𝘢𝘮𝘪𝘯𝘰 𝘤𝘰𝘮𝘪𝘦𝘯𝘻𝘢.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0257380"/>
                  </a:ext>
                </a:extLst>
              </a:tr>
            </a:tbl>
          </a:graphicData>
        </a:graphic>
      </p:graphicFrame>
      <p:sp>
        <p:nvSpPr>
          <p:cNvPr id="4" name="Text Placeholder 3">
            <a:extLst>
              <a:ext uri="{FF2B5EF4-FFF2-40B4-BE49-F238E27FC236}">
                <a16:creationId xmlns:a16="http://schemas.microsoft.com/office/drawing/2014/main" id="{2492BFC7-DEF0-4816-90F8-C9AC6475229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98927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38445-57B7-4604-801F-E1CA32FC8A80}"/>
              </a:ext>
            </a:extLst>
          </p:cNvPr>
          <p:cNvSpPr>
            <a:spLocks noGrp="1"/>
          </p:cNvSpPr>
          <p:nvPr>
            <p:ph type="title"/>
          </p:nvPr>
        </p:nvSpPr>
        <p:spPr/>
        <p:txBody>
          <a:bodyPr/>
          <a:lstStyle/>
          <a:p>
            <a:r>
              <a:rPr lang="en-US"/>
              <a:t>Facebook Post Table + Reactions | La Emilia - 9 of 17</a:t>
            </a:r>
          </a:p>
        </p:txBody>
      </p:sp>
      <p:graphicFrame>
        <p:nvGraphicFramePr>
          <p:cNvPr id="5" name="Table Placeholder 4">
            <a:extLst>
              <a:ext uri="{FF2B5EF4-FFF2-40B4-BE49-F238E27FC236}">
                <a16:creationId xmlns:a16="http://schemas.microsoft.com/office/drawing/2014/main" id="{666F8F75-572E-403F-B9B2-CA038D0B5407}"/>
              </a:ext>
            </a:extLst>
          </p:cNvPr>
          <p:cNvGraphicFramePr>
            <a:graphicFrameLocks noGrp="1"/>
          </p:cNvGraphicFramePr>
          <p:nvPr>
            <p:ph type="tbl" sz="quarter" idx="13"/>
            <p:extLst>
              <p:ext uri="{D42A27DB-BD31-4B8C-83A1-F6EECF244321}">
                <p14:modId xmlns:p14="http://schemas.microsoft.com/office/powerpoint/2010/main" val="1802956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2333008"/>
                    </a:ext>
                  </a:extLst>
                </a:gridCol>
                <a:gridCol w="493776">
                  <a:extLst>
                    <a:ext uri="{9D8B030D-6E8A-4147-A177-3AD203B41FA5}">
                      <a16:colId xmlns:a16="http://schemas.microsoft.com/office/drawing/2014/main" val="814847642"/>
                    </a:ext>
                  </a:extLst>
                </a:gridCol>
                <a:gridCol w="493776">
                  <a:extLst>
                    <a:ext uri="{9D8B030D-6E8A-4147-A177-3AD203B41FA5}">
                      <a16:colId xmlns:a16="http://schemas.microsoft.com/office/drawing/2014/main" val="763691254"/>
                    </a:ext>
                  </a:extLst>
                </a:gridCol>
                <a:gridCol w="493776">
                  <a:extLst>
                    <a:ext uri="{9D8B030D-6E8A-4147-A177-3AD203B41FA5}">
                      <a16:colId xmlns:a16="http://schemas.microsoft.com/office/drawing/2014/main" val="2029518233"/>
                    </a:ext>
                  </a:extLst>
                </a:gridCol>
                <a:gridCol w="493776">
                  <a:extLst>
                    <a:ext uri="{9D8B030D-6E8A-4147-A177-3AD203B41FA5}">
                      <a16:colId xmlns:a16="http://schemas.microsoft.com/office/drawing/2014/main" val="1758626939"/>
                    </a:ext>
                  </a:extLst>
                </a:gridCol>
                <a:gridCol w="493776">
                  <a:extLst>
                    <a:ext uri="{9D8B030D-6E8A-4147-A177-3AD203B41FA5}">
                      <a16:colId xmlns:a16="http://schemas.microsoft.com/office/drawing/2014/main" val="1760330441"/>
                    </a:ext>
                  </a:extLst>
                </a:gridCol>
                <a:gridCol w="493776">
                  <a:extLst>
                    <a:ext uri="{9D8B030D-6E8A-4147-A177-3AD203B41FA5}">
                      <a16:colId xmlns:a16="http://schemas.microsoft.com/office/drawing/2014/main" val="475885635"/>
                    </a:ext>
                  </a:extLst>
                </a:gridCol>
                <a:gridCol w="493776">
                  <a:extLst>
                    <a:ext uri="{9D8B030D-6E8A-4147-A177-3AD203B41FA5}">
                      <a16:colId xmlns:a16="http://schemas.microsoft.com/office/drawing/2014/main" val="3979309986"/>
                    </a:ext>
                  </a:extLst>
                </a:gridCol>
                <a:gridCol w="493776">
                  <a:extLst>
                    <a:ext uri="{9D8B030D-6E8A-4147-A177-3AD203B41FA5}">
                      <a16:colId xmlns:a16="http://schemas.microsoft.com/office/drawing/2014/main" val="4218157418"/>
                    </a:ext>
                  </a:extLst>
                </a:gridCol>
                <a:gridCol w="493776">
                  <a:extLst>
                    <a:ext uri="{9D8B030D-6E8A-4147-A177-3AD203B41FA5}">
                      <a16:colId xmlns:a16="http://schemas.microsoft.com/office/drawing/2014/main" val="2144017658"/>
                    </a:ext>
                  </a:extLst>
                </a:gridCol>
                <a:gridCol w="493776">
                  <a:extLst>
                    <a:ext uri="{9D8B030D-6E8A-4147-A177-3AD203B41FA5}">
                      <a16:colId xmlns:a16="http://schemas.microsoft.com/office/drawing/2014/main" val="2295786671"/>
                    </a:ext>
                  </a:extLst>
                </a:gridCol>
                <a:gridCol w="493776">
                  <a:extLst>
                    <a:ext uri="{9D8B030D-6E8A-4147-A177-3AD203B41FA5}">
                      <a16:colId xmlns:a16="http://schemas.microsoft.com/office/drawing/2014/main" val="392215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8396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 Argentina - 2021-09-30 19:24:35</a:t>
                      </a:r>
                      <a:r>
                        <a:rPr kumimoji="0" lang="en-US" sz="1000" b="0" i="0" u="none" strike="noStrike" kern="1200" cap="none" spc="0" normalizeH="0" baseline="0" noProof="0">
                          <a:ln>
                            <a:noFill/>
                          </a:ln>
                          <a:solidFill>
                            <a:prstClr val="black"/>
                          </a:solidFill>
                          <a:effectLst/>
                          <a:uLnTx/>
                          <a:uFillTx/>
                          <a:latin typeface="+mn-lt"/>
                          <a:ea typeface="+mn-ea"/>
                          <a:cs typeface="+mn-cs"/>
                        </a:rPr>
                        <a:t>
 Liviana, potente, rápida: ¡la KTM 390 DUKE es tu ticket al puro placer de conducir!
#KTM #ReadyToRace #KTM390Duke #CornerRocket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7592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- 2021-09-06 16:00:40</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998968"/>
                  </a:ext>
                </a:extLst>
              </a:tr>
            </a:tbl>
          </a:graphicData>
        </a:graphic>
      </p:graphicFrame>
      <p:sp>
        <p:nvSpPr>
          <p:cNvPr id="4" name="Text Placeholder 3">
            <a:extLst>
              <a:ext uri="{FF2B5EF4-FFF2-40B4-BE49-F238E27FC236}">
                <a16:creationId xmlns:a16="http://schemas.microsoft.com/office/drawing/2014/main" id="{9EAED9FA-706B-4DA8-BDD7-1183A8B2420B}"/>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6762220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5A268-A49E-49EA-90BB-E7E178555E43}"/>
              </a:ext>
            </a:extLst>
          </p:cNvPr>
          <p:cNvSpPr>
            <a:spLocks noGrp="1"/>
          </p:cNvSpPr>
          <p:nvPr>
            <p:ph type="title"/>
          </p:nvPr>
        </p:nvSpPr>
        <p:spPr/>
        <p:txBody>
          <a:bodyPr/>
          <a:lstStyle/>
          <a:p>
            <a:r>
              <a:rPr lang="en-US"/>
              <a:t>Facebook Post Table + Reactions | La Emilia - 10 of 17</a:t>
            </a:r>
          </a:p>
        </p:txBody>
      </p:sp>
      <p:graphicFrame>
        <p:nvGraphicFramePr>
          <p:cNvPr id="5" name="Table Placeholder 4">
            <a:extLst>
              <a:ext uri="{FF2B5EF4-FFF2-40B4-BE49-F238E27FC236}">
                <a16:creationId xmlns:a16="http://schemas.microsoft.com/office/drawing/2014/main" id="{1A2E26B8-0821-4EA9-AB9A-E157D5C2D402}"/>
              </a:ext>
            </a:extLst>
          </p:cNvPr>
          <p:cNvGraphicFramePr>
            <a:graphicFrameLocks noGrp="1"/>
          </p:cNvGraphicFramePr>
          <p:nvPr>
            <p:ph type="tbl" sz="quarter" idx="13"/>
            <p:extLst>
              <p:ext uri="{D42A27DB-BD31-4B8C-83A1-F6EECF244321}">
                <p14:modId xmlns:p14="http://schemas.microsoft.com/office/powerpoint/2010/main" val="3306819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1033738"/>
                    </a:ext>
                  </a:extLst>
                </a:gridCol>
                <a:gridCol w="493776">
                  <a:extLst>
                    <a:ext uri="{9D8B030D-6E8A-4147-A177-3AD203B41FA5}">
                      <a16:colId xmlns:a16="http://schemas.microsoft.com/office/drawing/2014/main" val="2940880389"/>
                    </a:ext>
                  </a:extLst>
                </a:gridCol>
                <a:gridCol w="493776">
                  <a:extLst>
                    <a:ext uri="{9D8B030D-6E8A-4147-A177-3AD203B41FA5}">
                      <a16:colId xmlns:a16="http://schemas.microsoft.com/office/drawing/2014/main" val="2906954888"/>
                    </a:ext>
                  </a:extLst>
                </a:gridCol>
                <a:gridCol w="493776">
                  <a:extLst>
                    <a:ext uri="{9D8B030D-6E8A-4147-A177-3AD203B41FA5}">
                      <a16:colId xmlns:a16="http://schemas.microsoft.com/office/drawing/2014/main" val="2822913984"/>
                    </a:ext>
                  </a:extLst>
                </a:gridCol>
                <a:gridCol w="493776">
                  <a:extLst>
                    <a:ext uri="{9D8B030D-6E8A-4147-A177-3AD203B41FA5}">
                      <a16:colId xmlns:a16="http://schemas.microsoft.com/office/drawing/2014/main" val="3204128490"/>
                    </a:ext>
                  </a:extLst>
                </a:gridCol>
                <a:gridCol w="493776">
                  <a:extLst>
                    <a:ext uri="{9D8B030D-6E8A-4147-A177-3AD203B41FA5}">
                      <a16:colId xmlns:a16="http://schemas.microsoft.com/office/drawing/2014/main" val="482219680"/>
                    </a:ext>
                  </a:extLst>
                </a:gridCol>
                <a:gridCol w="493776">
                  <a:extLst>
                    <a:ext uri="{9D8B030D-6E8A-4147-A177-3AD203B41FA5}">
                      <a16:colId xmlns:a16="http://schemas.microsoft.com/office/drawing/2014/main" val="1243091263"/>
                    </a:ext>
                  </a:extLst>
                </a:gridCol>
                <a:gridCol w="493776">
                  <a:extLst>
                    <a:ext uri="{9D8B030D-6E8A-4147-A177-3AD203B41FA5}">
                      <a16:colId xmlns:a16="http://schemas.microsoft.com/office/drawing/2014/main" val="2584117755"/>
                    </a:ext>
                  </a:extLst>
                </a:gridCol>
                <a:gridCol w="493776">
                  <a:extLst>
                    <a:ext uri="{9D8B030D-6E8A-4147-A177-3AD203B41FA5}">
                      <a16:colId xmlns:a16="http://schemas.microsoft.com/office/drawing/2014/main" val="1385313275"/>
                    </a:ext>
                  </a:extLst>
                </a:gridCol>
                <a:gridCol w="493776">
                  <a:extLst>
                    <a:ext uri="{9D8B030D-6E8A-4147-A177-3AD203B41FA5}">
                      <a16:colId xmlns:a16="http://schemas.microsoft.com/office/drawing/2014/main" val="3165790701"/>
                    </a:ext>
                  </a:extLst>
                </a:gridCol>
                <a:gridCol w="493776">
                  <a:extLst>
                    <a:ext uri="{9D8B030D-6E8A-4147-A177-3AD203B41FA5}">
                      <a16:colId xmlns:a16="http://schemas.microsoft.com/office/drawing/2014/main" val="3382325932"/>
                    </a:ext>
                  </a:extLst>
                </a:gridCol>
                <a:gridCol w="493776">
                  <a:extLst>
                    <a:ext uri="{9D8B030D-6E8A-4147-A177-3AD203B41FA5}">
                      <a16:colId xmlns:a16="http://schemas.microsoft.com/office/drawing/2014/main" val="1058370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5108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- 2021-09-25 15:20:04</a:t>
                      </a:r>
                      <a:r>
                        <a:rPr kumimoji="0" lang="en-US" sz="1000" b="0" i="0" u="none" strike="noStrike" kern="1200" cap="none" spc="0" normalizeH="0" baseline="0" noProof="0">
                          <a:ln>
                            <a:noFill/>
                          </a:ln>
                          <a:solidFill>
                            <a:prstClr val="black"/>
                          </a:solidFill>
                          <a:effectLst/>
                          <a:uLnTx/>
                          <a:uFillTx/>
                          <a:latin typeface="+mn-lt"/>
                          <a:ea typeface="+mn-ea"/>
                          <a:cs typeface="+mn-cs"/>
                        </a:rPr>
                        <a:t>
 La #302S cuenta con un moderno, potente y eficiente motor:
- Un motor bicilíndrico en línea de 8 válvulas DOHC
﻿- Cilindrada 300cc
﻿- Potencia 38HP a 11.500 RPM
﻿- Par máximo de 26.5 Nm a 10.000 RPM
﻿
Sentí la al máximo la adrenalina en cada curva de la ruta arriba de tu #Benelli.
﻿
﻿﻿𝘜𝘯 𝘯𝘶𝘦𝘷𝘰 𝘤𝘢𝘮𝘪𝘯𝘰 𝘤𝘰𝘮𝘪𝘦𝘯𝘻𝘢.</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9841312"/>
                  </a:ext>
                </a:extLst>
              </a:tr>
            </a:tbl>
          </a:graphicData>
        </a:graphic>
      </p:graphicFrame>
      <p:sp>
        <p:nvSpPr>
          <p:cNvPr id="4" name="Text Placeholder 3">
            <a:extLst>
              <a:ext uri="{FF2B5EF4-FFF2-40B4-BE49-F238E27FC236}">
                <a16:creationId xmlns:a16="http://schemas.microsoft.com/office/drawing/2014/main" id="{C2C07924-F9BD-4F0F-8498-3582AD72D8B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609575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7EB93-5C91-409A-ADB6-7BC1F8D34D3D}"/>
              </a:ext>
            </a:extLst>
          </p:cNvPr>
          <p:cNvSpPr>
            <a:spLocks noGrp="1"/>
          </p:cNvSpPr>
          <p:nvPr>
            <p:ph type="title"/>
          </p:nvPr>
        </p:nvSpPr>
        <p:spPr/>
        <p:txBody>
          <a:bodyPr/>
          <a:lstStyle/>
          <a:p>
            <a:r>
              <a:rPr lang="en-US"/>
              <a:t>Facebook Post Table + Reactions | La Emilia - 11 of 17</a:t>
            </a:r>
          </a:p>
        </p:txBody>
      </p:sp>
      <p:graphicFrame>
        <p:nvGraphicFramePr>
          <p:cNvPr id="5" name="Table Placeholder 4">
            <a:extLst>
              <a:ext uri="{FF2B5EF4-FFF2-40B4-BE49-F238E27FC236}">
                <a16:creationId xmlns:a16="http://schemas.microsoft.com/office/drawing/2014/main" id="{E5FE55DA-B19D-4AB7-A94E-8D23902C50F7}"/>
              </a:ext>
            </a:extLst>
          </p:cNvPr>
          <p:cNvGraphicFramePr>
            <a:graphicFrameLocks noGrp="1"/>
          </p:cNvGraphicFramePr>
          <p:nvPr>
            <p:ph type="tbl" sz="quarter" idx="13"/>
            <p:extLst>
              <p:ext uri="{D42A27DB-BD31-4B8C-83A1-F6EECF244321}">
                <p14:modId xmlns:p14="http://schemas.microsoft.com/office/powerpoint/2010/main" val="4052084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0997916"/>
                    </a:ext>
                  </a:extLst>
                </a:gridCol>
                <a:gridCol w="493776">
                  <a:extLst>
                    <a:ext uri="{9D8B030D-6E8A-4147-A177-3AD203B41FA5}">
                      <a16:colId xmlns:a16="http://schemas.microsoft.com/office/drawing/2014/main" val="3984657608"/>
                    </a:ext>
                  </a:extLst>
                </a:gridCol>
                <a:gridCol w="493776">
                  <a:extLst>
                    <a:ext uri="{9D8B030D-6E8A-4147-A177-3AD203B41FA5}">
                      <a16:colId xmlns:a16="http://schemas.microsoft.com/office/drawing/2014/main" val="2753785086"/>
                    </a:ext>
                  </a:extLst>
                </a:gridCol>
                <a:gridCol w="493776">
                  <a:extLst>
                    <a:ext uri="{9D8B030D-6E8A-4147-A177-3AD203B41FA5}">
                      <a16:colId xmlns:a16="http://schemas.microsoft.com/office/drawing/2014/main" val="2077927244"/>
                    </a:ext>
                  </a:extLst>
                </a:gridCol>
                <a:gridCol w="493776">
                  <a:extLst>
                    <a:ext uri="{9D8B030D-6E8A-4147-A177-3AD203B41FA5}">
                      <a16:colId xmlns:a16="http://schemas.microsoft.com/office/drawing/2014/main" val="2445081664"/>
                    </a:ext>
                  </a:extLst>
                </a:gridCol>
                <a:gridCol w="493776">
                  <a:extLst>
                    <a:ext uri="{9D8B030D-6E8A-4147-A177-3AD203B41FA5}">
                      <a16:colId xmlns:a16="http://schemas.microsoft.com/office/drawing/2014/main" val="1797303069"/>
                    </a:ext>
                  </a:extLst>
                </a:gridCol>
                <a:gridCol w="493776">
                  <a:extLst>
                    <a:ext uri="{9D8B030D-6E8A-4147-A177-3AD203B41FA5}">
                      <a16:colId xmlns:a16="http://schemas.microsoft.com/office/drawing/2014/main" val="1896425025"/>
                    </a:ext>
                  </a:extLst>
                </a:gridCol>
                <a:gridCol w="493776">
                  <a:extLst>
                    <a:ext uri="{9D8B030D-6E8A-4147-A177-3AD203B41FA5}">
                      <a16:colId xmlns:a16="http://schemas.microsoft.com/office/drawing/2014/main" val="1581031767"/>
                    </a:ext>
                  </a:extLst>
                </a:gridCol>
                <a:gridCol w="493776">
                  <a:extLst>
                    <a:ext uri="{9D8B030D-6E8A-4147-A177-3AD203B41FA5}">
                      <a16:colId xmlns:a16="http://schemas.microsoft.com/office/drawing/2014/main" val="1278909282"/>
                    </a:ext>
                  </a:extLst>
                </a:gridCol>
                <a:gridCol w="493776">
                  <a:extLst>
                    <a:ext uri="{9D8B030D-6E8A-4147-A177-3AD203B41FA5}">
                      <a16:colId xmlns:a16="http://schemas.microsoft.com/office/drawing/2014/main" val="1200822883"/>
                    </a:ext>
                  </a:extLst>
                </a:gridCol>
                <a:gridCol w="493776">
                  <a:extLst>
                    <a:ext uri="{9D8B030D-6E8A-4147-A177-3AD203B41FA5}">
                      <a16:colId xmlns:a16="http://schemas.microsoft.com/office/drawing/2014/main" val="3021498180"/>
                    </a:ext>
                  </a:extLst>
                </a:gridCol>
                <a:gridCol w="493776">
                  <a:extLst>
                    <a:ext uri="{9D8B030D-6E8A-4147-A177-3AD203B41FA5}">
                      <a16:colId xmlns:a16="http://schemas.microsoft.com/office/drawing/2014/main" val="1617078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490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- 2021-09-15 12:00:01</a:t>
                      </a:r>
                      <a:r>
                        <a:rPr kumimoji="0" lang="es-ES" sz="1000" b="0" i="0" u="none" strike="noStrike" kern="1200" cap="none" spc="0" normalizeH="0" baseline="0" noProof="0">
                          <a:ln>
                            <a:noFill/>
                          </a:ln>
                          <a:solidFill>
                            <a:prstClr val="black"/>
                          </a:solidFill>
                          <a:effectLst/>
                          <a:uLnTx/>
                          <a:uFillTx/>
                          <a:latin typeface="+mn-lt"/>
                          <a:ea typeface="+mn-ea"/>
                          <a:cs typeface="+mn-cs"/>
                        </a:rPr>
                        <a:t>
 Una nueva edición de “Mi Leyenda” llega junto a @cristiannrodriguez y su CRF230 🤩
 Cuando era pequeño soñaba conocer el mundo, y de la mano de su CRF230 llegó a lugares soñados. 🌎 
¿Vos también querés compartir tu historia en #MiLeyenda? ¡Envianos una foto de tu moto por MD y contanos por qué es tan especial para vos!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5858849"/>
                  </a:ext>
                </a:extLst>
              </a:tr>
            </a:tbl>
          </a:graphicData>
        </a:graphic>
      </p:graphicFrame>
      <p:sp>
        <p:nvSpPr>
          <p:cNvPr id="4" name="Text Placeholder 3">
            <a:extLst>
              <a:ext uri="{FF2B5EF4-FFF2-40B4-BE49-F238E27FC236}">
                <a16:creationId xmlns:a16="http://schemas.microsoft.com/office/drawing/2014/main" id="{BD28F55B-AC58-4807-8433-E0E1A2E1986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0842491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5176D-B1C3-44FE-85BC-C92DD4215AD3}"/>
              </a:ext>
            </a:extLst>
          </p:cNvPr>
          <p:cNvSpPr>
            <a:spLocks noGrp="1"/>
          </p:cNvSpPr>
          <p:nvPr>
            <p:ph type="title"/>
          </p:nvPr>
        </p:nvSpPr>
        <p:spPr/>
        <p:txBody>
          <a:bodyPr/>
          <a:lstStyle/>
          <a:p>
            <a:r>
              <a:rPr lang="en-US"/>
              <a:t>Facebook Post Table + Reactions | La Emilia - 12 of 17</a:t>
            </a:r>
          </a:p>
        </p:txBody>
      </p:sp>
      <p:graphicFrame>
        <p:nvGraphicFramePr>
          <p:cNvPr id="5" name="Table Placeholder 4">
            <a:extLst>
              <a:ext uri="{FF2B5EF4-FFF2-40B4-BE49-F238E27FC236}">
                <a16:creationId xmlns:a16="http://schemas.microsoft.com/office/drawing/2014/main" id="{B02508E6-53DF-4392-8A70-DE6345110209}"/>
              </a:ext>
            </a:extLst>
          </p:cNvPr>
          <p:cNvGraphicFramePr>
            <a:graphicFrameLocks noGrp="1"/>
          </p:cNvGraphicFramePr>
          <p:nvPr>
            <p:ph type="tbl" sz="quarter" idx="13"/>
            <p:extLst>
              <p:ext uri="{D42A27DB-BD31-4B8C-83A1-F6EECF244321}">
                <p14:modId xmlns:p14="http://schemas.microsoft.com/office/powerpoint/2010/main" val="3588912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90992376"/>
                    </a:ext>
                  </a:extLst>
                </a:gridCol>
                <a:gridCol w="493776">
                  <a:extLst>
                    <a:ext uri="{9D8B030D-6E8A-4147-A177-3AD203B41FA5}">
                      <a16:colId xmlns:a16="http://schemas.microsoft.com/office/drawing/2014/main" val="4253118225"/>
                    </a:ext>
                  </a:extLst>
                </a:gridCol>
                <a:gridCol w="493776">
                  <a:extLst>
                    <a:ext uri="{9D8B030D-6E8A-4147-A177-3AD203B41FA5}">
                      <a16:colId xmlns:a16="http://schemas.microsoft.com/office/drawing/2014/main" val="1180067009"/>
                    </a:ext>
                  </a:extLst>
                </a:gridCol>
                <a:gridCol w="493776">
                  <a:extLst>
                    <a:ext uri="{9D8B030D-6E8A-4147-A177-3AD203B41FA5}">
                      <a16:colId xmlns:a16="http://schemas.microsoft.com/office/drawing/2014/main" val="2991666076"/>
                    </a:ext>
                  </a:extLst>
                </a:gridCol>
                <a:gridCol w="493776">
                  <a:extLst>
                    <a:ext uri="{9D8B030D-6E8A-4147-A177-3AD203B41FA5}">
                      <a16:colId xmlns:a16="http://schemas.microsoft.com/office/drawing/2014/main" val="2285010082"/>
                    </a:ext>
                  </a:extLst>
                </a:gridCol>
                <a:gridCol w="493776">
                  <a:extLst>
                    <a:ext uri="{9D8B030D-6E8A-4147-A177-3AD203B41FA5}">
                      <a16:colId xmlns:a16="http://schemas.microsoft.com/office/drawing/2014/main" val="3017373208"/>
                    </a:ext>
                  </a:extLst>
                </a:gridCol>
                <a:gridCol w="493776">
                  <a:extLst>
                    <a:ext uri="{9D8B030D-6E8A-4147-A177-3AD203B41FA5}">
                      <a16:colId xmlns:a16="http://schemas.microsoft.com/office/drawing/2014/main" val="4015519991"/>
                    </a:ext>
                  </a:extLst>
                </a:gridCol>
                <a:gridCol w="493776">
                  <a:extLst>
                    <a:ext uri="{9D8B030D-6E8A-4147-A177-3AD203B41FA5}">
                      <a16:colId xmlns:a16="http://schemas.microsoft.com/office/drawing/2014/main" val="45491988"/>
                    </a:ext>
                  </a:extLst>
                </a:gridCol>
                <a:gridCol w="493776">
                  <a:extLst>
                    <a:ext uri="{9D8B030D-6E8A-4147-A177-3AD203B41FA5}">
                      <a16:colId xmlns:a16="http://schemas.microsoft.com/office/drawing/2014/main" val="1624120846"/>
                    </a:ext>
                  </a:extLst>
                </a:gridCol>
                <a:gridCol w="493776">
                  <a:extLst>
                    <a:ext uri="{9D8B030D-6E8A-4147-A177-3AD203B41FA5}">
                      <a16:colId xmlns:a16="http://schemas.microsoft.com/office/drawing/2014/main" val="3585388074"/>
                    </a:ext>
                  </a:extLst>
                </a:gridCol>
                <a:gridCol w="493776">
                  <a:extLst>
                    <a:ext uri="{9D8B030D-6E8A-4147-A177-3AD203B41FA5}">
                      <a16:colId xmlns:a16="http://schemas.microsoft.com/office/drawing/2014/main" val="1477796894"/>
                    </a:ext>
                  </a:extLst>
                </a:gridCol>
                <a:gridCol w="493776">
                  <a:extLst>
                    <a:ext uri="{9D8B030D-6E8A-4147-A177-3AD203B41FA5}">
                      <a16:colId xmlns:a16="http://schemas.microsoft.com/office/drawing/2014/main" val="1354722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490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- 2021-09-16 12:06:01</a:t>
                      </a:r>
                      <a:r>
                        <a:rPr kumimoji="0" lang="es-ES" sz="1000" b="0" i="0" u="none" strike="noStrike" kern="1200" cap="none" spc="0" normalizeH="0" baseline="0" noProof="0">
                          <a:ln>
                            <a:noFill/>
                          </a:ln>
                          <a:solidFill>
                            <a:prstClr val="black"/>
                          </a:solidFill>
                          <a:effectLst/>
                          <a:uLnTx/>
                          <a:uFillTx/>
                          <a:latin typeface="+mn-lt"/>
                          <a:ea typeface="+mn-ea"/>
                          <a:cs typeface="+mn-cs"/>
                        </a:rPr>
                        <a:t>
 Vení, sentate, dale play y escuchá lo que la CB250 Twister tiene para decirte.
Conocela en https://bit.ly/CB250-Twister 😉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241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- 2021-09-12 18:03:09</a:t>
                      </a:r>
                      <a:r>
                        <a:rPr kumimoji="0" lang="es-ES" sz="1000" b="0" i="0" u="none" strike="noStrike" kern="1200" cap="none" spc="0" normalizeH="0" baseline="0" noProof="0">
                          <a:ln>
                            <a:noFill/>
                          </a:ln>
                          <a:solidFill>
                            <a:prstClr val="black"/>
                          </a:solidFill>
                          <a:effectLst/>
                          <a:uLnTx/>
                          <a:uFillTx/>
                          <a:latin typeface="+mn-lt"/>
                          <a:ea typeface="+mn-ea"/>
                          <a:cs typeface="+mn-cs"/>
                        </a:rPr>
                        <a:t>
 Otra vez Marc Márquez se sube al podio en Aragón.🍾 Uno de sus circuitos favoritos donde ya consiguió 5 victorias en el pasado. Felicitaciones y a seguir sumando.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5896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- 2021-09-08 17:49:23</a:t>
                      </a:r>
                      <a:r>
                        <a:rPr kumimoji="0" lang="es-ES" sz="1000" b="0" i="0" u="none" strike="noStrike" kern="1200" cap="none" spc="0" normalizeH="0" baseline="0" noProof="0">
                          <a:ln>
                            <a:noFill/>
                          </a:ln>
                          <a:solidFill>
                            <a:prstClr val="black"/>
                          </a:solidFill>
                          <a:effectLst/>
                          <a:uLnTx/>
                          <a:uFillTx/>
                          <a:latin typeface="+mn-lt"/>
                          <a:ea typeface="+mn-ea"/>
                          <a:cs typeface="+mn-cs"/>
                        </a:rPr>
                        <a:t>
 Estos son algunos consejos de @moreagustavo para manejar tu moto en la lluvia.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16772818"/>
                  </a:ext>
                </a:extLst>
              </a:tr>
            </a:tbl>
          </a:graphicData>
        </a:graphic>
      </p:graphicFrame>
      <p:sp>
        <p:nvSpPr>
          <p:cNvPr id="4" name="Text Placeholder 3">
            <a:extLst>
              <a:ext uri="{FF2B5EF4-FFF2-40B4-BE49-F238E27FC236}">
                <a16:creationId xmlns:a16="http://schemas.microsoft.com/office/drawing/2014/main" id="{D620B027-07E1-497C-8894-790D329B547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146777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2FEB-B2AD-484C-9E51-EA68566B1C87}"/>
              </a:ext>
            </a:extLst>
          </p:cNvPr>
          <p:cNvSpPr>
            <a:spLocks noGrp="1"/>
          </p:cNvSpPr>
          <p:nvPr>
            <p:ph type="title"/>
          </p:nvPr>
        </p:nvSpPr>
        <p:spPr/>
        <p:txBody>
          <a:bodyPr/>
          <a:lstStyle/>
          <a:p>
            <a:r>
              <a:rPr lang="en-US"/>
              <a:t>Facebook Post Table + Reactions | La Emilia - 13 of 17</a:t>
            </a:r>
          </a:p>
        </p:txBody>
      </p:sp>
      <p:graphicFrame>
        <p:nvGraphicFramePr>
          <p:cNvPr id="5" name="Table Placeholder 4">
            <a:extLst>
              <a:ext uri="{FF2B5EF4-FFF2-40B4-BE49-F238E27FC236}">
                <a16:creationId xmlns:a16="http://schemas.microsoft.com/office/drawing/2014/main" id="{8DD523B4-0B32-492E-9DEE-2F71AD3A6CD1}"/>
              </a:ext>
            </a:extLst>
          </p:cNvPr>
          <p:cNvGraphicFramePr>
            <a:graphicFrameLocks noGrp="1"/>
          </p:cNvGraphicFramePr>
          <p:nvPr>
            <p:ph type="tbl" sz="quarter" idx="13"/>
            <p:extLst>
              <p:ext uri="{D42A27DB-BD31-4B8C-83A1-F6EECF244321}">
                <p14:modId xmlns:p14="http://schemas.microsoft.com/office/powerpoint/2010/main" val="4265300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9280249"/>
                    </a:ext>
                  </a:extLst>
                </a:gridCol>
                <a:gridCol w="493776">
                  <a:extLst>
                    <a:ext uri="{9D8B030D-6E8A-4147-A177-3AD203B41FA5}">
                      <a16:colId xmlns:a16="http://schemas.microsoft.com/office/drawing/2014/main" val="3172439277"/>
                    </a:ext>
                  </a:extLst>
                </a:gridCol>
                <a:gridCol w="493776">
                  <a:extLst>
                    <a:ext uri="{9D8B030D-6E8A-4147-A177-3AD203B41FA5}">
                      <a16:colId xmlns:a16="http://schemas.microsoft.com/office/drawing/2014/main" val="1506862259"/>
                    </a:ext>
                  </a:extLst>
                </a:gridCol>
                <a:gridCol w="493776">
                  <a:extLst>
                    <a:ext uri="{9D8B030D-6E8A-4147-A177-3AD203B41FA5}">
                      <a16:colId xmlns:a16="http://schemas.microsoft.com/office/drawing/2014/main" val="1687572099"/>
                    </a:ext>
                  </a:extLst>
                </a:gridCol>
                <a:gridCol w="493776">
                  <a:extLst>
                    <a:ext uri="{9D8B030D-6E8A-4147-A177-3AD203B41FA5}">
                      <a16:colId xmlns:a16="http://schemas.microsoft.com/office/drawing/2014/main" val="667532218"/>
                    </a:ext>
                  </a:extLst>
                </a:gridCol>
                <a:gridCol w="493776">
                  <a:extLst>
                    <a:ext uri="{9D8B030D-6E8A-4147-A177-3AD203B41FA5}">
                      <a16:colId xmlns:a16="http://schemas.microsoft.com/office/drawing/2014/main" val="376598194"/>
                    </a:ext>
                  </a:extLst>
                </a:gridCol>
                <a:gridCol w="493776">
                  <a:extLst>
                    <a:ext uri="{9D8B030D-6E8A-4147-A177-3AD203B41FA5}">
                      <a16:colId xmlns:a16="http://schemas.microsoft.com/office/drawing/2014/main" val="1091928085"/>
                    </a:ext>
                  </a:extLst>
                </a:gridCol>
                <a:gridCol w="493776">
                  <a:extLst>
                    <a:ext uri="{9D8B030D-6E8A-4147-A177-3AD203B41FA5}">
                      <a16:colId xmlns:a16="http://schemas.microsoft.com/office/drawing/2014/main" val="2366504668"/>
                    </a:ext>
                  </a:extLst>
                </a:gridCol>
                <a:gridCol w="493776">
                  <a:extLst>
                    <a:ext uri="{9D8B030D-6E8A-4147-A177-3AD203B41FA5}">
                      <a16:colId xmlns:a16="http://schemas.microsoft.com/office/drawing/2014/main" val="2652284317"/>
                    </a:ext>
                  </a:extLst>
                </a:gridCol>
                <a:gridCol w="493776">
                  <a:extLst>
                    <a:ext uri="{9D8B030D-6E8A-4147-A177-3AD203B41FA5}">
                      <a16:colId xmlns:a16="http://schemas.microsoft.com/office/drawing/2014/main" val="2504547755"/>
                    </a:ext>
                  </a:extLst>
                </a:gridCol>
                <a:gridCol w="493776">
                  <a:extLst>
                    <a:ext uri="{9D8B030D-6E8A-4147-A177-3AD203B41FA5}">
                      <a16:colId xmlns:a16="http://schemas.microsoft.com/office/drawing/2014/main" val="526548209"/>
                    </a:ext>
                  </a:extLst>
                </a:gridCol>
                <a:gridCol w="493776">
                  <a:extLst>
                    <a:ext uri="{9D8B030D-6E8A-4147-A177-3AD203B41FA5}">
                      <a16:colId xmlns:a16="http://schemas.microsoft.com/office/drawing/2014/main" val="271291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6952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- 2021-09-04 10:00:23</a:t>
                      </a:r>
                      <a:r>
                        <a:rPr kumimoji="0" lang="es-ES" sz="1000" b="0" i="0" u="none" strike="noStrike" kern="1200" cap="none" spc="0" normalizeH="0" baseline="0" noProof="0">
                          <a:ln>
                            <a:noFill/>
                          </a:ln>
                          <a:solidFill>
                            <a:prstClr val="black"/>
                          </a:solidFill>
                          <a:effectLst/>
                          <a:uLnTx/>
                          <a:uFillTx/>
                          <a:latin typeface="+mn-lt"/>
                          <a:ea typeface="+mn-ea"/>
                          <a:cs typeface="+mn-cs"/>
                        </a:rPr>
                        <a:t>
 La #Imperiale400 es una moto con estilo retro y elegante que cuenta con modernos componentes: ﻿
﻿﻿
- ﻿Inyección electrónica
﻿- Arranque eléctrico
- Doble bujía
﻿- Freno a disco en ambas ruedas
﻿- ABS de doble canal
﻿
﻿Conocé más mas de la moto visitando nuestra web desde el link en bio.
﻿﻿Un nuevo camino comienza, subite a la Imperiale 400.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4911246"/>
                  </a:ext>
                </a:extLst>
              </a:tr>
            </a:tbl>
          </a:graphicData>
        </a:graphic>
      </p:graphicFrame>
      <p:sp>
        <p:nvSpPr>
          <p:cNvPr id="4" name="Text Placeholder 3">
            <a:extLst>
              <a:ext uri="{FF2B5EF4-FFF2-40B4-BE49-F238E27FC236}">
                <a16:creationId xmlns:a16="http://schemas.microsoft.com/office/drawing/2014/main" id="{D0455942-5C82-4E08-8A9F-A308FFEE60F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3737762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6FFBE-FD2E-4B88-B35D-BF1A56EA5D2B}"/>
              </a:ext>
            </a:extLst>
          </p:cNvPr>
          <p:cNvSpPr>
            <a:spLocks noGrp="1"/>
          </p:cNvSpPr>
          <p:nvPr>
            <p:ph type="title"/>
          </p:nvPr>
        </p:nvSpPr>
        <p:spPr/>
        <p:txBody>
          <a:bodyPr/>
          <a:lstStyle/>
          <a:p>
            <a:r>
              <a:rPr lang="en-US"/>
              <a:t>Facebook Post Table + Reactions | La Emilia - 14 of 17</a:t>
            </a:r>
          </a:p>
        </p:txBody>
      </p:sp>
      <p:graphicFrame>
        <p:nvGraphicFramePr>
          <p:cNvPr id="5" name="Table Placeholder 4">
            <a:extLst>
              <a:ext uri="{FF2B5EF4-FFF2-40B4-BE49-F238E27FC236}">
                <a16:creationId xmlns:a16="http://schemas.microsoft.com/office/drawing/2014/main" id="{3AFC04DC-64B9-45B4-B921-4288C13E4239}"/>
              </a:ext>
            </a:extLst>
          </p:cNvPr>
          <p:cNvGraphicFramePr>
            <a:graphicFrameLocks noGrp="1"/>
          </p:cNvGraphicFramePr>
          <p:nvPr>
            <p:ph type="tbl" sz="quarter" idx="13"/>
            <p:extLst>
              <p:ext uri="{D42A27DB-BD31-4B8C-83A1-F6EECF244321}">
                <p14:modId xmlns:p14="http://schemas.microsoft.com/office/powerpoint/2010/main" val="2708912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0177259"/>
                    </a:ext>
                  </a:extLst>
                </a:gridCol>
                <a:gridCol w="493776">
                  <a:extLst>
                    <a:ext uri="{9D8B030D-6E8A-4147-A177-3AD203B41FA5}">
                      <a16:colId xmlns:a16="http://schemas.microsoft.com/office/drawing/2014/main" val="1037008950"/>
                    </a:ext>
                  </a:extLst>
                </a:gridCol>
                <a:gridCol w="493776">
                  <a:extLst>
                    <a:ext uri="{9D8B030D-6E8A-4147-A177-3AD203B41FA5}">
                      <a16:colId xmlns:a16="http://schemas.microsoft.com/office/drawing/2014/main" val="16759973"/>
                    </a:ext>
                  </a:extLst>
                </a:gridCol>
                <a:gridCol w="493776">
                  <a:extLst>
                    <a:ext uri="{9D8B030D-6E8A-4147-A177-3AD203B41FA5}">
                      <a16:colId xmlns:a16="http://schemas.microsoft.com/office/drawing/2014/main" val="1643158504"/>
                    </a:ext>
                  </a:extLst>
                </a:gridCol>
                <a:gridCol w="493776">
                  <a:extLst>
                    <a:ext uri="{9D8B030D-6E8A-4147-A177-3AD203B41FA5}">
                      <a16:colId xmlns:a16="http://schemas.microsoft.com/office/drawing/2014/main" val="251595040"/>
                    </a:ext>
                  </a:extLst>
                </a:gridCol>
                <a:gridCol w="493776">
                  <a:extLst>
                    <a:ext uri="{9D8B030D-6E8A-4147-A177-3AD203B41FA5}">
                      <a16:colId xmlns:a16="http://schemas.microsoft.com/office/drawing/2014/main" val="2436667754"/>
                    </a:ext>
                  </a:extLst>
                </a:gridCol>
                <a:gridCol w="493776">
                  <a:extLst>
                    <a:ext uri="{9D8B030D-6E8A-4147-A177-3AD203B41FA5}">
                      <a16:colId xmlns:a16="http://schemas.microsoft.com/office/drawing/2014/main" val="1774416757"/>
                    </a:ext>
                  </a:extLst>
                </a:gridCol>
                <a:gridCol w="493776">
                  <a:extLst>
                    <a:ext uri="{9D8B030D-6E8A-4147-A177-3AD203B41FA5}">
                      <a16:colId xmlns:a16="http://schemas.microsoft.com/office/drawing/2014/main" val="85021205"/>
                    </a:ext>
                  </a:extLst>
                </a:gridCol>
                <a:gridCol w="493776">
                  <a:extLst>
                    <a:ext uri="{9D8B030D-6E8A-4147-A177-3AD203B41FA5}">
                      <a16:colId xmlns:a16="http://schemas.microsoft.com/office/drawing/2014/main" val="3067935133"/>
                    </a:ext>
                  </a:extLst>
                </a:gridCol>
                <a:gridCol w="493776">
                  <a:extLst>
                    <a:ext uri="{9D8B030D-6E8A-4147-A177-3AD203B41FA5}">
                      <a16:colId xmlns:a16="http://schemas.microsoft.com/office/drawing/2014/main" val="3531778124"/>
                    </a:ext>
                  </a:extLst>
                </a:gridCol>
                <a:gridCol w="493776">
                  <a:extLst>
                    <a:ext uri="{9D8B030D-6E8A-4147-A177-3AD203B41FA5}">
                      <a16:colId xmlns:a16="http://schemas.microsoft.com/office/drawing/2014/main" val="118452788"/>
                    </a:ext>
                  </a:extLst>
                </a:gridCol>
                <a:gridCol w="493776">
                  <a:extLst>
                    <a:ext uri="{9D8B030D-6E8A-4147-A177-3AD203B41FA5}">
                      <a16:colId xmlns:a16="http://schemas.microsoft.com/office/drawing/2014/main" val="4127065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448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- 2021-09-13 18:12:09</a:t>
                      </a:r>
                      <a:r>
                        <a:rPr kumimoji="0" lang="es-ES" sz="1000" b="0" i="0" u="none" strike="noStrike" kern="1200" cap="none" spc="0" normalizeH="0" baseline="0" noProof="0">
                          <a:ln>
                            <a:noFill/>
                          </a:ln>
                          <a:solidFill>
                            <a:prstClr val="black"/>
                          </a:solidFill>
                          <a:effectLst/>
                          <a:uLnTx/>
                          <a:uFillTx/>
                          <a:latin typeface="+mn-lt"/>
                          <a:ea typeface="+mn-ea"/>
                          <a:cs typeface="+mn-cs"/>
                        </a:rPr>
                        <a:t>
 ¡Te esperan más aventuras!
Pensada para los viajes todo terreno ... a la KTM 390 ADVENTURE le encanta explorar,  . ¿Qué viaje harías?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9881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- 2021-09-14 18:00:04</a:t>
                      </a:r>
                      <a:r>
                        <a:rPr kumimoji="0" lang="es-ES" sz="1000" b="0" i="0" u="none" strike="noStrike" kern="1200" cap="none" spc="0" normalizeH="0" baseline="0" noProof="0">
                          <a:ln>
                            <a:noFill/>
                          </a:ln>
                          <a:solidFill>
                            <a:prstClr val="black"/>
                          </a:solidFill>
                          <a:effectLst/>
                          <a:uLnTx/>
                          <a:uFillTx/>
                          <a:latin typeface="+mn-lt"/>
                          <a:ea typeface="+mn-ea"/>
                          <a:cs typeface="+mn-cs"/>
                        </a:rPr>
                        <a:t>
 Estos modelos hicieron historia en Suzuki. Desde la mítica línea Katana, pasando por la DR 700 hasta la Hayabusa, un verdadero ícono de la velocidad. Cuál de ellos marcó tu historia? Compartinos tu experiencia!
 #suzukimotosarg #suzukiwayoflife #suzukimotos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12734326"/>
                  </a:ext>
                </a:extLst>
              </a:tr>
            </a:tbl>
          </a:graphicData>
        </a:graphic>
      </p:graphicFrame>
      <p:sp>
        <p:nvSpPr>
          <p:cNvPr id="4" name="Text Placeholder 3">
            <a:extLst>
              <a:ext uri="{FF2B5EF4-FFF2-40B4-BE49-F238E27FC236}">
                <a16:creationId xmlns:a16="http://schemas.microsoft.com/office/drawing/2014/main" id="{EA94A534-CB75-4A7D-8F0C-CF962199EEE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870670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C1780-F2BF-4810-8561-BF482CCFA733}"/>
              </a:ext>
            </a:extLst>
          </p:cNvPr>
          <p:cNvSpPr>
            <a:spLocks noGrp="1"/>
          </p:cNvSpPr>
          <p:nvPr>
            <p:ph type="title"/>
          </p:nvPr>
        </p:nvSpPr>
        <p:spPr/>
        <p:txBody>
          <a:bodyPr/>
          <a:lstStyle/>
          <a:p>
            <a:r>
              <a:rPr lang="en-US"/>
              <a:t>Facebook Post Table + Reactions | La Emilia - 15 of 17</a:t>
            </a:r>
          </a:p>
        </p:txBody>
      </p:sp>
      <p:graphicFrame>
        <p:nvGraphicFramePr>
          <p:cNvPr id="5" name="Table Placeholder 4">
            <a:extLst>
              <a:ext uri="{FF2B5EF4-FFF2-40B4-BE49-F238E27FC236}">
                <a16:creationId xmlns:a16="http://schemas.microsoft.com/office/drawing/2014/main" id="{804FB592-8FCC-4EEB-AFAA-1A38365F80D4}"/>
              </a:ext>
            </a:extLst>
          </p:cNvPr>
          <p:cNvGraphicFramePr>
            <a:graphicFrameLocks noGrp="1"/>
          </p:cNvGraphicFramePr>
          <p:nvPr>
            <p:ph type="tbl" sz="quarter" idx="13"/>
            <p:extLst>
              <p:ext uri="{D42A27DB-BD31-4B8C-83A1-F6EECF244321}">
                <p14:modId xmlns:p14="http://schemas.microsoft.com/office/powerpoint/2010/main" val="364733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6945610"/>
                    </a:ext>
                  </a:extLst>
                </a:gridCol>
                <a:gridCol w="493776">
                  <a:extLst>
                    <a:ext uri="{9D8B030D-6E8A-4147-A177-3AD203B41FA5}">
                      <a16:colId xmlns:a16="http://schemas.microsoft.com/office/drawing/2014/main" val="3424210417"/>
                    </a:ext>
                  </a:extLst>
                </a:gridCol>
                <a:gridCol w="493776">
                  <a:extLst>
                    <a:ext uri="{9D8B030D-6E8A-4147-A177-3AD203B41FA5}">
                      <a16:colId xmlns:a16="http://schemas.microsoft.com/office/drawing/2014/main" val="3227926971"/>
                    </a:ext>
                  </a:extLst>
                </a:gridCol>
                <a:gridCol w="493776">
                  <a:extLst>
                    <a:ext uri="{9D8B030D-6E8A-4147-A177-3AD203B41FA5}">
                      <a16:colId xmlns:a16="http://schemas.microsoft.com/office/drawing/2014/main" val="1044438882"/>
                    </a:ext>
                  </a:extLst>
                </a:gridCol>
                <a:gridCol w="493776">
                  <a:extLst>
                    <a:ext uri="{9D8B030D-6E8A-4147-A177-3AD203B41FA5}">
                      <a16:colId xmlns:a16="http://schemas.microsoft.com/office/drawing/2014/main" val="3517688664"/>
                    </a:ext>
                  </a:extLst>
                </a:gridCol>
                <a:gridCol w="493776">
                  <a:extLst>
                    <a:ext uri="{9D8B030D-6E8A-4147-A177-3AD203B41FA5}">
                      <a16:colId xmlns:a16="http://schemas.microsoft.com/office/drawing/2014/main" val="3215927394"/>
                    </a:ext>
                  </a:extLst>
                </a:gridCol>
                <a:gridCol w="493776">
                  <a:extLst>
                    <a:ext uri="{9D8B030D-6E8A-4147-A177-3AD203B41FA5}">
                      <a16:colId xmlns:a16="http://schemas.microsoft.com/office/drawing/2014/main" val="4176025040"/>
                    </a:ext>
                  </a:extLst>
                </a:gridCol>
                <a:gridCol w="493776">
                  <a:extLst>
                    <a:ext uri="{9D8B030D-6E8A-4147-A177-3AD203B41FA5}">
                      <a16:colId xmlns:a16="http://schemas.microsoft.com/office/drawing/2014/main" val="3377470274"/>
                    </a:ext>
                  </a:extLst>
                </a:gridCol>
                <a:gridCol w="493776">
                  <a:extLst>
                    <a:ext uri="{9D8B030D-6E8A-4147-A177-3AD203B41FA5}">
                      <a16:colId xmlns:a16="http://schemas.microsoft.com/office/drawing/2014/main" val="81283266"/>
                    </a:ext>
                  </a:extLst>
                </a:gridCol>
                <a:gridCol w="493776">
                  <a:extLst>
                    <a:ext uri="{9D8B030D-6E8A-4147-A177-3AD203B41FA5}">
                      <a16:colId xmlns:a16="http://schemas.microsoft.com/office/drawing/2014/main" val="4018044992"/>
                    </a:ext>
                  </a:extLst>
                </a:gridCol>
                <a:gridCol w="493776">
                  <a:extLst>
                    <a:ext uri="{9D8B030D-6E8A-4147-A177-3AD203B41FA5}">
                      <a16:colId xmlns:a16="http://schemas.microsoft.com/office/drawing/2014/main" val="2134537613"/>
                    </a:ext>
                  </a:extLst>
                </a:gridCol>
                <a:gridCol w="493776">
                  <a:extLst>
                    <a:ext uri="{9D8B030D-6E8A-4147-A177-3AD203B41FA5}">
                      <a16:colId xmlns:a16="http://schemas.microsoft.com/office/drawing/2014/main" val="98450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770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- 2021-09-13 15:21:00</a:t>
                      </a:r>
                      <a:r>
                        <a:rPr kumimoji="0" lang="es-ES" sz="1000" b="0" i="0" u="none" strike="noStrike" kern="1200" cap="none" spc="0" normalizeH="0" baseline="0" noProof="0">
                          <a:ln>
                            <a:noFill/>
                          </a:ln>
                          <a:solidFill>
                            <a:prstClr val="black"/>
                          </a:solidFill>
                          <a:effectLst/>
                          <a:uLnTx/>
                          <a:uFillTx/>
                          <a:latin typeface="+mn-lt"/>
                          <a:ea typeface="+mn-ea"/>
                          <a:cs typeface="+mn-cs"/>
                        </a:rPr>
                        <a:t>
 Llevá tu experiencia Rouser a otro nivel. 
Con sus 15.5 HP es la moto más potente de su segmento. La Rouser 160 tiene estilo, apariencia robusta y características que le confieren mayor seguridad y estabilidad. Ideal para subir de cilindrada luego de tu primera moto.
Comprala en 12 cuotas sin interés.
Bajaj, sabia decisión.
Consultá precios y planes de financiación en el link de la bio.
#BajajArgentina #Motos #RouserNS160 
#Rouser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3471341"/>
                  </a:ext>
                </a:extLst>
              </a:tr>
            </a:tbl>
          </a:graphicData>
        </a:graphic>
      </p:graphicFrame>
      <p:sp>
        <p:nvSpPr>
          <p:cNvPr id="4" name="Text Placeholder 3">
            <a:extLst>
              <a:ext uri="{FF2B5EF4-FFF2-40B4-BE49-F238E27FC236}">
                <a16:creationId xmlns:a16="http://schemas.microsoft.com/office/drawing/2014/main" id="{0050E0FF-119B-47C3-8EA7-BF7012FFD23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359295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87668-43E8-4129-8DE2-66F719D3EF40}"/>
              </a:ext>
            </a:extLst>
          </p:cNvPr>
          <p:cNvSpPr>
            <a:spLocks noGrp="1"/>
          </p:cNvSpPr>
          <p:nvPr>
            <p:ph type="title"/>
          </p:nvPr>
        </p:nvSpPr>
        <p:spPr/>
        <p:txBody>
          <a:bodyPr/>
          <a:lstStyle/>
          <a:p>
            <a:r>
              <a:rPr lang="en-US"/>
              <a:t>Facebook Post Table + Reactions | La Emilia - 16 of 17</a:t>
            </a:r>
          </a:p>
        </p:txBody>
      </p:sp>
      <p:graphicFrame>
        <p:nvGraphicFramePr>
          <p:cNvPr id="5" name="Table Placeholder 4">
            <a:extLst>
              <a:ext uri="{FF2B5EF4-FFF2-40B4-BE49-F238E27FC236}">
                <a16:creationId xmlns:a16="http://schemas.microsoft.com/office/drawing/2014/main" id="{94D4013E-58E0-4CEE-941A-9B8051F0899F}"/>
              </a:ext>
            </a:extLst>
          </p:cNvPr>
          <p:cNvGraphicFramePr>
            <a:graphicFrameLocks noGrp="1"/>
          </p:cNvGraphicFramePr>
          <p:nvPr>
            <p:ph type="tbl" sz="quarter" idx="13"/>
            <p:extLst>
              <p:ext uri="{D42A27DB-BD31-4B8C-83A1-F6EECF244321}">
                <p14:modId xmlns:p14="http://schemas.microsoft.com/office/powerpoint/2010/main" val="2124335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5299563"/>
                    </a:ext>
                  </a:extLst>
                </a:gridCol>
                <a:gridCol w="493776">
                  <a:extLst>
                    <a:ext uri="{9D8B030D-6E8A-4147-A177-3AD203B41FA5}">
                      <a16:colId xmlns:a16="http://schemas.microsoft.com/office/drawing/2014/main" val="2213290730"/>
                    </a:ext>
                  </a:extLst>
                </a:gridCol>
                <a:gridCol w="493776">
                  <a:extLst>
                    <a:ext uri="{9D8B030D-6E8A-4147-A177-3AD203B41FA5}">
                      <a16:colId xmlns:a16="http://schemas.microsoft.com/office/drawing/2014/main" val="2178486200"/>
                    </a:ext>
                  </a:extLst>
                </a:gridCol>
                <a:gridCol w="493776">
                  <a:extLst>
                    <a:ext uri="{9D8B030D-6E8A-4147-A177-3AD203B41FA5}">
                      <a16:colId xmlns:a16="http://schemas.microsoft.com/office/drawing/2014/main" val="3806247041"/>
                    </a:ext>
                  </a:extLst>
                </a:gridCol>
                <a:gridCol w="493776">
                  <a:extLst>
                    <a:ext uri="{9D8B030D-6E8A-4147-A177-3AD203B41FA5}">
                      <a16:colId xmlns:a16="http://schemas.microsoft.com/office/drawing/2014/main" val="3101435792"/>
                    </a:ext>
                  </a:extLst>
                </a:gridCol>
                <a:gridCol w="493776">
                  <a:extLst>
                    <a:ext uri="{9D8B030D-6E8A-4147-A177-3AD203B41FA5}">
                      <a16:colId xmlns:a16="http://schemas.microsoft.com/office/drawing/2014/main" val="2732731433"/>
                    </a:ext>
                  </a:extLst>
                </a:gridCol>
                <a:gridCol w="493776">
                  <a:extLst>
                    <a:ext uri="{9D8B030D-6E8A-4147-A177-3AD203B41FA5}">
                      <a16:colId xmlns:a16="http://schemas.microsoft.com/office/drawing/2014/main" val="2299316233"/>
                    </a:ext>
                  </a:extLst>
                </a:gridCol>
                <a:gridCol w="493776">
                  <a:extLst>
                    <a:ext uri="{9D8B030D-6E8A-4147-A177-3AD203B41FA5}">
                      <a16:colId xmlns:a16="http://schemas.microsoft.com/office/drawing/2014/main" val="2040146967"/>
                    </a:ext>
                  </a:extLst>
                </a:gridCol>
                <a:gridCol w="493776">
                  <a:extLst>
                    <a:ext uri="{9D8B030D-6E8A-4147-A177-3AD203B41FA5}">
                      <a16:colId xmlns:a16="http://schemas.microsoft.com/office/drawing/2014/main" val="7844176"/>
                    </a:ext>
                  </a:extLst>
                </a:gridCol>
                <a:gridCol w="493776">
                  <a:extLst>
                    <a:ext uri="{9D8B030D-6E8A-4147-A177-3AD203B41FA5}">
                      <a16:colId xmlns:a16="http://schemas.microsoft.com/office/drawing/2014/main" val="2094963237"/>
                    </a:ext>
                  </a:extLst>
                </a:gridCol>
                <a:gridCol w="493776">
                  <a:extLst>
                    <a:ext uri="{9D8B030D-6E8A-4147-A177-3AD203B41FA5}">
                      <a16:colId xmlns:a16="http://schemas.microsoft.com/office/drawing/2014/main" val="1523973542"/>
                    </a:ext>
                  </a:extLst>
                </a:gridCol>
                <a:gridCol w="493776">
                  <a:extLst>
                    <a:ext uri="{9D8B030D-6E8A-4147-A177-3AD203B41FA5}">
                      <a16:colId xmlns:a16="http://schemas.microsoft.com/office/drawing/2014/main" val="2448493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745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- 2021-09-10 10:39:25</a:t>
                      </a:r>
                      <a:r>
                        <a:rPr kumimoji="0" lang="en-US" sz="1000" b="0" i="0" u="none" strike="noStrike" kern="1200" cap="none" spc="0" normalizeH="0" baseline="0" noProof="0">
                          <a:ln>
                            <a:noFill/>
                          </a:ln>
                          <a:solidFill>
                            <a:prstClr val="black"/>
                          </a:solidFill>
                          <a:effectLst/>
                          <a:uLnTx/>
                          <a:uFillTx/>
                          <a:latin typeface="+mn-lt"/>
                          <a:ea typeface="+mn-ea"/>
                          <a:cs typeface="+mn-cs"/>
                        </a:rPr>
                        <a:t>
 #repost
🏍🌎VIVO MI SUEÑO PORQUE SE ME PASA LA VIDA
.
.
Gracias NOA🇦🇷 y...
👋Bienvenido el nuevo rumbo 🏍💨
.
.
¿A dónde puedo seguir?🤔😏
.
.
.
@frascaroli_bikes
@benelliarg
.
.
.
#travelphotography #mibenelli #lifestyle #free #girl #motos #pasion #felicidad #naturaleza #mountain #travel #libertad #travelling #nomada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6228268"/>
                  </a:ext>
                </a:extLst>
              </a:tr>
            </a:tbl>
          </a:graphicData>
        </a:graphic>
      </p:graphicFrame>
      <p:sp>
        <p:nvSpPr>
          <p:cNvPr id="4" name="Text Placeholder 3">
            <a:extLst>
              <a:ext uri="{FF2B5EF4-FFF2-40B4-BE49-F238E27FC236}">
                <a16:creationId xmlns:a16="http://schemas.microsoft.com/office/drawing/2014/main" id="{45AE3E4F-82D3-4A5D-9B12-E2445C74193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2941076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68FF5-B9E4-419A-9A7B-B9170F22B07D}"/>
              </a:ext>
            </a:extLst>
          </p:cNvPr>
          <p:cNvSpPr>
            <a:spLocks noGrp="1"/>
          </p:cNvSpPr>
          <p:nvPr>
            <p:ph type="title"/>
          </p:nvPr>
        </p:nvSpPr>
        <p:spPr/>
        <p:txBody>
          <a:bodyPr/>
          <a:lstStyle/>
          <a:p>
            <a:r>
              <a:rPr lang="en-US"/>
              <a:t>Facebook Post Table + Reactions | La Emilia - 17 of 17</a:t>
            </a:r>
          </a:p>
        </p:txBody>
      </p:sp>
      <p:graphicFrame>
        <p:nvGraphicFramePr>
          <p:cNvPr id="5" name="Table Placeholder 4">
            <a:extLst>
              <a:ext uri="{FF2B5EF4-FFF2-40B4-BE49-F238E27FC236}">
                <a16:creationId xmlns:a16="http://schemas.microsoft.com/office/drawing/2014/main" id="{9B537A19-FC57-4E38-85DF-CF089F4668F8}"/>
              </a:ext>
            </a:extLst>
          </p:cNvPr>
          <p:cNvGraphicFramePr>
            <a:graphicFrameLocks noGrp="1"/>
          </p:cNvGraphicFramePr>
          <p:nvPr>
            <p:ph type="tbl" sz="quarter" idx="13"/>
            <p:extLst>
              <p:ext uri="{D42A27DB-BD31-4B8C-83A1-F6EECF244321}">
                <p14:modId xmlns:p14="http://schemas.microsoft.com/office/powerpoint/2010/main" val="119158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9080158"/>
                    </a:ext>
                  </a:extLst>
                </a:gridCol>
                <a:gridCol w="493776">
                  <a:extLst>
                    <a:ext uri="{9D8B030D-6E8A-4147-A177-3AD203B41FA5}">
                      <a16:colId xmlns:a16="http://schemas.microsoft.com/office/drawing/2014/main" val="1540876545"/>
                    </a:ext>
                  </a:extLst>
                </a:gridCol>
                <a:gridCol w="493776">
                  <a:extLst>
                    <a:ext uri="{9D8B030D-6E8A-4147-A177-3AD203B41FA5}">
                      <a16:colId xmlns:a16="http://schemas.microsoft.com/office/drawing/2014/main" val="1626365178"/>
                    </a:ext>
                  </a:extLst>
                </a:gridCol>
                <a:gridCol w="493776">
                  <a:extLst>
                    <a:ext uri="{9D8B030D-6E8A-4147-A177-3AD203B41FA5}">
                      <a16:colId xmlns:a16="http://schemas.microsoft.com/office/drawing/2014/main" val="3621694440"/>
                    </a:ext>
                  </a:extLst>
                </a:gridCol>
                <a:gridCol w="493776">
                  <a:extLst>
                    <a:ext uri="{9D8B030D-6E8A-4147-A177-3AD203B41FA5}">
                      <a16:colId xmlns:a16="http://schemas.microsoft.com/office/drawing/2014/main" val="4060141777"/>
                    </a:ext>
                  </a:extLst>
                </a:gridCol>
                <a:gridCol w="493776">
                  <a:extLst>
                    <a:ext uri="{9D8B030D-6E8A-4147-A177-3AD203B41FA5}">
                      <a16:colId xmlns:a16="http://schemas.microsoft.com/office/drawing/2014/main" val="490139613"/>
                    </a:ext>
                  </a:extLst>
                </a:gridCol>
                <a:gridCol w="493776">
                  <a:extLst>
                    <a:ext uri="{9D8B030D-6E8A-4147-A177-3AD203B41FA5}">
                      <a16:colId xmlns:a16="http://schemas.microsoft.com/office/drawing/2014/main" val="716490958"/>
                    </a:ext>
                  </a:extLst>
                </a:gridCol>
                <a:gridCol w="493776">
                  <a:extLst>
                    <a:ext uri="{9D8B030D-6E8A-4147-A177-3AD203B41FA5}">
                      <a16:colId xmlns:a16="http://schemas.microsoft.com/office/drawing/2014/main" val="2012501158"/>
                    </a:ext>
                  </a:extLst>
                </a:gridCol>
                <a:gridCol w="493776">
                  <a:extLst>
                    <a:ext uri="{9D8B030D-6E8A-4147-A177-3AD203B41FA5}">
                      <a16:colId xmlns:a16="http://schemas.microsoft.com/office/drawing/2014/main" val="2251985844"/>
                    </a:ext>
                  </a:extLst>
                </a:gridCol>
                <a:gridCol w="493776">
                  <a:extLst>
                    <a:ext uri="{9D8B030D-6E8A-4147-A177-3AD203B41FA5}">
                      <a16:colId xmlns:a16="http://schemas.microsoft.com/office/drawing/2014/main" val="827265655"/>
                    </a:ext>
                  </a:extLst>
                </a:gridCol>
                <a:gridCol w="493776">
                  <a:extLst>
                    <a:ext uri="{9D8B030D-6E8A-4147-A177-3AD203B41FA5}">
                      <a16:colId xmlns:a16="http://schemas.microsoft.com/office/drawing/2014/main" val="3440467093"/>
                    </a:ext>
                  </a:extLst>
                </a:gridCol>
                <a:gridCol w="493776">
                  <a:extLst>
                    <a:ext uri="{9D8B030D-6E8A-4147-A177-3AD203B41FA5}">
                      <a16:colId xmlns:a16="http://schemas.microsoft.com/office/drawing/2014/main" val="569855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290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- 2021-09-17 17:00:23</a:t>
                      </a:r>
                      <a:r>
                        <a:rPr kumimoji="0" lang="en-US" sz="1000" b="0" i="0" u="none" strike="noStrike" kern="1200" cap="none" spc="0" normalizeH="0" baseline="0" noProof="0">
                          <a:ln>
                            <a:noFill/>
                          </a:ln>
                          <a:solidFill>
                            <a:prstClr val="black"/>
                          </a:solidFill>
                          <a:effectLst/>
                          <a:uLnTx/>
                          <a:uFillTx/>
                          <a:latin typeface="+mn-lt"/>
                          <a:ea typeface="+mn-ea"/>
                          <a:cs typeface="+mn-cs"/>
                        </a:rPr>
                        <a:t>
 Es una auténtica motocicleta con estilo clásico y elegante para los espíritus libres y aventureros. ⁣
⁣
Hace memoria a los modelos históricos producidos por Benelli en la década de 1950,.
⁣
𝘜𝘯 𝘯𝘶𝘦𝘷𝘰 𝘤𝘢𝘮𝘪𝘯𝘰 𝘤𝘰𝘮𝘪𝘦𝘯𝘻𝘢. 𝘈𝘯í𝘮𝘢𝘵𝘦 𝘢 𝘭𝘢 𝘐𝘮𝘱𝘦𝘳𝘪𝘢𝘭𝘦 𝟺𝟶𝟶.</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4725777"/>
                  </a:ext>
                </a:extLst>
              </a:tr>
            </a:tbl>
          </a:graphicData>
        </a:graphic>
      </p:graphicFrame>
      <p:sp>
        <p:nvSpPr>
          <p:cNvPr id="4" name="Text Placeholder 3">
            <a:extLst>
              <a:ext uri="{FF2B5EF4-FFF2-40B4-BE49-F238E27FC236}">
                <a16:creationId xmlns:a16="http://schemas.microsoft.com/office/drawing/2014/main" id="{973660A1-CFCB-4C7A-A6AE-E7173DC9894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3062028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99686-A8AA-44D1-B552-4E2AB0735297}"/>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D6C75487-05A0-426B-8CED-7054B71DF7E5}"/>
              </a:ext>
            </a:extLst>
          </p:cNvPr>
          <p:cNvGraphicFramePr>
            <a:graphicFrameLocks noGrp="1"/>
          </p:cNvGraphicFramePr>
          <p:nvPr>
            <p:ph type="chart" sz="quarter" idx="13"/>
            <p:extLst>
              <p:ext uri="{D42A27DB-BD31-4B8C-83A1-F6EECF244321}">
                <p14:modId xmlns:p14="http://schemas.microsoft.com/office/powerpoint/2010/main" val="1307746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A7AECF-C030-4C41-95D1-397D0D051F9F}"/>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8FBCDEAD-C5EA-4169-AFA7-D4726B2705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50173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65BF3-27F2-42F0-83FC-2D5E6B81B69C}"/>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9E7230F1-B0DC-49AB-9D62-1203EE50319D}"/>
              </a:ext>
            </a:extLst>
          </p:cNvPr>
          <p:cNvGraphicFramePr>
            <a:graphicFrameLocks noGrp="1"/>
          </p:cNvGraphicFramePr>
          <p:nvPr>
            <p:ph type="tbl" sz="quarter" idx="13"/>
            <p:extLst>
              <p:ext uri="{D42A27DB-BD31-4B8C-83A1-F6EECF244321}">
                <p14:modId xmlns:p14="http://schemas.microsoft.com/office/powerpoint/2010/main" val="3377432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687840218"/>
                    </a:ext>
                  </a:extLst>
                </a:gridCol>
                <a:gridCol w="1152144">
                  <a:extLst>
                    <a:ext uri="{9D8B030D-6E8A-4147-A177-3AD203B41FA5}">
                      <a16:colId xmlns:a16="http://schemas.microsoft.com/office/drawing/2014/main" val="2827930643"/>
                    </a:ext>
                  </a:extLst>
                </a:gridCol>
                <a:gridCol w="1152144">
                  <a:extLst>
                    <a:ext uri="{9D8B030D-6E8A-4147-A177-3AD203B41FA5}">
                      <a16:colId xmlns:a16="http://schemas.microsoft.com/office/drawing/2014/main" val="2645904974"/>
                    </a:ext>
                  </a:extLst>
                </a:gridCol>
                <a:gridCol w="1152144">
                  <a:extLst>
                    <a:ext uri="{9D8B030D-6E8A-4147-A177-3AD203B41FA5}">
                      <a16:colId xmlns:a16="http://schemas.microsoft.com/office/drawing/2014/main" val="1295441867"/>
                    </a:ext>
                  </a:extLst>
                </a:gridCol>
                <a:gridCol w="1152144">
                  <a:extLst>
                    <a:ext uri="{9D8B030D-6E8A-4147-A177-3AD203B41FA5}">
                      <a16:colId xmlns:a16="http://schemas.microsoft.com/office/drawing/2014/main" val="336723021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468716919"/>
                  </a:ext>
                </a:extLst>
              </a:tr>
              <a:tr h="370840">
                <a:tc>
                  <a:txBody>
                    <a:bodyPr/>
                    <a:lstStyle/>
                    <a:p>
                      <a:r>
                        <a:rPr lang="es-ES" sz="1000" b="1"/>
                        <a:t>Bajaj Argentina - 2021-09-17 17:00:44</a:t>
                      </a:r>
                      <a:r>
                        <a:rPr lang="es-ES" sz="1000"/>
                        <a:t>
 La familia DOMINAR  de Bajaj Argentina  se destaca por sus prestaciones:
- Sistema de frenos ABS
- Inyección electrónica
- Horquilla invertida
- Luces full LED
Mirá todos los detalles de la D400 en https://www.youtube.com/watch?v=6qfKG1kdgNY
#BajaArgentina #Dominar #D400 #D250</a:t>
                      </a:r>
                      <a:endParaRPr lang="en-US" sz="1000"/>
                    </a:p>
                  </a:txBody>
                  <a:tcPr/>
                </a:tc>
                <a:tc>
                  <a:txBody>
                    <a:bodyPr/>
                    <a:lstStyle/>
                    <a:p>
                      <a:r>
                        <a:rPr lang="en-US" sz="1000"/>
                        <a:t>457</a:t>
                      </a:r>
                    </a:p>
                  </a:txBody>
                  <a:tcPr/>
                </a:tc>
                <a:tc>
                  <a:txBody>
                    <a:bodyPr/>
                    <a:lstStyle/>
                    <a:p>
                      <a:r>
                        <a:rPr lang="en-US" sz="1000"/>
                        <a:t>20</a:t>
                      </a:r>
                    </a:p>
                  </a:txBody>
                  <a:tcPr/>
                </a:tc>
                <a:tc>
                  <a:txBody>
                    <a:bodyPr/>
                    <a:lstStyle/>
                    <a:p>
                      <a:r>
                        <a:rPr lang="en-US" sz="1000"/>
                        <a:t>6</a:t>
                      </a:r>
                    </a:p>
                  </a:txBody>
                  <a:tcPr/>
                </a:tc>
                <a:tc>
                  <a:txBody>
                    <a:bodyPr/>
                    <a:lstStyle/>
                    <a:p>
                      <a:r>
                        <a:rPr lang="en-US" sz="1000"/>
                        <a:t>Album</a:t>
                      </a:r>
                    </a:p>
                  </a:txBody>
                  <a:tcPr/>
                </a:tc>
                <a:extLst>
                  <a:ext uri="{0D108BD9-81ED-4DB2-BD59-A6C34878D82A}">
                    <a16:rowId xmlns:a16="http://schemas.microsoft.com/office/drawing/2014/main" val="1538046245"/>
                  </a:ext>
                </a:extLst>
              </a:tr>
              <a:tr h="370840">
                <a:tc>
                  <a:txBody>
                    <a:bodyPr/>
                    <a:lstStyle/>
                    <a:p>
                      <a:r>
                        <a:rPr lang="es-ES" sz="1000" b="1"/>
                        <a:t>Bajaj Argentina - 2021-09-03 17:00:27</a:t>
                      </a:r>
                      <a:r>
                        <a:rPr lang="es-ES" sz="1000"/>
                        <a:t>
 Para quienes quieran comprar su primera moto, la Rouser NS125 es una gran opción.
Bajaj Argentina ofrece este modelo con financiación especial que podés consultar en https://globalbajaj.com.ar/landing
En este video te muestro todos los detalles de la ROUSER NS125: https://youtu.be/ulSboHUNVIw</a:t>
                      </a:r>
                      <a:endParaRPr lang="en-US" sz="1000"/>
                    </a:p>
                  </a:txBody>
                  <a:tcPr/>
                </a:tc>
                <a:tc>
                  <a:txBody>
                    <a:bodyPr/>
                    <a:lstStyle/>
                    <a:p>
                      <a:r>
                        <a:rPr lang="en-US" sz="1000"/>
                        <a:t>35</a:t>
                      </a:r>
                    </a:p>
                  </a:txBody>
                  <a:tcPr/>
                </a:tc>
                <a:tc>
                  <a:txBody>
                    <a:bodyPr/>
                    <a:lstStyle/>
                    <a:p>
                      <a:r>
                        <a:rPr lang="en-US" sz="1000"/>
                        <a:t>0</a:t>
                      </a:r>
                    </a:p>
                  </a:txBody>
                  <a:tcPr/>
                </a:tc>
                <a:tc>
                  <a:txBody>
                    <a:bodyPr/>
                    <a:lstStyle/>
                    <a:p>
                      <a:r>
                        <a:rPr lang="en-US" sz="1000"/>
                        <a:t>2</a:t>
                      </a:r>
                    </a:p>
                  </a:txBody>
                  <a:tcPr/>
                </a:tc>
                <a:tc>
                  <a:txBody>
                    <a:bodyPr/>
                    <a:lstStyle/>
                    <a:p>
                      <a:r>
                        <a:rPr lang="en-US" sz="1000"/>
                        <a:t>Photo</a:t>
                      </a:r>
                    </a:p>
                  </a:txBody>
                  <a:tcPr/>
                </a:tc>
                <a:extLst>
                  <a:ext uri="{0D108BD9-81ED-4DB2-BD59-A6C34878D82A}">
                    <a16:rowId xmlns:a16="http://schemas.microsoft.com/office/drawing/2014/main" val="2169376396"/>
                  </a:ext>
                </a:extLst>
              </a:tr>
              <a:tr h="370840">
                <a:tc>
                  <a:txBody>
                    <a:bodyPr/>
                    <a:lstStyle/>
                    <a:p>
                      <a:r>
                        <a:rPr lang="es-ES" sz="1000" b="1"/>
                        <a:t>Bajaj Argentina - 2021-09-06 12:08:29</a:t>
                      </a:r>
                      <a:r>
                        <a:rPr lang="es-ES" sz="1000"/>
                        <a:t>
 Oferta</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814909905"/>
                  </a:ext>
                </a:extLst>
              </a:tr>
              <a:tr h="370840">
                <a:tc>
                  <a:txBody>
                    <a:bodyPr/>
                    <a:lstStyle/>
                    <a:p>
                      <a:r>
                        <a:rPr lang="es-ES" sz="1000" b="1"/>
                        <a:t>Bajaj Argentina - 2021-09-22 07:30:04</a:t>
                      </a:r>
                      <a:r>
                        <a:rPr lang="es-ES" sz="1000"/>
                        <a:t>
 buenas...quiero viajar de bs as..a neuquen en una NS200... Q recomiendan???? alguno q haya hecho ese viaje???? son 1200km aproximadamente... los leo!!, graciassssSSS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229202055"/>
                  </a:ext>
                </a:extLst>
              </a:tr>
            </a:tbl>
          </a:graphicData>
        </a:graphic>
      </p:graphicFrame>
      <p:sp>
        <p:nvSpPr>
          <p:cNvPr id="4" name="Text Placeholder 3">
            <a:extLst>
              <a:ext uri="{FF2B5EF4-FFF2-40B4-BE49-F238E27FC236}">
                <a16:creationId xmlns:a16="http://schemas.microsoft.com/office/drawing/2014/main" id="{9A871171-5DF6-4B91-987D-EF96FB7EC49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7350584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1437</Words>
  <Application>Microsoft Office PowerPoint</Application>
  <PresentationFormat>On-screen Show (4:3)</PresentationFormat>
  <Paragraphs>766</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FACEBOOK NUEVO - La emilia usar</vt:lpstr>
      <vt:lpstr>Facebook Key Metrics Table | La Emilia</vt:lpstr>
      <vt:lpstr>Facebook Fan Distribution | La Emilia</vt:lpstr>
      <vt:lpstr>Facebook +/- Fan Distribution | La Emilia</vt:lpstr>
      <vt:lpstr>Facebook Key Metrics Radar | La Emilia</vt:lpstr>
      <vt:lpstr>Facebook Page Likes Total | La Emilia</vt:lpstr>
      <vt:lpstr>Facebook Posts Distribution | La Emilia</vt:lpstr>
      <vt:lpstr>Facebook Interactions Distribution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17</vt:lpstr>
      <vt:lpstr>Facebook Post Table + Reactions | La Emilia - 2 of 17</vt:lpstr>
      <vt:lpstr>Facebook Post Table + Reactions | La Emilia - 3 of 17</vt:lpstr>
      <vt:lpstr>Facebook Post Table + Reactions | La Emilia - 4 of 17</vt:lpstr>
      <vt:lpstr>Facebook Post Table + Reactions | La Emilia - 5 of 17</vt:lpstr>
      <vt:lpstr>Facebook Post Table + Reactions | La Emilia - 6 of 17</vt:lpstr>
      <vt:lpstr>Facebook Post Table + Reactions | La Emilia - 7 of 17</vt:lpstr>
      <vt:lpstr>Facebook Post Table + Reactions | La Emilia - 8 of 17</vt:lpstr>
      <vt:lpstr>Facebook Post Table + Reactions | La Emilia - 9 of 17</vt:lpstr>
      <vt:lpstr>Facebook Post Table + Reactions | La Emilia - 10 of 17</vt:lpstr>
      <vt:lpstr>Facebook Post Table + Reactions | La Emilia - 11 of 17</vt:lpstr>
      <vt:lpstr>Facebook Post Table + Reactions | La Emilia - 12 of 17</vt:lpstr>
      <vt:lpstr>Facebook Post Table + Reactions | La Emilia - 13 of 17</vt:lpstr>
      <vt:lpstr>Facebook Post Table + Reactions | La Emilia - 14 of 17</vt:lpstr>
      <vt:lpstr>Facebook Post Table + Reactions | La Emilia - 15 of 17</vt:lpstr>
      <vt:lpstr>Facebook Post Table + Reactions | La Emilia - 16 of 17</vt:lpstr>
      <vt:lpstr>Facebook Post Table + Reactions | La Emilia - 17 of 17</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2021-10-01T06:37:01Z</dcterms:created>
  <dcterms:modified xsi:type="dcterms:W3CDTF">2021-10-01T06:38:12Z</dcterms:modified>
</cp:coreProperties>
</file>