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719630</c:v>
                </c:pt>
                <c:pt idx="1">
                  <c:v>272692</c:v>
                </c:pt>
                <c:pt idx="2">
                  <c:v>87051</c:v>
                </c:pt>
                <c:pt idx="3">
                  <c:v>33288</c:v>
                </c:pt>
              </c:numCache>
            </c:numRef>
          </c:val>
          <c:extLst>
            <c:ext xmlns:c16="http://schemas.microsoft.com/office/drawing/2014/chart" uri="{C3380CC4-5D6E-409C-BE32-E72D297353CC}">
              <c16:uniqueId val="{00000000-69C4-40B5-B7EC-68FB46F3B31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-969</c:v>
                </c:pt>
                <c:pt idx="1">
                  <c:v>1100</c:v>
                </c:pt>
                <c:pt idx="2">
                  <c:v>-38</c:v>
                </c:pt>
                <c:pt idx="3">
                  <c:v>13</c:v>
                </c:pt>
              </c:numCache>
            </c:numRef>
          </c:val>
          <c:extLst>
            <c:ext xmlns:c16="http://schemas.microsoft.com/office/drawing/2014/chart" uri="{C3380CC4-5D6E-409C-BE32-E72D297353CC}">
              <c16:uniqueId val="{00000000-5AF9-4C86-8FC4-1B189F39DEE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37.8934</c:v>
                </c:pt>
                <c:pt idx="1">
                  <c:v>100</c:v>
                </c:pt>
                <c:pt idx="2">
                  <c:v>100</c:v>
                </c:pt>
                <c:pt idx="3">
                  <c:v>0</c:v>
                </c:pt>
                <c:pt idx="4">
                  <c:v>18.68</c:v>
                </c:pt>
                <c:pt idx="5">
                  <c:v>100</c:v>
                </c:pt>
              </c:numCache>
            </c:numRef>
          </c:val>
          <c:extLst>
            <c:ext xmlns:c16="http://schemas.microsoft.com/office/drawing/2014/chart" uri="{C3380CC4-5D6E-409C-BE32-E72D297353CC}">
              <c16:uniqueId val="{00000000-D1C4-48C4-B65E-C46C64419B5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12.0966</c:v>
                </c:pt>
                <c:pt idx="1">
                  <c:v>47.058799999999998</c:v>
                </c:pt>
                <c:pt idx="2">
                  <c:v>19.848500000000001</c:v>
                </c:pt>
                <c:pt idx="3">
                  <c:v>100</c:v>
                </c:pt>
                <c:pt idx="4">
                  <c:v>24.625800000000002</c:v>
                </c:pt>
                <c:pt idx="5">
                  <c:v>-10.773199999999999</c:v>
                </c:pt>
              </c:numCache>
            </c:numRef>
          </c:val>
          <c:extLst>
            <c:ext xmlns:c16="http://schemas.microsoft.com/office/drawing/2014/chart" uri="{C3380CC4-5D6E-409C-BE32-E72D297353CC}">
              <c16:uniqueId val="{00000001-D1C4-48C4-B65E-C46C64419B5A}"/>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41.176499999999997</c:v>
                </c:pt>
                <c:pt idx="2">
                  <c:v>28.333300000000001</c:v>
                </c:pt>
                <c:pt idx="3">
                  <c:v>0</c:v>
                </c:pt>
                <c:pt idx="4">
                  <c:v>4.8575999999999997</c:v>
                </c:pt>
                <c:pt idx="5">
                  <c:v>-33.2012</c:v>
                </c:pt>
              </c:numCache>
            </c:numRef>
          </c:val>
          <c:extLst>
            <c:ext xmlns:c16="http://schemas.microsoft.com/office/drawing/2014/chart" uri="{C3380CC4-5D6E-409C-BE32-E72D297353CC}">
              <c16:uniqueId val="{00000002-D1C4-48C4-B65E-C46C64419B5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4.6257000000000001</c:v>
                </c:pt>
                <c:pt idx="1">
                  <c:v>70.588200000000001</c:v>
                </c:pt>
                <c:pt idx="2">
                  <c:v>46.2121</c:v>
                </c:pt>
                <c:pt idx="3">
                  <c:v>0</c:v>
                </c:pt>
                <c:pt idx="4">
                  <c:v>100</c:v>
                </c:pt>
                <c:pt idx="5">
                  <c:v>9.6461000000000006</c:v>
                </c:pt>
              </c:numCache>
            </c:numRef>
          </c:val>
          <c:extLst>
            <c:ext xmlns:c16="http://schemas.microsoft.com/office/drawing/2014/chart" uri="{C3380CC4-5D6E-409C-BE32-E72D297353CC}">
              <c16:uniqueId val="{00000003-D1C4-48C4-B65E-C46C64419B5A}"/>
            </c:ext>
          </c:extLst>
        </c:ser>
        <c:dLbls>
          <c:showLegendKey val="0"/>
          <c:showVal val="0"/>
          <c:showCatName val="0"/>
          <c:showSerName val="0"/>
          <c:showPercent val="0"/>
          <c:showBubbleSize val="0"/>
        </c:dLbls>
        <c:axId val="358903152"/>
        <c:axId val="358901840"/>
      </c:radarChart>
      <c:catAx>
        <c:axId val="35890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01840"/>
        <c:crosses val="autoZero"/>
        <c:auto val="1"/>
        <c:lblAlgn val="ctr"/>
        <c:lblOffset val="100"/>
        <c:noMultiLvlLbl val="0"/>
      </c:catAx>
      <c:valAx>
        <c:axId val="35890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0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271618</c:v>
                </c:pt>
                <c:pt idx="1">
                  <c:v>271674</c:v>
                </c:pt>
                <c:pt idx="2">
                  <c:v>271719</c:v>
                </c:pt>
                <c:pt idx="3">
                  <c:v>271768</c:v>
                </c:pt>
                <c:pt idx="4">
                  <c:v>271809</c:v>
                </c:pt>
                <c:pt idx="5">
                  <c:v>271834</c:v>
                </c:pt>
                <c:pt idx="6">
                  <c:v>271885</c:v>
                </c:pt>
                <c:pt idx="7">
                  <c:v>271916</c:v>
                </c:pt>
                <c:pt idx="8">
                  <c:v>271951</c:v>
                </c:pt>
                <c:pt idx="9">
                  <c:v>271983</c:v>
                </c:pt>
                <c:pt idx="10">
                  <c:v>272029</c:v>
                </c:pt>
                <c:pt idx="11">
                  <c:v>272075</c:v>
                </c:pt>
                <c:pt idx="12">
                  <c:v>272116</c:v>
                </c:pt>
                <c:pt idx="13">
                  <c:v>272168</c:v>
                </c:pt>
                <c:pt idx="14">
                  <c:v>272186</c:v>
                </c:pt>
                <c:pt idx="15">
                  <c:v>272185</c:v>
                </c:pt>
                <c:pt idx="16">
                  <c:v>272232</c:v>
                </c:pt>
                <c:pt idx="17">
                  <c:v>272264</c:v>
                </c:pt>
                <c:pt idx="18">
                  <c:v>272296</c:v>
                </c:pt>
                <c:pt idx="19">
                  <c:v>272331</c:v>
                </c:pt>
                <c:pt idx="20">
                  <c:v>272392</c:v>
                </c:pt>
                <c:pt idx="21">
                  <c:v>272423</c:v>
                </c:pt>
                <c:pt idx="22">
                  <c:v>272436</c:v>
                </c:pt>
                <c:pt idx="23">
                  <c:v>272471</c:v>
                </c:pt>
                <c:pt idx="24">
                  <c:v>272509</c:v>
                </c:pt>
                <c:pt idx="25">
                  <c:v>272551</c:v>
                </c:pt>
                <c:pt idx="26">
                  <c:v>272592</c:v>
                </c:pt>
                <c:pt idx="27">
                  <c:v>272627</c:v>
                </c:pt>
                <c:pt idx="28">
                  <c:v>272655</c:v>
                </c:pt>
                <c:pt idx="29">
                  <c:v>272692</c:v>
                </c:pt>
              </c:numCache>
            </c:numRef>
          </c:val>
          <c:smooth val="0"/>
          <c:extLst>
            <c:ext xmlns:c16="http://schemas.microsoft.com/office/drawing/2014/chart" uri="{C3380CC4-5D6E-409C-BE32-E72D297353CC}">
              <c16:uniqueId val="{00000000-175A-4481-AA66-134F29B1355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87090</c:v>
                </c:pt>
                <c:pt idx="1">
                  <c:v>87092</c:v>
                </c:pt>
                <c:pt idx="2">
                  <c:v>87092</c:v>
                </c:pt>
                <c:pt idx="3">
                  <c:v>87090</c:v>
                </c:pt>
                <c:pt idx="4">
                  <c:v>87087</c:v>
                </c:pt>
                <c:pt idx="5">
                  <c:v>87085</c:v>
                </c:pt>
                <c:pt idx="6">
                  <c:v>87077</c:v>
                </c:pt>
                <c:pt idx="7">
                  <c:v>87072</c:v>
                </c:pt>
                <c:pt idx="8">
                  <c:v>87071</c:v>
                </c:pt>
                <c:pt idx="9">
                  <c:v>87074</c:v>
                </c:pt>
                <c:pt idx="10">
                  <c:v>87074</c:v>
                </c:pt>
                <c:pt idx="11">
                  <c:v>87074</c:v>
                </c:pt>
                <c:pt idx="12">
                  <c:v>87073</c:v>
                </c:pt>
                <c:pt idx="13">
                  <c:v>87074</c:v>
                </c:pt>
                <c:pt idx="14">
                  <c:v>87075</c:v>
                </c:pt>
                <c:pt idx="15">
                  <c:v>87076</c:v>
                </c:pt>
                <c:pt idx="16">
                  <c:v>87072</c:v>
                </c:pt>
                <c:pt idx="17">
                  <c:v>87068</c:v>
                </c:pt>
                <c:pt idx="18">
                  <c:v>87067</c:v>
                </c:pt>
                <c:pt idx="19">
                  <c:v>87070</c:v>
                </c:pt>
                <c:pt idx="20">
                  <c:v>87072</c:v>
                </c:pt>
                <c:pt idx="21">
                  <c:v>87067</c:v>
                </c:pt>
                <c:pt idx="22">
                  <c:v>87058</c:v>
                </c:pt>
                <c:pt idx="23">
                  <c:v>87057</c:v>
                </c:pt>
                <c:pt idx="24">
                  <c:v>87053</c:v>
                </c:pt>
                <c:pt idx="25">
                  <c:v>87051</c:v>
                </c:pt>
                <c:pt idx="26">
                  <c:v>87053</c:v>
                </c:pt>
                <c:pt idx="27">
                  <c:v>87058</c:v>
                </c:pt>
                <c:pt idx="28">
                  <c:v>87055</c:v>
                </c:pt>
                <c:pt idx="29">
                  <c:v>87051</c:v>
                </c:pt>
              </c:numCache>
            </c:numRef>
          </c:val>
          <c:smooth val="0"/>
          <c:extLst>
            <c:ext xmlns:c16="http://schemas.microsoft.com/office/drawing/2014/chart" uri="{C3380CC4-5D6E-409C-BE32-E72D297353CC}">
              <c16:uniqueId val="{00000001-175A-4481-AA66-134F29B1355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720547</c:v>
                </c:pt>
                <c:pt idx="1">
                  <c:v>720487</c:v>
                </c:pt>
                <c:pt idx="2">
                  <c:v>720450</c:v>
                </c:pt>
                <c:pt idx="3">
                  <c:v>720424</c:v>
                </c:pt>
                <c:pt idx="4">
                  <c:v>720405</c:v>
                </c:pt>
                <c:pt idx="5">
                  <c:v>720370</c:v>
                </c:pt>
                <c:pt idx="6">
                  <c:v>720340</c:v>
                </c:pt>
                <c:pt idx="7">
                  <c:v>720319</c:v>
                </c:pt>
                <c:pt idx="8">
                  <c:v>720286</c:v>
                </c:pt>
                <c:pt idx="9">
                  <c:v>720259</c:v>
                </c:pt>
                <c:pt idx="10">
                  <c:v>720231</c:v>
                </c:pt>
                <c:pt idx="11">
                  <c:v>720206</c:v>
                </c:pt>
                <c:pt idx="12">
                  <c:v>720188</c:v>
                </c:pt>
                <c:pt idx="13">
                  <c:v>720170</c:v>
                </c:pt>
                <c:pt idx="14">
                  <c:v>720140</c:v>
                </c:pt>
                <c:pt idx="15">
                  <c:v>720125</c:v>
                </c:pt>
                <c:pt idx="16">
                  <c:v>720094</c:v>
                </c:pt>
                <c:pt idx="17">
                  <c:v>720054</c:v>
                </c:pt>
                <c:pt idx="18">
                  <c:v>720030</c:v>
                </c:pt>
                <c:pt idx="19">
                  <c:v>719919</c:v>
                </c:pt>
                <c:pt idx="20">
                  <c:v>719855</c:v>
                </c:pt>
                <c:pt idx="21">
                  <c:v>719801</c:v>
                </c:pt>
                <c:pt idx="22">
                  <c:v>719774</c:v>
                </c:pt>
                <c:pt idx="23">
                  <c:v>719766</c:v>
                </c:pt>
                <c:pt idx="24">
                  <c:v>719751</c:v>
                </c:pt>
                <c:pt idx="25">
                  <c:v>719751</c:v>
                </c:pt>
                <c:pt idx="26">
                  <c:v>719734</c:v>
                </c:pt>
                <c:pt idx="27">
                  <c:v>719711</c:v>
                </c:pt>
                <c:pt idx="28">
                  <c:v>719671</c:v>
                </c:pt>
                <c:pt idx="29">
                  <c:v>719630</c:v>
                </c:pt>
              </c:numCache>
            </c:numRef>
          </c:val>
          <c:smooth val="0"/>
          <c:extLst>
            <c:ext xmlns:c16="http://schemas.microsoft.com/office/drawing/2014/chart" uri="{C3380CC4-5D6E-409C-BE32-E72D297353CC}">
              <c16:uniqueId val="{00000002-175A-4481-AA66-134F29B1355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33277</c:v>
                </c:pt>
                <c:pt idx="1">
                  <c:v>33278</c:v>
                </c:pt>
                <c:pt idx="2">
                  <c:v>33276</c:v>
                </c:pt>
                <c:pt idx="3">
                  <c:v>33274</c:v>
                </c:pt>
                <c:pt idx="4">
                  <c:v>33277</c:v>
                </c:pt>
                <c:pt idx="5">
                  <c:v>33276</c:v>
                </c:pt>
                <c:pt idx="6">
                  <c:v>33276</c:v>
                </c:pt>
                <c:pt idx="7">
                  <c:v>33273</c:v>
                </c:pt>
                <c:pt idx="8">
                  <c:v>33278</c:v>
                </c:pt>
                <c:pt idx="9">
                  <c:v>33276</c:v>
                </c:pt>
                <c:pt idx="10">
                  <c:v>33274</c:v>
                </c:pt>
                <c:pt idx="11">
                  <c:v>33275</c:v>
                </c:pt>
                <c:pt idx="12">
                  <c:v>33276</c:v>
                </c:pt>
                <c:pt idx="13">
                  <c:v>33276</c:v>
                </c:pt>
                <c:pt idx="14">
                  <c:v>33277</c:v>
                </c:pt>
                <c:pt idx="15">
                  <c:v>33276</c:v>
                </c:pt>
                <c:pt idx="16">
                  <c:v>33278</c:v>
                </c:pt>
                <c:pt idx="17">
                  <c:v>33278</c:v>
                </c:pt>
                <c:pt idx="18">
                  <c:v>33279</c:v>
                </c:pt>
                <c:pt idx="19">
                  <c:v>33281</c:v>
                </c:pt>
                <c:pt idx="20">
                  <c:v>33279</c:v>
                </c:pt>
                <c:pt idx="21">
                  <c:v>33277</c:v>
                </c:pt>
                <c:pt idx="22">
                  <c:v>33276</c:v>
                </c:pt>
                <c:pt idx="23">
                  <c:v>33274</c:v>
                </c:pt>
                <c:pt idx="24">
                  <c:v>33275</c:v>
                </c:pt>
                <c:pt idx="25">
                  <c:v>33275</c:v>
                </c:pt>
                <c:pt idx="26">
                  <c:v>33274</c:v>
                </c:pt>
                <c:pt idx="27">
                  <c:v>33276</c:v>
                </c:pt>
                <c:pt idx="28">
                  <c:v>33282</c:v>
                </c:pt>
                <c:pt idx="29">
                  <c:v>33288</c:v>
                </c:pt>
              </c:numCache>
            </c:numRef>
          </c:val>
          <c:smooth val="0"/>
          <c:extLst>
            <c:ext xmlns:c16="http://schemas.microsoft.com/office/drawing/2014/chart" uri="{C3380CC4-5D6E-409C-BE32-E72D297353CC}">
              <c16:uniqueId val="{00000003-175A-4481-AA66-134F29B13557}"/>
            </c:ext>
          </c:extLst>
        </c:ser>
        <c:dLbls>
          <c:showLegendKey val="0"/>
          <c:showVal val="0"/>
          <c:showCatName val="0"/>
          <c:showSerName val="0"/>
          <c:showPercent val="0"/>
          <c:showBubbleSize val="0"/>
        </c:dLbls>
        <c:smooth val="0"/>
        <c:axId val="360128784"/>
        <c:axId val="360130752"/>
      </c:lineChart>
      <c:dateAx>
        <c:axId val="36012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30752"/>
        <c:crosses val="autoZero"/>
        <c:auto val="1"/>
        <c:lblOffset val="100"/>
        <c:baseTimeUnit val="days"/>
      </c:dateAx>
      <c:valAx>
        <c:axId val="36013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2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c:v>
                </c:pt>
                <c:pt idx="1">
                  <c:v>17</c:v>
                </c:pt>
                <c:pt idx="2">
                  <c:v>8</c:v>
                </c:pt>
                <c:pt idx="3">
                  <c:v>12</c:v>
                </c:pt>
              </c:numCache>
            </c:numRef>
          </c:val>
          <c:extLst>
            <c:ext xmlns:c16="http://schemas.microsoft.com/office/drawing/2014/chart" uri="{C3380CC4-5D6E-409C-BE32-E72D297353CC}">
              <c16:uniqueId val="{00000000-F4F2-4957-AA10-280890A6330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187</c:v>
                </c:pt>
                <c:pt idx="1">
                  <c:v>660</c:v>
                </c:pt>
                <c:pt idx="2">
                  <c:v>131</c:v>
                </c:pt>
                <c:pt idx="3">
                  <c:v>305</c:v>
                </c:pt>
              </c:numCache>
            </c:numRef>
          </c:val>
          <c:extLst>
            <c:ext xmlns:c16="http://schemas.microsoft.com/office/drawing/2014/chart" uri="{C3380CC4-5D6E-409C-BE32-E72D297353CC}">
              <c16:uniqueId val="{00000000-6CEE-49C7-8361-E2542D9E54D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26</c:v>
                </c:pt>
                <c:pt idx="1">
                  <c:v>56</c:v>
                </c:pt>
                <c:pt idx="2">
                  <c:v>45</c:v>
                </c:pt>
                <c:pt idx="3">
                  <c:v>49</c:v>
                </c:pt>
                <c:pt idx="4">
                  <c:v>41</c:v>
                </c:pt>
                <c:pt idx="5">
                  <c:v>25</c:v>
                </c:pt>
                <c:pt idx="6">
                  <c:v>51</c:v>
                </c:pt>
                <c:pt idx="7">
                  <c:v>31</c:v>
                </c:pt>
                <c:pt idx="8">
                  <c:v>35</c:v>
                </c:pt>
                <c:pt idx="9">
                  <c:v>32</c:v>
                </c:pt>
                <c:pt idx="10">
                  <c:v>46</c:v>
                </c:pt>
                <c:pt idx="11">
                  <c:v>46</c:v>
                </c:pt>
                <c:pt idx="12">
                  <c:v>41</c:v>
                </c:pt>
                <c:pt idx="13">
                  <c:v>52</c:v>
                </c:pt>
                <c:pt idx="14">
                  <c:v>18</c:v>
                </c:pt>
                <c:pt idx="15">
                  <c:v>-1</c:v>
                </c:pt>
                <c:pt idx="16">
                  <c:v>47</c:v>
                </c:pt>
                <c:pt idx="17">
                  <c:v>32</c:v>
                </c:pt>
                <c:pt idx="18">
                  <c:v>32</c:v>
                </c:pt>
                <c:pt idx="19">
                  <c:v>35</c:v>
                </c:pt>
                <c:pt idx="20">
                  <c:v>61</c:v>
                </c:pt>
                <c:pt idx="21">
                  <c:v>31</c:v>
                </c:pt>
                <c:pt idx="22">
                  <c:v>13</c:v>
                </c:pt>
                <c:pt idx="23">
                  <c:v>35</c:v>
                </c:pt>
                <c:pt idx="24">
                  <c:v>38</c:v>
                </c:pt>
                <c:pt idx="25">
                  <c:v>42</c:v>
                </c:pt>
                <c:pt idx="26">
                  <c:v>41</c:v>
                </c:pt>
                <c:pt idx="27">
                  <c:v>35</c:v>
                </c:pt>
                <c:pt idx="28">
                  <c:v>28</c:v>
                </c:pt>
                <c:pt idx="29">
                  <c:v>37</c:v>
                </c:pt>
              </c:numCache>
            </c:numRef>
          </c:val>
          <c:smooth val="0"/>
          <c:extLst>
            <c:ext xmlns:c16="http://schemas.microsoft.com/office/drawing/2014/chart" uri="{C3380CC4-5D6E-409C-BE32-E72D297353CC}">
              <c16:uniqueId val="{00000000-7084-4759-9395-BAB18F89212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1</c:v>
                </c:pt>
                <c:pt idx="1">
                  <c:v>2</c:v>
                </c:pt>
                <c:pt idx="2">
                  <c:v>0</c:v>
                </c:pt>
                <c:pt idx="3">
                  <c:v>-2</c:v>
                </c:pt>
                <c:pt idx="4">
                  <c:v>-3</c:v>
                </c:pt>
                <c:pt idx="5">
                  <c:v>-2</c:v>
                </c:pt>
                <c:pt idx="6">
                  <c:v>-8</c:v>
                </c:pt>
                <c:pt idx="7">
                  <c:v>-5</c:v>
                </c:pt>
                <c:pt idx="8">
                  <c:v>-1</c:v>
                </c:pt>
                <c:pt idx="9">
                  <c:v>3</c:v>
                </c:pt>
                <c:pt idx="10">
                  <c:v>0</c:v>
                </c:pt>
                <c:pt idx="11">
                  <c:v>0</c:v>
                </c:pt>
                <c:pt idx="12">
                  <c:v>-1</c:v>
                </c:pt>
                <c:pt idx="13">
                  <c:v>1</c:v>
                </c:pt>
                <c:pt idx="14">
                  <c:v>1</c:v>
                </c:pt>
                <c:pt idx="15">
                  <c:v>1</c:v>
                </c:pt>
                <c:pt idx="16">
                  <c:v>-4</c:v>
                </c:pt>
                <c:pt idx="17">
                  <c:v>-4</c:v>
                </c:pt>
                <c:pt idx="18">
                  <c:v>-1</c:v>
                </c:pt>
                <c:pt idx="19">
                  <c:v>3</c:v>
                </c:pt>
                <c:pt idx="20">
                  <c:v>2</c:v>
                </c:pt>
                <c:pt idx="21">
                  <c:v>-5</c:v>
                </c:pt>
                <c:pt idx="22">
                  <c:v>-9</c:v>
                </c:pt>
                <c:pt idx="23">
                  <c:v>-1</c:v>
                </c:pt>
                <c:pt idx="24">
                  <c:v>-4</c:v>
                </c:pt>
                <c:pt idx="25">
                  <c:v>-2</c:v>
                </c:pt>
                <c:pt idx="26">
                  <c:v>2</c:v>
                </c:pt>
                <c:pt idx="27">
                  <c:v>5</c:v>
                </c:pt>
                <c:pt idx="28">
                  <c:v>-3</c:v>
                </c:pt>
                <c:pt idx="29">
                  <c:v>-4</c:v>
                </c:pt>
              </c:numCache>
            </c:numRef>
          </c:val>
          <c:smooth val="0"/>
          <c:extLst>
            <c:ext xmlns:c16="http://schemas.microsoft.com/office/drawing/2014/chart" uri="{C3380CC4-5D6E-409C-BE32-E72D297353CC}">
              <c16:uniqueId val="{00000001-7084-4759-9395-BAB18F89212B}"/>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-52</c:v>
                </c:pt>
                <c:pt idx="1">
                  <c:v>-60</c:v>
                </c:pt>
                <c:pt idx="2">
                  <c:v>-37</c:v>
                </c:pt>
                <c:pt idx="3">
                  <c:v>-26</c:v>
                </c:pt>
                <c:pt idx="4">
                  <c:v>-19</c:v>
                </c:pt>
                <c:pt idx="5">
                  <c:v>-35</c:v>
                </c:pt>
                <c:pt idx="6">
                  <c:v>-30</c:v>
                </c:pt>
                <c:pt idx="7">
                  <c:v>-21</c:v>
                </c:pt>
                <c:pt idx="8">
                  <c:v>-33</c:v>
                </c:pt>
                <c:pt idx="9">
                  <c:v>-27</c:v>
                </c:pt>
                <c:pt idx="10">
                  <c:v>-28</c:v>
                </c:pt>
                <c:pt idx="11">
                  <c:v>-25</c:v>
                </c:pt>
                <c:pt idx="12">
                  <c:v>-18</c:v>
                </c:pt>
                <c:pt idx="13">
                  <c:v>-18</c:v>
                </c:pt>
                <c:pt idx="14">
                  <c:v>-30</c:v>
                </c:pt>
                <c:pt idx="15">
                  <c:v>-15</c:v>
                </c:pt>
                <c:pt idx="16">
                  <c:v>-31</c:v>
                </c:pt>
                <c:pt idx="17">
                  <c:v>-40</c:v>
                </c:pt>
                <c:pt idx="18">
                  <c:v>-24</c:v>
                </c:pt>
                <c:pt idx="19">
                  <c:v>-111</c:v>
                </c:pt>
                <c:pt idx="20">
                  <c:v>-64</c:v>
                </c:pt>
                <c:pt idx="21">
                  <c:v>-54</c:v>
                </c:pt>
                <c:pt idx="22">
                  <c:v>-27</c:v>
                </c:pt>
                <c:pt idx="23">
                  <c:v>-8</c:v>
                </c:pt>
                <c:pt idx="24">
                  <c:v>-15</c:v>
                </c:pt>
                <c:pt idx="25">
                  <c:v>0</c:v>
                </c:pt>
                <c:pt idx="26">
                  <c:v>-17</c:v>
                </c:pt>
                <c:pt idx="27">
                  <c:v>-23</c:v>
                </c:pt>
                <c:pt idx="28">
                  <c:v>-40</c:v>
                </c:pt>
                <c:pt idx="29">
                  <c:v>-41</c:v>
                </c:pt>
              </c:numCache>
            </c:numRef>
          </c:val>
          <c:smooth val="0"/>
          <c:extLst>
            <c:ext xmlns:c16="http://schemas.microsoft.com/office/drawing/2014/chart" uri="{C3380CC4-5D6E-409C-BE32-E72D297353CC}">
              <c16:uniqueId val="{00000002-7084-4759-9395-BAB18F89212B}"/>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2</c:v>
                </c:pt>
                <c:pt idx="1">
                  <c:v>1</c:v>
                </c:pt>
                <c:pt idx="2">
                  <c:v>-2</c:v>
                </c:pt>
                <c:pt idx="3">
                  <c:v>-2</c:v>
                </c:pt>
                <c:pt idx="4">
                  <c:v>3</c:v>
                </c:pt>
                <c:pt idx="5">
                  <c:v>-1</c:v>
                </c:pt>
                <c:pt idx="6">
                  <c:v>0</c:v>
                </c:pt>
                <c:pt idx="7">
                  <c:v>-3</c:v>
                </c:pt>
                <c:pt idx="8">
                  <c:v>5</c:v>
                </c:pt>
                <c:pt idx="9">
                  <c:v>-2</c:v>
                </c:pt>
                <c:pt idx="10">
                  <c:v>-2</c:v>
                </c:pt>
                <c:pt idx="11">
                  <c:v>1</c:v>
                </c:pt>
                <c:pt idx="12">
                  <c:v>1</c:v>
                </c:pt>
                <c:pt idx="13">
                  <c:v>0</c:v>
                </c:pt>
                <c:pt idx="14">
                  <c:v>1</c:v>
                </c:pt>
                <c:pt idx="15">
                  <c:v>-1</c:v>
                </c:pt>
                <c:pt idx="16">
                  <c:v>2</c:v>
                </c:pt>
                <c:pt idx="17">
                  <c:v>0</c:v>
                </c:pt>
                <c:pt idx="18">
                  <c:v>1</c:v>
                </c:pt>
                <c:pt idx="19">
                  <c:v>2</c:v>
                </c:pt>
                <c:pt idx="20">
                  <c:v>-2</c:v>
                </c:pt>
                <c:pt idx="21">
                  <c:v>-2</c:v>
                </c:pt>
                <c:pt idx="22">
                  <c:v>-1</c:v>
                </c:pt>
                <c:pt idx="23">
                  <c:v>-2</c:v>
                </c:pt>
                <c:pt idx="24">
                  <c:v>1</c:v>
                </c:pt>
                <c:pt idx="25">
                  <c:v>0</c:v>
                </c:pt>
                <c:pt idx="26">
                  <c:v>-1</c:v>
                </c:pt>
                <c:pt idx="27">
                  <c:v>2</c:v>
                </c:pt>
                <c:pt idx="28">
                  <c:v>6</c:v>
                </c:pt>
                <c:pt idx="29">
                  <c:v>6</c:v>
                </c:pt>
              </c:numCache>
            </c:numRef>
          </c:val>
          <c:smooth val="0"/>
          <c:extLst>
            <c:ext xmlns:c16="http://schemas.microsoft.com/office/drawing/2014/chart" uri="{C3380CC4-5D6E-409C-BE32-E72D297353CC}">
              <c16:uniqueId val="{00000003-7084-4759-9395-BAB18F89212B}"/>
            </c:ext>
          </c:extLst>
        </c:ser>
        <c:dLbls>
          <c:showLegendKey val="0"/>
          <c:showVal val="0"/>
          <c:showCatName val="0"/>
          <c:showSerName val="0"/>
          <c:showPercent val="0"/>
          <c:showBubbleSize val="0"/>
        </c:dLbls>
        <c:smooth val="0"/>
        <c:axId val="363882592"/>
        <c:axId val="363886200"/>
      </c:lineChart>
      <c:dateAx>
        <c:axId val="36388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86200"/>
        <c:crosses val="autoZero"/>
        <c:auto val="1"/>
        <c:lblOffset val="100"/>
        <c:baseTimeUnit val="days"/>
      </c:dateAx>
      <c:valAx>
        <c:axId val="36388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8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36</c:v>
                </c:pt>
                <c:pt idx="1">
                  <c:v>50</c:v>
                </c:pt>
                <c:pt idx="2">
                  <c:v>27</c:v>
                </c:pt>
                <c:pt idx="3">
                  <c:v>28</c:v>
                </c:pt>
                <c:pt idx="4">
                  <c:v>40</c:v>
                </c:pt>
                <c:pt idx="5">
                  <c:v>41</c:v>
                </c:pt>
                <c:pt idx="6">
                  <c:v>40</c:v>
                </c:pt>
              </c:numCache>
            </c:numRef>
          </c:val>
          <c:extLst>
            <c:ext xmlns:c16="http://schemas.microsoft.com/office/drawing/2014/chart" uri="{C3380CC4-5D6E-409C-BE32-E72D297353CC}">
              <c16:uniqueId val="{00000000-F7A6-499B-82AA-3D6973D4865B}"/>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-2</c:v>
                </c:pt>
                <c:pt idx="3">
                  <c:v>-2</c:v>
                </c:pt>
                <c:pt idx="4">
                  <c:v>-1</c:v>
                </c:pt>
                <c:pt idx="5">
                  <c:v>-3</c:v>
                </c:pt>
                <c:pt idx="6">
                  <c:v>-2</c:v>
                </c:pt>
              </c:numCache>
            </c:numRef>
          </c:val>
          <c:extLst>
            <c:ext xmlns:c16="http://schemas.microsoft.com/office/drawing/2014/chart" uri="{C3380CC4-5D6E-409C-BE32-E72D297353CC}">
              <c16:uniqueId val="{00000001-F7A6-499B-82AA-3D6973D4865B}"/>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-45</c:v>
                </c:pt>
                <c:pt idx="1">
                  <c:v>-34</c:v>
                </c:pt>
                <c:pt idx="2">
                  <c:v>-39</c:v>
                </c:pt>
                <c:pt idx="3">
                  <c:v>-35</c:v>
                </c:pt>
                <c:pt idx="4">
                  <c:v>-26</c:v>
                </c:pt>
                <c:pt idx="5">
                  <c:v>-27</c:v>
                </c:pt>
                <c:pt idx="6">
                  <c:v>-17</c:v>
                </c:pt>
              </c:numCache>
            </c:numRef>
          </c:val>
          <c:extLst>
            <c:ext xmlns:c16="http://schemas.microsoft.com/office/drawing/2014/chart" uri="{C3380CC4-5D6E-409C-BE32-E72D297353CC}">
              <c16:uniqueId val="{00000002-F7A6-499B-82AA-3D6973D4865B}"/>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1</c:v>
                </c:pt>
                <c:pt idx="3">
                  <c:v>2</c:v>
                </c:pt>
                <c:pt idx="4">
                  <c:v>-1</c:v>
                </c:pt>
                <c:pt idx="5">
                  <c:v>-1</c:v>
                </c:pt>
                <c:pt idx="6">
                  <c:v>1</c:v>
                </c:pt>
              </c:numCache>
            </c:numRef>
          </c:val>
          <c:extLst>
            <c:ext xmlns:c16="http://schemas.microsoft.com/office/drawing/2014/chart" uri="{C3380CC4-5D6E-409C-BE32-E72D297353CC}">
              <c16:uniqueId val="{00000003-F7A6-499B-82AA-3D6973D4865B}"/>
            </c:ext>
          </c:extLst>
        </c:ser>
        <c:dLbls>
          <c:showLegendKey val="0"/>
          <c:showVal val="0"/>
          <c:showCatName val="0"/>
          <c:showSerName val="0"/>
          <c:showPercent val="0"/>
          <c:showBubbleSize val="0"/>
        </c:dLbls>
        <c:gapWidth val="219"/>
        <c:overlap val="-27"/>
        <c:axId val="363880952"/>
        <c:axId val="363881608"/>
      </c:barChart>
      <c:catAx>
        <c:axId val="36388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81608"/>
        <c:crosses val="autoZero"/>
        <c:auto val="1"/>
        <c:lblAlgn val="ctr"/>
        <c:lblOffset val="100"/>
        <c:noMultiLvlLbl val="0"/>
      </c:catAx>
      <c:valAx>
        <c:axId val="36388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8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9.5731833043683195E-3</c:v>
                </c:pt>
                <c:pt idx="1">
                  <c:v>2.0617190318756501E-2</c:v>
                </c:pt>
                <c:pt idx="2">
                  <c:v>1.65639700523421E-2</c:v>
                </c:pt>
                <c:pt idx="3">
                  <c:v>1.80333359095242E-2</c:v>
                </c:pt>
                <c:pt idx="4">
                  <c:v>1.50863972211592E-2</c:v>
                </c:pt>
                <c:pt idx="5">
                  <c:v>9.1976351040620394E-3</c:v>
                </c:pt>
                <c:pt idx="6">
                  <c:v>1.8761450002575099E-2</c:v>
                </c:pt>
                <c:pt idx="7">
                  <c:v>1.1401879471099901E-2</c:v>
                </c:pt>
                <c:pt idx="8">
                  <c:v>1.28716221185954E-2</c:v>
                </c:pt>
                <c:pt idx="9">
                  <c:v>1.1766825641383901E-2</c:v>
                </c:pt>
                <c:pt idx="10">
                  <c:v>1.6912821757242201E-2</c:v>
                </c:pt>
                <c:pt idx="11">
                  <c:v>1.69099618055428E-2</c:v>
                </c:pt>
                <c:pt idx="12">
                  <c:v>1.50693742534228E-2</c:v>
                </c:pt>
                <c:pt idx="13">
                  <c:v>1.9109497420217801E-2</c:v>
                </c:pt>
                <c:pt idx="14">
                  <c:v>6.6135622115752E-3</c:v>
                </c:pt>
                <c:pt idx="15">
                  <c:v>-3.6739582491384601E-4</c:v>
                </c:pt>
                <c:pt idx="16">
                  <c:v>1.7267667211639099E-2</c:v>
                </c:pt>
                <c:pt idx="17">
                  <c:v>1.17546798319081E-2</c:v>
                </c:pt>
                <c:pt idx="18">
                  <c:v>1.1753298269326799E-2</c:v>
                </c:pt>
                <c:pt idx="19">
                  <c:v>1.28536592531657E-2</c:v>
                </c:pt>
                <c:pt idx="20">
                  <c:v>2.23992127227528E-2</c:v>
                </c:pt>
                <c:pt idx="21">
                  <c:v>1.13806572880261E-2</c:v>
                </c:pt>
                <c:pt idx="22">
                  <c:v>4.7719906175322903E-3</c:v>
                </c:pt>
                <c:pt idx="23">
                  <c:v>1.2847053986991401E-2</c:v>
                </c:pt>
                <c:pt idx="24">
                  <c:v>1.3946438336556901E-2</c:v>
                </c:pt>
                <c:pt idx="25">
                  <c:v>1.5412335005449401E-2</c:v>
                </c:pt>
                <c:pt idx="26">
                  <c:v>1.5043056161966E-2</c:v>
                </c:pt>
                <c:pt idx="27">
                  <c:v>1.2839701825438799E-2</c:v>
                </c:pt>
                <c:pt idx="28">
                  <c:v>1.02704427661237E-2</c:v>
                </c:pt>
                <c:pt idx="29">
                  <c:v>1.3570262786305E-2</c:v>
                </c:pt>
              </c:numCache>
            </c:numRef>
          </c:val>
          <c:smooth val="0"/>
          <c:extLst>
            <c:ext xmlns:c16="http://schemas.microsoft.com/office/drawing/2014/chart" uri="{C3380CC4-5D6E-409C-BE32-E72D297353CC}">
              <c16:uniqueId val="{00000000-EB0C-4B17-844D-9041056BCF9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1.1482506401497301E-3</c:v>
                </c:pt>
                <c:pt idx="1">
                  <c:v>2.2964749110116001E-3</c:v>
                </c:pt>
                <c:pt idx="2">
                  <c:v>0</c:v>
                </c:pt>
                <c:pt idx="3">
                  <c:v>-2.2964221742525102E-3</c:v>
                </c:pt>
                <c:pt idx="4">
                  <c:v>-3.4447123665174001E-3</c:v>
                </c:pt>
                <c:pt idx="5">
                  <c:v>-2.29655402069195E-3</c:v>
                </c:pt>
                <c:pt idx="6">
                  <c:v>-9.1864270540276804E-3</c:v>
                </c:pt>
                <c:pt idx="7">
                  <c:v>-5.74204439748728E-3</c:v>
                </c:pt>
                <c:pt idx="8">
                  <c:v>-1.1484748254318299E-3</c:v>
                </c:pt>
                <c:pt idx="9">
                  <c:v>3.4454640465826701E-3</c:v>
                </c:pt>
                <c:pt idx="10">
                  <c:v>0</c:v>
                </c:pt>
                <c:pt idx="11">
                  <c:v>0</c:v>
                </c:pt>
                <c:pt idx="12">
                  <c:v>-1.14844844614925E-3</c:v>
                </c:pt>
                <c:pt idx="13">
                  <c:v>1.14846163563906E-3</c:v>
                </c:pt>
                <c:pt idx="14">
                  <c:v>1.14844844614925E-3</c:v>
                </c:pt>
                <c:pt idx="15">
                  <c:v>1.1484352569623899E-3</c:v>
                </c:pt>
                <c:pt idx="16">
                  <c:v>-4.5936882723138402E-3</c:v>
                </c:pt>
                <c:pt idx="17">
                  <c:v>-4.59389930172731E-3</c:v>
                </c:pt>
                <c:pt idx="18">
                  <c:v>-1.1485275876326601E-3</c:v>
                </c:pt>
                <c:pt idx="19">
                  <c:v>3.4456223368210699E-3</c:v>
                </c:pt>
                <c:pt idx="20">
                  <c:v>2.2970024118525302E-3</c:v>
                </c:pt>
                <c:pt idx="21">
                  <c:v>-5.7423741271591302E-3</c:v>
                </c:pt>
                <c:pt idx="22">
                  <c:v>-1.0336867010463199E-2</c:v>
                </c:pt>
                <c:pt idx="23">
                  <c:v>-1.1486595143467601E-3</c:v>
                </c:pt>
                <c:pt idx="24">
                  <c:v>-4.5946908347404601E-3</c:v>
                </c:pt>
                <c:pt idx="25">
                  <c:v>-2.2974509781397501E-3</c:v>
                </c:pt>
                <c:pt idx="26">
                  <c:v>2.2975037621624098E-3</c:v>
                </c:pt>
                <c:pt idx="27">
                  <c:v>5.7436274453493896E-3</c:v>
                </c:pt>
                <c:pt idx="28">
                  <c:v>-3.44597854304027E-3</c:v>
                </c:pt>
                <c:pt idx="29">
                  <c:v>-4.5947963930848303E-3</c:v>
                </c:pt>
              </c:numCache>
            </c:numRef>
          </c:val>
          <c:smooth val="0"/>
          <c:extLst>
            <c:ext xmlns:c16="http://schemas.microsoft.com/office/drawing/2014/chart" uri="{C3380CC4-5D6E-409C-BE32-E72D297353CC}">
              <c16:uniqueId val="{00000001-EB0C-4B17-844D-9041056BCF9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-7.2162187291406202E-3</c:v>
                </c:pt>
                <c:pt idx="1">
                  <c:v>-8.3270071209789204E-3</c:v>
                </c:pt>
                <c:pt idx="2">
                  <c:v>-5.1354153510056403E-3</c:v>
                </c:pt>
                <c:pt idx="3">
                  <c:v>-3.60885557637588E-3</c:v>
                </c:pt>
                <c:pt idx="4">
                  <c:v>-2.6373357911452099E-3</c:v>
                </c:pt>
                <c:pt idx="5">
                  <c:v>-4.8583782733323602E-3</c:v>
                </c:pt>
                <c:pt idx="6">
                  <c:v>-4.1645265627385901E-3</c:v>
                </c:pt>
                <c:pt idx="7">
                  <c:v>-2.91529000194353E-3</c:v>
                </c:pt>
                <c:pt idx="8">
                  <c:v>-4.5813035613388002E-3</c:v>
                </c:pt>
                <c:pt idx="9">
                  <c:v>-3.7485110081273299E-3</c:v>
                </c:pt>
                <c:pt idx="10">
                  <c:v>-3.8874904721773701E-3</c:v>
                </c:pt>
                <c:pt idx="11">
                  <c:v>-3.4711085748877798E-3</c:v>
                </c:pt>
                <c:pt idx="12">
                  <c:v>-2.4992849268126098E-3</c:v>
                </c:pt>
                <c:pt idx="13">
                  <c:v>-2.4993473926252598E-3</c:v>
                </c:pt>
                <c:pt idx="14">
                  <c:v>-4.1656831026007802E-3</c:v>
                </c:pt>
                <c:pt idx="15">
                  <c:v>-2.0829283194934299E-3</c:v>
                </c:pt>
                <c:pt idx="16">
                  <c:v>-4.3048081930220396E-3</c:v>
                </c:pt>
                <c:pt idx="17">
                  <c:v>-5.5548303415942904E-3</c:v>
                </c:pt>
                <c:pt idx="18">
                  <c:v>-3.3330833520819302E-3</c:v>
                </c:pt>
                <c:pt idx="19">
                  <c:v>-1.54160243323195E-2</c:v>
                </c:pt>
                <c:pt idx="20">
                  <c:v>-8.8898890014015505E-3</c:v>
                </c:pt>
                <c:pt idx="21">
                  <c:v>-7.5015107209090697E-3</c:v>
                </c:pt>
                <c:pt idx="22">
                  <c:v>-3.7510367448780999E-3</c:v>
                </c:pt>
                <c:pt idx="23">
                  <c:v>-1.1114599860511799E-3</c:v>
                </c:pt>
                <c:pt idx="24">
                  <c:v>-2.0840106367902901E-3</c:v>
                </c:pt>
                <c:pt idx="25">
                  <c:v>0</c:v>
                </c:pt>
                <c:pt idx="26">
                  <c:v>-2.3619279445252599E-3</c:v>
                </c:pt>
                <c:pt idx="27">
                  <c:v>-3.1956250503658301E-3</c:v>
                </c:pt>
                <c:pt idx="28">
                  <c:v>-5.5577863892590203E-3</c:v>
                </c:pt>
                <c:pt idx="29">
                  <c:v>-5.6970476787309796E-3</c:v>
                </c:pt>
              </c:numCache>
            </c:numRef>
          </c:val>
          <c:smooth val="0"/>
          <c:extLst>
            <c:ext xmlns:c16="http://schemas.microsoft.com/office/drawing/2014/chart" uri="{C3380CC4-5D6E-409C-BE32-E72D297353CC}">
              <c16:uniqueId val="{00000002-EB0C-4B17-844D-9041056BCF9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6.0105184072126198E-3</c:v>
                </c:pt>
                <c:pt idx="1">
                  <c:v>3.0050785828049402E-3</c:v>
                </c:pt>
                <c:pt idx="2">
                  <c:v>-6.0099765610914097E-3</c:v>
                </c:pt>
                <c:pt idx="3">
                  <c:v>-6.0103377809832903E-3</c:v>
                </c:pt>
                <c:pt idx="4">
                  <c:v>9.0160485664482794E-3</c:v>
                </c:pt>
                <c:pt idx="5">
                  <c:v>-3.0050785828049402E-3</c:v>
                </c:pt>
                <c:pt idx="6">
                  <c:v>0</c:v>
                </c:pt>
                <c:pt idx="7">
                  <c:v>-9.0155066714749394E-3</c:v>
                </c:pt>
                <c:pt idx="8">
                  <c:v>1.5027199230607399E-2</c:v>
                </c:pt>
                <c:pt idx="9">
                  <c:v>-6.0099765610914097E-3</c:v>
                </c:pt>
                <c:pt idx="10">
                  <c:v>-6.0103377809832903E-3</c:v>
                </c:pt>
                <c:pt idx="11">
                  <c:v>3.0053495221494301E-3</c:v>
                </c:pt>
                <c:pt idx="12">
                  <c:v>3.0052592036063099E-3</c:v>
                </c:pt>
                <c:pt idx="13">
                  <c:v>0</c:v>
                </c:pt>
                <c:pt idx="14">
                  <c:v>3.0051688904916499E-3</c:v>
                </c:pt>
                <c:pt idx="15">
                  <c:v>-3.0050785828049402E-3</c:v>
                </c:pt>
                <c:pt idx="16">
                  <c:v>6.0103377809832903E-3</c:v>
                </c:pt>
                <c:pt idx="17">
                  <c:v>0</c:v>
                </c:pt>
                <c:pt idx="18">
                  <c:v>3.00498828054571E-3</c:v>
                </c:pt>
                <c:pt idx="19">
                  <c:v>6.0097959674269103E-3</c:v>
                </c:pt>
                <c:pt idx="20">
                  <c:v>-6.0094348126558698E-3</c:v>
                </c:pt>
                <c:pt idx="21">
                  <c:v>-6.0097959674269103E-3</c:v>
                </c:pt>
                <c:pt idx="22">
                  <c:v>-3.0050785828049402E-3</c:v>
                </c:pt>
                <c:pt idx="23">
                  <c:v>-6.0103377809832903E-3</c:v>
                </c:pt>
                <c:pt idx="24">
                  <c:v>3.0053495221494301E-3</c:v>
                </c:pt>
                <c:pt idx="25">
                  <c:v>0</c:v>
                </c:pt>
                <c:pt idx="26">
                  <c:v>-3.0052592036063099E-3</c:v>
                </c:pt>
                <c:pt idx="27">
                  <c:v>6.0106990442988497E-3</c:v>
                </c:pt>
                <c:pt idx="28">
                  <c:v>1.80310133429499E-2</c:v>
                </c:pt>
                <c:pt idx="29">
                  <c:v>1.8027762754642199E-2</c:v>
                </c:pt>
              </c:numCache>
            </c:numRef>
          </c:val>
          <c:smooth val="0"/>
          <c:extLst>
            <c:ext xmlns:c16="http://schemas.microsoft.com/office/drawing/2014/chart" uri="{C3380CC4-5D6E-409C-BE32-E72D297353CC}">
              <c16:uniqueId val="{00000003-EB0C-4B17-844D-9041056BCF9A}"/>
            </c:ext>
          </c:extLst>
        </c:ser>
        <c:dLbls>
          <c:showLegendKey val="0"/>
          <c:showVal val="0"/>
          <c:showCatName val="0"/>
          <c:showSerName val="0"/>
          <c:showPercent val="0"/>
          <c:showBubbleSize val="0"/>
        </c:dLbls>
        <c:smooth val="0"/>
        <c:axId val="363893744"/>
        <c:axId val="363894072"/>
      </c:lineChart>
      <c:dateAx>
        <c:axId val="36389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94072"/>
        <c:crosses val="autoZero"/>
        <c:auto val="1"/>
        <c:lblOffset val="100"/>
        <c:baseTimeUnit val="days"/>
      </c:dateAx>
      <c:valAx>
        <c:axId val="36389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9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0</c:v>
                </c:pt>
                <c:pt idx="1">
                  <c:v>2</c:v>
                </c:pt>
                <c:pt idx="2">
                  <c:v>0</c:v>
                </c:pt>
                <c:pt idx="3">
                  <c:v>0</c:v>
                </c:pt>
                <c:pt idx="4">
                  <c:v>0</c:v>
                </c:pt>
                <c:pt idx="5">
                  <c:v>0</c:v>
                </c:pt>
                <c:pt idx="6">
                  <c:v>1</c:v>
                </c:pt>
                <c:pt idx="7">
                  <c:v>0</c:v>
                </c:pt>
                <c:pt idx="8">
                  <c:v>0</c:v>
                </c:pt>
                <c:pt idx="9">
                  <c:v>0</c:v>
                </c:pt>
                <c:pt idx="10">
                  <c:v>1</c:v>
                </c:pt>
                <c:pt idx="11">
                  <c:v>1</c:v>
                </c:pt>
                <c:pt idx="12">
                  <c:v>1</c:v>
                </c:pt>
                <c:pt idx="13">
                  <c:v>1</c:v>
                </c:pt>
                <c:pt idx="14">
                  <c:v>0</c:v>
                </c:pt>
                <c:pt idx="15">
                  <c:v>1</c:v>
                </c:pt>
                <c:pt idx="16">
                  <c:v>1</c:v>
                </c:pt>
                <c:pt idx="17">
                  <c:v>0</c:v>
                </c:pt>
                <c:pt idx="18">
                  <c:v>0</c:v>
                </c:pt>
                <c:pt idx="19">
                  <c:v>0</c:v>
                </c:pt>
                <c:pt idx="20">
                  <c:v>2</c:v>
                </c:pt>
                <c:pt idx="21">
                  <c:v>1</c:v>
                </c:pt>
                <c:pt idx="22">
                  <c:v>0</c:v>
                </c:pt>
                <c:pt idx="23">
                  <c:v>1</c:v>
                </c:pt>
                <c:pt idx="24">
                  <c:v>0</c:v>
                </c:pt>
                <c:pt idx="25">
                  <c:v>0</c:v>
                </c:pt>
                <c:pt idx="26">
                  <c:v>0</c:v>
                </c:pt>
                <c:pt idx="27">
                  <c:v>1</c:v>
                </c:pt>
                <c:pt idx="28">
                  <c:v>2</c:v>
                </c:pt>
                <c:pt idx="29">
                  <c:v>1</c:v>
                </c:pt>
              </c:numCache>
            </c:numRef>
          </c:val>
          <c:smooth val="0"/>
          <c:extLst>
            <c:ext xmlns:c16="http://schemas.microsoft.com/office/drawing/2014/chart" uri="{C3380CC4-5D6E-409C-BE32-E72D297353CC}">
              <c16:uniqueId val="{00000000-D011-4A31-B8FA-EE4EE60D1075}"/>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0</c:v>
                </c:pt>
                <c:pt idx="1">
                  <c:v>0</c:v>
                </c:pt>
                <c:pt idx="2">
                  <c:v>0</c:v>
                </c:pt>
                <c:pt idx="3">
                  <c:v>1</c:v>
                </c:pt>
                <c:pt idx="4">
                  <c:v>0</c:v>
                </c:pt>
                <c:pt idx="5">
                  <c:v>1</c:v>
                </c:pt>
                <c:pt idx="6">
                  <c:v>0</c:v>
                </c:pt>
                <c:pt idx="7">
                  <c:v>0</c:v>
                </c:pt>
                <c:pt idx="8">
                  <c:v>1</c:v>
                </c:pt>
                <c:pt idx="9">
                  <c:v>0</c:v>
                </c:pt>
                <c:pt idx="10">
                  <c:v>1</c:v>
                </c:pt>
                <c:pt idx="11">
                  <c:v>0</c:v>
                </c:pt>
                <c:pt idx="12">
                  <c:v>0</c:v>
                </c:pt>
                <c:pt idx="13">
                  <c:v>0</c:v>
                </c:pt>
                <c:pt idx="14">
                  <c:v>0</c:v>
                </c:pt>
                <c:pt idx="15">
                  <c:v>0</c:v>
                </c:pt>
                <c:pt idx="16">
                  <c:v>1</c:v>
                </c:pt>
                <c:pt idx="17">
                  <c:v>0</c:v>
                </c:pt>
                <c:pt idx="18">
                  <c:v>0</c:v>
                </c:pt>
                <c:pt idx="19">
                  <c:v>0</c:v>
                </c:pt>
                <c:pt idx="20">
                  <c:v>0</c:v>
                </c:pt>
                <c:pt idx="21">
                  <c:v>1</c:v>
                </c:pt>
                <c:pt idx="22">
                  <c:v>0</c:v>
                </c:pt>
                <c:pt idx="23">
                  <c:v>0</c:v>
                </c:pt>
                <c:pt idx="24">
                  <c:v>1</c:v>
                </c:pt>
                <c:pt idx="25">
                  <c:v>0</c:v>
                </c:pt>
                <c:pt idx="26">
                  <c:v>1</c:v>
                </c:pt>
                <c:pt idx="27">
                  <c:v>0</c:v>
                </c:pt>
                <c:pt idx="28">
                  <c:v>0</c:v>
                </c:pt>
                <c:pt idx="29">
                  <c:v>0</c:v>
                </c:pt>
              </c:numCache>
            </c:numRef>
          </c:val>
          <c:smooth val="0"/>
          <c:extLst>
            <c:ext xmlns:c16="http://schemas.microsoft.com/office/drawing/2014/chart" uri="{C3380CC4-5D6E-409C-BE32-E72D297353CC}">
              <c16:uniqueId val="{00000001-D011-4A31-B8FA-EE4EE60D1075}"/>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1</c:v>
                </c:pt>
                <c:pt idx="2">
                  <c:v>0</c:v>
                </c:pt>
                <c:pt idx="3">
                  <c:v>0</c:v>
                </c:pt>
                <c:pt idx="4">
                  <c:v>0</c:v>
                </c:pt>
                <c:pt idx="5">
                  <c:v>0</c:v>
                </c:pt>
                <c:pt idx="6">
                  <c:v>1</c:v>
                </c:pt>
                <c:pt idx="7">
                  <c:v>0</c:v>
                </c:pt>
                <c:pt idx="8">
                  <c:v>0</c:v>
                </c:pt>
                <c:pt idx="9">
                  <c:v>1</c:v>
                </c:pt>
                <c:pt idx="10">
                  <c:v>0</c:v>
                </c:pt>
                <c:pt idx="11">
                  <c:v>0</c:v>
                </c:pt>
                <c:pt idx="12">
                  <c:v>1</c:v>
                </c:pt>
                <c:pt idx="13">
                  <c:v>0</c:v>
                </c:pt>
                <c:pt idx="14">
                  <c:v>0</c:v>
                </c:pt>
                <c:pt idx="15">
                  <c:v>0</c:v>
                </c:pt>
                <c:pt idx="16">
                  <c:v>0</c:v>
                </c:pt>
                <c:pt idx="17">
                  <c:v>0</c:v>
                </c:pt>
                <c:pt idx="18">
                  <c:v>0</c:v>
                </c:pt>
                <c:pt idx="19">
                  <c:v>1</c:v>
                </c:pt>
                <c:pt idx="20">
                  <c:v>0</c:v>
                </c:pt>
                <c:pt idx="21">
                  <c:v>0</c:v>
                </c:pt>
                <c:pt idx="22">
                  <c:v>0</c:v>
                </c:pt>
                <c:pt idx="23">
                  <c:v>1</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2-D011-4A31-B8FA-EE4EE60D1075}"/>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2</c:v>
                </c:pt>
                <c:pt idx="1">
                  <c:v>0</c:v>
                </c:pt>
                <c:pt idx="2">
                  <c:v>0</c:v>
                </c:pt>
                <c:pt idx="3">
                  <c:v>0</c:v>
                </c:pt>
                <c:pt idx="4">
                  <c:v>0</c:v>
                </c:pt>
                <c:pt idx="5">
                  <c:v>1</c:v>
                </c:pt>
                <c:pt idx="6">
                  <c:v>0</c:v>
                </c:pt>
                <c:pt idx="7">
                  <c:v>1</c:v>
                </c:pt>
                <c:pt idx="8">
                  <c:v>0</c:v>
                </c:pt>
                <c:pt idx="9">
                  <c:v>0</c:v>
                </c:pt>
                <c:pt idx="10">
                  <c:v>0</c:v>
                </c:pt>
                <c:pt idx="11">
                  <c:v>0</c:v>
                </c:pt>
                <c:pt idx="12">
                  <c:v>1</c:v>
                </c:pt>
                <c:pt idx="13">
                  <c:v>0</c:v>
                </c:pt>
                <c:pt idx="14">
                  <c:v>1</c:v>
                </c:pt>
                <c:pt idx="15">
                  <c:v>0</c:v>
                </c:pt>
                <c:pt idx="16">
                  <c:v>1</c:v>
                </c:pt>
                <c:pt idx="17">
                  <c:v>0</c:v>
                </c:pt>
                <c:pt idx="18">
                  <c:v>0</c:v>
                </c:pt>
                <c:pt idx="19">
                  <c:v>1</c:v>
                </c:pt>
                <c:pt idx="20">
                  <c:v>0</c:v>
                </c:pt>
                <c:pt idx="21">
                  <c:v>1</c:v>
                </c:pt>
                <c:pt idx="22">
                  <c:v>0</c:v>
                </c:pt>
                <c:pt idx="23">
                  <c:v>1</c:v>
                </c:pt>
                <c:pt idx="24">
                  <c:v>0</c:v>
                </c:pt>
                <c:pt idx="25">
                  <c:v>0</c:v>
                </c:pt>
                <c:pt idx="26">
                  <c:v>1</c:v>
                </c:pt>
                <c:pt idx="27">
                  <c:v>0</c:v>
                </c:pt>
                <c:pt idx="28">
                  <c:v>1</c:v>
                </c:pt>
                <c:pt idx="29">
                  <c:v>0</c:v>
                </c:pt>
              </c:numCache>
            </c:numRef>
          </c:val>
          <c:smooth val="0"/>
          <c:extLst>
            <c:ext xmlns:c16="http://schemas.microsoft.com/office/drawing/2014/chart" uri="{C3380CC4-5D6E-409C-BE32-E72D297353CC}">
              <c16:uniqueId val="{00000003-D011-4A31-B8FA-EE4EE60D1075}"/>
            </c:ext>
          </c:extLst>
        </c:ser>
        <c:dLbls>
          <c:showLegendKey val="0"/>
          <c:showVal val="0"/>
          <c:showCatName val="0"/>
          <c:showSerName val="0"/>
          <c:showPercent val="0"/>
          <c:showBubbleSize val="0"/>
        </c:dLbls>
        <c:smooth val="0"/>
        <c:axId val="362912328"/>
        <c:axId val="362913640"/>
      </c:lineChart>
      <c:dateAx>
        <c:axId val="36291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13640"/>
        <c:crosses val="autoZero"/>
        <c:auto val="1"/>
        <c:lblOffset val="100"/>
        <c:baseTimeUnit val="days"/>
      </c:dateAx>
      <c:valAx>
        <c:axId val="36291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1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1</c:v>
                </c:pt>
                <c:pt idx="15">
                  <c:v>0</c:v>
                </c:pt>
                <c:pt idx="16">
                  <c:v>5</c:v>
                </c:pt>
                <c:pt idx="17">
                  <c:v>6</c:v>
                </c:pt>
                <c:pt idx="18">
                  <c:v>0</c:v>
                </c:pt>
                <c:pt idx="19">
                  <c:v>0</c:v>
                </c:pt>
                <c:pt idx="20">
                  <c:v>1</c:v>
                </c:pt>
                <c:pt idx="21">
                  <c:v>1</c:v>
                </c:pt>
                <c:pt idx="22">
                  <c:v>0</c:v>
                </c:pt>
                <c:pt idx="23">
                  <c:v>0</c:v>
                </c:pt>
              </c:numCache>
            </c:numRef>
          </c:val>
          <c:smooth val="0"/>
          <c:extLst>
            <c:ext xmlns:c16="http://schemas.microsoft.com/office/drawing/2014/chart" uri="{C3380CC4-5D6E-409C-BE32-E72D297353CC}">
              <c16:uniqueId val="{00000000-6A06-4AA9-83CA-8E6F9B6EC4CC}"/>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1</c:v>
                </c:pt>
                <c:pt idx="14">
                  <c:v>0</c:v>
                </c:pt>
                <c:pt idx="15">
                  <c:v>2</c:v>
                </c:pt>
                <c:pt idx="16">
                  <c:v>0</c:v>
                </c:pt>
                <c:pt idx="17">
                  <c:v>0</c:v>
                </c:pt>
                <c:pt idx="18">
                  <c:v>2</c:v>
                </c:pt>
                <c:pt idx="19">
                  <c:v>0</c:v>
                </c:pt>
                <c:pt idx="20">
                  <c:v>0</c:v>
                </c:pt>
                <c:pt idx="21">
                  <c:v>2</c:v>
                </c:pt>
                <c:pt idx="22">
                  <c:v>0</c:v>
                </c:pt>
                <c:pt idx="23">
                  <c:v>0</c:v>
                </c:pt>
              </c:numCache>
            </c:numRef>
          </c:val>
          <c:smooth val="0"/>
          <c:extLst>
            <c:ext xmlns:c16="http://schemas.microsoft.com/office/drawing/2014/chart" uri="{C3380CC4-5D6E-409C-BE32-E72D297353CC}">
              <c16:uniqueId val="{00000001-6A06-4AA9-83CA-8E6F9B6EC4CC}"/>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3</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2-6A06-4AA9-83CA-8E6F9B6EC4CC}"/>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11</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6A06-4AA9-83CA-8E6F9B6EC4CC}"/>
            </c:ext>
          </c:extLst>
        </c:ser>
        <c:dLbls>
          <c:showLegendKey val="0"/>
          <c:showVal val="0"/>
          <c:showCatName val="0"/>
          <c:showSerName val="0"/>
          <c:showPercent val="0"/>
          <c:showBubbleSize val="0"/>
        </c:dLbls>
        <c:smooth val="0"/>
        <c:axId val="362907736"/>
        <c:axId val="362898880"/>
      </c:lineChart>
      <c:catAx>
        <c:axId val="362907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898880"/>
        <c:crosses val="autoZero"/>
        <c:auto val="1"/>
        <c:lblAlgn val="ctr"/>
        <c:lblOffset val="100"/>
        <c:noMultiLvlLbl val="0"/>
      </c:catAx>
      <c:valAx>
        <c:axId val="36289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0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5</c:v>
                </c:pt>
                <c:pt idx="2">
                  <c:v>3</c:v>
                </c:pt>
                <c:pt idx="3">
                  <c:v>4</c:v>
                </c:pt>
                <c:pt idx="4">
                  <c:v>2</c:v>
                </c:pt>
                <c:pt idx="5">
                  <c:v>1</c:v>
                </c:pt>
                <c:pt idx="6">
                  <c:v>1</c:v>
                </c:pt>
              </c:numCache>
            </c:numRef>
          </c:val>
          <c:extLst>
            <c:ext xmlns:c16="http://schemas.microsoft.com/office/drawing/2014/chart" uri="{C3380CC4-5D6E-409C-BE32-E72D297353CC}">
              <c16:uniqueId val="{00000000-0C95-4877-8774-17DAC8AA5986}"/>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1</c:v>
                </c:pt>
                <c:pt idx="3">
                  <c:v>1</c:v>
                </c:pt>
                <c:pt idx="4">
                  <c:v>1</c:v>
                </c:pt>
                <c:pt idx="5">
                  <c:v>3</c:v>
                </c:pt>
                <c:pt idx="6">
                  <c:v>0</c:v>
                </c:pt>
              </c:numCache>
            </c:numRef>
          </c:val>
          <c:extLst>
            <c:ext xmlns:c16="http://schemas.microsoft.com/office/drawing/2014/chart" uri="{C3380CC4-5D6E-409C-BE32-E72D297353CC}">
              <c16:uniqueId val="{00000001-0C95-4877-8774-17DAC8AA5986}"/>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0</c:v>
                </c:pt>
                <c:pt idx="3">
                  <c:v>1</c:v>
                </c:pt>
                <c:pt idx="4">
                  <c:v>2</c:v>
                </c:pt>
                <c:pt idx="5">
                  <c:v>0</c:v>
                </c:pt>
                <c:pt idx="6">
                  <c:v>0</c:v>
                </c:pt>
              </c:numCache>
            </c:numRef>
          </c:val>
          <c:extLst>
            <c:ext xmlns:c16="http://schemas.microsoft.com/office/drawing/2014/chart" uri="{C3380CC4-5D6E-409C-BE32-E72D297353CC}">
              <c16:uniqueId val="{00000002-0C95-4877-8774-17DAC8AA5986}"/>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0</c:v>
                </c:pt>
                <c:pt idx="2">
                  <c:v>6</c:v>
                </c:pt>
                <c:pt idx="3">
                  <c:v>0</c:v>
                </c:pt>
                <c:pt idx="4">
                  <c:v>2</c:v>
                </c:pt>
                <c:pt idx="5">
                  <c:v>0</c:v>
                </c:pt>
                <c:pt idx="6">
                  <c:v>0</c:v>
                </c:pt>
              </c:numCache>
            </c:numRef>
          </c:val>
          <c:extLst>
            <c:ext xmlns:c16="http://schemas.microsoft.com/office/drawing/2014/chart" uri="{C3380CC4-5D6E-409C-BE32-E72D297353CC}">
              <c16:uniqueId val="{00000003-0C95-4877-8774-17DAC8AA5986}"/>
            </c:ext>
          </c:extLst>
        </c:ser>
        <c:dLbls>
          <c:showLegendKey val="0"/>
          <c:showVal val="0"/>
          <c:showCatName val="0"/>
          <c:showSerName val="0"/>
          <c:showPercent val="0"/>
          <c:showBubbleSize val="0"/>
        </c:dLbls>
        <c:gapWidth val="219"/>
        <c:overlap val="-27"/>
        <c:axId val="362908720"/>
        <c:axId val="362900520"/>
      </c:barChart>
      <c:catAx>
        <c:axId val="362908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00520"/>
        <c:crosses val="autoZero"/>
        <c:auto val="1"/>
        <c:lblAlgn val="ctr"/>
        <c:lblOffset val="100"/>
        <c:noMultiLvlLbl val="0"/>
      </c:catAx>
      <c:valAx>
        <c:axId val="36290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0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404</c:v>
                </c:pt>
                <c:pt idx="1">
                  <c:v>73</c:v>
                </c:pt>
                <c:pt idx="2">
                  <c:v>127</c:v>
                </c:pt>
                <c:pt idx="3">
                  <c:v>209</c:v>
                </c:pt>
              </c:numCache>
            </c:numRef>
          </c:val>
          <c:extLst>
            <c:ext xmlns:c16="http://schemas.microsoft.com/office/drawing/2014/chart" uri="{C3380CC4-5D6E-409C-BE32-E72D297353CC}">
              <c16:uniqueId val="{00000000-CA93-4080-A5A4-C9C3B8F7A989}"/>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33</c:v>
                </c:pt>
                <c:pt idx="1">
                  <c:v>11</c:v>
                </c:pt>
                <c:pt idx="2">
                  <c:v>14</c:v>
                </c:pt>
                <c:pt idx="3">
                  <c:v>12</c:v>
                </c:pt>
              </c:numCache>
            </c:numRef>
          </c:val>
          <c:extLst>
            <c:ext xmlns:c16="http://schemas.microsoft.com/office/drawing/2014/chart" uri="{C3380CC4-5D6E-409C-BE32-E72D297353CC}">
              <c16:uniqueId val="{00000001-CA93-4080-A5A4-C9C3B8F7A989}"/>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2-CA93-4080-A5A4-C9C3B8F7A989}"/>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3-CA93-4080-A5A4-C9C3B8F7A989}"/>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1</c:v>
                </c:pt>
                <c:pt idx="3">
                  <c:v>0</c:v>
                </c:pt>
              </c:numCache>
            </c:numRef>
          </c:val>
          <c:extLst>
            <c:ext xmlns:c16="http://schemas.microsoft.com/office/drawing/2014/chart" uri="{C3380CC4-5D6E-409C-BE32-E72D297353CC}">
              <c16:uniqueId val="{00000004-CA93-4080-A5A4-C9C3B8F7A989}"/>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CA93-4080-A5A4-C9C3B8F7A98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177</c:v>
                </c:pt>
                <c:pt idx="1">
                  <c:v>36</c:v>
                </c:pt>
                <c:pt idx="2">
                  <c:v>27</c:v>
                </c:pt>
                <c:pt idx="3">
                  <c:v>40</c:v>
                </c:pt>
              </c:numCache>
            </c:numRef>
          </c:val>
          <c:extLst>
            <c:ext xmlns:c16="http://schemas.microsoft.com/office/drawing/2014/chart" uri="{C3380CC4-5D6E-409C-BE32-E72D297353CC}">
              <c16:uniqueId val="{00000006-CA93-4080-A5A4-C9C3B8F7A98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45</c:v>
                </c:pt>
                <c:pt idx="1">
                  <c:v>11</c:v>
                </c:pt>
                <c:pt idx="2">
                  <c:v>18</c:v>
                </c:pt>
                <c:pt idx="3">
                  <c:v>44</c:v>
                </c:pt>
              </c:numCache>
            </c:numRef>
          </c:val>
          <c:extLst>
            <c:ext xmlns:c16="http://schemas.microsoft.com/office/drawing/2014/chart" uri="{C3380CC4-5D6E-409C-BE32-E72D297353CC}">
              <c16:uniqueId val="{00000007-CA93-4080-A5A4-C9C3B8F7A989}"/>
            </c:ext>
          </c:extLst>
        </c:ser>
        <c:dLbls>
          <c:showLegendKey val="0"/>
          <c:showVal val="0"/>
          <c:showCatName val="0"/>
          <c:showSerName val="0"/>
          <c:showPercent val="0"/>
          <c:showBubbleSize val="0"/>
        </c:dLbls>
        <c:gapWidth val="150"/>
        <c:overlap val="100"/>
        <c:axId val="358903808"/>
        <c:axId val="358904464"/>
      </c:barChart>
      <c:catAx>
        <c:axId val="35890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04464"/>
        <c:crosses val="autoZero"/>
        <c:auto val="1"/>
        <c:lblAlgn val="ctr"/>
        <c:lblOffset val="100"/>
        <c:noMultiLvlLbl val="0"/>
      </c:catAx>
      <c:valAx>
        <c:axId val="358904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0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1</c:v>
                </c:pt>
                <c:pt idx="1">
                  <c:v>0</c:v>
                </c:pt>
                <c:pt idx="2">
                  <c:v>0</c:v>
                </c:pt>
                <c:pt idx="3">
                  <c:v>7</c:v>
                </c:pt>
              </c:numCache>
            </c:numRef>
          </c:val>
          <c:extLst>
            <c:ext xmlns:c16="http://schemas.microsoft.com/office/drawing/2014/chart" uri="{C3380CC4-5D6E-409C-BE32-E72D297353CC}">
              <c16:uniqueId val="{00000000-BE11-4190-9CFF-1A0AC7B01CC6}"/>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12</c:v>
                </c:pt>
                <c:pt idx="1">
                  <c:v>8</c:v>
                </c:pt>
                <c:pt idx="2">
                  <c:v>0</c:v>
                </c:pt>
                <c:pt idx="3">
                  <c:v>5</c:v>
                </c:pt>
              </c:numCache>
            </c:numRef>
          </c:val>
          <c:extLst>
            <c:ext xmlns:c16="http://schemas.microsoft.com/office/drawing/2014/chart" uri="{C3380CC4-5D6E-409C-BE32-E72D297353CC}">
              <c16:uniqueId val="{00000001-BE11-4190-9CFF-1A0AC7B01CC6}"/>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4</c:v>
                </c:pt>
                <c:pt idx="1">
                  <c:v>0</c:v>
                </c:pt>
                <c:pt idx="2">
                  <c:v>7</c:v>
                </c:pt>
                <c:pt idx="3">
                  <c:v>0</c:v>
                </c:pt>
              </c:numCache>
            </c:numRef>
          </c:val>
          <c:extLst>
            <c:ext xmlns:c16="http://schemas.microsoft.com/office/drawing/2014/chart" uri="{C3380CC4-5D6E-409C-BE32-E72D297353CC}">
              <c16:uniqueId val="{00000002-BE11-4190-9CFF-1A0AC7B01CC6}"/>
            </c:ext>
          </c:extLst>
        </c:ser>
        <c:dLbls>
          <c:showLegendKey val="0"/>
          <c:showVal val="0"/>
          <c:showCatName val="0"/>
          <c:showSerName val="0"/>
          <c:showPercent val="0"/>
          <c:showBubbleSize val="0"/>
        </c:dLbls>
        <c:gapWidth val="150"/>
        <c:overlap val="100"/>
        <c:axId val="358909712"/>
        <c:axId val="358910696"/>
      </c:barChart>
      <c:catAx>
        <c:axId val="35890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10696"/>
        <c:crosses val="autoZero"/>
        <c:auto val="1"/>
        <c:lblAlgn val="ctr"/>
        <c:lblOffset val="100"/>
        <c:noMultiLvlLbl val="0"/>
      </c:catAx>
      <c:valAx>
        <c:axId val="358910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0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5.29110249673899E-3</c:v>
                </c:pt>
                <c:pt idx="2">
                  <c:v>7.10379501876994E-3</c:v>
                </c:pt>
                <c:pt idx="3">
                  <c:v>2.0943947382925199E-2</c:v>
                </c:pt>
                <c:pt idx="4">
                  <c:v>1.21254432216935E-2</c:v>
                </c:pt>
                <c:pt idx="5">
                  <c:v>6.3566717495544794E-2</c:v>
                </c:pt>
                <c:pt idx="6">
                  <c:v>2.31485734232331E-2</c:v>
                </c:pt>
              </c:numCache>
            </c:numRef>
          </c:val>
          <c:extLst>
            <c:ext xmlns:c16="http://schemas.microsoft.com/office/drawing/2014/chart" uri="{C3380CC4-5D6E-409C-BE32-E72D297353CC}">
              <c16:uniqueId val="{00000000-B48C-419D-B61B-DD59DBE6C8F8}"/>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1.6653267485930899E-2</c:v>
                </c:pt>
                <c:pt idx="2">
                  <c:v>2.06730217066728E-2</c:v>
                </c:pt>
                <c:pt idx="3">
                  <c:v>5.74250602963133E-3</c:v>
                </c:pt>
                <c:pt idx="4">
                  <c:v>1.14850120592627E-2</c:v>
                </c:pt>
                <c:pt idx="5">
                  <c:v>2.6415527736304099E-2</c:v>
                </c:pt>
              </c:numCache>
            </c:numRef>
          </c:val>
          <c:extLst>
            <c:ext xmlns:c16="http://schemas.microsoft.com/office/drawing/2014/chart" uri="{C3380CC4-5D6E-409C-BE32-E72D297353CC}">
              <c16:uniqueId val="{00000001-B48C-419D-B61B-DD59DBE6C8F8}"/>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4.5133372587794797E-3</c:v>
                </c:pt>
                <c:pt idx="1">
                  <c:v>2.2219506504760501E-3</c:v>
                </c:pt>
                <c:pt idx="3">
                  <c:v>4.8605170479163696E-3</c:v>
                </c:pt>
                <c:pt idx="4">
                  <c:v>3.8189776805057198E-3</c:v>
                </c:pt>
              </c:numCache>
            </c:numRef>
          </c:val>
          <c:extLst>
            <c:ext xmlns:c16="http://schemas.microsoft.com/office/drawing/2014/chart" uri="{C3380CC4-5D6E-409C-BE32-E72D297353CC}">
              <c16:uniqueId val="{00000002-B48C-419D-B61B-DD59DBE6C8F8}"/>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6.1594856078360703E-2</c:v>
                </c:pt>
                <c:pt idx="2">
                  <c:v>9.8151152775273906E-2</c:v>
                </c:pt>
                <c:pt idx="4">
                  <c:v>4.0562466197944798E-2</c:v>
                </c:pt>
              </c:numCache>
            </c:numRef>
          </c:val>
          <c:extLst>
            <c:ext xmlns:c16="http://schemas.microsoft.com/office/drawing/2014/chart" uri="{C3380CC4-5D6E-409C-BE32-E72D297353CC}">
              <c16:uniqueId val="{00000003-B48C-419D-B61B-DD59DBE6C8F8}"/>
            </c:ext>
          </c:extLst>
        </c:ser>
        <c:dLbls>
          <c:showLegendKey val="0"/>
          <c:showVal val="0"/>
          <c:showCatName val="0"/>
          <c:showSerName val="0"/>
          <c:showPercent val="0"/>
          <c:showBubbleSize val="0"/>
        </c:dLbls>
        <c:gapWidth val="219"/>
        <c:overlap val="-27"/>
        <c:axId val="363879640"/>
        <c:axId val="363890464"/>
      </c:barChart>
      <c:catAx>
        <c:axId val="36387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90464"/>
        <c:crosses val="autoZero"/>
        <c:auto val="1"/>
        <c:lblAlgn val="ctr"/>
        <c:lblOffset val="100"/>
        <c:noMultiLvlLbl val="0"/>
      </c:catAx>
      <c:valAx>
        <c:axId val="36389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7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0</c:v>
                </c:pt>
                <c:pt idx="1">
                  <c:v>3.2395102449511499E-2</c:v>
                </c:pt>
                <c:pt idx="2">
                  <c:v>0</c:v>
                </c:pt>
                <c:pt idx="3">
                  <c:v>0</c:v>
                </c:pt>
                <c:pt idx="4">
                  <c:v>0</c:v>
                </c:pt>
                <c:pt idx="5">
                  <c:v>0</c:v>
                </c:pt>
                <c:pt idx="6">
                  <c:v>7.3567547883277701E-4</c:v>
                </c:pt>
                <c:pt idx="7">
                  <c:v>0</c:v>
                </c:pt>
                <c:pt idx="8">
                  <c:v>0</c:v>
                </c:pt>
                <c:pt idx="9">
                  <c:v>0</c:v>
                </c:pt>
                <c:pt idx="10">
                  <c:v>6.3601538201363203E-2</c:v>
                </c:pt>
                <c:pt idx="11">
                  <c:v>2.31573375678179E-2</c:v>
                </c:pt>
                <c:pt idx="12">
                  <c:v>0</c:v>
                </c:pt>
                <c:pt idx="13">
                  <c:v>1.02887463162614E-2</c:v>
                </c:pt>
                <c:pt idx="14">
                  <c:v>0</c:v>
                </c:pt>
                <c:pt idx="15">
                  <c:v>1.46958869886291E-2</c:v>
                </c:pt>
                <c:pt idx="16">
                  <c:v>9.5515194263210493E-3</c:v>
                </c:pt>
                <c:pt idx="17">
                  <c:v>0</c:v>
                </c:pt>
                <c:pt idx="18">
                  <c:v>0</c:v>
                </c:pt>
                <c:pt idx="19">
                  <c:v>0</c:v>
                </c:pt>
                <c:pt idx="20">
                  <c:v>3.3044378600460399E-3</c:v>
                </c:pt>
                <c:pt idx="21">
                  <c:v>1.1747128377758299E-2</c:v>
                </c:pt>
                <c:pt idx="22">
                  <c:v>0</c:v>
                </c:pt>
                <c:pt idx="23">
                  <c:v>1.4681431292736699E-2</c:v>
                </c:pt>
                <c:pt idx="24">
                  <c:v>0</c:v>
                </c:pt>
                <c:pt idx="25">
                  <c:v>0</c:v>
                </c:pt>
                <c:pt idx="26">
                  <c:v>0</c:v>
                </c:pt>
                <c:pt idx="27">
                  <c:v>8.8038179223723402E-3</c:v>
                </c:pt>
                <c:pt idx="28">
                  <c:v>4.7681749993581301E-3</c:v>
                </c:pt>
                <c:pt idx="29">
                  <c:v>4.4008757742790804E-3</c:v>
                </c:pt>
              </c:numCache>
            </c:numRef>
          </c:val>
          <c:smooth val="0"/>
          <c:extLst>
            <c:ext xmlns:c16="http://schemas.microsoft.com/office/drawing/2014/chart" uri="{C3380CC4-5D6E-409C-BE32-E72D297353CC}">
              <c16:uniqueId val="{00000000-AD15-426C-A46C-9722062D7FD8}"/>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0</c:v>
                </c:pt>
                <c:pt idx="1">
                  <c:v>0</c:v>
                </c:pt>
                <c:pt idx="2">
                  <c:v>0</c:v>
                </c:pt>
                <c:pt idx="3">
                  <c:v>3.1002055321445399E-2</c:v>
                </c:pt>
                <c:pt idx="4">
                  <c:v>0</c:v>
                </c:pt>
                <c:pt idx="5">
                  <c:v>2.5262384309762801E-2</c:v>
                </c:pt>
                <c:pt idx="6">
                  <c:v>0</c:v>
                </c:pt>
                <c:pt idx="7">
                  <c:v>0</c:v>
                </c:pt>
                <c:pt idx="8">
                  <c:v>5.74244007763779E-3</c:v>
                </c:pt>
                <c:pt idx="9">
                  <c:v>0</c:v>
                </c:pt>
                <c:pt idx="10">
                  <c:v>3.4453453384477598E-2</c:v>
                </c:pt>
                <c:pt idx="11">
                  <c:v>0</c:v>
                </c:pt>
                <c:pt idx="12">
                  <c:v>0</c:v>
                </c:pt>
                <c:pt idx="13">
                  <c:v>0</c:v>
                </c:pt>
                <c:pt idx="14">
                  <c:v>0</c:v>
                </c:pt>
                <c:pt idx="15">
                  <c:v>0</c:v>
                </c:pt>
                <c:pt idx="16">
                  <c:v>1.14844844614925E-2</c:v>
                </c:pt>
                <c:pt idx="17">
                  <c:v>0</c:v>
                </c:pt>
                <c:pt idx="18">
                  <c:v>0</c:v>
                </c:pt>
                <c:pt idx="19">
                  <c:v>0</c:v>
                </c:pt>
                <c:pt idx="20">
                  <c:v>0</c:v>
                </c:pt>
                <c:pt idx="21">
                  <c:v>2.0673259139303301E-2</c:v>
                </c:pt>
                <c:pt idx="22">
                  <c:v>0</c:v>
                </c:pt>
                <c:pt idx="23">
                  <c:v>0</c:v>
                </c:pt>
                <c:pt idx="24">
                  <c:v>1.3784389179254499E-2</c:v>
                </c:pt>
                <c:pt idx="25">
                  <c:v>0</c:v>
                </c:pt>
                <c:pt idx="26">
                  <c:v>8.0411707944676707E-3</c:v>
                </c:pt>
                <c:pt idx="27">
                  <c:v>0</c:v>
                </c:pt>
                <c:pt idx="28">
                  <c:v>0</c:v>
                </c:pt>
                <c:pt idx="29">
                  <c:v>0</c:v>
                </c:pt>
              </c:numCache>
            </c:numRef>
          </c:val>
          <c:smooth val="0"/>
          <c:extLst>
            <c:ext xmlns:c16="http://schemas.microsoft.com/office/drawing/2014/chart" uri="{C3380CC4-5D6E-409C-BE32-E72D297353CC}">
              <c16:uniqueId val="{00000001-AD15-426C-A46C-9722062D7FD8}"/>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4.8576230678804202E-3</c:v>
                </c:pt>
                <c:pt idx="2">
                  <c:v>0</c:v>
                </c:pt>
                <c:pt idx="3">
                  <c:v>0</c:v>
                </c:pt>
                <c:pt idx="4">
                  <c:v>0</c:v>
                </c:pt>
                <c:pt idx="5">
                  <c:v>0</c:v>
                </c:pt>
                <c:pt idx="6">
                  <c:v>2.9152292966662299E-3</c:v>
                </c:pt>
                <c:pt idx="7">
                  <c:v>0</c:v>
                </c:pt>
                <c:pt idx="8">
                  <c:v>0</c:v>
                </c:pt>
                <c:pt idx="9">
                  <c:v>3.6097474287491399E-3</c:v>
                </c:pt>
                <c:pt idx="10">
                  <c:v>0</c:v>
                </c:pt>
                <c:pt idx="11">
                  <c:v>0</c:v>
                </c:pt>
                <c:pt idx="12">
                  <c:v>2.36046526158815E-3</c:v>
                </c:pt>
                <c:pt idx="13">
                  <c:v>0</c:v>
                </c:pt>
                <c:pt idx="14">
                  <c:v>0</c:v>
                </c:pt>
                <c:pt idx="15">
                  <c:v>0</c:v>
                </c:pt>
                <c:pt idx="16">
                  <c:v>0</c:v>
                </c:pt>
                <c:pt idx="17">
                  <c:v>0</c:v>
                </c:pt>
                <c:pt idx="18">
                  <c:v>0</c:v>
                </c:pt>
                <c:pt idx="19">
                  <c:v>6.6669074161011402E-3</c:v>
                </c:pt>
                <c:pt idx="20">
                  <c:v>0</c:v>
                </c:pt>
                <c:pt idx="21">
                  <c:v>0</c:v>
                </c:pt>
                <c:pt idx="22">
                  <c:v>0</c:v>
                </c:pt>
                <c:pt idx="23">
                  <c:v>4.0290648401572699E-3</c:v>
                </c:pt>
                <c:pt idx="24">
                  <c:v>0</c:v>
                </c:pt>
                <c:pt idx="25">
                  <c:v>0</c:v>
                </c:pt>
                <c:pt idx="26">
                  <c:v>0</c:v>
                </c:pt>
                <c:pt idx="27">
                  <c:v>1.52836789760491E-3</c:v>
                </c:pt>
                <c:pt idx="28">
                  <c:v>0</c:v>
                </c:pt>
                <c:pt idx="29">
                  <c:v>0</c:v>
                </c:pt>
              </c:numCache>
            </c:numRef>
          </c:val>
          <c:smooth val="0"/>
          <c:extLst>
            <c:ext xmlns:c16="http://schemas.microsoft.com/office/drawing/2014/chart" uri="{C3380CC4-5D6E-409C-BE32-E72D297353CC}">
              <c16:uniqueId val="{00000002-AD15-426C-A46C-9722062D7FD8}"/>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9.1657651159995204E-2</c:v>
                </c:pt>
                <c:pt idx="1">
                  <c:v>0</c:v>
                </c:pt>
                <c:pt idx="2">
                  <c:v>0</c:v>
                </c:pt>
                <c:pt idx="3">
                  <c:v>0</c:v>
                </c:pt>
                <c:pt idx="4">
                  <c:v>0</c:v>
                </c:pt>
                <c:pt idx="5">
                  <c:v>6.9118884481307805E-2</c:v>
                </c:pt>
                <c:pt idx="6">
                  <c:v>0</c:v>
                </c:pt>
                <c:pt idx="7">
                  <c:v>8.4149786620183895E-2</c:v>
                </c:pt>
                <c:pt idx="8">
                  <c:v>0</c:v>
                </c:pt>
                <c:pt idx="9">
                  <c:v>0</c:v>
                </c:pt>
                <c:pt idx="10">
                  <c:v>0</c:v>
                </c:pt>
                <c:pt idx="11">
                  <c:v>0</c:v>
                </c:pt>
                <c:pt idx="12">
                  <c:v>6.9120961682945195E-2</c:v>
                </c:pt>
                <c:pt idx="13">
                  <c:v>0</c:v>
                </c:pt>
                <c:pt idx="14">
                  <c:v>0.117201586729174</c:v>
                </c:pt>
                <c:pt idx="15">
                  <c:v>0</c:v>
                </c:pt>
                <c:pt idx="16">
                  <c:v>9.0152357484148196E-3</c:v>
                </c:pt>
                <c:pt idx="17">
                  <c:v>0</c:v>
                </c:pt>
                <c:pt idx="18">
                  <c:v>0</c:v>
                </c:pt>
                <c:pt idx="19">
                  <c:v>5.7091346153846201E-2</c:v>
                </c:pt>
                <c:pt idx="20">
                  <c:v>0</c:v>
                </c:pt>
                <c:pt idx="21">
                  <c:v>9.3154636696916898E-2</c:v>
                </c:pt>
                <c:pt idx="22">
                  <c:v>0</c:v>
                </c:pt>
                <c:pt idx="23">
                  <c:v>7.2126220886551504E-2</c:v>
                </c:pt>
                <c:pt idx="24">
                  <c:v>0</c:v>
                </c:pt>
                <c:pt idx="25">
                  <c:v>0</c:v>
                </c:pt>
                <c:pt idx="26">
                  <c:v>5.1090941876540202E-2</c:v>
                </c:pt>
                <c:pt idx="27">
                  <c:v>0</c:v>
                </c:pt>
                <c:pt idx="28">
                  <c:v>0.111181225397398</c:v>
                </c:pt>
                <c:pt idx="29">
                  <c:v>0</c:v>
                </c:pt>
              </c:numCache>
            </c:numRef>
          </c:val>
          <c:smooth val="0"/>
          <c:extLst>
            <c:ext xmlns:c16="http://schemas.microsoft.com/office/drawing/2014/chart" uri="{C3380CC4-5D6E-409C-BE32-E72D297353CC}">
              <c16:uniqueId val="{00000003-AD15-426C-A46C-9722062D7FD8}"/>
            </c:ext>
          </c:extLst>
        </c:ser>
        <c:dLbls>
          <c:showLegendKey val="0"/>
          <c:showVal val="0"/>
          <c:showCatName val="0"/>
          <c:showSerName val="0"/>
          <c:showPercent val="0"/>
          <c:showBubbleSize val="0"/>
        </c:dLbls>
        <c:smooth val="0"/>
        <c:axId val="361036008"/>
        <c:axId val="361029120"/>
      </c:lineChart>
      <c:dateAx>
        <c:axId val="361036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29120"/>
        <c:crosses val="autoZero"/>
        <c:auto val="1"/>
        <c:lblOffset val="100"/>
        <c:baseTimeUnit val="days"/>
      </c:dateAx>
      <c:valAx>
        <c:axId val="36102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3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Video</c:v>
                </c:pt>
                <c:pt idx="1">
                  <c:v>Album</c:v>
                </c:pt>
                <c:pt idx="2">
                  <c:v>Photo</c:v>
                </c:pt>
              </c:strCache>
            </c:strRef>
          </c:cat>
          <c:val>
            <c:numRef>
              <c:f>Sheet1!$B$2:$B$4</c:f>
              <c:numCache>
                <c:formatCode>General</c:formatCode>
                <c:ptCount val="3"/>
                <c:pt idx="0">
                  <c:v>2.2437938040739298E-2</c:v>
                </c:pt>
                <c:pt idx="1">
                  <c:v>6.3596160703454405E-2</c:v>
                </c:pt>
                <c:pt idx="2">
                  <c:v>7.4359814660525901E-3</c:v>
                </c:pt>
              </c:numCache>
            </c:numRef>
          </c:val>
          <c:extLst>
            <c:ext xmlns:c16="http://schemas.microsoft.com/office/drawing/2014/chart" uri="{C3380CC4-5D6E-409C-BE32-E72D297353CC}">
              <c16:uniqueId val="{00000000-9446-41B9-8FD0-44A3666C2044}"/>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Video</c:v>
                </c:pt>
                <c:pt idx="1">
                  <c:v>Album</c:v>
                </c:pt>
                <c:pt idx="2">
                  <c:v>Photo</c:v>
                </c:pt>
              </c:strCache>
            </c:strRef>
          </c:cat>
          <c:val>
            <c:numRef>
              <c:f>Sheet1!$C$2:$C$4</c:f>
              <c:numCache>
                <c:formatCode>General</c:formatCode>
                <c:ptCount val="3"/>
                <c:pt idx="0">
                  <c:v>0</c:v>
                </c:pt>
                <c:pt idx="1">
                  <c:v>0</c:v>
                </c:pt>
                <c:pt idx="2">
                  <c:v>1.8805655715865E-2</c:v>
                </c:pt>
              </c:numCache>
            </c:numRef>
          </c:val>
          <c:extLst>
            <c:ext xmlns:c16="http://schemas.microsoft.com/office/drawing/2014/chart" uri="{C3380CC4-5D6E-409C-BE32-E72D297353CC}">
              <c16:uniqueId val="{00000001-9446-41B9-8FD0-44A3666C2044}"/>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Video</c:v>
                </c:pt>
                <c:pt idx="1">
                  <c:v>Album</c:v>
                </c:pt>
                <c:pt idx="2">
                  <c:v>Photo</c:v>
                </c:pt>
              </c:strCache>
            </c:strRef>
          </c:cat>
          <c:val>
            <c:numRef>
              <c:f>Sheet1!$D$2:$D$4</c:f>
              <c:numCache>
                <c:formatCode>General</c:formatCode>
                <c:ptCount val="3"/>
                <c:pt idx="0">
                  <c:v>3.70975970203005E-3</c:v>
                </c:pt>
                <c:pt idx="1">
                  <c:v>0</c:v>
                </c:pt>
                <c:pt idx="2">
                  <c:v>0</c:v>
                </c:pt>
              </c:numCache>
            </c:numRef>
          </c:val>
          <c:extLst>
            <c:ext xmlns:c16="http://schemas.microsoft.com/office/drawing/2014/chart" uri="{C3380CC4-5D6E-409C-BE32-E72D297353CC}">
              <c16:uniqueId val="{00000002-9446-41B9-8FD0-44A3666C2044}"/>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Video</c:v>
                </c:pt>
                <c:pt idx="1">
                  <c:v>Album</c:v>
                </c:pt>
                <c:pt idx="2">
                  <c:v>Photo</c:v>
                </c:pt>
              </c:strCache>
            </c:strRef>
          </c:cat>
          <c:val>
            <c:numRef>
              <c:f>Sheet1!$E$2:$E$4</c:f>
              <c:numCache>
                <c:formatCode>General</c:formatCode>
                <c:ptCount val="3"/>
                <c:pt idx="0">
                  <c:v>0</c:v>
                </c:pt>
                <c:pt idx="1">
                  <c:v>6.9546040028601402E-2</c:v>
                </c:pt>
                <c:pt idx="2">
                  <c:v>8.5945645684975105E-2</c:v>
                </c:pt>
              </c:numCache>
            </c:numRef>
          </c:val>
          <c:extLst>
            <c:ext xmlns:c16="http://schemas.microsoft.com/office/drawing/2014/chart" uri="{C3380CC4-5D6E-409C-BE32-E72D297353CC}">
              <c16:uniqueId val="{00000003-9446-41B9-8FD0-44A3666C2044}"/>
            </c:ext>
          </c:extLst>
        </c:ser>
        <c:dLbls>
          <c:showLegendKey val="0"/>
          <c:showVal val="0"/>
          <c:showCatName val="0"/>
          <c:showSerName val="0"/>
          <c:showPercent val="0"/>
          <c:showBubbleSize val="0"/>
        </c:dLbls>
        <c:gapWidth val="219"/>
        <c:overlap val="-27"/>
        <c:axId val="361028136"/>
        <c:axId val="361035680"/>
      </c:barChart>
      <c:catAx>
        <c:axId val="36102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35680"/>
        <c:crosses val="autoZero"/>
        <c:auto val="1"/>
        <c:lblAlgn val="ctr"/>
        <c:lblOffset val="100"/>
        <c:noMultiLvlLbl val="0"/>
      </c:catAx>
      <c:valAx>
        <c:axId val="36103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2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6.3568586095014798E-2</c:v>
                </c:pt>
                <c:pt idx="11">
                  <c:v>0</c:v>
                </c:pt>
                <c:pt idx="12">
                  <c:v>0</c:v>
                </c:pt>
                <c:pt idx="13">
                  <c:v>2.3149253895872499E-2</c:v>
                </c:pt>
                <c:pt idx="14">
                  <c:v>9.5536603379791103E-3</c:v>
                </c:pt>
                <c:pt idx="15">
                  <c:v>0</c:v>
                </c:pt>
                <c:pt idx="16">
                  <c:v>1.04355366768695E-2</c:v>
                </c:pt>
                <c:pt idx="17">
                  <c:v>1.4085524857276901E-2</c:v>
                </c:pt>
                <c:pt idx="18">
                  <c:v>0</c:v>
                </c:pt>
                <c:pt idx="19">
                  <c:v>0</c:v>
                </c:pt>
                <c:pt idx="20">
                  <c:v>9.5536603379791103E-3</c:v>
                </c:pt>
                <c:pt idx="21">
                  <c:v>0</c:v>
                </c:pt>
                <c:pt idx="22">
                  <c:v>0</c:v>
                </c:pt>
                <c:pt idx="23">
                  <c:v>0</c:v>
                </c:pt>
              </c:numCache>
            </c:numRef>
          </c:val>
          <c:smooth val="0"/>
          <c:extLst>
            <c:ext xmlns:c16="http://schemas.microsoft.com/office/drawing/2014/chart" uri="{C3380CC4-5D6E-409C-BE32-E72D297353CC}">
              <c16:uniqueId val="{00000000-5858-4FD2-9F63-FD60104BB21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3.1009532560009202E-2</c:v>
                </c:pt>
                <c:pt idx="12">
                  <c:v>0</c:v>
                </c:pt>
                <c:pt idx="13">
                  <c:v>3.4455036177788001E-2</c:v>
                </c:pt>
                <c:pt idx="14">
                  <c:v>0</c:v>
                </c:pt>
                <c:pt idx="15">
                  <c:v>1.09107614562995E-2</c:v>
                </c:pt>
                <c:pt idx="16">
                  <c:v>0</c:v>
                </c:pt>
                <c:pt idx="17">
                  <c:v>0</c:v>
                </c:pt>
                <c:pt idx="18">
                  <c:v>1.60790168829677E-2</c:v>
                </c:pt>
                <c:pt idx="19">
                  <c:v>0</c:v>
                </c:pt>
                <c:pt idx="20">
                  <c:v>0</c:v>
                </c:pt>
                <c:pt idx="21">
                  <c:v>1.5504766280004601E-2</c:v>
                </c:pt>
                <c:pt idx="22">
                  <c:v>0</c:v>
                </c:pt>
                <c:pt idx="23">
                  <c:v>0</c:v>
                </c:pt>
              </c:numCache>
            </c:numRef>
          </c:val>
          <c:smooth val="0"/>
          <c:extLst>
            <c:ext xmlns:c16="http://schemas.microsoft.com/office/drawing/2014/chart" uri="{C3380CC4-5D6E-409C-BE32-E72D297353CC}">
              <c16:uniqueId val="{00000001-5858-4FD2-9F63-FD60104BB21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1.5275528880470399E-3</c:v>
                </c:pt>
                <c:pt idx="14">
                  <c:v>0</c:v>
                </c:pt>
                <c:pt idx="15">
                  <c:v>0</c:v>
                </c:pt>
                <c:pt idx="16">
                  <c:v>4.7678165899649998E-3</c:v>
                </c:pt>
                <c:pt idx="17">
                  <c:v>4.8603955528769404E-3</c:v>
                </c:pt>
                <c:pt idx="18">
                  <c:v>2.6385004429903399E-3</c:v>
                </c:pt>
                <c:pt idx="19">
                  <c:v>0</c:v>
                </c:pt>
                <c:pt idx="20">
                  <c:v>0</c:v>
                </c:pt>
                <c:pt idx="21">
                  <c:v>0</c:v>
                </c:pt>
                <c:pt idx="22">
                  <c:v>0</c:v>
                </c:pt>
                <c:pt idx="23">
                  <c:v>0</c:v>
                </c:pt>
              </c:numCache>
            </c:numRef>
          </c:val>
          <c:smooth val="0"/>
          <c:extLst>
            <c:ext xmlns:c16="http://schemas.microsoft.com/office/drawing/2014/chart" uri="{C3380CC4-5D6E-409C-BE32-E72D297353CC}">
              <c16:uniqueId val="{00000002-5858-4FD2-9F63-FD60104BB21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7.3203642700668106E-2</c:v>
                </c:pt>
                <c:pt idx="17">
                  <c:v>0</c:v>
                </c:pt>
                <c:pt idx="18">
                  <c:v>0.111171203653627</c:v>
                </c:pt>
                <c:pt idx="19">
                  <c:v>0</c:v>
                </c:pt>
                <c:pt idx="20">
                  <c:v>0</c:v>
                </c:pt>
                <c:pt idx="21">
                  <c:v>0</c:v>
                </c:pt>
                <c:pt idx="22">
                  <c:v>0</c:v>
                </c:pt>
                <c:pt idx="23">
                  <c:v>0</c:v>
                </c:pt>
              </c:numCache>
            </c:numRef>
          </c:val>
          <c:smooth val="0"/>
          <c:extLst>
            <c:ext xmlns:c16="http://schemas.microsoft.com/office/drawing/2014/chart" uri="{C3380CC4-5D6E-409C-BE32-E72D297353CC}">
              <c16:uniqueId val="{00000003-5858-4FD2-9F63-FD60104BB212}"/>
            </c:ext>
          </c:extLst>
        </c:ser>
        <c:dLbls>
          <c:showLegendKey val="0"/>
          <c:showVal val="0"/>
          <c:showCatName val="0"/>
          <c:showSerName val="0"/>
          <c:showPercent val="0"/>
          <c:showBubbleSize val="0"/>
        </c:dLbls>
        <c:smooth val="0"/>
        <c:axId val="361031416"/>
        <c:axId val="361031744"/>
      </c:lineChart>
      <c:catAx>
        <c:axId val="36103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31744"/>
        <c:crosses val="autoZero"/>
        <c:auto val="1"/>
        <c:lblAlgn val="ctr"/>
        <c:lblOffset val="100"/>
        <c:noMultiLvlLbl val="0"/>
      </c:catAx>
      <c:valAx>
        <c:axId val="36103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3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9C35-43B1-9EE3-777A81657A35}"/>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9C35-43B1-9EE3-777A81657A35}"/>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9C35-43B1-9EE3-777A81657A35}"/>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9C35-43B1-9EE3-777A81657A35}"/>
            </c:ext>
          </c:extLst>
        </c:ser>
        <c:dLbls>
          <c:showLegendKey val="0"/>
          <c:showVal val="0"/>
          <c:showCatName val="0"/>
          <c:showSerName val="0"/>
          <c:showPercent val="0"/>
          <c:showBubbleSize val="0"/>
        </c:dLbls>
        <c:smooth val="0"/>
        <c:axId val="542556544"/>
        <c:axId val="542566056"/>
      </c:lineChart>
      <c:dateAx>
        <c:axId val="54255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566056"/>
        <c:crosses val="autoZero"/>
        <c:auto val="1"/>
        <c:lblOffset val="100"/>
        <c:baseTimeUnit val="days"/>
      </c:dateAx>
      <c:valAx>
        <c:axId val="54256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55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0E939-97E0-4F43-B399-6B19B5F13523}"/>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1E6F7CA8-2463-4BFB-BC6C-8A85FF4104F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77671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E90A8-2D6F-498C-9F6C-29C8DF4949B1}"/>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92FA784C-AEB9-4899-9A88-6AFD20BAE772}"/>
              </a:ext>
            </a:extLst>
          </p:cNvPr>
          <p:cNvGraphicFramePr>
            <a:graphicFrameLocks noGrp="1"/>
          </p:cNvGraphicFramePr>
          <p:nvPr>
            <p:ph type="tbl" sz="quarter" idx="13"/>
            <p:extLst>
              <p:ext uri="{D42A27DB-BD31-4B8C-83A1-F6EECF244321}">
                <p14:modId xmlns:p14="http://schemas.microsoft.com/office/powerpoint/2010/main" val="3930222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9815"/>
                    </a:ext>
                  </a:extLst>
                </a:gridCol>
                <a:gridCol w="740664">
                  <a:extLst>
                    <a:ext uri="{9D8B030D-6E8A-4147-A177-3AD203B41FA5}">
                      <a16:colId xmlns:a16="http://schemas.microsoft.com/office/drawing/2014/main" val="3623915023"/>
                    </a:ext>
                  </a:extLst>
                </a:gridCol>
                <a:gridCol w="740664">
                  <a:extLst>
                    <a:ext uri="{9D8B030D-6E8A-4147-A177-3AD203B41FA5}">
                      <a16:colId xmlns:a16="http://schemas.microsoft.com/office/drawing/2014/main" val="2769249438"/>
                    </a:ext>
                  </a:extLst>
                </a:gridCol>
                <a:gridCol w="740664">
                  <a:extLst>
                    <a:ext uri="{9D8B030D-6E8A-4147-A177-3AD203B41FA5}">
                      <a16:colId xmlns:a16="http://schemas.microsoft.com/office/drawing/2014/main" val="3721170090"/>
                    </a:ext>
                  </a:extLst>
                </a:gridCol>
                <a:gridCol w="740664">
                  <a:extLst>
                    <a:ext uri="{9D8B030D-6E8A-4147-A177-3AD203B41FA5}">
                      <a16:colId xmlns:a16="http://schemas.microsoft.com/office/drawing/2014/main" val="2607533507"/>
                    </a:ext>
                  </a:extLst>
                </a:gridCol>
                <a:gridCol w="740664">
                  <a:extLst>
                    <a:ext uri="{9D8B030D-6E8A-4147-A177-3AD203B41FA5}">
                      <a16:colId xmlns:a16="http://schemas.microsoft.com/office/drawing/2014/main" val="3851146101"/>
                    </a:ext>
                  </a:extLst>
                </a:gridCol>
                <a:gridCol w="740664">
                  <a:extLst>
                    <a:ext uri="{9D8B030D-6E8A-4147-A177-3AD203B41FA5}">
                      <a16:colId xmlns:a16="http://schemas.microsoft.com/office/drawing/2014/main" val="1431653524"/>
                    </a:ext>
                  </a:extLst>
                </a:gridCol>
                <a:gridCol w="740664">
                  <a:extLst>
                    <a:ext uri="{9D8B030D-6E8A-4147-A177-3AD203B41FA5}">
                      <a16:colId xmlns:a16="http://schemas.microsoft.com/office/drawing/2014/main" val="919606162"/>
                    </a:ext>
                  </a:extLst>
                </a:gridCol>
                <a:gridCol w="740664">
                  <a:extLst>
                    <a:ext uri="{9D8B030D-6E8A-4147-A177-3AD203B41FA5}">
                      <a16:colId xmlns:a16="http://schemas.microsoft.com/office/drawing/2014/main" val="280570396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919717434"/>
                  </a:ext>
                </a:extLst>
              </a:tr>
              <a:tr h="370840">
                <a:tc>
                  <a:txBody>
                    <a:bodyPr/>
                    <a:lstStyle/>
                    <a:p>
                      <a:r>
                        <a:rPr lang="en-US" sz="1000"/>
                        <a:t>Zanella</a:t>
                      </a:r>
                    </a:p>
                  </a:txBody>
                  <a:tcPr/>
                </a:tc>
                <a:tc>
                  <a:txBody>
                    <a:bodyPr/>
                    <a:lstStyle/>
                    <a:p>
                      <a:r>
                        <a:rPr lang="en-US" sz="1000"/>
                        <a:t>719630</a:t>
                      </a:r>
                    </a:p>
                  </a:txBody>
                  <a:tcPr/>
                </a:tc>
                <a:tc>
                  <a:txBody>
                    <a:bodyPr/>
                    <a:lstStyle/>
                    <a:p>
                      <a:r>
                        <a:rPr lang="en-US" sz="1000"/>
                        <a:t>-969</a:t>
                      </a:r>
                    </a:p>
                  </a:txBody>
                  <a:tcPr/>
                </a:tc>
                <a:tc>
                  <a:txBody>
                    <a:bodyPr/>
                    <a:lstStyle/>
                    <a:p>
                      <a:r>
                        <a:rPr lang="en-US" sz="1000"/>
                        <a:t>7</a:t>
                      </a:r>
                    </a:p>
                  </a:txBody>
                  <a:tcPr/>
                </a:tc>
                <a:tc>
                  <a:txBody>
                    <a:bodyPr/>
                    <a:lstStyle/>
                    <a:p>
                      <a:r>
                        <a:rPr lang="en-US" sz="1000"/>
                        <a:t>142</a:t>
                      </a:r>
                    </a:p>
                  </a:txBody>
                  <a:tcPr/>
                </a:tc>
                <a:tc>
                  <a:txBody>
                    <a:bodyPr/>
                    <a:lstStyle/>
                    <a:p>
                      <a:r>
                        <a:rPr lang="en-US" sz="1000"/>
                        <a:t>27</a:t>
                      </a:r>
                    </a:p>
                  </a:txBody>
                  <a:tcPr/>
                </a:tc>
                <a:tc>
                  <a:txBody>
                    <a:bodyPr/>
                    <a:lstStyle/>
                    <a:p>
                      <a:r>
                        <a:rPr lang="en-US" sz="1000"/>
                        <a:t>18</a:t>
                      </a:r>
                    </a:p>
                  </a:txBody>
                  <a:tcPr/>
                </a:tc>
                <a:tc>
                  <a:txBody>
                    <a:bodyPr/>
                    <a:lstStyle/>
                    <a:p>
                      <a:r>
                        <a:rPr lang="en-US" sz="1000"/>
                        <a:t>0</a:t>
                      </a:r>
                    </a:p>
                  </a:txBody>
                  <a:tcPr/>
                </a:tc>
                <a:tc>
                  <a:txBody>
                    <a:bodyPr/>
                    <a:lstStyle/>
                    <a:p>
                      <a:r>
                        <a:rPr lang="en-US" sz="1000"/>
                        <a:t>0.0037 %</a:t>
                      </a:r>
                    </a:p>
                  </a:txBody>
                  <a:tcPr/>
                </a:tc>
                <a:extLst>
                  <a:ext uri="{0D108BD9-81ED-4DB2-BD59-A6C34878D82A}">
                    <a16:rowId xmlns:a16="http://schemas.microsoft.com/office/drawing/2014/main" val="2272902181"/>
                  </a:ext>
                </a:extLst>
              </a:tr>
              <a:tr h="370840">
                <a:tc>
                  <a:txBody>
                    <a:bodyPr/>
                    <a:lstStyle/>
                    <a:p>
                      <a:r>
                        <a:rPr lang="en-US" sz="1000"/>
                        <a:t>Motomel</a:t>
                      </a:r>
                    </a:p>
                  </a:txBody>
                  <a:tcPr/>
                </a:tc>
                <a:tc>
                  <a:txBody>
                    <a:bodyPr/>
                    <a:lstStyle/>
                    <a:p>
                      <a:r>
                        <a:rPr lang="en-US" sz="1000"/>
                        <a:t>272692</a:t>
                      </a:r>
                    </a:p>
                  </a:txBody>
                  <a:tcPr/>
                </a:tc>
                <a:tc>
                  <a:txBody>
                    <a:bodyPr/>
                    <a:lstStyle/>
                    <a:p>
                      <a:r>
                        <a:rPr lang="en-US" sz="1000"/>
                        <a:t>1100</a:t>
                      </a:r>
                    </a:p>
                  </a:txBody>
                  <a:tcPr/>
                </a:tc>
                <a:tc>
                  <a:txBody>
                    <a:bodyPr/>
                    <a:lstStyle/>
                    <a:p>
                      <a:r>
                        <a:rPr lang="en-US" sz="1000"/>
                        <a:t>17</a:t>
                      </a:r>
                    </a:p>
                  </a:txBody>
                  <a:tcPr/>
                </a:tc>
                <a:tc>
                  <a:txBody>
                    <a:bodyPr/>
                    <a:lstStyle/>
                    <a:p>
                      <a:r>
                        <a:rPr lang="en-US" sz="1000"/>
                        <a:t>438</a:t>
                      </a:r>
                    </a:p>
                  </a:txBody>
                  <a:tcPr/>
                </a:tc>
                <a:tc>
                  <a:txBody>
                    <a:bodyPr/>
                    <a:lstStyle/>
                    <a:p>
                      <a:r>
                        <a:rPr lang="en-US" sz="1000"/>
                        <a:t>177</a:t>
                      </a:r>
                    </a:p>
                  </a:txBody>
                  <a:tcPr/>
                </a:tc>
                <a:tc>
                  <a:txBody>
                    <a:bodyPr/>
                    <a:lstStyle/>
                    <a:p>
                      <a:r>
                        <a:rPr lang="en-US" sz="1000"/>
                        <a:t>45</a:t>
                      </a:r>
                    </a:p>
                  </a:txBody>
                  <a:tcPr/>
                </a:tc>
                <a:tc>
                  <a:txBody>
                    <a:bodyPr/>
                    <a:lstStyle/>
                    <a:p>
                      <a:r>
                        <a:rPr lang="en-US" sz="1000"/>
                        <a:t>0</a:t>
                      </a:r>
                    </a:p>
                  </a:txBody>
                  <a:tcPr/>
                </a:tc>
                <a:tc>
                  <a:txBody>
                    <a:bodyPr/>
                    <a:lstStyle/>
                    <a:p>
                      <a:r>
                        <a:rPr lang="en-US" sz="1000"/>
                        <a:t>0.0143 %</a:t>
                      </a:r>
                    </a:p>
                  </a:txBody>
                  <a:tcPr/>
                </a:tc>
                <a:extLst>
                  <a:ext uri="{0D108BD9-81ED-4DB2-BD59-A6C34878D82A}">
                    <a16:rowId xmlns:a16="http://schemas.microsoft.com/office/drawing/2014/main" val="637433243"/>
                  </a:ext>
                </a:extLst>
              </a:tr>
              <a:tr h="370840">
                <a:tc>
                  <a:txBody>
                    <a:bodyPr/>
                    <a:lstStyle/>
                    <a:p>
                      <a:r>
                        <a:rPr lang="en-US" sz="1000"/>
                        <a:t>Corven Motos</a:t>
                      </a:r>
                    </a:p>
                  </a:txBody>
                  <a:tcPr/>
                </a:tc>
                <a:tc>
                  <a:txBody>
                    <a:bodyPr/>
                    <a:lstStyle/>
                    <a:p>
                      <a:r>
                        <a:rPr lang="en-US" sz="1000"/>
                        <a:t>87051</a:t>
                      </a:r>
                    </a:p>
                  </a:txBody>
                  <a:tcPr/>
                </a:tc>
                <a:tc>
                  <a:txBody>
                    <a:bodyPr/>
                    <a:lstStyle/>
                    <a:p>
                      <a:r>
                        <a:rPr lang="en-US" sz="1000"/>
                        <a:t>-38</a:t>
                      </a:r>
                    </a:p>
                  </a:txBody>
                  <a:tcPr/>
                </a:tc>
                <a:tc>
                  <a:txBody>
                    <a:bodyPr/>
                    <a:lstStyle/>
                    <a:p>
                      <a:r>
                        <a:rPr lang="en-US" sz="1000"/>
                        <a:t>8</a:t>
                      </a:r>
                    </a:p>
                  </a:txBody>
                  <a:tcPr/>
                </a:tc>
                <a:tc>
                  <a:txBody>
                    <a:bodyPr/>
                    <a:lstStyle/>
                    <a:p>
                      <a:r>
                        <a:rPr lang="en-US" sz="1000"/>
                        <a:t>84</a:t>
                      </a:r>
                    </a:p>
                  </a:txBody>
                  <a:tcPr/>
                </a:tc>
                <a:tc>
                  <a:txBody>
                    <a:bodyPr/>
                    <a:lstStyle/>
                    <a:p>
                      <a:r>
                        <a:rPr lang="en-US" sz="1000"/>
                        <a:t>36</a:t>
                      </a:r>
                    </a:p>
                  </a:txBody>
                  <a:tcPr/>
                </a:tc>
                <a:tc>
                  <a:txBody>
                    <a:bodyPr/>
                    <a:lstStyle/>
                    <a:p>
                      <a:r>
                        <a:rPr lang="en-US" sz="1000"/>
                        <a:t>11</a:t>
                      </a:r>
                    </a:p>
                  </a:txBody>
                  <a:tcPr/>
                </a:tc>
                <a:tc>
                  <a:txBody>
                    <a:bodyPr/>
                    <a:lstStyle/>
                    <a:p>
                      <a:r>
                        <a:rPr lang="en-US" sz="1000"/>
                        <a:t>1</a:t>
                      </a:r>
                    </a:p>
                  </a:txBody>
                  <a:tcPr/>
                </a:tc>
                <a:tc>
                  <a:txBody>
                    <a:bodyPr/>
                    <a:lstStyle/>
                    <a:p>
                      <a:r>
                        <a:rPr lang="en-US" sz="1000"/>
                        <a:t>0.0188 %</a:t>
                      </a:r>
                    </a:p>
                  </a:txBody>
                  <a:tcPr/>
                </a:tc>
                <a:extLst>
                  <a:ext uri="{0D108BD9-81ED-4DB2-BD59-A6C34878D82A}">
                    <a16:rowId xmlns:a16="http://schemas.microsoft.com/office/drawing/2014/main" val="171238807"/>
                  </a:ext>
                </a:extLst>
              </a:tr>
              <a:tr h="370840">
                <a:tc>
                  <a:txBody>
                    <a:bodyPr/>
                    <a:lstStyle/>
                    <a:p>
                      <a:r>
                        <a:rPr lang="en-US" sz="1000"/>
                        <a:t>Gilera Motors Argentina</a:t>
                      </a:r>
                    </a:p>
                  </a:txBody>
                  <a:tcPr/>
                </a:tc>
                <a:tc>
                  <a:txBody>
                    <a:bodyPr/>
                    <a:lstStyle/>
                    <a:p>
                      <a:r>
                        <a:rPr lang="en-US" sz="1000"/>
                        <a:t>33288</a:t>
                      </a:r>
                    </a:p>
                  </a:txBody>
                  <a:tcPr/>
                </a:tc>
                <a:tc>
                  <a:txBody>
                    <a:bodyPr/>
                    <a:lstStyle/>
                    <a:p>
                      <a:r>
                        <a:rPr lang="en-US" sz="1000"/>
                        <a:t>13</a:t>
                      </a:r>
                    </a:p>
                  </a:txBody>
                  <a:tcPr/>
                </a:tc>
                <a:tc>
                  <a:txBody>
                    <a:bodyPr/>
                    <a:lstStyle/>
                    <a:p>
                      <a:r>
                        <a:rPr lang="en-US" sz="1000"/>
                        <a:t>12</a:t>
                      </a:r>
                    </a:p>
                  </a:txBody>
                  <a:tcPr/>
                </a:tc>
                <a:tc>
                  <a:txBody>
                    <a:bodyPr/>
                    <a:lstStyle/>
                    <a:p>
                      <a:r>
                        <a:rPr lang="en-US" sz="1000"/>
                        <a:t>221</a:t>
                      </a:r>
                    </a:p>
                  </a:txBody>
                  <a:tcPr/>
                </a:tc>
                <a:tc>
                  <a:txBody>
                    <a:bodyPr/>
                    <a:lstStyle/>
                    <a:p>
                      <a:r>
                        <a:rPr lang="en-US" sz="1000"/>
                        <a:t>40</a:t>
                      </a:r>
                    </a:p>
                  </a:txBody>
                  <a:tcPr/>
                </a:tc>
                <a:tc>
                  <a:txBody>
                    <a:bodyPr/>
                    <a:lstStyle/>
                    <a:p>
                      <a:r>
                        <a:rPr lang="en-US" sz="1000"/>
                        <a:t>44</a:t>
                      </a:r>
                    </a:p>
                  </a:txBody>
                  <a:tcPr/>
                </a:tc>
                <a:tc>
                  <a:txBody>
                    <a:bodyPr/>
                    <a:lstStyle/>
                    <a:p>
                      <a:r>
                        <a:rPr lang="en-US" sz="1000"/>
                        <a:t>0</a:t>
                      </a:r>
                    </a:p>
                  </a:txBody>
                  <a:tcPr/>
                </a:tc>
                <a:tc>
                  <a:txBody>
                    <a:bodyPr/>
                    <a:lstStyle/>
                    <a:p>
                      <a:r>
                        <a:rPr lang="en-US" sz="1000"/>
                        <a:t>0.0764 %</a:t>
                      </a:r>
                    </a:p>
                  </a:txBody>
                  <a:tcPr/>
                </a:tc>
                <a:extLst>
                  <a:ext uri="{0D108BD9-81ED-4DB2-BD59-A6C34878D82A}">
                    <a16:rowId xmlns:a16="http://schemas.microsoft.com/office/drawing/2014/main" val="3411831502"/>
                  </a:ext>
                </a:extLst>
              </a:tr>
            </a:tbl>
          </a:graphicData>
        </a:graphic>
      </p:graphicFrame>
      <p:sp>
        <p:nvSpPr>
          <p:cNvPr id="4" name="Text Placeholder 3">
            <a:extLst>
              <a:ext uri="{FF2B5EF4-FFF2-40B4-BE49-F238E27FC236}">
                <a16:creationId xmlns:a16="http://schemas.microsoft.com/office/drawing/2014/main" id="{93FCACA2-6F3B-4BF0-A600-73DAD102722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21202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6030-3640-46A3-8B31-0C77E3154109}"/>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8E4350DC-4B77-408C-A4D9-D3F7A737D8A4}"/>
              </a:ext>
            </a:extLst>
          </p:cNvPr>
          <p:cNvGraphicFramePr>
            <a:graphicFrameLocks noGrp="1"/>
          </p:cNvGraphicFramePr>
          <p:nvPr>
            <p:ph type="chart" sz="quarter" idx="13"/>
            <p:extLst>
              <p:ext uri="{D42A27DB-BD31-4B8C-83A1-F6EECF244321}">
                <p14:modId xmlns:p14="http://schemas.microsoft.com/office/powerpoint/2010/main" val="3418148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3C4326-984C-407E-B3C1-A5CA50BEA7D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9014EAA-3C1E-42DC-855F-375AA958FB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7640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9EAB3-7FE8-44CF-A88D-E7A5A4E5D1D2}"/>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B899EB9F-2D69-4D9F-87C2-23D00FF8BC9D}"/>
              </a:ext>
            </a:extLst>
          </p:cNvPr>
          <p:cNvGraphicFramePr>
            <a:graphicFrameLocks noGrp="1"/>
          </p:cNvGraphicFramePr>
          <p:nvPr>
            <p:ph type="chart" sz="quarter" idx="13"/>
            <p:extLst>
              <p:ext uri="{D42A27DB-BD31-4B8C-83A1-F6EECF244321}">
                <p14:modId xmlns:p14="http://schemas.microsoft.com/office/powerpoint/2010/main" val="1168933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9E020C-744A-49A0-995C-EACFAAC5054B}"/>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ACF7E980-C6D5-41CA-994D-07FCD73D35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7199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97DA0-79E7-45CE-B46B-C8C676930DD1}"/>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80E0AE62-E87F-43A0-93FE-6BE6E374D58F}"/>
              </a:ext>
            </a:extLst>
          </p:cNvPr>
          <p:cNvGraphicFramePr>
            <a:graphicFrameLocks noGrp="1"/>
          </p:cNvGraphicFramePr>
          <p:nvPr>
            <p:ph type="chart" sz="quarter" idx="13"/>
            <p:extLst>
              <p:ext uri="{D42A27DB-BD31-4B8C-83A1-F6EECF244321}">
                <p14:modId xmlns:p14="http://schemas.microsoft.com/office/powerpoint/2010/main" val="3874130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20AEFF-97DE-4CA3-82B5-014ECD73C002}"/>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A924C1E0-E2B0-4EC4-8D0C-24ABAC9D6C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3326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67B9A-5336-4966-A0E1-EDFD0B72D114}"/>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D77BEE34-8C95-4482-B897-5698F0B20B93}"/>
              </a:ext>
            </a:extLst>
          </p:cNvPr>
          <p:cNvGraphicFramePr>
            <a:graphicFrameLocks noGrp="1"/>
          </p:cNvGraphicFramePr>
          <p:nvPr>
            <p:ph type="chart" sz="quarter" idx="13"/>
            <p:extLst>
              <p:ext uri="{D42A27DB-BD31-4B8C-83A1-F6EECF244321}">
                <p14:modId xmlns:p14="http://schemas.microsoft.com/office/powerpoint/2010/main" val="28743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553F9B-D8AB-44A0-8AB0-1CE025C45C9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F08F277-2D8D-4692-925A-803F91B005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9955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CC7C7-D86D-4568-86D4-F2BA4A13C203}"/>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6D427C34-F4A8-408F-AA59-B7D0B21969C3}"/>
              </a:ext>
            </a:extLst>
          </p:cNvPr>
          <p:cNvGraphicFramePr>
            <a:graphicFrameLocks noGrp="1"/>
          </p:cNvGraphicFramePr>
          <p:nvPr>
            <p:ph type="chart" sz="quarter" idx="13"/>
            <p:extLst>
              <p:ext uri="{D42A27DB-BD31-4B8C-83A1-F6EECF244321}">
                <p14:modId xmlns:p14="http://schemas.microsoft.com/office/powerpoint/2010/main" val="3322690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C796CD-368A-4C8B-BD97-47228374A26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5EC46D7-3E35-441A-8B00-D2FAC86156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090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11F5E-5F19-4DE3-86ED-786B54C354F8}"/>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D2474A06-3130-4D85-A4B5-D4F30E451952}"/>
              </a:ext>
            </a:extLst>
          </p:cNvPr>
          <p:cNvGraphicFramePr>
            <a:graphicFrameLocks noGrp="1"/>
          </p:cNvGraphicFramePr>
          <p:nvPr>
            <p:ph type="chart" sz="quarter" idx="13"/>
            <p:extLst>
              <p:ext uri="{D42A27DB-BD31-4B8C-83A1-F6EECF244321}">
                <p14:modId xmlns:p14="http://schemas.microsoft.com/office/powerpoint/2010/main" val="505107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5031DF-DF1B-4AD4-940B-1B2A2AC1DD3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11EA26A-336E-403D-AD6E-6E8F2D3BFE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1966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BE674-03ED-4506-AC10-759AC139A6E2}"/>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6D40E427-D9DD-4D19-AC59-380AF80B7FB3}"/>
              </a:ext>
            </a:extLst>
          </p:cNvPr>
          <p:cNvGraphicFramePr>
            <a:graphicFrameLocks noGrp="1"/>
          </p:cNvGraphicFramePr>
          <p:nvPr>
            <p:ph type="chart" sz="quarter" idx="13"/>
            <p:extLst>
              <p:ext uri="{D42A27DB-BD31-4B8C-83A1-F6EECF244321}">
                <p14:modId xmlns:p14="http://schemas.microsoft.com/office/powerpoint/2010/main" val="3832136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5C4F8E-8328-4D52-88F9-CB5FA38D1961}"/>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6DFE8C3-B4E7-47A2-8D03-0BEFE56930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314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BE338-F48D-4DBC-8FF9-42DB5669D2ED}"/>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26A1C22F-37CE-4F60-B715-734D3259E026}"/>
              </a:ext>
            </a:extLst>
          </p:cNvPr>
          <p:cNvGraphicFramePr>
            <a:graphicFrameLocks noGrp="1"/>
          </p:cNvGraphicFramePr>
          <p:nvPr>
            <p:ph type="chart" sz="quarter" idx="13"/>
            <p:extLst>
              <p:ext uri="{D42A27DB-BD31-4B8C-83A1-F6EECF244321}">
                <p14:modId xmlns:p14="http://schemas.microsoft.com/office/powerpoint/2010/main" val="3811056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55E26C-EC77-4619-ABB8-F7DC1B974C18}"/>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77EC492-7BB5-4825-BB28-C5851D57D3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1893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B5FC7-6227-4F9A-95A2-20B8ED735FDD}"/>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2C508D9D-90C9-4370-BAA1-378D9FC87352}"/>
              </a:ext>
            </a:extLst>
          </p:cNvPr>
          <p:cNvGraphicFramePr>
            <a:graphicFrameLocks noGrp="1"/>
          </p:cNvGraphicFramePr>
          <p:nvPr>
            <p:ph type="chart" sz="quarter" idx="13"/>
            <p:extLst>
              <p:ext uri="{D42A27DB-BD31-4B8C-83A1-F6EECF244321}">
                <p14:modId xmlns:p14="http://schemas.microsoft.com/office/powerpoint/2010/main" val="2785530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388D50-90D8-4BFB-BDFA-ABD2F42503B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CE360C3F-7BC3-4773-AB51-13134BE24E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7325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A990-8DEE-4475-B79F-FB1DF64AA316}"/>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9B0AD492-3665-4006-9989-7FAC1DABD057}"/>
              </a:ext>
            </a:extLst>
          </p:cNvPr>
          <p:cNvGraphicFramePr>
            <a:graphicFrameLocks noGrp="1"/>
          </p:cNvGraphicFramePr>
          <p:nvPr>
            <p:ph type="chart" sz="quarter" idx="13"/>
            <p:extLst>
              <p:ext uri="{D42A27DB-BD31-4B8C-83A1-F6EECF244321}">
                <p14:modId xmlns:p14="http://schemas.microsoft.com/office/powerpoint/2010/main" val="823571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EB7B66-0169-4DA6-91A1-424C7243FA91}"/>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B4A7AD23-A9DA-4D1B-8AF1-EB5BF72918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1015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57592-BE69-4C14-934B-54AE04973821}"/>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2C10ED39-8FC3-465F-9AD2-40F40F5E8D9C}"/>
              </a:ext>
            </a:extLst>
          </p:cNvPr>
          <p:cNvGraphicFramePr>
            <a:graphicFrameLocks noGrp="1"/>
          </p:cNvGraphicFramePr>
          <p:nvPr>
            <p:ph type="chart" sz="quarter" idx="13"/>
            <p:extLst>
              <p:ext uri="{D42A27DB-BD31-4B8C-83A1-F6EECF244321}">
                <p14:modId xmlns:p14="http://schemas.microsoft.com/office/powerpoint/2010/main" val="3342396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F5416F-6357-417F-B5D9-E6FA5C0EFAF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F5A5682F-F632-411C-BC59-6BD258D55B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6561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B6DD9-948B-477D-B7CA-5FF60F013FF9}"/>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2675A1BD-3739-4F0F-99B4-A5C975CE16FC}"/>
              </a:ext>
            </a:extLst>
          </p:cNvPr>
          <p:cNvGraphicFramePr>
            <a:graphicFrameLocks noGrp="1"/>
          </p:cNvGraphicFramePr>
          <p:nvPr>
            <p:ph type="chart" sz="quarter" idx="13"/>
            <p:extLst>
              <p:ext uri="{D42A27DB-BD31-4B8C-83A1-F6EECF244321}">
                <p14:modId xmlns:p14="http://schemas.microsoft.com/office/powerpoint/2010/main" val="748650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BF1054-8D8B-4D19-B729-B503D0F4968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6E391F96-D8D4-4480-8A1B-CE574A94DB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9139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0A2C1-2E3A-4845-8A91-F6157BE681C6}"/>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5F1FB196-7A2D-427A-9D23-53C6CFDB94C0}"/>
              </a:ext>
            </a:extLst>
          </p:cNvPr>
          <p:cNvGraphicFramePr>
            <a:graphicFrameLocks noGrp="1"/>
          </p:cNvGraphicFramePr>
          <p:nvPr>
            <p:ph type="chart" sz="quarter" idx="13"/>
            <p:extLst>
              <p:ext uri="{D42A27DB-BD31-4B8C-83A1-F6EECF244321}">
                <p14:modId xmlns:p14="http://schemas.microsoft.com/office/powerpoint/2010/main" val="4122484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EEBE39-2AC4-4585-A550-940B79B0A13B}"/>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667E7BA-03DC-465C-AE3D-ED5F0E78AF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8684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9B80E-1C2A-4B41-BDCD-00B610967FD0}"/>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1C9E13A2-6B70-4087-A876-2CB146FFA229}"/>
              </a:ext>
            </a:extLst>
          </p:cNvPr>
          <p:cNvGraphicFramePr>
            <a:graphicFrameLocks noGrp="1"/>
          </p:cNvGraphicFramePr>
          <p:nvPr>
            <p:ph type="chart" sz="quarter" idx="13"/>
            <p:extLst>
              <p:ext uri="{D42A27DB-BD31-4B8C-83A1-F6EECF244321}">
                <p14:modId xmlns:p14="http://schemas.microsoft.com/office/powerpoint/2010/main" val="683173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B49E30-6D1D-49B6-90AD-BCD6C40AC5B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660B16DF-394C-4D5C-A11E-48D0E69CE0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0629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BB475-E6FC-421C-A208-CF451F1F77AF}"/>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051101AB-6B45-4CF2-8BA2-1AED6D8670FD}"/>
              </a:ext>
            </a:extLst>
          </p:cNvPr>
          <p:cNvGraphicFramePr>
            <a:graphicFrameLocks noGrp="1"/>
          </p:cNvGraphicFramePr>
          <p:nvPr>
            <p:ph type="chart" sz="quarter" idx="13"/>
            <p:extLst>
              <p:ext uri="{D42A27DB-BD31-4B8C-83A1-F6EECF244321}">
                <p14:modId xmlns:p14="http://schemas.microsoft.com/office/powerpoint/2010/main" val="3685712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545AF2-F779-4987-A0E8-76029E54D88A}"/>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E182614-303A-493F-A6E8-7907EE9434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98082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70B61-1DBC-45CE-A239-B87A6BC671FF}"/>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5214AF5C-E72F-4F8B-931E-DD0D298F4316}"/>
              </a:ext>
            </a:extLst>
          </p:cNvPr>
          <p:cNvGraphicFramePr>
            <a:graphicFrameLocks noGrp="1"/>
          </p:cNvGraphicFramePr>
          <p:nvPr>
            <p:ph type="chart" sz="quarter" idx="13"/>
            <p:extLst>
              <p:ext uri="{D42A27DB-BD31-4B8C-83A1-F6EECF244321}">
                <p14:modId xmlns:p14="http://schemas.microsoft.com/office/powerpoint/2010/main" val="1070296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C58C08-53DE-41ED-8B95-310905B2EF58}"/>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B166292A-30C7-48AC-9D2E-917D97B87B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8534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D05D6-8369-4EBF-845B-A80DE36203F5}"/>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590B8FDE-D622-449B-BEB3-751180BD03D9}"/>
              </a:ext>
            </a:extLst>
          </p:cNvPr>
          <p:cNvGraphicFramePr>
            <a:graphicFrameLocks noGrp="1"/>
          </p:cNvGraphicFramePr>
          <p:nvPr>
            <p:ph type="chart" sz="quarter" idx="13"/>
            <p:extLst>
              <p:ext uri="{D42A27DB-BD31-4B8C-83A1-F6EECF244321}">
                <p14:modId xmlns:p14="http://schemas.microsoft.com/office/powerpoint/2010/main" val="4263071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8A4028-8FEE-43C9-A50C-DC0D3A09DFDA}"/>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A952E9D9-A35B-4EA3-9A10-6586F8DDAB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6346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C8B52-855B-43D2-846D-56EC54263218}"/>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E3D2A6AD-101D-40B1-A8BE-9394E2B812BA}"/>
              </a:ext>
            </a:extLst>
          </p:cNvPr>
          <p:cNvGraphicFramePr>
            <a:graphicFrameLocks noGrp="1"/>
          </p:cNvGraphicFramePr>
          <p:nvPr>
            <p:ph type="chart" sz="quarter" idx="13"/>
            <p:extLst>
              <p:ext uri="{D42A27DB-BD31-4B8C-83A1-F6EECF244321}">
                <p14:modId xmlns:p14="http://schemas.microsoft.com/office/powerpoint/2010/main" val="2168794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072D8-245D-4940-BDA2-EDDDB9311F3B}"/>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C798F7A-AE2F-460A-B50A-D52F492DE7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7006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3A571-4A65-438D-B979-3FD480FC2475}"/>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E9EF0B26-DBFA-4F59-9861-AE9A69F75D05}"/>
              </a:ext>
            </a:extLst>
          </p:cNvPr>
          <p:cNvGraphicFramePr>
            <a:graphicFrameLocks noGrp="1"/>
          </p:cNvGraphicFramePr>
          <p:nvPr>
            <p:ph type="tbl" sz="quarter" idx="13"/>
            <p:extLst>
              <p:ext uri="{D42A27DB-BD31-4B8C-83A1-F6EECF244321}">
                <p14:modId xmlns:p14="http://schemas.microsoft.com/office/powerpoint/2010/main" val="174524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3038460"/>
                    </a:ext>
                  </a:extLst>
                </a:gridCol>
                <a:gridCol w="1152144">
                  <a:extLst>
                    <a:ext uri="{9D8B030D-6E8A-4147-A177-3AD203B41FA5}">
                      <a16:colId xmlns:a16="http://schemas.microsoft.com/office/drawing/2014/main" val="3537617830"/>
                    </a:ext>
                  </a:extLst>
                </a:gridCol>
                <a:gridCol w="1152144">
                  <a:extLst>
                    <a:ext uri="{9D8B030D-6E8A-4147-A177-3AD203B41FA5}">
                      <a16:colId xmlns:a16="http://schemas.microsoft.com/office/drawing/2014/main" val="1289304995"/>
                    </a:ext>
                  </a:extLst>
                </a:gridCol>
                <a:gridCol w="1152144">
                  <a:extLst>
                    <a:ext uri="{9D8B030D-6E8A-4147-A177-3AD203B41FA5}">
                      <a16:colId xmlns:a16="http://schemas.microsoft.com/office/drawing/2014/main" val="592333646"/>
                    </a:ext>
                  </a:extLst>
                </a:gridCol>
                <a:gridCol w="1152144">
                  <a:extLst>
                    <a:ext uri="{9D8B030D-6E8A-4147-A177-3AD203B41FA5}">
                      <a16:colId xmlns:a16="http://schemas.microsoft.com/office/drawing/2014/main" val="2379978191"/>
                    </a:ext>
                  </a:extLst>
                </a:gridCol>
                <a:gridCol w="1152144">
                  <a:extLst>
                    <a:ext uri="{9D8B030D-6E8A-4147-A177-3AD203B41FA5}">
                      <a16:colId xmlns:a16="http://schemas.microsoft.com/office/drawing/2014/main" val="317014566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460470722"/>
                  </a:ext>
                </a:extLst>
              </a:tr>
              <a:tr h="370840">
                <a:tc>
                  <a:txBody>
                    <a:bodyPr/>
                    <a:lstStyle/>
                    <a:p>
                      <a:r>
                        <a:rPr lang="en-US" sz="1000"/>
                        <a:t>#Gilera</a:t>
                      </a:r>
                    </a:p>
                  </a:txBody>
                  <a:tcPr/>
                </a:tc>
                <a:tc>
                  <a:txBody>
                    <a:bodyPr/>
                    <a:lstStyle/>
                    <a:p>
                      <a:r>
                        <a:rPr lang="en-US" sz="1000"/>
                        <a:t>21</a:t>
                      </a:r>
                    </a:p>
                  </a:txBody>
                  <a:tcPr/>
                </a:tc>
                <a:tc>
                  <a:txBody>
                    <a:bodyPr/>
                    <a:lstStyle/>
                    <a:p>
                      <a:r>
                        <a:rPr lang="en-US" sz="1000"/>
                        <a:t>19.47619047619</a:t>
                      </a:r>
                    </a:p>
                  </a:txBody>
                  <a:tcPr/>
                </a:tc>
                <a:tc>
                  <a:txBody>
                    <a:bodyPr/>
                    <a:lstStyle/>
                    <a:p>
                      <a:r>
                        <a:rPr lang="en-US" sz="1000"/>
                        <a:t>3.4285714285714</a:t>
                      </a:r>
                    </a:p>
                  </a:txBody>
                  <a:tcPr/>
                </a:tc>
                <a:tc>
                  <a:txBody>
                    <a:bodyPr/>
                    <a:lstStyle/>
                    <a:p>
                      <a:r>
                        <a:rPr lang="en-US" sz="1000"/>
                        <a:t>3.9047619047619</a:t>
                      </a:r>
                    </a:p>
                  </a:txBody>
                  <a:tcPr/>
                </a:tc>
                <a:tc>
                  <a:txBody>
                    <a:bodyPr/>
                    <a:lstStyle/>
                    <a:p>
                      <a:r>
                        <a:rPr lang="en-US" sz="1000"/>
                        <a:t>26.809523809524</a:t>
                      </a:r>
                    </a:p>
                  </a:txBody>
                  <a:tcPr/>
                </a:tc>
                <a:extLst>
                  <a:ext uri="{0D108BD9-81ED-4DB2-BD59-A6C34878D82A}">
                    <a16:rowId xmlns:a16="http://schemas.microsoft.com/office/drawing/2014/main" val="531493504"/>
                  </a:ext>
                </a:extLst>
              </a:tr>
              <a:tr h="370840">
                <a:tc>
                  <a:txBody>
                    <a:bodyPr/>
                    <a:lstStyle/>
                    <a:p>
                      <a:r>
                        <a:rPr lang="en-US" sz="1000"/>
                        <a:t>#GileraMotors</a:t>
                      </a:r>
                    </a:p>
                  </a:txBody>
                  <a:tcPr/>
                </a:tc>
                <a:tc>
                  <a:txBody>
                    <a:bodyPr/>
                    <a:lstStyle/>
                    <a:p>
                      <a:r>
                        <a:rPr lang="en-US" sz="1000"/>
                        <a:t>12</a:t>
                      </a:r>
                    </a:p>
                  </a:txBody>
                  <a:tcPr/>
                </a:tc>
                <a:tc>
                  <a:txBody>
                    <a:bodyPr/>
                    <a:lstStyle/>
                    <a:p>
                      <a:r>
                        <a:rPr lang="en-US" sz="1000"/>
                        <a:t>18.416666666667</a:t>
                      </a:r>
                    </a:p>
                  </a:txBody>
                  <a:tcPr/>
                </a:tc>
                <a:tc>
                  <a:txBody>
                    <a:bodyPr/>
                    <a:lstStyle/>
                    <a:p>
                      <a:r>
                        <a:rPr lang="en-US" sz="1000"/>
                        <a:t>3.3333333333333</a:t>
                      </a:r>
                    </a:p>
                  </a:txBody>
                  <a:tcPr/>
                </a:tc>
                <a:tc>
                  <a:txBody>
                    <a:bodyPr/>
                    <a:lstStyle/>
                    <a:p>
                      <a:r>
                        <a:rPr lang="en-US" sz="1000"/>
                        <a:t>3.6666666666667</a:t>
                      </a:r>
                    </a:p>
                  </a:txBody>
                  <a:tcPr/>
                </a:tc>
                <a:tc>
                  <a:txBody>
                    <a:bodyPr/>
                    <a:lstStyle/>
                    <a:p>
                      <a:r>
                        <a:rPr lang="en-US" sz="1000"/>
                        <a:t>25.416666666667</a:t>
                      </a:r>
                    </a:p>
                  </a:txBody>
                  <a:tcPr/>
                </a:tc>
                <a:extLst>
                  <a:ext uri="{0D108BD9-81ED-4DB2-BD59-A6C34878D82A}">
                    <a16:rowId xmlns:a16="http://schemas.microsoft.com/office/drawing/2014/main" val="4224502650"/>
                  </a:ext>
                </a:extLst>
              </a:tr>
              <a:tr h="370840">
                <a:tc>
                  <a:txBody>
                    <a:bodyPr/>
                    <a:lstStyle/>
                    <a:p>
                      <a:r>
                        <a:rPr lang="en-US" sz="1000"/>
                        <a:t>#GileraArgentina</a:t>
                      </a:r>
                    </a:p>
                  </a:txBody>
                  <a:tcPr/>
                </a:tc>
                <a:tc>
                  <a:txBody>
                    <a:bodyPr/>
                    <a:lstStyle/>
                    <a:p>
                      <a:r>
                        <a:rPr lang="en-US" sz="1000"/>
                        <a:t>12</a:t>
                      </a:r>
                    </a:p>
                  </a:txBody>
                  <a:tcPr/>
                </a:tc>
                <a:tc>
                  <a:txBody>
                    <a:bodyPr/>
                    <a:lstStyle/>
                    <a:p>
                      <a:r>
                        <a:rPr lang="en-US" sz="1000"/>
                        <a:t>18.416666666667</a:t>
                      </a:r>
                    </a:p>
                  </a:txBody>
                  <a:tcPr/>
                </a:tc>
                <a:tc>
                  <a:txBody>
                    <a:bodyPr/>
                    <a:lstStyle/>
                    <a:p>
                      <a:r>
                        <a:rPr lang="en-US" sz="1000"/>
                        <a:t>3.3333333333333</a:t>
                      </a:r>
                    </a:p>
                  </a:txBody>
                  <a:tcPr/>
                </a:tc>
                <a:tc>
                  <a:txBody>
                    <a:bodyPr/>
                    <a:lstStyle/>
                    <a:p>
                      <a:r>
                        <a:rPr lang="en-US" sz="1000"/>
                        <a:t>3.6666666666667</a:t>
                      </a:r>
                    </a:p>
                  </a:txBody>
                  <a:tcPr/>
                </a:tc>
                <a:tc>
                  <a:txBody>
                    <a:bodyPr/>
                    <a:lstStyle/>
                    <a:p>
                      <a:r>
                        <a:rPr lang="en-US" sz="1000"/>
                        <a:t>25.416666666667</a:t>
                      </a:r>
                    </a:p>
                  </a:txBody>
                  <a:tcPr/>
                </a:tc>
                <a:extLst>
                  <a:ext uri="{0D108BD9-81ED-4DB2-BD59-A6C34878D82A}">
                    <a16:rowId xmlns:a16="http://schemas.microsoft.com/office/drawing/2014/main" val="3883549306"/>
                  </a:ext>
                </a:extLst>
              </a:tr>
              <a:tr h="370840">
                <a:tc>
                  <a:txBody>
                    <a:bodyPr/>
                    <a:lstStyle/>
                    <a:p>
                      <a:r>
                        <a:rPr lang="en-US" sz="1000"/>
                        <a:t>#InfinitosCaminosTeEsperan</a:t>
                      </a:r>
                    </a:p>
                  </a:txBody>
                  <a:tcPr/>
                </a:tc>
                <a:tc>
                  <a:txBody>
                    <a:bodyPr/>
                    <a:lstStyle/>
                    <a:p>
                      <a:r>
                        <a:rPr lang="en-US" sz="1000"/>
                        <a:t>12</a:t>
                      </a:r>
                    </a:p>
                  </a:txBody>
                  <a:tcPr/>
                </a:tc>
                <a:tc>
                  <a:txBody>
                    <a:bodyPr/>
                    <a:lstStyle/>
                    <a:p>
                      <a:r>
                        <a:rPr lang="en-US" sz="1000"/>
                        <a:t>18.416666666667</a:t>
                      </a:r>
                    </a:p>
                  </a:txBody>
                  <a:tcPr/>
                </a:tc>
                <a:tc>
                  <a:txBody>
                    <a:bodyPr/>
                    <a:lstStyle/>
                    <a:p>
                      <a:r>
                        <a:rPr lang="en-US" sz="1000"/>
                        <a:t>3.3333333333333</a:t>
                      </a:r>
                    </a:p>
                  </a:txBody>
                  <a:tcPr/>
                </a:tc>
                <a:tc>
                  <a:txBody>
                    <a:bodyPr/>
                    <a:lstStyle/>
                    <a:p>
                      <a:r>
                        <a:rPr lang="en-US" sz="1000"/>
                        <a:t>3.6666666666667</a:t>
                      </a:r>
                    </a:p>
                  </a:txBody>
                  <a:tcPr/>
                </a:tc>
                <a:tc>
                  <a:txBody>
                    <a:bodyPr/>
                    <a:lstStyle/>
                    <a:p>
                      <a:r>
                        <a:rPr lang="en-US" sz="1000"/>
                        <a:t>25.416666666667</a:t>
                      </a:r>
                    </a:p>
                  </a:txBody>
                  <a:tcPr/>
                </a:tc>
                <a:extLst>
                  <a:ext uri="{0D108BD9-81ED-4DB2-BD59-A6C34878D82A}">
                    <a16:rowId xmlns:a16="http://schemas.microsoft.com/office/drawing/2014/main" val="219551771"/>
                  </a:ext>
                </a:extLst>
              </a:tr>
              <a:tr h="370840">
                <a:tc>
                  <a:txBody>
                    <a:bodyPr/>
                    <a:lstStyle/>
                    <a:p>
                      <a:r>
                        <a:rPr lang="en-US" sz="1000"/>
                        <a:t>#motos</a:t>
                      </a:r>
                    </a:p>
                  </a:txBody>
                  <a:tcPr/>
                </a:tc>
                <a:tc>
                  <a:txBody>
                    <a:bodyPr/>
                    <a:lstStyle/>
                    <a:p>
                      <a:r>
                        <a:rPr lang="en-US" sz="1000"/>
                        <a:t>12</a:t>
                      </a:r>
                    </a:p>
                  </a:txBody>
                  <a:tcPr/>
                </a:tc>
                <a:tc>
                  <a:txBody>
                    <a:bodyPr/>
                    <a:lstStyle/>
                    <a:p>
                      <a:r>
                        <a:rPr lang="en-US" sz="1000"/>
                        <a:t>18.416666666667</a:t>
                      </a:r>
                    </a:p>
                  </a:txBody>
                  <a:tcPr/>
                </a:tc>
                <a:tc>
                  <a:txBody>
                    <a:bodyPr/>
                    <a:lstStyle/>
                    <a:p>
                      <a:r>
                        <a:rPr lang="en-US" sz="1000"/>
                        <a:t>3.3333333333333</a:t>
                      </a:r>
                    </a:p>
                  </a:txBody>
                  <a:tcPr/>
                </a:tc>
                <a:tc>
                  <a:txBody>
                    <a:bodyPr/>
                    <a:lstStyle/>
                    <a:p>
                      <a:r>
                        <a:rPr lang="en-US" sz="1000"/>
                        <a:t>3.6666666666667</a:t>
                      </a:r>
                    </a:p>
                  </a:txBody>
                  <a:tcPr/>
                </a:tc>
                <a:tc>
                  <a:txBody>
                    <a:bodyPr/>
                    <a:lstStyle/>
                    <a:p>
                      <a:r>
                        <a:rPr lang="en-US" sz="1000"/>
                        <a:t>25.416666666667</a:t>
                      </a:r>
                    </a:p>
                  </a:txBody>
                  <a:tcPr/>
                </a:tc>
                <a:extLst>
                  <a:ext uri="{0D108BD9-81ED-4DB2-BD59-A6C34878D82A}">
                    <a16:rowId xmlns:a16="http://schemas.microsoft.com/office/drawing/2014/main" val="1676712698"/>
                  </a:ext>
                </a:extLst>
              </a:tr>
              <a:tr h="370840">
                <a:tc>
                  <a:txBody>
                    <a:bodyPr/>
                    <a:lstStyle/>
                    <a:p>
                      <a:r>
                        <a:rPr lang="en-US" sz="1000"/>
                        <a:t>#0km</a:t>
                      </a:r>
                    </a:p>
                  </a:txBody>
                  <a:tcPr/>
                </a:tc>
                <a:tc>
                  <a:txBody>
                    <a:bodyPr/>
                    <a:lstStyle/>
                    <a:p>
                      <a:r>
                        <a:rPr lang="en-US" sz="1000"/>
                        <a:t>12</a:t>
                      </a:r>
                    </a:p>
                  </a:txBody>
                  <a:tcPr/>
                </a:tc>
                <a:tc>
                  <a:txBody>
                    <a:bodyPr/>
                    <a:lstStyle/>
                    <a:p>
                      <a:r>
                        <a:rPr lang="en-US" sz="1000"/>
                        <a:t>18.416666666667</a:t>
                      </a:r>
                    </a:p>
                  </a:txBody>
                  <a:tcPr/>
                </a:tc>
                <a:tc>
                  <a:txBody>
                    <a:bodyPr/>
                    <a:lstStyle/>
                    <a:p>
                      <a:r>
                        <a:rPr lang="en-US" sz="1000"/>
                        <a:t>3.3333333333333</a:t>
                      </a:r>
                    </a:p>
                  </a:txBody>
                  <a:tcPr/>
                </a:tc>
                <a:tc>
                  <a:txBody>
                    <a:bodyPr/>
                    <a:lstStyle/>
                    <a:p>
                      <a:r>
                        <a:rPr lang="en-US" sz="1000"/>
                        <a:t>3.6666666666667</a:t>
                      </a:r>
                    </a:p>
                  </a:txBody>
                  <a:tcPr/>
                </a:tc>
                <a:tc>
                  <a:txBody>
                    <a:bodyPr/>
                    <a:lstStyle/>
                    <a:p>
                      <a:r>
                        <a:rPr lang="en-US" sz="1000"/>
                        <a:t>25.416666666667</a:t>
                      </a:r>
                    </a:p>
                  </a:txBody>
                  <a:tcPr/>
                </a:tc>
                <a:extLst>
                  <a:ext uri="{0D108BD9-81ED-4DB2-BD59-A6C34878D82A}">
                    <a16:rowId xmlns:a16="http://schemas.microsoft.com/office/drawing/2014/main" val="3417224751"/>
                  </a:ext>
                </a:extLst>
              </a:tr>
              <a:tr h="370840">
                <a:tc>
                  <a:txBody>
                    <a:bodyPr/>
                    <a:lstStyle/>
                    <a:p>
                      <a:r>
                        <a:rPr lang="en-US" sz="1000"/>
                        <a:t>#LaMarcadeSiempre</a:t>
                      </a:r>
                    </a:p>
                  </a:txBody>
                  <a:tcPr/>
                </a:tc>
                <a:tc>
                  <a:txBody>
                    <a:bodyPr/>
                    <a:lstStyle/>
                    <a:p>
                      <a:r>
                        <a:rPr lang="en-US" sz="1000"/>
                        <a:t>12</a:t>
                      </a:r>
                    </a:p>
                  </a:txBody>
                  <a:tcPr/>
                </a:tc>
                <a:tc>
                  <a:txBody>
                    <a:bodyPr/>
                    <a:lstStyle/>
                    <a:p>
                      <a:r>
                        <a:rPr lang="en-US" sz="1000"/>
                        <a:t>18.416666666667</a:t>
                      </a:r>
                    </a:p>
                  </a:txBody>
                  <a:tcPr/>
                </a:tc>
                <a:tc>
                  <a:txBody>
                    <a:bodyPr/>
                    <a:lstStyle/>
                    <a:p>
                      <a:r>
                        <a:rPr lang="en-US" sz="1000"/>
                        <a:t>3.3333333333333</a:t>
                      </a:r>
                    </a:p>
                  </a:txBody>
                  <a:tcPr/>
                </a:tc>
                <a:tc>
                  <a:txBody>
                    <a:bodyPr/>
                    <a:lstStyle/>
                    <a:p>
                      <a:r>
                        <a:rPr lang="en-US" sz="1000"/>
                        <a:t>3.6666666666667</a:t>
                      </a:r>
                    </a:p>
                  </a:txBody>
                  <a:tcPr/>
                </a:tc>
                <a:tc>
                  <a:txBody>
                    <a:bodyPr/>
                    <a:lstStyle/>
                    <a:p>
                      <a:r>
                        <a:rPr lang="en-US" sz="1000"/>
                        <a:t>25.416666666667</a:t>
                      </a:r>
                    </a:p>
                  </a:txBody>
                  <a:tcPr/>
                </a:tc>
                <a:extLst>
                  <a:ext uri="{0D108BD9-81ED-4DB2-BD59-A6C34878D82A}">
                    <a16:rowId xmlns:a16="http://schemas.microsoft.com/office/drawing/2014/main" val="2798783020"/>
                  </a:ext>
                </a:extLst>
              </a:tr>
              <a:tr h="370840">
                <a:tc>
                  <a:txBody>
                    <a:bodyPr/>
                    <a:lstStyle/>
                    <a:p>
                      <a:r>
                        <a:rPr lang="en-US" sz="1000"/>
                        <a:t>#JugadorMotomel</a:t>
                      </a:r>
                    </a:p>
                  </a:txBody>
                  <a:tcPr/>
                </a:tc>
                <a:tc>
                  <a:txBody>
                    <a:bodyPr/>
                    <a:lstStyle/>
                    <a:p>
                      <a:r>
                        <a:rPr lang="en-US" sz="1000"/>
                        <a:t>8</a:t>
                      </a:r>
                    </a:p>
                  </a:txBody>
                  <a:tcPr/>
                </a:tc>
                <a:tc>
                  <a:txBody>
                    <a:bodyPr/>
                    <a:lstStyle/>
                    <a:p>
                      <a:r>
                        <a:rPr lang="en-US" sz="1000"/>
                        <a:t>17.375</a:t>
                      </a:r>
                    </a:p>
                  </a:txBody>
                  <a:tcPr/>
                </a:tc>
                <a:tc>
                  <a:txBody>
                    <a:bodyPr/>
                    <a:lstStyle/>
                    <a:p>
                      <a:r>
                        <a:rPr lang="en-US" sz="1000"/>
                        <a:t>34.875</a:t>
                      </a:r>
                    </a:p>
                  </a:txBody>
                  <a:tcPr/>
                </a:tc>
                <a:tc>
                  <a:txBody>
                    <a:bodyPr/>
                    <a:lstStyle/>
                    <a:p>
                      <a:r>
                        <a:rPr lang="en-US" sz="1000"/>
                        <a:t>0</a:t>
                      </a:r>
                    </a:p>
                  </a:txBody>
                  <a:tcPr/>
                </a:tc>
                <a:tc>
                  <a:txBody>
                    <a:bodyPr/>
                    <a:lstStyle/>
                    <a:p>
                      <a:r>
                        <a:rPr lang="en-US" sz="1000"/>
                        <a:t>52.25</a:t>
                      </a:r>
                    </a:p>
                  </a:txBody>
                  <a:tcPr/>
                </a:tc>
                <a:extLst>
                  <a:ext uri="{0D108BD9-81ED-4DB2-BD59-A6C34878D82A}">
                    <a16:rowId xmlns:a16="http://schemas.microsoft.com/office/drawing/2014/main" val="3477003796"/>
                  </a:ext>
                </a:extLst>
              </a:tr>
              <a:tr h="370840">
                <a:tc>
                  <a:txBody>
                    <a:bodyPr/>
                    <a:lstStyle/>
                    <a:p>
                      <a:r>
                        <a:rPr lang="en-US" sz="1000"/>
                        <a:t>#YaSabésADóndeIr</a:t>
                      </a:r>
                    </a:p>
                  </a:txBody>
                  <a:tcPr/>
                </a:tc>
                <a:tc>
                  <a:txBody>
                    <a:bodyPr/>
                    <a:lstStyle/>
                    <a:p>
                      <a:r>
                        <a:rPr lang="en-US" sz="1000"/>
                        <a:t>8</a:t>
                      </a:r>
                    </a:p>
                  </a:txBody>
                  <a:tcPr/>
                </a:tc>
                <a:tc>
                  <a:txBody>
                    <a:bodyPr/>
                    <a:lstStyle/>
                    <a:p>
                      <a:r>
                        <a:rPr lang="en-US" sz="1000"/>
                        <a:t>10.5</a:t>
                      </a:r>
                    </a:p>
                  </a:txBody>
                  <a:tcPr/>
                </a:tc>
                <a:tc>
                  <a:txBody>
                    <a:bodyPr/>
                    <a:lstStyle/>
                    <a:p>
                      <a:r>
                        <a:rPr lang="en-US" sz="1000"/>
                        <a:t>4.5</a:t>
                      </a:r>
                    </a:p>
                  </a:txBody>
                  <a:tcPr/>
                </a:tc>
                <a:tc>
                  <a:txBody>
                    <a:bodyPr/>
                    <a:lstStyle/>
                    <a:p>
                      <a:r>
                        <a:rPr lang="en-US" sz="1000"/>
                        <a:t>1.375</a:t>
                      </a:r>
                    </a:p>
                  </a:txBody>
                  <a:tcPr/>
                </a:tc>
                <a:tc>
                  <a:txBody>
                    <a:bodyPr/>
                    <a:lstStyle/>
                    <a:p>
                      <a:r>
                        <a:rPr lang="en-US" sz="1000"/>
                        <a:t>16.375</a:t>
                      </a:r>
                    </a:p>
                  </a:txBody>
                  <a:tcPr/>
                </a:tc>
                <a:extLst>
                  <a:ext uri="{0D108BD9-81ED-4DB2-BD59-A6C34878D82A}">
                    <a16:rowId xmlns:a16="http://schemas.microsoft.com/office/drawing/2014/main" val="3590056402"/>
                  </a:ext>
                </a:extLst>
              </a:tr>
              <a:tr h="370840">
                <a:tc>
                  <a:txBody>
                    <a:bodyPr/>
                    <a:lstStyle/>
                    <a:p>
                      <a:r>
                        <a:rPr lang="en-US" sz="1000"/>
                        <a:t>#Corven</a:t>
                      </a:r>
                    </a:p>
                  </a:txBody>
                  <a:tcPr/>
                </a:tc>
                <a:tc>
                  <a:txBody>
                    <a:bodyPr/>
                    <a:lstStyle/>
                    <a:p>
                      <a:r>
                        <a:rPr lang="en-US" sz="1000"/>
                        <a:t>8</a:t>
                      </a:r>
                    </a:p>
                  </a:txBody>
                  <a:tcPr/>
                </a:tc>
                <a:tc>
                  <a:txBody>
                    <a:bodyPr/>
                    <a:lstStyle/>
                    <a:p>
                      <a:r>
                        <a:rPr lang="en-US" sz="1000"/>
                        <a:t>10.5</a:t>
                      </a:r>
                    </a:p>
                  </a:txBody>
                  <a:tcPr/>
                </a:tc>
                <a:tc>
                  <a:txBody>
                    <a:bodyPr/>
                    <a:lstStyle/>
                    <a:p>
                      <a:r>
                        <a:rPr lang="en-US" sz="1000"/>
                        <a:t>4.5</a:t>
                      </a:r>
                    </a:p>
                  </a:txBody>
                  <a:tcPr/>
                </a:tc>
                <a:tc>
                  <a:txBody>
                    <a:bodyPr/>
                    <a:lstStyle/>
                    <a:p>
                      <a:r>
                        <a:rPr lang="en-US" sz="1000"/>
                        <a:t>1.375</a:t>
                      </a:r>
                    </a:p>
                  </a:txBody>
                  <a:tcPr/>
                </a:tc>
                <a:tc>
                  <a:txBody>
                    <a:bodyPr/>
                    <a:lstStyle/>
                    <a:p>
                      <a:r>
                        <a:rPr lang="en-US" sz="1000"/>
                        <a:t>16.375</a:t>
                      </a:r>
                    </a:p>
                  </a:txBody>
                  <a:tcPr/>
                </a:tc>
                <a:extLst>
                  <a:ext uri="{0D108BD9-81ED-4DB2-BD59-A6C34878D82A}">
                    <a16:rowId xmlns:a16="http://schemas.microsoft.com/office/drawing/2014/main" val="528067447"/>
                  </a:ext>
                </a:extLst>
              </a:tr>
            </a:tbl>
          </a:graphicData>
        </a:graphic>
      </p:graphicFrame>
      <p:sp>
        <p:nvSpPr>
          <p:cNvPr id="4" name="Text Placeholder 3">
            <a:extLst>
              <a:ext uri="{FF2B5EF4-FFF2-40B4-BE49-F238E27FC236}">
                <a16:creationId xmlns:a16="http://schemas.microsoft.com/office/drawing/2014/main" id="{415A6CAF-0CDF-44C2-9C35-68A426ADDEE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36631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6222B-11D4-4447-B1D9-002C22A43747}"/>
              </a:ext>
            </a:extLst>
          </p:cNvPr>
          <p:cNvSpPr>
            <a:spLocks noGrp="1"/>
          </p:cNvSpPr>
          <p:nvPr>
            <p:ph type="title"/>
          </p:nvPr>
        </p:nvSpPr>
        <p:spPr/>
        <p:txBody>
          <a:bodyPr/>
          <a:lstStyle/>
          <a:p>
            <a:r>
              <a:rPr lang="en-US"/>
              <a:t>Facebook Post Table + Reactions | Motomel - 1 of 21</a:t>
            </a:r>
          </a:p>
        </p:txBody>
      </p:sp>
      <p:graphicFrame>
        <p:nvGraphicFramePr>
          <p:cNvPr id="5" name="Table Placeholder 4">
            <a:extLst>
              <a:ext uri="{FF2B5EF4-FFF2-40B4-BE49-F238E27FC236}">
                <a16:creationId xmlns:a16="http://schemas.microsoft.com/office/drawing/2014/main" id="{768F4312-B3F1-4261-A88B-29C47F6C7F74}"/>
              </a:ext>
            </a:extLst>
          </p:cNvPr>
          <p:cNvGraphicFramePr>
            <a:graphicFrameLocks noGrp="1"/>
          </p:cNvGraphicFramePr>
          <p:nvPr>
            <p:ph type="tbl" sz="quarter" idx="13"/>
            <p:extLst>
              <p:ext uri="{D42A27DB-BD31-4B8C-83A1-F6EECF244321}">
                <p14:modId xmlns:p14="http://schemas.microsoft.com/office/powerpoint/2010/main" val="297523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5577144"/>
                    </a:ext>
                  </a:extLst>
                </a:gridCol>
                <a:gridCol w="493776">
                  <a:extLst>
                    <a:ext uri="{9D8B030D-6E8A-4147-A177-3AD203B41FA5}">
                      <a16:colId xmlns:a16="http://schemas.microsoft.com/office/drawing/2014/main" val="452250135"/>
                    </a:ext>
                  </a:extLst>
                </a:gridCol>
                <a:gridCol w="493776">
                  <a:extLst>
                    <a:ext uri="{9D8B030D-6E8A-4147-A177-3AD203B41FA5}">
                      <a16:colId xmlns:a16="http://schemas.microsoft.com/office/drawing/2014/main" val="708390907"/>
                    </a:ext>
                  </a:extLst>
                </a:gridCol>
                <a:gridCol w="493776">
                  <a:extLst>
                    <a:ext uri="{9D8B030D-6E8A-4147-A177-3AD203B41FA5}">
                      <a16:colId xmlns:a16="http://schemas.microsoft.com/office/drawing/2014/main" val="1858606482"/>
                    </a:ext>
                  </a:extLst>
                </a:gridCol>
                <a:gridCol w="493776">
                  <a:extLst>
                    <a:ext uri="{9D8B030D-6E8A-4147-A177-3AD203B41FA5}">
                      <a16:colId xmlns:a16="http://schemas.microsoft.com/office/drawing/2014/main" val="3897651171"/>
                    </a:ext>
                  </a:extLst>
                </a:gridCol>
                <a:gridCol w="493776">
                  <a:extLst>
                    <a:ext uri="{9D8B030D-6E8A-4147-A177-3AD203B41FA5}">
                      <a16:colId xmlns:a16="http://schemas.microsoft.com/office/drawing/2014/main" val="2241385814"/>
                    </a:ext>
                  </a:extLst>
                </a:gridCol>
                <a:gridCol w="493776">
                  <a:extLst>
                    <a:ext uri="{9D8B030D-6E8A-4147-A177-3AD203B41FA5}">
                      <a16:colId xmlns:a16="http://schemas.microsoft.com/office/drawing/2014/main" val="1274157341"/>
                    </a:ext>
                  </a:extLst>
                </a:gridCol>
                <a:gridCol w="493776">
                  <a:extLst>
                    <a:ext uri="{9D8B030D-6E8A-4147-A177-3AD203B41FA5}">
                      <a16:colId xmlns:a16="http://schemas.microsoft.com/office/drawing/2014/main" val="3040280285"/>
                    </a:ext>
                  </a:extLst>
                </a:gridCol>
                <a:gridCol w="493776">
                  <a:extLst>
                    <a:ext uri="{9D8B030D-6E8A-4147-A177-3AD203B41FA5}">
                      <a16:colId xmlns:a16="http://schemas.microsoft.com/office/drawing/2014/main" val="2973740278"/>
                    </a:ext>
                  </a:extLst>
                </a:gridCol>
                <a:gridCol w="493776">
                  <a:extLst>
                    <a:ext uri="{9D8B030D-6E8A-4147-A177-3AD203B41FA5}">
                      <a16:colId xmlns:a16="http://schemas.microsoft.com/office/drawing/2014/main" val="3304158954"/>
                    </a:ext>
                  </a:extLst>
                </a:gridCol>
                <a:gridCol w="493776">
                  <a:extLst>
                    <a:ext uri="{9D8B030D-6E8A-4147-A177-3AD203B41FA5}">
                      <a16:colId xmlns:a16="http://schemas.microsoft.com/office/drawing/2014/main" val="3030450159"/>
                    </a:ext>
                  </a:extLst>
                </a:gridCol>
                <a:gridCol w="493776">
                  <a:extLst>
                    <a:ext uri="{9D8B030D-6E8A-4147-A177-3AD203B41FA5}">
                      <a16:colId xmlns:a16="http://schemas.microsoft.com/office/drawing/2014/main" val="2680468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6619205"/>
                  </a:ext>
                </a:extLst>
              </a:tr>
            </a:tbl>
          </a:graphicData>
        </a:graphic>
      </p:graphicFrame>
      <p:sp>
        <p:nvSpPr>
          <p:cNvPr id="4" name="Text Placeholder 3">
            <a:extLst>
              <a:ext uri="{FF2B5EF4-FFF2-40B4-BE49-F238E27FC236}">
                <a16:creationId xmlns:a16="http://schemas.microsoft.com/office/drawing/2014/main" id="{61475BD5-11FB-4A68-9D6A-EFDFD4D1791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05328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ACF2C-C41B-4423-B54D-5C634D222A60}"/>
              </a:ext>
            </a:extLst>
          </p:cNvPr>
          <p:cNvSpPr>
            <a:spLocks noGrp="1"/>
          </p:cNvSpPr>
          <p:nvPr>
            <p:ph type="title"/>
          </p:nvPr>
        </p:nvSpPr>
        <p:spPr/>
        <p:txBody>
          <a:bodyPr/>
          <a:lstStyle/>
          <a:p>
            <a:r>
              <a:rPr lang="en-US"/>
              <a:t>Facebook Post Table + Reactions | Motomel - 2 of 21</a:t>
            </a:r>
          </a:p>
        </p:txBody>
      </p:sp>
      <p:graphicFrame>
        <p:nvGraphicFramePr>
          <p:cNvPr id="5" name="Table Placeholder 4">
            <a:extLst>
              <a:ext uri="{FF2B5EF4-FFF2-40B4-BE49-F238E27FC236}">
                <a16:creationId xmlns:a16="http://schemas.microsoft.com/office/drawing/2014/main" id="{FEEFA34B-9259-4D98-9CFE-B8F350EBEAE9}"/>
              </a:ext>
            </a:extLst>
          </p:cNvPr>
          <p:cNvGraphicFramePr>
            <a:graphicFrameLocks noGrp="1"/>
          </p:cNvGraphicFramePr>
          <p:nvPr>
            <p:ph type="tbl" sz="quarter" idx="13"/>
            <p:extLst>
              <p:ext uri="{D42A27DB-BD31-4B8C-83A1-F6EECF244321}">
                <p14:modId xmlns:p14="http://schemas.microsoft.com/office/powerpoint/2010/main" val="2678374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6415045"/>
                    </a:ext>
                  </a:extLst>
                </a:gridCol>
                <a:gridCol w="493776">
                  <a:extLst>
                    <a:ext uri="{9D8B030D-6E8A-4147-A177-3AD203B41FA5}">
                      <a16:colId xmlns:a16="http://schemas.microsoft.com/office/drawing/2014/main" val="1746765299"/>
                    </a:ext>
                  </a:extLst>
                </a:gridCol>
                <a:gridCol w="493776">
                  <a:extLst>
                    <a:ext uri="{9D8B030D-6E8A-4147-A177-3AD203B41FA5}">
                      <a16:colId xmlns:a16="http://schemas.microsoft.com/office/drawing/2014/main" val="2496154121"/>
                    </a:ext>
                  </a:extLst>
                </a:gridCol>
                <a:gridCol w="493776">
                  <a:extLst>
                    <a:ext uri="{9D8B030D-6E8A-4147-A177-3AD203B41FA5}">
                      <a16:colId xmlns:a16="http://schemas.microsoft.com/office/drawing/2014/main" val="957594036"/>
                    </a:ext>
                  </a:extLst>
                </a:gridCol>
                <a:gridCol w="493776">
                  <a:extLst>
                    <a:ext uri="{9D8B030D-6E8A-4147-A177-3AD203B41FA5}">
                      <a16:colId xmlns:a16="http://schemas.microsoft.com/office/drawing/2014/main" val="2517327508"/>
                    </a:ext>
                  </a:extLst>
                </a:gridCol>
                <a:gridCol w="493776">
                  <a:extLst>
                    <a:ext uri="{9D8B030D-6E8A-4147-A177-3AD203B41FA5}">
                      <a16:colId xmlns:a16="http://schemas.microsoft.com/office/drawing/2014/main" val="587145011"/>
                    </a:ext>
                  </a:extLst>
                </a:gridCol>
                <a:gridCol w="493776">
                  <a:extLst>
                    <a:ext uri="{9D8B030D-6E8A-4147-A177-3AD203B41FA5}">
                      <a16:colId xmlns:a16="http://schemas.microsoft.com/office/drawing/2014/main" val="2258511953"/>
                    </a:ext>
                  </a:extLst>
                </a:gridCol>
                <a:gridCol w="493776">
                  <a:extLst>
                    <a:ext uri="{9D8B030D-6E8A-4147-A177-3AD203B41FA5}">
                      <a16:colId xmlns:a16="http://schemas.microsoft.com/office/drawing/2014/main" val="2711671685"/>
                    </a:ext>
                  </a:extLst>
                </a:gridCol>
                <a:gridCol w="493776">
                  <a:extLst>
                    <a:ext uri="{9D8B030D-6E8A-4147-A177-3AD203B41FA5}">
                      <a16:colId xmlns:a16="http://schemas.microsoft.com/office/drawing/2014/main" val="3592331251"/>
                    </a:ext>
                  </a:extLst>
                </a:gridCol>
                <a:gridCol w="493776">
                  <a:extLst>
                    <a:ext uri="{9D8B030D-6E8A-4147-A177-3AD203B41FA5}">
                      <a16:colId xmlns:a16="http://schemas.microsoft.com/office/drawing/2014/main" val="1783652611"/>
                    </a:ext>
                  </a:extLst>
                </a:gridCol>
                <a:gridCol w="493776">
                  <a:extLst>
                    <a:ext uri="{9D8B030D-6E8A-4147-A177-3AD203B41FA5}">
                      <a16:colId xmlns:a16="http://schemas.microsoft.com/office/drawing/2014/main" val="3438401286"/>
                    </a:ext>
                  </a:extLst>
                </a:gridCol>
                <a:gridCol w="493776">
                  <a:extLst>
                    <a:ext uri="{9D8B030D-6E8A-4147-A177-3AD203B41FA5}">
                      <a16:colId xmlns:a16="http://schemas.microsoft.com/office/drawing/2014/main" val="973627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977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- 2021-09-11 10:30:38</a:t>
                      </a:r>
                      <a:r>
                        <a:rPr kumimoji="0" lang="es-ES" sz="1000" b="0" i="0" u="none" strike="noStrike" kern="1200" cap="none" spc="0" normalizeH="0" baseline="0" noProof="0">
                          <a:ln>
                            <a:noFill/>
                          </a:ln>
                          <a:solidFill>
                            <a:prstClr val="black"/>
                          </a:solidFill>
                          <a:effectLst/>
                          <a:uLnTx/>
                          <a:uFillTx/>
                          <a:latin typeface="+mn-lt"/>
                          <a:ea typeface="+mn-ea"/>
                          <a:cs typeface="+mn-cs"/>
                        </a:rPr>
                        <a:t>
 Hoy es el día del maestro y les queremos contar acerca de Tatiana, Maestra rural de la localidad de Coronel Juan Solá , Salta.
﻿
﻿Tatiana con su SKUA 150 recorre 85 km por día. Va desde Coronel Juan Solá hasta la Escuela n° 4201 de san Patricio - Rivadavia, localidad de Los Blancos, Salta.
﻿
La historia de Tatiana es una historia más de superación , como tantos docentes, que en cada punto del país cumplen con su vocación, enfrentando distintos tipos de dificultades para poder llegar a su lugar de trabajo. Parte del camino que debe hacer es ruta pero parte es de tierra, camino que se hace difícil los días de mucho calor o lluvia, donde tiene que enfrentar barro, arenales y greda, esto hace que muchas veces los maestros que hacen este recorrido deban atravesar distintos tipos de situaciones.
﻿﻿
﻿ Una historia que emociona ﻿donde la vocación y el amor hacen que todo sea posible para que Tatiana pueda llegar todos los días a enseñar a chicos de la comunidad Wichi.
﻿
﻿Queremos saludar a todos los MAESTROS que día a día ponen todo su amor para enseñar, contener, acompañar, compartir almuerzos y meriendas.
﻿
¡﻿FELIZ DÍA DEL MAESTRO!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22676701"/>
                  </a:ext>
                </a:extLst>
              </a:tr>
            </a:tbl>
          </a:graphicData>
        </a:graphic>
      </p:graphicFrame>
      <p:sp>
        <p:nvSpPr>
          <p:cNvPr id="4" name="Text Placeholder 3">
            <a:extLst>
              <a:ext uri="{FF2B5EF4-FFF2-40B4-BE49-F238E27FC236}">
                <a16:creationId xmlns:a16="http://schemas.microsoft.com/office/drawing/2014/main" id="{D61087E2-888C-4BD9-88C9-897944AE952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75748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02F4F-003A-4D63-A718-2F7D45FDE264}"/>
              </a:ext>
            </a:extLst>
          </p:cNvPr>
          <p:cNvSpPr>
            <a:spLocks noGrp="1"/>
          </p:cNvSpPr>
          <p:nvPr>
            <p:ph type="title"/>
          </p:nvPr>
        </p:nvSpPr>
        <p:spPr/>
        <p:txBody>
          <a:bodyPr/>
          <a:lstStyle/>
          <a:p>
            <a:r>
              <a:rPr lang="en-US"/>
              <a:t>Facebook Post Table + Reactions | Motomel - 3 of 21</a:t>
            </a:r>
          </a:p>
        </p:txBody>
      </p:sp>
      <p:graphicFrame>
        <p:nvGraphicFramePr>
          <p:cNvPr id="5" name="Table Placeholder 4">
            <a:extLst>
              <a:ext uri="{FF2B5EF4-FFF2-40B4-BE49-F238E27FC236}">
                <a16:creationId xmlns:a16="http://schemas.microsoft.com/office/drawing/2014/main" id="{4D806ABC-F91F-4BCD-98B1-1CAA241863EC}"/>
              </a:ext>
            </a:extLst>
          </p:cNvPr>
          <p:cNvGraphicFramePr>
            <a:graphicFrameLocks noGrp="1"/>
          </p:cNvGraphicFramePr>
          <p:nvPr>
            <p:ph type="tbl" sz="quarter" idx="13"/>
            <p:extLst>
              <p:ext uri="{D42A27DB-BD31-4B8C-83A1-F6EECF244321}">
                <p14:modId xmlns:p14="http://schemas.microsoft.com/office/powerpoint/2010/main" val="504950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7209305"/>
                    </a:ext>
                  </a:extLst>
                </a:gridCol>
                <a:gridCol w="493776">
                  <a:extLst>
                    <a:ext uri="{9D8B030D-6E8A-4147-A177-3AD203B41FA5}">
                      <a16:colId xmlns:a16="http://schemas.microsoft.com/office/drawing/2014/main" val="1036827837"/>
                    </a:ext>
                  </a:extLst>
                </a:gridCol>
                <a:gridCol w="493776">
                  <a:extLst>
                    <a:ext uri="{9D8B030D-6E8A-4147-A177-3AD203B41FA5}">
                      <a16:colId xmlns:a16="http://schemas.microsoft.com/office/drawing/2014/main" val="2740839149"/>
                    </a:ext>
                  </a:extLst>
                </a:gridCol>
                <a:gridCol w="493776">
                  <a:extLst>
                    <a:ext uri="{9D8B030D-6E8A-4147-A177-3AD203B41FA5}">
                      <a16:colId xmlns:a16="http://schemas.microsoft.com/office/drawing/2014/main" val="3450361642"/>
                    </a:ext>
                  </a:extLst>
                </a:gridCol>
                <a:gridCol w="493776">
                  <a:extLst>
                    <a:ext uri="{9D8B030D-6E8A-4147-A177-3AD203B41FA5}">
                      <a16:colId xmlns:a16="http://schemas.microsoft.com/office/drawing/2014/main" val="2195936051"/>
                    </a:ext>
                  </a:extLst>
                </a:gridCol>
                <a:gridCol w="493776">
                  <a:extLst>
                    <a:ext uri="{9D8B030D-6E8A-4147-A177-3AD203B41FA5}">
                      <a16:colId xmlns:a16="http://schemas.microsoft.com/office/drawing/2014/main" val="3648776931"/>
                    </a:ext>
                  </a:extLst>
                </a:gridCol>
                <a:gridCol w="493776">
                  <a:extLst>
                    <a:ext uri="{9D8B030D-6E8A-4147-A177-3AD203B41FA5}">
                      <a16:colId xmlns:a16="http://schemas.microsoft.com/office/drawing/2014/main" val="1422406953"/>
                    </a:ext>
                  </a:extLst>
                </a:gridCol>
                <a:gridCol w="493776">
                  <a:extLst>
                    <a:ext uri="{9D8B030D-6E8A-4147-A177-3AD203B41FA5}">
                      <a16:colId xmlns:a16="http://schemas.microsoft.com/office/drawing/2014/main" val="2685360084"/>
                    </a:ext>
                  </a:extLst>
                </a:gridCol>
                <a:gridCol w="493776">
                  <a:extLst>
                    <a:ext uri="{9D8B030D-6E8A-4147-A177-3AD203B41FA5}">
                      <a16:colId xmlns:a16="http://schemas.microsoft.com/office/drawing/2014/main" val="1009673978"/>
                    </a:ext>
                  </a:extLst>
                </a:gridCol>
                <a:gridCol w="493776">
                  <a:extLst>
                    <a:ext uri="{9D8B030D-6E8A-4147-A177-3AD203B41FA5}">
                      <a16:colId xmlns:a16="http://schemas.microsoft.com/office/drawing/2014/main" val="3640281174"/>
                    </a:ext>
                  </a:extLst>
                </a:gridCol>
                <a:gridCol w="493776">
                  <a:extLst>
                    <a:ext uri="{9D8B030D-6E8A-4147-A177-3AD203B41FA5}">
                      <a16:colId xmlns:a16="http://schemas.microsoft.com/office/drawing/2014/main" val="1948729276"/>
                    </a:ext>
                  </a:extLst>
                </a:gridCol>
                <a:gridCol w="493776">
                  <a:extLst>
                    <a:ext uri="{9D8B030D-6E8A-4147-A177-3AD203B41FA5}">
                      <a16:colId xmlns:a16="http://schemas.microsoft.com/office/drawing/2014/main" val="1765087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6324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- 2021-09-02 17:00:01</a:t>
                      </a:r>
                      <a:r>
                        <a:rPr kumimoji="0" lang="en-US" sz="1000" b="0" i="0" u="none" strike="noStrike" kern="1200" cap="none" spc="0" normalizeH="0" baseline="0" noProof="0">
                          <a:ln>
                            <a:noFill/>
                          </a:ln>
                          <a:solidFill>
                            <a:prstClr val="black"/>
                          </a:solidFill>
                          <a:effectLst/>
                          <a:uLnTx/>
                          <a:uFillTx/>
                          <a:latin typeface="+mn-lt"/>
                          <a:ea typeface="+mn-ea"/>
                          <a:cs typeface="+mn-cs"/>
                        </a:rPr>
                        <a:t>
 Votamos el #JugadorMotomel del mes de Agosto ¡Podés ganarte una #BiciMotomel para vos y otra para el jugador elegido! ⁣⁣
⠀⠀⠀⠀⠀⠀⠀⠀⠀⠀⠀⠀⠀⠀⠀⠀⠀⠀⠀⠀⠀⠀⠀⠀⠀⠀⠀⠀⠀⠀⠀⠀⠀⠀⠀⠀⁣⁣⁣⁣⁣⁣
Cada voto cuenta. Sólo tenés que:⁣⁣⁣⁣⁣
 - Seguir la cuenta﻿ @motomeloficial y @motomelbicicletas﻿﻿﻿
 - Darle like a la publicación⁣⁣⁣⁣⁣
 - Elegir el #JugadorMotomel del mes⁣⁣⁣⁣⁣
⁣⁣⁣⁣⁣
Participan usuarios de: Facebook, Twitter o Instagram.⁣⁣⁣⁣⁣⁣
⁣⁣⁣⁣⁣⁣
Elegí entre los siguientes jugadores:⁣⁣⁣⁣⁣⁣
👉 Silvio Romero
⁣👉 Darío Cvitanich
👉 José Manuel López
👉 Facundo Curuchet 
⁣⁣⁣⁣⁣⁣
¿Cuál tiene que ser el #JugadorMotomel del mes? ¡Comentá y ayudanos a elegirlo!⁣⁣⁣⁣⁣⁣
⁣⁣⁣⁣⁣⁣
Tenés tiempo hasta el 09/09. Bases y condiciones en el link de nuestra bio.⁣⁣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00355323"/>
                  </a:ext>
                </a:extLst>
              </a:tr>
            </a:tbl>
          </a:graphicData>
        </a:graphic>
      </p:graphicFrame>
      <p:sp>
        <p:nvSpPr>
          <p:cNvPr id="4" name="Text Placeholder 3">
            <a:extLst>
              <a:ext uri="{FF2B5EF4-FFF2-40B4-BE49-F238E27FC236}">
                <a16:creationId xmlns:a16="http://schemas.microsoft.com/office/drawing/2014/main" id="{A3F5BD9C-800F-40D3-9063-1207D55F37E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063447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8FB4B-8A24-4620-9BAF-DDCC37AB26BA}"/>
              </a:ext>
            </a:extLst>
          </p:cNvPr>
          <p:cNvSpPr>
            <a:spLocks noGrp="1"/>
          </p:cNvSpPr>
          <p:nvPr>
            <p:ph type="title"/>
          </p:nvPr>
        </p:nvSpPr>
        <p:spPr/>
        <p:txBody>
          <a:bodyPr/>
          <a:lstStyle/>
          <a:p>
            <a:r>
              <a:rPr lang="en-US"/>
              <a:t>Facebook Post Table + Reactions | Motomel - 4 of 21</a:t>
            </a:r>
          </a:p>
        </p:txBody>
      </p:sp>
      <p:graphicFrame>
        <p:nvGraphicFramePr>
          <p:cNvPr id="5" name="Table Placeholder 4">
            <a:extLst>
              <a:ext uri="{FF2B5EF4-FFF2-40B4-BE49-F238E27FC236}">
                <a16:creationId xmlns:a16="http://schemas.microsoft.com/office/drawing/2014/main" id="{DE94DB5B-EB21-4E97-B4B2-880B1E0844F4}"/>
              </a:ext>
            </a:extLst>
          </p:cNvPr>
          <p:cNvGraphicFramePr>
            <a:graphicFrameLocks noGrp="1"/>
          </p:cNvGraphicFramePr>
          <p:nvPr>
            <p:ph type="tbl" sz="quarter" idx="13"/>
            <p:extLst>
              <p:ext uri="{D42A27DB-BD31-4B8C-83A1-F6EECF244321}">
                <p14:modId xmlns:p14="http://schemas.microsoft.com/office/powerpoint/2010/main" val="842361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8286742"/>
                    </a:ext>
                  </a:extLst>
                </a:gridCol>
                <a:gridCol w="493776">
                  <a:extLst>
                    <a:ext uri="{9D8B030D-6E8A-4147-A177-3AD203B41FA5}">
                      <a16:colId xmlns:a16="http://schemas.microsoft.com/office/drawing/2014/main" val="3902681332"/>
                    </a:ext>
                  </a:extLst>
                </a:gridCol>
                <a:gridCol w="493776">
                  <a:extLst>
                    <a:ext uri="{9D8B030D-6E8A-4147-A177-3AD203B41FA5}">
                      <a16:colId xmlns:a16="http://schemas.microsoft.com/office/drawing/2014/main" val="1323203789"/>
                    </a:ext>
                  </a:extLst>
                </a:gridCol>
                <a:gridCol w="493776">
                  <a:extLst>
                    <a:ext uri="{9D8B030D-6E8A-4147-A177-3AD203B41FA5}">
                      <a16:colId xmlns:a16="http://schemas.microsoft.com/office/drawing/2014/main" val="3768072902"/>
                    </a:ext>
                  </a:extLst>
                </a:gridCol>
                <a:gridCol w="493776">
                  <a:extLst>
                    <a:ext uri="{9D8B030D-6E8A-4147-A177-3AD203B41FA5}">
                      <a16:colId xmlns:a16="http://schemas.microsoft.com/office/drawing/2014/main" val="4095924874"/>
                    </a:ext>
                  </a:extLst>
                </a:gridCol>
                <a:gridCol w="493776">
                  <a:extLst>
                    <a:ext uri="{9D8B030D-6E8A-4147-A177-3AD203B41FA5}">
                      <a16:colId xmlns:a16="http://schemas.microsoft.com/office/drawing/2014/main" val="568700038"/>
                    </a:ext>
                  </a:extLst>
                </a:gridCol>
                <a:gridCol w="493776">
                  <a:extLst>
                    <a:ext uri="{9D8B030D-6E8A-4147-A177-3AD203B41FA5}">
                      <a16:colId xmlns:a16="http://schemas.microsoft.com/office/drawing/2014/main" val="415055027"/>
                    </a:ext>
                  </a:extLst>
                </a:gridCol>
                <a:gridCol w="493776">
                  <a:extLst>
                    <a:ext uri="{9D8B030D-6E8A-4147-A177-3AD203B41FA5}">
                      <a16:colId xmlns:a16="http://schemas.microsoft.com/office/drawing/2014/main" val="2577619843"/>
                    </a:ext>
                  </a:extLst>
                </a:gridCol>
                <a:gridCol w="493776">
                  <a:extLst>
                    <a:ext uri="{9D8B030D-6E8A-4147-A177-3AD203B41FA5}">
                      <a16:colId xmlns:a16="http://schemas.microsoft.com/office/drawing/2014/main" val="1141783313"/>
                    </a:ext>
                  </a:extLst>
                </a:gridCol>
                <a:gridCol w="493776">
                  <a:extLst>
                    <a:ext uri="{9D8B030D-6E8A-4147-A177-3AD203B41FA5}">
                      <a16:colId xmlns:a16="http://schemas.microsoft.com/office/drawing/2014/main" val="3655062836"/>
                    </a:ext>
                  </a:extLst>
                </a:gridCol>
                <a:gridCol w="493776">
                  <a:extLst>
                    <a:ext uri="{9D8B030D-6E8A-4147-A177-3AD203B41FA5}">
                      <a16:colId xmlns:a16="http://schemas.microsoft.com/office/drawing/2014/main" val="459284346"/>
                    </a:ext>
                  </a:extLst>
                </a:gridCol>
                <a:gridCol w="493776">
                  <a:extLst>
                    <a:ext uri="{9D8B030D-6E8A-4147-A177-3AD203B41FA5}">
                      <a16:colId xmlns:a16="http://schemas.microsoft.com/office/drawing/2014/main" val="776730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845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- 2021-09-12 13:37:40</a:t>
                      </a:r>
                      <a:r>
                        <a:rPr kumimoji="0" lang="es-ES" sz="1000" b="0" i="0" u="none" strike="noStrike" kern="1200" cap="none" spc="0" normalizeH="0" baseline="0" noProof="0">
                          <a:ln>
                            <a:noFill/>
                          </a:ln>
                          <a:solidFill>
                            <a:prstClr val="black"/>
                          </a:solidFill>
                          <a:effectLst/>
                          <a:uLnTx/>
                          <a:uFillTx/>
                          <a:latin typeface="+mn-lt"/>
                          <a:ea typeface="+mn-ea"/>
                          <a:cs typeface="+mn-cs"/>
                        </a:rPr>
                        <a:t>
 El diseño de la #Skua150 es ideal para todo tipo de terrenos. Movete de una manera ágil, confiable y segura, siempre de de la mano de ﻿@axion_energy_oficial y @castrolargentina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505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- 2021-09-20 16:00:01</a:t>
                      </a:r>
                      <a:r>
                        <a:rPr kumimoji="0" lang="es-ES" sz="1000" b="0" i="0" u="none" strike="noStrike" kern="1200" cap="none" spc="0" normalizeH="0" baseline="0" noProof="0">
                          <a:ln>
                            <a:noFill/>
                          </a:ln>
                          <a:solidFill>
                            <a:prstClr val="black"/>
                          </a:solidFill>
                          <a:effectLst/>
                          <a:uLnTx/>
                          <a:uFillTx/>
                          <a:latin typeface="+mn-lt"/>
                          <a:ea typeface="+mn-ea"/>
                          <a:cs typeface="+mn-cs"/>
                        </a:rPr>
                        <a:t>
 ⚡ RZ 400, CFMoto by Zanella, perfecta para enfrentar la ciudad con su diseño deportivo y motor de última generación
Inyección electrónica y sistema de freno ABS.
¡Viví la experiencia, desafiá tus límites! 
#Zanella #CFMoto  #RZ #RZ400 #ReachForProgress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80038285"/>
                  </a:ext>
                </a:extLst>
              </a:tr>
            </a:tbl>
          </a:graphicData>
        </a:graphic>
      </p:graphicFrame>
      <p:sp>
        <p:nvSpPr>
          <p:cNvPr id="4" name="Text Placeholder 3">
            <a:extLst>
              <a:ext uri="{FF2B5EF4-FFF2-40B4-BE49-F238E27FC236}">
                <a16:creationId xmlns:a16="http://schemas.microsoft.com/office/drawing/2014/main" id="{961BEA06-0219-4409-BE30-453DD8A21EA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0535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8AEB5-09E2-4E75-A47B-DF4FBF8018ED}"/>
              </a:ext>
            </a:extLst>
          </p:cNvPr>
          <p:cNvSpPr>
            <a:spLocks noGrp="1"/>
          </p:cNvSpPr>
          <p:nvPr>
            <p:ph type="title"/>
          </p:nvPr>
        </p:nvSpPr>
        <p:spPr/>
        <p:txBody>
          <a:bodyPr/>
          <a:lstStyle/>
          <a:p>
            <a:r>
              <a:rPr lang="en-US"/>
              <a:t>Facebook Post Table + Reactions | Motomel - 5 of 21</a:t>
            </a:r>
          </a:p>
        </p:txBody>
      </p:sp>
      <p:graphicFrame>
        <p:nvGraphicFramePr>
          <p:cNvPr id="5" name="Table Placeholder 4">
            <a:extLst>
              <a:ext uri="{FF2B5EF4-FFF2-40B4-BE49-F238E27FC236}">
                <a16:creationId xmlns:a16="http://schemas.microsoft.com/office/drawing/2014/main" id="{08D50699-045C-4798-A75D-9381DB9204AF}"/>
              </a:ext>
            </a:extLst>
          </p:cNvPr>
          <p:cNvGraphicFramePr>
            <a:graphicFrameLocks noGrp="1"/>
          </p:cNvGraphicFramePr>
          <p:nvPr>
            <p:ph type="tbl" sz="quarter" idx="13"/>
            <p:extLst>
              <p:ext uri="{D42A27DB-BD31-4B8C-83A1-F6EECF244321}">
                <p14:modId xmlns:p14="http://schemas.microsoft.com/office/powerpoint/2010/main" val="1334518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442932"/>
                    </a:ext>
                  </a:extLst>
                </a:gridCol>
                <a:gridCol w="493776">
                  <a:extLst>
                    <a:ext uri="{9D8B030D-6E8A-4147-A177-3AD203B41FA5}">
                      <a16:colId xmlns:a16="http://schemas.microsoft.com/office/drawing/2014/main" val="1599132130"/>
                    </a:ext>
                  </a:extLst>
                </a:gridCol>
                <a:gridCol w="493776">
                  <a:extLst>
                    <a:ext uri="{9D8B030D-6E8A-4147-A177-3AD203B41FA5}">
                      <a16:colId xmlns:a16="http://schemas.microsoft.com/office/drawing/2014/main" val="1585397366"/>
                    </a:ext>
                  </a:extLst>
                </a:gridCol>
                <a:gridCol w="493776">
                  <a:extLst>
                    <a:ext uri="{9D8B030D-6E8A-4147-A177-3AD203B41FA5}">
                      <a16:colId xmlns:a16="http://schemas.microsoft.com/office/drawing/2014/main" val="2499386294"/>
                    </a:ext>
                  </a:extLst>
                </a:gridCol>
                <a:gridCol w="493776">
                  <a:extLst>
                    <a:ext uri="{9D8B030D-6E8A-4147-A177-3AD203B41FA5}">
                      <a16:colId xmlns:a16="http://schemas.microsoft.com/office/drawing/2014/main" val="3394850171"/>
                    </a:ext>
                  </a:extLst>
                </a:gridCol>
                <a:gridCol w="493776">
                  <a:extLst>
                    <a:ext uri="{9D8B030D-6E8A-4147-A177-3AD203B41FA5}">
                      <a16:colId xmlns:a16="http://schemas.microsoft.com/office/drawing/2014/main" val="2626504336"/>
                    </a:ext>
                  </a:extLst>
                </a:gridCol>
                <a:gridCol w="493776">
                  <a:extLst>
                    <a:ext uri="{9D8B030D-6E8A-4147-A177-3AD203B41FA5}">
                      <a16:colId xmlns:a16="http://schemas.microsoft.com/office/drawing/2014/main" val="1443717851"/>
                    </a:ext>
                  </a:extLst>
                </a:gridCol>
                <a:gridCol w="493776">
                  <a:extLst>
                    <a:ext uri="{9D8B030D-6E8A-4147-A177-3AD203B41FA5}">
                      <a16:colId xmlns:a16="http://schemas.microsoft.com/office/drawing/2014/main" val="2268835424"/>
                    </a:ext>
                  </a:extLst>
                </a:gridCol>
                <a:gridCol w="493776">
                  <a:extLst>
                    <a:ext uri="{9D8B030D-6E8A-4147-A177-3AD203B41FA5}">
                      <a16:colId xmlns:a16="http://schemas.microsoft.com/office/drawing/2014/main" val="2842352545"/>
                    </a:ext>
                  </a:extLst>
                </a:gridCol>
                <a:gridCol w="493776">
                  <a:extLst>
                    <a:ext uri="{9D8B030D-6E8A-4147-A177-3AD203B41FA5}">
                      <a16:colId xmlns:a16="http://schemas.microsoft.com/office/drawing/2014/main" val="8239546"/>
                    </a:ext>
                  </a:extLst>
                </a:gridCol>
                <a:gridCol w="493776">
                  <a:extLst>
                    <a:ext uri="{9D8B030D-6E8A-4147-A177-3AD203B41FA5}">
                      <a16:colId xmlns:a16="http://schemas.microsoft.com/office/drawing/2014/main" val="1420382808"/>
                    </a:ext>
                  </a:extLst>
                </a:gridCol>
                <a:gridCol w="493776">
                  <a:extLst>
                    <a:ext uri="{9D8B030D-6E8A-4147-A177-3AD203B41FA5}">
                      <a16:colId xmlns:a16="http://schemas.microsoft.com/office/drawing/2014/main" val="916428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628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- 2021-09-02 16:30:00</a:t>
                      </a:r>
                      <a:r>
                        <a:rPr kumimoji="0" lang="es-ES" sz="1000" b="0" i="0" u="none" strike="noStrike" kern="1200" cap="none" spc="0" normalizeH="0" baseline="0" noProof="0">
                          <a:ln>
                            <a:noFill/>
                          </a:ln>
                          <a:solidFill>
                            <a:prstClr val="black"/>
                          </a:solidFill>
                          <a:effectLst/>
                          <a:uLnTx/>
                          <a:uFillTx/>
                          <a:latin typeface="+mn-lt"/>
                          <a:ea typeface="+mn-ea"/>
                          <a:cs typeface="+mn-cs"/>
                        </a:rPr>
                        <a:t>
 La #Skua125Xtreme﻿ te lleva a todos lados hasta por los caminos más difíciles.
﻿
﻿Conoce todos sus colores. ¿Vos con cuál te quedas?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5084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- 2021-09-16 16:36:08</a:t>
                      </a:r>
                      <a:r>
                        <a:rPr kumimoji="0" lang="es-ES" sz="1000" b="0" i="0" u="none" strike="noStrike" kern="1200" cap="none" spc="0" normalizeH="0" baseline="0" noProof="0">
                          <a:ln>
                            <a:noFill/>
                          </a:ln>
                          <a:solidFill>
                            <a:prstClr val="black"/>
                          </a:solidFill>
                          <a:effectLst/>
                          <a:uLnTx/>
                          <a:uFillTx/>
                          <a:latin typeface="+mn-lt"/>
                          <a:ea typeface="+mn-ea"/>
                          <a:cs typeface="+mn-cs"/>
                        </a:rPr>
                        <a:t>
 No importa el camino que elijas si estas arriba de tu #Skua150.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0133066"/>
                  </a:ext>
                </a:extLst>
              </a:tr>
            </a:tbl>
          </a:graphicData>
        </a:graphic>
      </p:graphicFrame>
      <p:sp>
        <p:nvSpPr>
          <p:cNvPr id="4" name="Text Placeholder 3">
            <a:extLst>
              <a:ext uri="{FF2B5EF4-FFF2-40B4-BE49-F238E27FC236}">
                <a16:creationId xmlns:a16="http://schemas.microsoft.com/office/drawing/2014/main" id="{5DB33A1A-C356-4699-9605-9109AFBE4CE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95723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FC9B9-7CDC-4D55-B3D4-13340043E539}"/>
              </a:ext>
            </a:extLst>
          </p:cNvPr>
          <p:cNvSpPr>
            <a:spLocks noGrp="1"/>
          </p:cNvSpPr>
          <p:nvPr>
            <p:ph type="title"/>
          </p:nvPr>
        </p:nvSpPr>
        <p:spPr/>
        <p:txBody>
          <a:bodyPr/>
          <a:lstStyle/>
          <a:p>
            <a:r>
              <a:rPr lang="en-US"/>
              <a:t>Facebook Post Table + Reactions | Motomel - 6 of 21</a:t>
            </a:r>
          </a:p>
        </p:txBody>
      </p:sp>
      <p:graphicFrame>
        <p:nvGraphicFramePr>
          <p:cNvPr id="5" name="Table Placeholder 4">
            <a:extLst>
              <a:ext uri="{FF2B5EF4-FFF2-40B4-BE49-F238E27FC236}">
                <a16:creationId xmlns:a16="http://schemas.microsoft.com/office/drawing/2014/main" id="{A2570521-7BB0-4AF3-ABF4-9238057FAAB2}"/>
              </a:ext>
            </a:extLst>
          </p:cNvPr>
          <p:cNvGraphicFramePr>
            <a:graphicFrameLocks noGrp="1"/>
          </p:cNvGraphicFramePr>
          <p:nvPr>
            <p:ph type="tbl" sz="quarter" idx="13"/>
            <p:extLst>
              <p:ext uri="{D42A27DB-BD31-4B8C-83A1-F6EECF244321}">
                <p14:modId xmlns:p14="http://schemas.microsoft.com/office/powerpoint/2010/main" val="3192105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9359582"/>
                    </a:ext>
                  </a:extLst>
                </a:gridCol>
                <a:gridCol w="493776">
                  <a:extLst>
                    <a:ext uri="{9D8B030D-6E8A-4147-A177-3AD203B41FA5}">
                      <a16:colId xmlns:a16="http://schemas.microsoft.com/office/drawing/2014/main" val="3568107350"/>
                    </a:ext>
                  </a:extLst>
                </a:gridCol>
                <a:gridCol w="493776">
                  <a:extLst>
                    <a:ext uri="{9D8B030D-6E8A-4147-A177-3AD203B41FA5}">
                      <a16:colId xmlns:a16="http://schemas.microsoft.com/office/drawing/2014/main" val="643344059"/>
                    </a:ext>
                  </a:extLst>
                </a:gridCol>
                <a:gridCol w="493776">
                  <a:extLst>
                    <a:ext uri="{9D8B030D-6E8A-4147-A177-3AD203B41FA5}">
                      <a16:colId xmlns:a16="http://schemas.microsoft.com/office/drawing/2014/main" val="2459878446"/>
                    </a:ext>
                  </a:extLst>
                </a:gridCol>
                <a:gridCol w="493776">
                  <a:extLst>
                    <a:ext uri="{9D8B030D-6E8A-4147-A177-3AD203B41FA5}">
                      <a16:colId xmlns:a16="http://schemas.microsoft.com/office/drawing/2014/main" val="3790004215"/>
                    </a:ext>
                  </a:extLst>
                </a:gridCol>
                <a:gridCol w="493776">
                  <a:extLst>
                    <a:ext uri="{9D8B030D-6E8A-4147-A177-3AD203B41FA5}">
                      <a16:colId xmlns:a16="http://schemas.microsoft.com/office/drawing/2014/main" val="420184436"/>
                    </a:ext>
                  </a:extLst>
                </a:gridCol>
                <a:gridCol w="493776">
                  <a:extLst>
                    <a:ext uri="{9D8B030D-6E8A-4147-A177-3AD203B41FA5}">
                      <a16:colId xmlns:a16="http://schemas.microsoft.com/office/drawing/2014/main" val="2908658184"/>
                    </a:ext>
                  </a:extLst>
                </a:gridCol>
                <a:gridCol w="493776">
                  <a:extLst>
                    <a:ext uri="{9D8B030D-6E8A-4147-A177-3AD203B41FA5}">
                      <a16:colId xmlns:a16="http://schemas.microsoft.com/office/drawing/2014/main" val="3182500465"/>
                    </a:ext>
                  </a:extLst>
                </a:gridCol>
                <a:gridCol w="493776">
                  <a:extLst>
                    <a:ext uri="{9D8B030D-6E8A-4147-A177-3AD203B41FA5}">
                      <a16:colId xmlns:a16="http://schemas.microsoft.com/office/drawing/2014/main" val="621978831"/>
                    </a:ext>
                  </a:extLst>
                </a:gridCol>
                <a:gridCol w="493776">
                  <a:extLst>
                    <a:ext uri="{9D8B030D-6E8A-4147-A177-3AD203B41FA5}">
                      <a16:colId xmlns:a16="http://schemas.microsoft.com/office/drawing/2014/main" val="3242981001"/>
                    </a:ext>
                  </a:extLst>
                </a:gridCol>
                <a:gridCol w="493776">
                  <a:extLst>
                    <a:ext uri="{9D8B030D-6E8A-4147-A177-3AD203B41FA5}">
                      <a16:colId xmlns:a16="http://schemas.microsoft.com/office/drawing/2014/main" val="1967544362"/>
                    </a:ext>
                  </a:extLst>
                </a:gridCol>
                <a:gridCol w="493776">
                  <a:extLst>
                    <a:ext uri="{9D8B030D-6E8A-4147-A177-3AD203B41FA5}">
                      <a16:colId xmlns:a16="http://schemas.microsoft.com/office/drawing/2014/main" val="1257006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6198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- 2021-09-24 17:31:01</a:t>
                      </a:r>
                      <a:r>
                        <a:rPr kumimoji="0" lang="es-ES" sz="1000" b="0" i="0" u="none" strike="noStrike" kern="1200" cap="none" spc="0" normalizeH="0" baseline="0" noProof="0">
                          <a:ln>
                            <a:noFill/>
                          </a:ln>
                          <a:solidFill>
                            <a:prstClr val="black"/>
                          </a:solidFill>
                          <a:effectLst/>
                          <a:uLnTx/>
                          <a:uFillTx/>
                          <a:latin typeface="+mn-lt"/>
                          <a:ea typeface="+mn-ea"/>
                          <a:cs typeface="+mn-cs"/>
                        </a:rPr>
                        <a:t>
 Blitz una moto ideal para andar por la ciudad de una manera cómoda y económica gracias a su motor monocilíndrico 110cc economico y de bajo consumo.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60501763"/>
                  </a:ext>
                </a:extLst>
              </a:tr>
            </a:tbl>
          </a:graphicData>
        </a:graphic>
      </p:graphicFrame>
      <p:sp>
        <p:nvSpPr>
          <p:cNvPr id="4" name="Text Placeholder 3">
            <a:extLst>
              <a:ext uri="{FF2B5EF4-FFF2-40B4-BE49-F238E27FC236}">
                <a16:creationId xmlns:a16="http://schemas.microsoft.com/office/drawing/2014/main" id="{83199366-7E86-430C-BFBC-9B78A95EB7A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39570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461ED-0657-49CC-9196-7CD3065345B7}"/>
              </a:ext>
            </a:extLst>
          </p:cNvPr>
          <p:cNvSpPr>
            <a:spLocks noGrp="1"/>
          </p:cNvSpPr>
          <p:nvPr>
            <p:ph type="title"/>
          </p:nvPr>
        </p:nvSpPr>
        <p:spPr/>
        <p:txBody>
          <a:bodyPr/>
          <a:lstStyle/>
          <a:p>
            <a:r>
              <a:rPr lang="en-US"/>
              <a:t>Facebook Post Table + Reactions | Motomel - 7 of 21</a:t>
            </a:r>
          </a:p>
        </p:txBody>
      </p:sp>
      <p:graphicFrame>
        <p:nvGraphicFramePr>
          <p:cNvPr id="5" name="Table Placeholder 4">
            <a:extLst>
              <a:ext uri="{FF2B5EF4-FFF2-40B4-BE49-F238E27FC236}">
                <a16:creationId xmlns:a16="http://schemas.microsoft.com/office/drawing/2014/main" id="{87E86EE6-8115-4F69-8F55-44FFF38ED763}"/>
              </a:ext>
            </a:extLst>
          </p:cNvPr>
          <p:cNvGraphicFramePr>
            <a:graphicFrameLocks noGrp="1"/>
          </p:cNvGraphicFramePr>
          <p:nvPr>
            <p:ph type="tbl" sz="quarter" idx="13"/>
            <p:extLst>
              <p:ext uri="{D42A27DB-BD31-4B8C-83A1-F6EECF244321}">
                <p14:modId xmlns:p14="http://schemas.microsoft.com/office/powerpoint/2010/main" val="3462793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9792161"/>
                    </a:ext>
                  </a:extLst>
                </a:gridCol>
                <a:gridCol w="493776">
                  <a:extLst>
                    <a:ext uri="{9D8B030D-6E8A-4147-A177-3AD203B41FA5}">
                      <a16:colId xmlns:a16="http://schemas.microsoft.com/office/drawing/2014/main" val="2036014247"/>
                    </a:ext>
                  </a:extLst>
                </a:gridCol>
                <a:gridCol w="493776">
                  <a:extLst>
                    <a:ext uri="{9D8B030D-6E8A-4147-A177-3AD203B41FA5}">
                      <a16:colId xmlns:a16="http://schemas.microsoft.com/office/drawing/2014/main" val="751342197"/>
                    </a:ext>
                  </a:extLst>
                </a:gridCol>
                <a:gridCol w="493776">
                  <a:extLst>
                    <a:ext uri="{9D8B030D-6E8A-4147-A177-3AD203B41FA5}">
                      <a16:colId xmlns:a16="http://schemas.microsoft.com/office/drawing/2014/main" val="731880590"/>
                    </a:ext>
                  </a:extLst>
                </a:gridCol>
                <a:gridCol w="493776">
                  <a:extLst>
                    <a:ext uri="{9D8B030D-6E8A-4147-A177-3AD203B41FA5}">
                      <a16:colId xmlns:a16="http://schemas.microsoft.com/office/drawing/2014/main" val="1573466616"/>
                    </a:ext>
                  </a:extLst>
                </a:gridCol>
                <a:gridCol w="493776">
                  <a:extLst>
                    <a:ext uri="{9D8B030D-6E8A-4147-A177-3AD203B41FA5}">
                      <a16:colId xmlns:a16="http://schemas.microsoft.com/office/drawing/2014/main" val="3732822872"/>
                    </a:ext>
                  </a:extLst>
                </a:gridCol>
                <a:gridCol w="493776">
                  <a:extLst>
                    <a:ext uri="{9D8B030D-6E8A-4147-A177-3AD203B41FA5}">
                      <a16:colId xmlns:a16="http://schemas.microsoft.com/office/drawing/2014/main" val="4025293719"/>
                    </a:ext>
                  </a:extLst>
                </a:gridCol>
                <a:gridCol w="493776">
                  <a:extLst>
                    <a:ext uri="{9D8B030D-6E8A-4147-A177-3AD203B41FA5}">
                      <a16:colId xmlns:a16="http://schemas.microsoft.com/office/drawing/2014/main" val="2416765724"/>
                    </a:ext>
                  </a:extLst>
                </a:gridCol>
                <a:gridCol w="493776">
                  <a:extLst>
                    <a:ext uri="{9D8B030D-6E8A-4147-A177-3AD203B41FA5}">
                      <a16:colId xmlns:a16="http://schemas.microsoft.com/office/drawing/2014/main" val="2813690818"/>
                    </a:ext>
                  </a:extLst>
                </a:gridCol>
                <a:gridCol w="493776">
                  <a:extLst>
                    <a:ext uri="{9D8B030D-6E8A-4147-A177-3AD203B41FA5}">
                      <a16:colId xmlns:a16="http://schemas.microsoft.com/office/drawing/2014/main" val="1874660085"/>
                    </a:ext>
                  </a:extLst>
                </a:gridCol>
                <a:gridCol w="493776">
                  <a:extLst>
                    <a:ext uri="{9D8B030D-6E8A-4147-A177-3AD203B41FA5}">
                      <a16:colId xmlns:a16="http://schemas.microsoft.com/office/drawing/2014/main" val="1420172673"/>
                    </a:ext>
                  </a:extLst>
                </a:gridCol>
                <a:gridCol w="493776">
                  <a:extLst>
                    <a:ext uri="{9D8B030D-6E8A-4147-A177-3AD203B41FA5}">
                      <a16:colId xmlns:a16="http://schemas.microsoft.com/office/drawing/2014/main" val="1731119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57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- 2021-09-15 16:00:25</a:t>
                      </a:r>
                      <a:r>
                        <a:rPr kumimoji="0" lang="en-US" sz="1000" b="0" i="0" u="none" strike="noStrike" kern="1200" cap="none" spc="0" normalizeH="0" baseline="0" noProof="0">
                          <a:ln>
                            <a:noFill/>
                          </a:ln>
                          <a:solidFill>
                            <a:prstClr val="black"/>
                          </a:solidFill>
                          <a:effectLst/>
                          <a:uLnTx/>
                          <a:uFillTx/>
                          <a:latin typeface="+mn-lt"/>
                          <a:ea typeface="+mn-ea"/>
                          <a:cs typeface="+mn-cs"/>
                        </a:rPr>
                        <a:t>
 GILERA AC4 🙌 Disponible en nuestros concesionarios oficiales #Gilera 💪 No te la pierdas!!!
☑️ Tablero Digital
☑️ Iluminación FULL LED
☑️ Freno de disco (delantero y trasero)
☑️ Escape de acero inoxidable de diseño retro
Te invitamos a conocer más en 💻 www.gilera.com.ar
#GileraMotors #nuevo #retro #historia #Gilera #Gilera #GileraArgentina #InfinitosCaminosTeEsperan #motos #0km #LaMarcadeSiempre #caferacer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54497293"/>
                  </a:ext>
                </a:extLst>
              </a:tr>
            </a:tbl>
          </a:graphicData>
        </a:graphic>
      </p:graphicFrame>
      <p:sp>
        <p:nvSpPr>
          <p:cNvPr id="4" name="Text Placeholder 3">
            <a:extLst>
              <a:ext uri="{FF2B5EF4-FFF2-40B4-BE49-F238E27FC236}">
                <a16:creationId xmlns:a16="http://schemas.microsoft.com/office/drawing/2014/main" id="{B290822A-1A37-4C29-B926-7E64DB287A6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45080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60147-FAEE-435A-9103-F756D1C4688D}"/>
              </a:ext>
            </a:extLst>
          </p:cNvPr>
          <p:cNvSpPr>
            <a:spLocks noGrp="1"/>
          </p:cNvSpPr>
          <p:nvPr>
            <p:ph type="title"/>
          </p:nvPr>
        </p:nvSpPr>
        <p:spPr/>
        <p:txBody>
          <a:bodyPr/>
          <a:lstStyle/>
          <a:p>
            <a:r>
              <a:rPr lang="en-US"/>
              <a:t>Facebook Post Table + Reactions | Motomel - 8 of 21</a:t>
            </a:r>
          </a:p>
        </p:txBody>
      </p:sp>
      <p:graphicFrame>
        <p:nvGraphicFramePr>
          <p:cNvPr id="5" name="Table Placeholder 4">
            <a:extLst>
              <a:ext uri="{FF2B5EF4-FFF2-40B4-BE49-F238E27FC236}">
                <a16:creationId xmlns:a16="http://schemas.microsoft.com/office/drawing/2014/main" id="{848FF97D-C15C-4036-BEEF-AEF06BAD8AB7}"/>
              </a:ext>
            </a:extLst>
          </p:cNvPr>
          <p:cNvGraphicFramePr>
            <a:graphicFrameLocks noGrp="1"/>
          </p:cNvGraphicFramePr>
          <p:nvPr>
            <p:ph type="tbl" sz="quarter" idx="13"/>
            <p:extLst>
              <p:ext uri="{D42A27DB-BD31-4B8C-83A1-F6EECF244321}">
                <p14:modId xmlns:p14="http://schemas.microsoft.com/office/powerpoint/2010/main" val="183155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8038961"/>
                    </a:ext>
                  </a:extLst>
                </a:gridCol>
                <a:gridCol w="493776">
                  <a:extLst>
                    <a:ext uri="{9D8B030D-6E8A-4147-A177-3AD203B41FA5}">
                      <a16:colId xmlns:a16="http://schemas.microsoft.com/office/drawing/2014/main" val="3660101425"/>
                    </a:ext>
                  </a:extLst>
                </a:gridCol>
                <a:gridCol w="493776">
                  <a:extLst>
                    <a:ext uri="{9D8B030D-6E8A-4147-A177-3AD203B41FA5}">
                      <a16:colId xmlns:a16="http://schemas.microsoft.com/office/drawing/2014/main" val="1847763602"/>
                    </a:ext>
                  </a:extLst>
                </a:gridCol>
                <a:gridCol w="493776">
                  <a:extLst>
                    <a:ext uri="{9D8B030D-6E8A-4147-A177-3AD203B41FA5}">
                      <a16:colId xmlns:a16="http://schemas.microsoft.com/office/drawing/2014/main" val="2870995293"/>
                    </a:ext>
                  </a:extLst>
                </a:gridCol>
                <a:gridCol w="493776">
                  <a:extLst>
                    <a:ext uri="{9D8B030D-6E8A-4147-A177-3AD203B41FA5}">
                      <a16:colId xmlns:a16="http://schemas.microsoft.com/office/drawing/2014/main" val="3903904965"/>
                    </a:ext>
                  </a:extLst>
                </a:gridCol>
                <a:gridCol w="493776">
                  <a:extLst>
                    <a:ext uri="{9D8B030D-6E8A-4147-A177-3AD203B41FA5}">
                      <a16:colId xmlns:a16="http://schemas.microsoft.com/office/drawing/2014/main" val="1991810597"/>
                    </a:ext>
                  </a:extLst>
                </a:gridCol>
                <a:gridCol w="493776">
                  <a:extLst>
                    <a:ext uri="{9D8B030D-6E8A-4147-A177-3AD203B41FA5}">
                      <a16:colId xmlns:a16="http://schemas.microsoft.com/office/drawing/2014/main" val="3110941986"/>
                    </a:ext>
                  </a:extLst>
                </a:gridCol>
                <a:gridCol w="493776">
                  <a:extLst>
                    <a:ext uri="{9D8B030D-6E8A-4147-A177-3AD203B41FA5}">
                      <a16:colId xmlns:a16="http://schemas.microsoft.com/office/drawing/2014/main" val="281232129"/>
                    </a:ext>
                  </a:extLst>
                </a:gridCol>
                <a:gridCol w="493776">
                  <a:extLst>
                    <a:ext uri="{9D8B030D-6E8A-4147-A177-3AD203B41FA5}">
                      <a16:colId xmlns:a16="http://schemas.microsoft.com/office/drawing/2014/main" val="3045597259"/>
                    </a:ext>
                  </a:extLst>
                </a:gridCol>
                <a:gridCol w="493776">
                  <a:extLst>
                    <a:ext uri="{9D8B030D-6E8A-4147-A177-3AD203B41FA5}">
                      <a16:colId xmlns:a16="http://schemas.microsoft.com/office/drawing/2014/main" val="2409404354"/>
                    </a:ext>
                  </a:extLst>
                </a:gridCol>
                <a:gridCol w="493776">
                  <a:extLst>
                    <a:ext uri="{9D8B030D-6E8A-4147-A177-3AD203B41FA5}">
                      <a16:colId xmlns:a16="http://schemas.microsoft.com/office/drawing/2014/main" val="569453861"/>
                    </a:ext>
                  </a:extLst>
                </a:gridCol>
                <a:gridCol w="493776">
                  <a:extLst>
                    <a:ext uri="{9D8B030D-6E8A-4147-A177-3AD203B41FA5}">
                      <a16:colId xmlns:a16="http://schemas.microsoft.com/office/drawing/2014/main" val="253703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811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- 2021-09-01 18:46:07</a:t>
                      </a:r>
                      <a:r>
                        <a:rPr kumimoji="0" lang="en-US" sz="1000" b="0" i="0" u="none" strike="noStrike" kern="1200" cap="none" spc="0" normalizeH="0" baseline="0" noProof="0">
                          <a:ln>
                            <a:noFill/>
                          </a:ln>
                          <a:solidFill>
                            <a:prstClr val="black"/>
                          </a:solidFill>
                          <a:effectLst/>
                          <a:uLnTx/>
                          <a:uFillTx/>
                          <a:latin typeface="+mn-lt"/>
                          <a:ea typeface="+mn-ea"/>
                          <a:cs typeface="+mn-cs"/>
                        </a:rPr>
                        <a:t>
 🙌 Gilera AC1 2021!😎 Ya está disponible en los concesionarios oficiales #Gilera 💪 Te mostramos sus colores!
✅ Motor 4 tiempos, refrigerado por aire
✅ Transmisión 5 marchas
✅Potencia 11.4 hp / 8000 rpm
✅ Freno Delantero a disco, trasero a tambor
✅ Encendido Eléctrico y patada
Más info en 💻 https://gilera.com.ar/modelo/ac1-1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4606618"/>
                  </a:ext>
                </a:extLst>
              </a:tr>
            </a:tbl>
          </a:graphicData>
        </a:graphic>
      </p:graphicFrame>
      <p:sp>
        <p:nvSpPr>
          <p:cNvPr id="4" name="Text Placeholder 3">
            <a:extLst>
              <a:ext uri="{FF2B5EF4-FFF2-40B4-BE49-F238E27FC236}">
                <a16:creationId xmlns:a16="http://schemas.microsoft.com/office/drawing/2014/main" id="{086D5701-EF38-49E0-8B0F-54A05332986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31307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69655-6022-48D9-9128-A2B5AA26FB94}"/>
              </a:ext>
            </a:extLst>
          </p:cNvPr>
          <p:cNvSpPr>
            <a:spLocks noGrp="1"/>
          </p:cNvSpPr>
          <p:nvPr>
            <p:ph type="title"/>
          </p:nvPr>
        </p:nvSpPr>
        <p:spPr/>
        <p:txBody>
          <a:bodyPr/>
          <a:lstStyle/>
          <a:p>
            <a:r>
              <a:rPr lang="en-US"/>
              <a:t>Facebook Post Table + Reactions | Motomel - 9 of 21</a:t>
            </a:r>
          </a:p>
        </p:txBody>
      </p:sp>
      <p:graphicFrame>
        <p:nvGraphicFramePr>
          <p:cNvPr id="5" name="Table Placeholder 4">
            <a:extLst>
              <a:ext uri="{FF2B5EF4-FFF2-40B4-BE49-F238E27FC236}">
                <a16:creationId xmlns:a16="http://schemas.microsoft.com/office/drawing/2014/main" id="{0130A910-673E-4737-96E5-BE6909C596F4}"/>
              </a:ext>
            </a:extLst>
          </p:cNvPr>
          <p:cNvGraphicFramePr>
            <a:graphicFrameLocks noGrp="1"/>
          </p:cNvGraphicFramePr>
          <p:nvPr>
            <p:ph type="tbl" sz="quarter" idx="13"/>
            <p:extLst>
              <p:ext uri="{D42A27DB-BD31-4B8C-83A1-F6EECF244321}">
                <p14:modId xmlns:p14="http://schemas.microsoft.com/office/powerpoint/2010/main" val="230196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1294548"/>
                    </a:ext>
                  </a:extLst>
                </a:gridCol>
                <a:gridCol w="493776">
                  <a:extLst>
                    <a:ext uri="{9D8B030D-6E8A-4147-A177-3AD203B41FA5}">
                      <a16:colId xmlns:a16="http://schemas.microsoft.com/office/drawing/2014/main" val="4046000275"/>
                    </a:ext>
                  </a:extLst>
                </a:gridCol>
                <a:gridCol w="493776">
                  <a:extLst>
                    <a:ext uri="{9D8B030D-6E8A-4147-A177-3AD203B41FA5}">
                      <a16:colId xmlns:a16="http://schemas.microsoft.com/office/drawing/2014/main" val="2989409191"/>
                    </a:ext>
                  </a:extLst>
                </a:gridCol>
                <a:gridCol w="493776">
                  <a:extLst>
                    <a:ext uri="{9D8B030D-6E8A-4147-A177-3AD203B41FA5}">
                      <a16:colId xmlns:a16="http://schemas.microsoft.com/office/drawing/2014/main" val="3934667724"/>
                    </a:ext>
                  </a:extLst>
                </a:gridCol>
                <a:gridCol w="493776">
                  <a:extLst>
                    <a:ext uri="{9D8B030D-6E8A-4147-A177-3AD203B41FA5}">
                      <a16:colId xmlns:a16="http://schemas.microsoft.com/office/drawing/2014/main" val="2929959559"/>
                    </a:ext>
                  </a:extLst>
                </a:gridCol>
                <a:gridCol w="493776">
                  <a:extLst>
                    <a:ext uri="{9D8B030D-6E8A-4147-A177-3AD203B41FA5}">
                      <a16:colId xmlns:a16="http://schemas.microsoft.com/office/drawing/2014/main" val="1070961933"/>
                    </a:ext>
                  </a:extLst>
                </a:gridCol>
                <a:gridCol w="493776">
                  <a:extLst>
                    <a:ext uri="{9D8B030D-6E8A-4147-A177-3AD203B41FA5}">
                      <a16:colId xmlns:a16="http://schemas.microsoft.com/office/drawing/2014/main" val="3585784962"/>
                    </a:ext>
                  </a:extLst>
                </a:gridCol>
                <a:gridCol w="493776">
                  <a:extLst>
                    <a:ext uri="{9D8B030D-6E8A-4147-A177-3AD203B41FA5}">
                      <a16:colId xmlns:a16="http://schemas.microsoft.com/office/drawing/2014/main" val="3002439517"/>
                    </a:ext>
                  </a:extLst>
                </a:gridCol>
                <a:gridCol w="493776">
                  <a:extLst>
                    <a:ext uri="{9D8B030D-6E8A-4147-A177-3AD203B41FA5}">
                      <a16:colId xmlns:a16="http://schemas.microsoft.com/office/drawing/2014/main" val="1705399950"/>
                    </a:ext>
                  </a:extLst>
                </a:gridCol>
                <a:gridCol w="493776">
                  <a:extLst>
                    <a:ext uri="{9D8B030D-6E8A-4147-A177-3AD203B41FA5}">
                      <a16:colId xmlns:a16="http://schemas.microsoft.com/office/drawing/2014/main" val="3445637189"/>
                    </a:ext>
                  </a:extLst>
                </a:gridCol>
                <a:gridCol w="493776">
                  <a:extLst>
                    <a:ext uri="{9D8B030D-6E8A-4147-A177-3AD203B41FA5}">
                      <a16:colId xmlns:a16="http://schemas.microsoft.com/office/drawing/2014/main" val="2705182112"/>
                    </a:ext>
                  </a:extLst>
                </a:gridCol>
                <a:gridCol w="493776">
                  <a:extLst>
                    <a:ext uri="{9D8B030D-6E8A-4147-A177-3AD203B41FA5}">
                      <a16:colId xmlns:a16="http://schemas.microsoft.com/office/drawing/2014/main" val="2631765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5163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- 2021-09-29 16:00:30</a:t>
                      </a:r>
                      <a:r>
                        <a:rPr kumimoji="0" lang="en-US" sz="1000" b="0" i="0" u="none" strike="noStrike" kern="1200" cap="none" spc="0" normalizeH="0" baseline="0" noProof="0">
                          <a:ln>
                            <a:noFill/>
                          </a:ln>
                          <a:solidFill>
                            <a:prstClr val="black"/>
                          </a:solidFill>
                          <a:effectLst/>
                          <a:uLnTx/>
                          <a:uFillTx/>
                          <a:latin typeface="+mn-lt"/>
                          <a:ea typeface="+mn-ea"/>
                          <a:cs typeface="+mn-cs"/>
                        </a:rPr>
                        <a:t>
 Smash x125 💣💥 La versión más completa del clásico de #Gilera⁣
⁣
☑️ Tablero digital⁣
☑️ Freno delantero de disco⁣
☑️ Llantas de aleación⁣
☑️ Encendido electronico y patada⁣
⁣
¿Te gustaría conocer más? Encontrá todos los detalles en 💻 www.gilera.com.ar⁣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368915"/>
                  </a:ext>
                </a:extLst>
              </a:tr>
            </a:tbl>
          </a:graphicData>
        </a:graphic>
      </p:graphicFrame>
      <p:sp>
        <p:nvSpPr>
          <p:cNvPr id="4" name="Text Placeholder 3">
            <a:extLst>
              <a:ext uri="{FF2B5EF4-FFF2-40B4-BE49-F238E27FC236}">
                <a16:creationId xmlns:a16="http://schemas.microsoft.com/office/drawing/2014/main" id="{F9FCC6FC-FCA1-451E-891D-EE9817062A3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694244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1AAB9-FE2D-433D-AE22-48A89D7F3CFE}"/>
              </a:ext>
            </a:extLst>
          </p:cNvPr>
          <p:cNvSpPr>
            <a:spLocks noGrp="1"/>
          </p:cNvSpPr>
          <p:nvPr>
            <p:ph type="title"/>
          </p:nvPr>
        </p:nvSpPr>
        <p:spPr/>
        <p:txBody>
          <a:bodyPr/>
          <a:lstStyle/>
          <a:p>
            <a:r>
              <a:rPr lang="en-US"/>
              <a:t>Facebook Post Table + Reactions | Motomel - 10 of 21</a:t>
            </a:r>
          </a:p>
        </p:txBody>
      </p:sp>
      <p:graphicFrame>
        <p:nvGraphicFramePr>
          <p:cNvPr id="5" name="Table Placeholder 4">
            <a:extLst>
              <a:ext uri="{FF2B5EF4-FFF2-40B4-BE49-F238E27FC236}">
                <a16:creationId xmlns:a16="http://schemas.microsoft.com/office/drawing/2014/main" id="{C4E881C5-0D21-4123-A6E1-AEFFEBCA501C}"/>
              </a:ext>
            </a:extLst>
          </p:cNvPr>
          <p:cNvGraphicFramePr>
            <a:graphicFrameLocks noGrp="1"/>
          </p:cNvGraphicFramePr>
          <p:nvPr>
            <p:ph type="tbl" sz="quarter" idx="13"/>
            <p:extLst>
              <p:ext uri="{D42A27DB-BD31-4B8C-83A1-F6EECF244321}">
                <p14:modId xmlns:p14="http://schemas.microsoft.com/office/powerpoint/2010/main" val="4289536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4520894"/>
                    </a:ext>
                  </a:extLst>
                </a:gridCol>
                <a:gridCol w="493776">
                  <a:extLst>
                    <a:ext uri="{9D8B030D-6E8A-4147-A177-3AD203B41FA5}">
                      <a16:colId xmlns:a16="http://schemas.microsoft.com/office/drawing/2014/main" val="3694113361"/>
                    </a:ext>
                  </a:extLst>
                </a:gridCol>
                <a:gridCol w="493776">
                  <a:extLst>
                    <a:ext uri="{9D8B030D-6E8A-4147-A177-3AD203B41FA5}">
                      <a16:colId xmlns:a16="http://schemas.microsoft.com/office/drawing/2014/main" val="2971703532"/>
                    </a:ext>
                  </a:extLst>
                </a:gridCol>
                <a:gridCol w="493776">
                  <a:extLst>
                    <a:ext uri="{9D8B030D-6E8A-4147-A177-3AD203B41FA5}">
                      <a16:colId xmlns:a16="http://schemas.microsoft.com/office/drawing/2014/main" val="2096546155"/>
                    </a:ext>
                  </a:extLst>
                </a:gridCol>
                <a:gridCol w="493776">
                  <a:extLst>
                    <a:ext uri="{9D8B030D-6E8A-4147-A177-3AD203B41FA5}">
                      <a16:colId xmlns:a16="http://schemas.microsoft.com/office/drawing/2014/main" val="2078772809"/>
                    </a:ext>
                  </a:extLst>
                </a:gridCol>
                <a:gridCol w="493776">
                  <a:extLst>
                    <a:ext uri="{9D8B030D-6E8A-4147-A177-3AD203B41FA5}">
                      <a16:colId xmlns:a16="http://schemas.microsoft.com/office/drawing/2014/main" val="1219860559"/>
                    </a:ext>
                  </a:extLst>
                </a:gridCol>
                <a:gridCol w="493776">
                  <a:extLst>
                    <a:ext uri="{9D8B030D-6E8A-4147-A177-3AD203B41FA5}">
                      <a16:colId xmlns:a16="http://schemas.microsoft.com/office/drawing/2014/main" val="3473101129"/>
                    </a:ext>
                  </a:extLst>
                </a:gridCol>
                <a:gridCol w="493776">
                  <a:extLst>
                    <a:ext uri="{9D8B030D-6E8A-4147-A177-3AD203B41FA5}">
                      <a16:colId xmlns:a16="http://schemas.microsoft.com/office/drawing/2014/main" val="1267108299"/>
                    </a:ext>
                  </a:extLst>
                </a:gridCol>
                <a:gridCol w="493776">
                  <a:extLst>
                    <a:ext uri="{9D8B030D-6E8A-4147-A177-3AD203B41FA5}">
                      <a16:colId xmlns:a16="http://schemas.microsoft.com/office/drawing/2014/main" val="4046856276"/>
                    </a:ext>
                  </a:extLst>
                </a:gridCol>
                <a:gridCol w="493776">
                  <a:extLst>
                    <a:ext uri="{9D8B030D-6E8A-4147-A177-3AD203B41FA5}">
                      <a16:colId xmlns:a16="http://schemas.microsoft.com/office/drawing/2014/main" val="14489851"/>
                    </a:ext>
                  </a:extLst>
                </a:gridCol>
                <a:gridCol w="493776">
                  <a:extLst>
                    <a:ext uri="{9D8B030D-6E8A-4147-A177-3AD203B41FA5}">
                      <a16:colId xmlns:a16="http://schemas.microsoft.com/office/drawing/2014/main" val="1508020864"/>
                    </a:ext>
                  </a:extLst>
                </a:gridCol>
                <a:gridCol w="493776">
                  <a:extLst>
                    <a:ext uri="{9D8B030D-6E8A-4147-A177-3AD203B41FA5}">
                      <a16:colId xmlns:a16="http://schemas.microsoft.com/office/drawing/2014/main" val="3821425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1296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- 2021-09-02 17:00:01</a:t>
                      </a:r>
                      <a:r>
                        <a:rPr kumimoji="0" lang="es-ES" sz="1000" b="0" i="0" u="none" strike="noStrike" kern="1200" cap="none" spc="0" normalizeH="0" baseline="0" noProof="0">
                          <a:ln>
                            <a:noFill/>
                          </a:ln>
                          <a:solidFill>
                            <a:prstClr val="black"/>
                          </a:solidFill>
                          <a:effectLst/>
                          <a:uLnTx/>
                          <a:uFillTx/>
                          <a:latin typeface="+mn-lt"/>
                          <a:ea typeface="+mn-ea"/>
                          <a:cs typeface="+mn-cs"/>
                        </a:rPr>
                        <a:t>
 Redescubrí la Sapucai 150.😎
🏍Diseño vintage y todo lo que necesitas para moverte en tu día a día con estilo.
Un clásico que no pasa de moda.
✅48 cuotas sin interés con BNA💳
#Zanella #Sapucai150F
#Street #Elencanntodeloclásico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3997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- 2021-09-22 17:30:09</a:t>
                      </a:r>
                      <a:r>
                        <a:rPr kumimoji="0" lang="es-ES" sz="1000" b="0" i="0" u="none" strike="noStrike" kern="1200" cap="none" spc="0" normalizeH="0" baseline="0" noProof="0">
                          <a:ln>
                            <a:noFill/>
                          </a:ln>
                          <a:solidFill>
                            <a:prstClr val="black"/>
                          </a:solidFill>
                          <a:effectLst/>
                          <a:uLnTx/>
                          <a:uFillTx/>
                          <a:latin typeface="+mn-lt"/>
                          <a:ea typeface="+mn-ea"/>
                          <a:cs typeface="+mn-cs"/>
                        </a:rPr>
                        <a:t>
 Con ustedes el Pulga Rodríguez, elegido como el #JugadorMotomel del mes, con su nueva bicicleta @motomelbicicletas.
Bancamos el fútbol argentino.⁣⁣⁣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4327660"/>
                  </a:ext>
                </a:extLst>
              </a:tr>
            </a:tbl>
          </a:graphicData>
        </a:graphic>
      </p:graphicFrame>
      <p:sp>
        <p:nvSpPr>
          <p:cNvPr id="4" name="Text Placeholder 3">
            <a:extLst>
              <a:ext uri="{FF2B5EF4-FFF2-40B4-BE49-F238E27FC236}">
                <a16:creationId xmlns:a16="http://schemas.microsoft.com/office/drawing/2014/main" id="{B227EE0E-A840-4E4F-B33C-B59A8348ED4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355082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5DBEB-004C-49BD-B691-2EA683F3A2D8}"/>
              </a:ext>
            </a:extLst>
          </p:cNvPr>
          <p:cNvSpPr>
            <a:spLocks noGrp="1"/>
          </p:cNvSpPr>
          <p:nvPr>
            <p:ph type="title"/>
          </p:nvPr>
        </p:nvSpPr>
        <p:spPr/>
        <p:txBody>
          <a:bodyPr/>
          <a:lstStyle/>
          <a:p>
            <a:r>
              <a:rPr lang="en-US"/>
              <a:t>Facebook Post Table + Reactions | Motomel - 11 of 21</a:t>
            </a:r>
          </a:p>
        </p:txBody>
      </p:sp>
      <p:graphicFrame>
        <p:nvGraphicFramePr>
          <p:cNvPr id="5" name="Table Placeholder 4">
            <a:extLst>
              <a:ext uri="{FF2B5EF4-FFF2-40B4-BE49-F238E27FC236}">
                <a16:creationId xmlns:a16="http://schemas.microsoft.com/office/drawing/2014/main" id="{FCA83219-9508-41C8-BAF8-A2F8258AA8E0}"/>
              </a:ext>
            </a:extLst>
          </p:cNvPr>
          <p:cNvGraphicFramePr>
            <a:graphicFrameLocks noGrp="1"/>
          </p:cNvGraphicFramePr>
          <p:nvPr>
            <p:ph type="tbl" sz="quarter" idx="13"/>
            <p:extLst>
              <p:ext uri="{D42A27DB-BD31-4B8C-83A1-F6EECF244321}">
                <p14:modId xmlns:p14="http://schemas.microsoft.com/office/powerpoint/2010/main" val="2205464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6509443"/>
                    </a:ext>
                  </a:extLst>
                </a:gridCol>
                <a:gridCol w="493776">
                  <a:extLst>
                    <a:ext uri="{9D8B030D-6E8A-4147-A177-3AD203B41FA5}">
                      <a16:colId xmlns:a16="http://schemas.microsoft.com/office/drawing/2014/main" val="1858511444"/>
                    </a:ext>
                  </a:extLst>
                </a:gridCol>
                <a:gridCol w="493776">
                  <a:extLst>
                    <a:ext uri="{9D8B030D-6E8A-4147-A177-3AD203B41FA5}">
                      <a16:colId xmlns:a16="http://schemas.microsoft.com/office/drawing/2014/main" val="2875553796"/>
                    </a:ext>
                  </a:extLst>
                </a:gridCol>
                <a:gridCol w="493776">
                  <a:extLst>
                    <a:ext uri="{9D8B030D-6E8A-4147-A177-3AD203B41FA5}">
                      <a16:colId xmlns:a16="http://schemas.microsoft.com/office/drawing/2014/main" val="3813907323"/>
                    </a:ext>
                  </a:extLst>
                </a:gridCol>
                <a:gridCol w="493776">
                  <a:extLst>
                    <a:ext uri="{9D8B030D-6E8A-4147-A177-3AD203B41FA5}">
                      <a16:colId xmlns:a16="http://schemas.microsoft.com/office/drawing/2014/main" val="2427920634"/>
                    </a:ext>
                  </a:extLst>
                </a:gridCol>
                <a:gridCol w="493776">
                  <a:extLst>
                    <a:ext uri="{9D8B030D-6E8A-4147-A177-3AD203B41FA5}">
                      <a16:colId xmlns:a16="http://schemas.microsoft.com/office/drawing/2014/main" val="2631620597"/>
                    </a:ext>
                  </a:extLst>
                </a:gridCol>
                <a:gridCol w="493776">
                  <a:extLst>
                    <a:ext uri="{9D8B030D-6E8A-4147-A177-3AD203B41FA5}">
                      <a16:colId xmlns:a16="http://schemas.microsoft.com/office/drawing/2014/main" val="2345159283"/>
                    </a:ext>
                  </a:extLst>
                </a:gridCol>
                <a:gridCol w="493776">
                  <a:extLst>
                    <a:ext uri="{9D8B030D-6E8A-4147-A177-3AD203B41FA5}">
                      <a16:colId xmlns:a16="http://schemas.microsoft.com/office/drawing/2014/main" val="3960563550"/>
                    </a:ext>
                  </a:extLst>
                </a:gridCol>
                <a:gridCol w="493776">
                  <a:extLst>
                    <a:ext uri="{9D8B030D-6E8A-4147-A177-3AD203B41FA5}">
                      <a16:colId xmlns:a16="http://schemas.microsoft.com/office/drawing/2014/main" val="3840601510"/>
                    </a:ext>
                  </a:extLst>
                </a:gridCol>
                <a:gridCol w="493776">
                  <a:extLst>
                    <a:ext uri="{9D8B030D-6E8A-4147-A177-3AD203B41FA5}">
                      <a16:colId xmlns:a16="http://schemas.microsoft.com/office/drawing/2014/main" val="423717126"/>
                    </a:ext>
                  </a:extLst>
                </a:gridCol>
                <a:gridCol w="493776">
                  <a:extLst>
                    <a:ext uri="{9D8B030D-6E8A-4147-A177-3AD203B41FA5}">
                      <a16:colId xmlns:a16="http://schemas.microsoft.com/office/drawing/2014/main" val="3918123597"/>
                    </a:ext>
                  </a:extLst>
                </a:gridCol>
                <a:gridCol w="493776">
                  <a:extLst>
                    <a:ext uri="{9D8B030D-6E8A-4147-A177-3AD203B41FA5}">
                      <a16:colId xmlns:a16="http://schemas.microsoft.com/office/drawing/2014/main" val="863386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6090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- 2021-09-22 16:00:18</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Motor 4 tiempos, refrigerado por aire
🏁Potencia 7,5hp/ 7500rp
🏁Transmisión 4 marchas
🏁Freno delantero de disco
🏁Llantas de aleación
🏁Encendido Electrónico y patada
🏁 Tablero digital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6595675"/>
                  </a:ext>
                </a:extLst>
              </a:tr>
            </a:tbl>
          </a:graphicData>
        </a:graphic>
      </p:graphicFrame>
      <p:sp>
        <p:nvSpPr>
          <p:cNvPr id="4" name="Text Placeholder 3">
            <a:extLst>
              <a:ext uri="{FF2B5EF4-FFF2-40B4-BE49-F238E27FC236}">
                <a16:creationId xmlns:a16="http://schemas.microsoft.com/office/drawing/2014/main" id="{E958F663-E1C1-4655-B8E9-9A548391F5B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07516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70B15-8F1E-455A-ABE6-24EA53440DAB}"/>
              </a:ext>
            </a:extLst>
          </p:cNvPr>
          <p:cNvSpPr>
            <a:spLocks noGrp="1"/>
          </p:cNvSpPr>
          <p:nvPr>
            <p:ph type="title"/>
          </p:nvPr>
        </p:nvSpPr>
        <p:spPr/>
        <p:txBody>
          <a:bodyPr/>
          <a:lstStyle/>
          <a:p>
            <a:r>
              <a:rPr lang="en-US"/>
              <a:t>Facebook Post Table + Reactions | Motomel - 12 of 21</a:t>
            </a:r>
          </a:p>
        </p:txBody>
      </p:sp>
      <p:graphicFrame>
        <p:nvGraphicFramePr>
          <p:cNvPr id="5" name="Table Placeholder 4">
            <a:extLst>
              <a:ext uri="{FF2B5EF4-FFF2-40B4-BE49-F238E27FC236}">
                <a16:creationId xmlns:a16="http://schemas.microsoft.com/office/drawing/2014/main" id="{5DF7F7C3-5710-4A97-AC1E-E2E0436BEA10}"/>
              </a:ext>
            </a:extLst>
          </p:cNvPr>
          <p:cNvGraphicFramePr>
            <a:graphicFrameLocks noGrp="1"/>
          </p:cNvGraphicFramePr>
          <p:nvPr>
            <p:ph type="tbl" sz="quarter" idx="13"/>
            <p:extLst>
              <p:ext uri="{D42A27DB-BD31-4B8C-83A1-F6EECF244321}">
                <p14:modId xmlns:p14="http://schemas.microsoft.com/office/powerpoint/2010/main" val="3590161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5700392"/>
                    </a:ext>
                  </a:extLst>
                </a:gridCol>
                <a:gridCol w="493776">
                  <a:extLst>
                    <a:ext uri="{9D8B030D-6E8A-4147-A177-3AD203B41FA5}">
                      <a16:colId xmlns:a16="http://schemas.microsoft.com/office/drawing/2014/main" val="931847073"/>
                    </a:ext>
                  </a:extLst>
                </a:gridCol>
                <a:gridCol w="493776">
                  <a:extLst>
                    <a:ext uri="{9D8B030D-6E8A-4147-A177-3AD203B41FA5}">
                      <a16:colId xmlns:a16="http://schemas.microsoft.com/office/drawing/2014/main" val="200404749"/>
                    </a:ext>
                  </a:extLst>
                </a:gridCol>
                <a:gridCol w="493776">
                  <a:extLst>
                    <a:ext uri="{9D8B030D-6E8A-4147-A177-3AD203B41FA5}">
                      <a16:colId xmlns:a16="http://schemas.microsoft.com/office/drawing/2014/main" val="1615517607"/>
                    </a:ext>
                  </a:extLst>
                </a:gridCol>
                <a:gridCol w="493776">
                  <a:extLst>
                    <a:ext uri="{9D8B030D-6E8A-4147-A177-3AD203B41FA5}">
                      <a16:colId xmlns:a16="http://schemas.microsoft.com/office/drawing/2014/main" val="3038119123"/>
                    </a:ext>
                  </a:extLst>
                </a:gridCol>
                <a:gridCol w="493776">
                  <a:extLst>
                    <a:ext uri="{9D8B030D-6E8A-4147-A177-3AD203B41FA5}">
                      <a16:colId xmlns:a16="http://schemas.microsoft.com/office/drawing/2014/main" val="130768958"/>
                    </a:ext>
                  </a:extLst>
                </a:gridCol>
                <a:gridCol w="493776">
                  <a:extLst>
                    <a:ext uri="{9D8B030D-6E8A-4147-A177-3AD203B41FA5}">
                      <a16:colId xmlns:a16="http://schemas.microsoft.com/office/drawing/2014/main" val="2317756393"/>
                    </a:ext>
                  </a:extLst>
                </a:gridCol>
                <a:gridCol w="493776">
                  <a:extLst>
                    <a:ext uri="{9D8B030D-6E8A-4147-A177-3AD203B41FA5}">
                      <a16:colId xmlns:a16="http://schemas.microsoft.com/office/drawing/2014/main" val="3732195348"/>
                    </a:ext>
                  </a:extLst>
                </a:gridCol>
                <a:gridCol w="493776">
                  <a:extLst>
                    <a:ext uri="{9D8B030D-6E8A-4147-A177-3AD203B41FA5}">
                      <a16:colId xmlns:a16="http://schemas.microsoft.com/office/drawing/2014/main" val="4113180021"/>
                    </a:ext>
                  </a:extLst>
                </a:gridCol>
                <a:gridCol w="493776">
                  <a:extLst>
                    <a:ext uri="{9D8B030D-6E8A-4147-A177-3AD203B41FA5}">
                      <a16:colId xmlns:a16="http://schemas.microsoft.com/office/drawing/2014/main" val="2480892406"/>
                    </a:ext>
                  </a:extLst>
                </a:gridCol>
                <a:gridCol w="493776">
                  <a:extLst>
                    <a:ext uri="{9D8B030D-6E8A-4147-A177-3AD203B41FA5}">
                      <a16:colId xmlns:a16="http://schemas.microsoft.com/office/drawing/2014/main" val="53982141"/>
                    </a:ext>
                  </a:extLst>
                </a:gridCol>
                <a:gridCol w="493776">
                  <a:extLst>
                    <a:ext uri="{9D8B030D-6E8A-4147-A177-3AD203B41FA5}">
                      <a16:colId xmlns:a16="http://schemas.microsoft.com/office/drawing/2014/main" val="611948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1336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- 2021-09-11 13:20:59</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5275796"/>
                  </a:ext>
                </a:extLst>
              </a:tr>
            </a:tbl>
          </a:graphicData>
        </a:graphic>
      </p:graphicFrame>
      <p:sp>
        <p:nvSpPr>
          <p:cNvPr id="4" name="Text Placeholder 3">
            <a:extLst>
              <a:ext uri="{FF2B5EF4-FFF2-40B4-BE49-F238E27FC236}">
                <a16:creationId xmlns:a16="http://schemas.microsoft.com/office/drawing/2014/main" id="{13987202-4A21-4916-ABFD-A5A3614E504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123616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76081-9ED9-4B4E-AC35-410E290E445F}"/>
              </a:ext>
            </a:extLst>
          </p:cNvPr>
          <p:cNvSpPr>
            <a:spLocks noGrp="1"/>
          </p:cNvSpPr>
          <p:nvPr>
            <p:ph type="title"/>
          </p:nvPr>
        </p:nvSpPr>
        <p:spPr/>
        <p:txBody>
          <a:bodyPr/>
          <a:lstStyle/>
          <a:p>
            <a:r>
              <a:rPr lang="en-US"/>
              <a:t>Facebook Post Table + Reactions | Motomel - 13 of 21</a:t>
            </a:r>
          </a:p>
        </p:txBody>
      </p:sp>
      <p:graphicFrame>
        <p:nvGraphicFramePr>
          <p:cNvPr id="5" name="Table Placeholder 4">
            <a:extLst>
              <a:ext uri="{FF2B5EF4-FFF2-40B4-BE49-F238E27FC236}">
                <a16:creationId xmlns:a16="http://schemas.microsoft.com/office/drawing/2014/main" id="{9236FABF-5C42-4A8A-9F7D-AEF1303AEE13}"/>
              </a:ext>
            </a:extLst>
          </p:cNvPr>
          <p:cNvGraphicFramePr>
            <a:graphicFrameLocks noGrp="1"/>
          </p:cNvGraphicFramePr>
          <p:nvPr>
            <p:ph type="tbl" sz="quarter" idx="13"/>
            <p:extLst>
              <p:ext uri="{D42A27DB-BD31-4B8C-83A1-F6EECF244321}">
                <p14:modId xmlns:p14="http://schemas.microsoft.com/office/powerpoint/2010/main" val="4044787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5302240"/>
                    </a:ext>
                  </a:extLst>
                </a:gridCol>
                <a:gridCol w="493776">
                  <a:extLst>
                    <a:ext uri="{9D8B030D-6E8A-4147-A177-3AD203B41FA5}">
                      <a16:colId xmlns:a16="http://schemas.microsoft.com/office/drawing/2014/main" val="3900223841"/>
                    </a:ext>
                  </a:extLst>
                </a:gridCol>
                <a:gridCol w="493776">
                  <a:extLst>
                    <a:ext uri="{9D8B030D-6E8A-4147-A177-3AD203B41FA5}">
                      <a16:colId xmlns:a16="http://schemas.microsoft.com/office/drawing/2014/main" val="973613263"/>
                    </a:ext>
                  </a:extLst>
                </a:gridCol>
                <a:gridCol w="493776">
                  <a:extLst>
                    <a:ext uri="{9D8B030D-6E8A-4147-A177-3AD203B41FA5}">
                      <a16:colId xmlns:a16="http://schemas.microsoft.com/office/drawing/2014/main" val="1364890600"/>
                    </a:ext>
                  </a:extLst>
                </a:gridCol>
                <a:gridCol w="493776">
                  <a:extLst>
                    <a:ext uri="{9D8B030D-6E8A-4147-A177-3AD203B41FA5}">
                      <a16:colId xmlns:a16="http://schemas.microsoft.com/office/drawing/2014/main" val="1540026240"/>
                    </a:ext>
                  </a:extLst>
                </a:gridCol>
                <a:gridCol w="493776">
                  <a:extLst>
                    <a:ext uri="{9D8B030D-6E8A-4147-A177-3AD203B41FA5}">
                      <a16:colId xmlns:a16="http://schemas.microsoft.com/office/drawing/2014/main" val="3644780382"/>
                    </a:ext>
                  </a:extLst>
                </a:gridCol>
                <a:gridCol w="493776">
                  <a:extLst>
                    <a:ext uri="{9D8B030D-6E8A-4147-A177-3AD203B41FA5}">
                      <a16:colId xmlns:a16="http://schemas.microsoft.com/office/drawing/2014/main" val="162144150"/>
                    </a:ext>
                  </a:extLst>
                </a:gridCol>
                <a:gridCol w="493776">
                  <a:extLst>
                    <a:ext uri="{9D8B030D-6E8A-4147-A177-3AD203B41FA5}">
                      <a16:colId xmlns:a16="http://schemas.microsoft.com/office/drawing/2014/main" val="519976923"/>
                    </a:ext>
                  </a:extLst>
                </a:gridCol>
                <a:gridCol w="493776">
                  <a:extLst>
                    <a:ext uri="{9D8B030D-6E8A-4147-A177-3AD203B41FA5}">
                      <a16:colId xmlns:a16="http://schemas.microsoft.com/office/drawing/2014/main" val="4269755151"/>
                    </a:ext>
                  </a:extLst>
                </a:gridCol>
                <a:gridCol w="493776">
                  <a:extLst>
                    <a:ext uri="{9D8B030D-6E8A-4147-A177-3AD203B41FA5}">
                      <a16:colId xmlns:a16="http://schemas.microsoft.com/office/drawing/2014/main" val="460321662"/>
                    </a:ext>
                  </a:extLst>
                </a:gridCol>
                <a:gridCol w="493776">
                  <a:extLst>
                    <a:ext uri="{9D8B030D-6E8A-4147-A177-3AD203B41FA5}">
                      <a16:colId xmlns:a16="http://schemas.microsoft.com/office/drawing/2014/main" val="802393879"/>
                    </a:ext>
                  </a:extLst>
                </a:gridCol>
                <a:gridCol w="493776">
                  <a:extLst>
                    <a:ext uri="{9D8B030D-6E8A-4147-A177-3AD203B41FA5}">
                      <a16:colId xmlns:a16="http://schemas.microsoft.com/office/drawing/2014/main" val="283971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8148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- 2021-09-24 16:00:00</a:t>
                      </a:r>
                      <a:r>
                        <a:rPr kumimoji="0" lang="en-US" sz="1000" b="0" i="0" u="none" strike="noStrike" kern="1200" cap="none" spc="0" normalizeH="0" baseline="0" noProof="0">
                          <a:ln>
                            <a:noFill/>
                          </a:ln>
                          <a:solidFill>
                            <a:prstClr val="black"/>
                          </a:solidFill>
                          <a:effectLst/>
                          <a:uLnTx/>
                          <a:uFillTx/>
                          <a:latin typeface="+mn-lt"/>
                          <a:ea typeface="+mn-ea"/>
                          <a:cs typeface="+mn-cs"/>
                        </a:rPr>
                        <a:t>
 #SAPUCAI150 🏍  Un clásico durable, confiable y eficiente que te llevará  a donde quieras. 🇦🇷💥
⁣
✅48 cuotas sin interés con BNA💳⁣
⁣
#Zanella #Sapucai150F⁣#Street #Elencanntodeloclásico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2703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- 2021-09-14 16:41:13</a:t>
                      </a:r>
                      <a:r>
                        <a:rPr kumimoji="0" lang="es-ES" sz="1000" b="0" i="0" u="none" strike="noStrike" kern="1200" cap="none" spc="0" normalizeH="0" baseline="0" noProof="0">
                          <a:ln>
                            <a:noFill/>
                          </a:ln>
                          <a:solidFill>
                            <a:prstClr val="black"/>
                          </a:solidFill>
                          <a:effectLst/>
                          <a:uLnTx/>
                          <a:uFillTx/>
                          <a:latin typeface="+mn-lt"/>
                          <a:ea typeface="+mn-ea"/>
                          <a:cs typeface="+mn-cs"/>
                        </a:rPr>
                        <a:t>
 Usa la ﻿﻿#Blitz110 , tu moto ideal para acompañarte a todos lados.
Encontrá la facilidad de moverte en tu Blitz y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03560698"/>
                  </a:ext>
                </a:extLst>
              </a:tr>
            </a:tbl>
          </a:graphicData>
        </a:graphic>
      </p:graphicFrame>
      <p:sp>
        <p:nvSpPr>
          <p:cNvPr id="4" name="Text Placeholder 3">
            <a:extLst>
              <a:ext uri="{FF2B5EF4-FFF2-40B4-BE49-F238E27FC236}">
                <a16:creationId xmlns:a16="http://schemas.microsoft.com/office/drawing/2014/main" id="{284D6B8F-C670-4A07-BC41-52B1FA4C15E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51948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C2EF5-F65B-4CDE-8A2B-6011FFC99C62}"/>
              </a:ext>
            </a:extLst>
          </p:cNvPr>
          <p:cNvSpPr>
            <a:spLocks noGrp="1"/>
          </p:cNvSpPr>
          <p:nvPr>
            <p:ph type="title"/>
          </p:nvPr>
        </p:nvSpPr>
        <p:spPr/>
        <p:txBody>
          <a:bodyPr/>
          <a:lstStyle/>
          <a:p>
            <a:r>
              <a:rPr lang="en-US"/>
              <a:t>Facebook Post Table + Reactions | Motomel - 14 of 21</a:t>
            </a:r>
          </a:p>
        </p:txBody>
      </p:sp>
      <p:graphicFrame>
        <p:nvGraphicFramePr>
          <p:cNvPr id="5" name="Table Placeholder 4">
            <a:extLst>
              <a:ext uri="{FF2B5EF4-FFF2-40B4-BE49-F238E27FC236}">
                <a16:creationId xmlns:a16="http://schemas.microsoft.com/office/drawing/2014/main" id="{264F338C-438D-4F87-8EF9-D581446F39BE}"/>
              </a:ext>
            </a:extLst>
          </p:cNvPr>
          <p:cNvGraphicFramePr>
            <a:graphicFrameLocks noGrp="1"/>
          </p:cNvGraphicFramePr>
          <p:nvPr>
            <p:ph type="tbl" sz="quarter" idx="13"/>
            <p:extLst>
              <p:ext uri="{D42A27DB-BD31-4B8C-83A1-F6EECF244321}">
                <p14:modId xmlns:p14="http://schemas.microsoft.com/office/powerpoint/2010/main" val="411354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95460"/>
                    </a:ext>
                  </a:extLst>
                </a:gridCol>
                <a:gridCol w="493776">
                  <a:extLst>
                    <a:ext uri="{9D8B030D-6E8A-4147-A177-3AD203B41FA5}">
                      <a16:colId xmlns:a16="http://schemas.microsoft.com/office/drawing/2014/main" val="2671081261"/>
                    </a:ext>
                  </a:extLst>
                </a:gridCol>
                <a:gridCol w="493776">
                  <a:extLst>
                    <a:ext uri="{9D8B030D-6E8A-4147-A177-3AD203B41FA5}">
                      <a16:colId xmlns:a16="http://schemas.microsoft.com/office/drawing/2014/main" val="3581616899"/>
                    </a:ext>
                  </a:extLst>
                </a:gridCol>
                <a:gridCol w="493776">
                  <a:extLst>
                    <a:ext uri="{9D8B030D-6E8A-4147-A177-3AD203B41FA5}">
                      <a16:colId xmlns:a16="http://schemas.microsoft.com/office/drawing/2014/main" val="3137459844"/>
                    </a:ext>
                  </a:extLst>
                </a:gridCol>
                <a:gridCol w="493776">
                  <a:extLst>
                    <a:ext uri="{9D8B030D-6E8A-4147-A177-3AD203B41FA5}">
                      <a16:colId xmlns:a16="http://schemas.microsoft.com/office/drawing/2014/main" val="2032652265"/>
                    </a:ext>
                  </a:extLst>
                </a:gridCol>
                <a:gridCol w="493776">
                  <a:extLst>
                    <a:ext uri="{9D8B030D-6E8A-4147-A177-3AD203B41FA5}">
                      <a16:colId xmlns:a16="http://schemas.microsoft.com/office/drawing/2014/main" val="2085267660"/>
                    </a:ext>
                  </a:extLst>
                </a:gridCol>
                <a:gridCol w="493776">
                  <a:extLst>
                    <a:ext uri="{9D8B030D-6E8A-4147-A177-3AD203B41FA5}">
                      <a16:colId xmlns:a16="http://schemas.microsoft.com/office/drawing/2014/main" val="1136508856"/>
                    </a:ext>
                  </a:extLst>
                </a:gridCol>
                <a:gridCol w="493776">
                  <a:extLst>
                    <a:ext uri="{9D8B030D-6E8A-4147-A177-3AD203B41FA5}">
                      <a16:colId xmlns:a16="http://schemas.microsoft.com/office/drawing/2014/main" val="2243202672"/>
                    </a:ext>
                  </a:extLst>
                </a:gridCol>
                <a:gridCol w="493776">
                  <a:extLst>
                    <a:ext uri="{9D8B030D-6E8A-4147-A177-3AD203B41FA5}">
                      <a16:colId xmlns:a16="http://schemas.microsoft.com/office/drawing/2014/main" val="1111153034"/>
                    </a:ext>
                  </a:extLst>
                </a:gridCol>
                <a:gridCol w="493776">
                  <a:extLst>
                    <a:ext uri="{9D8B030D-6E8A-4147-A177-3AD203B41FA5}">
                      <a16:colId xmlns:a16="http://schemas.microsoft.com/office/drawing/2014/main" val="983763542"/>
                    </a:ext>
                  </a:extLst>
                </a:gridCol>
                <a:gridCol w="493776">
                  <a:extLst>
                    <a:ext uri="{9D8B030D-6E8A-4147-A177-3AD203B41FA5}">
                      <a16:colId xmlns:a16="http://schemas.microsoft.com/office/drawing/2014/main" val="2142813214"/>
                    </a:ext>
                  </a:extLst>
                </a:gridCol>
                <a:gridCol w="493776">
                  <a:extLst>
                    <a:ext uri="{9D8B030D-6E8A-4147-A177-3AD203B41FA5}">
                      <a16:colId xmlns:a16="http://schemas.microsoft.com/office/drawing/2014/main" val="2459348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2036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- 2021-09-08 16:01:09</a:t>
                      </a:r>
                      <a:r>
                        <a:rPr kumimoji="0" lang="en-US" sz="1000" b="0" i="0" u="none" strike="noStrike" kern="1200" cap="none" spc="0" normalizeH="0" baseline="0" noProof="0">
                          <a:ln>
                            <a:noFill/>
                          </a:ln>
                          <a:solidFill>
                            <a:prstClr val="black"/>
                          </a:solidFill>
                          <a:effectLst/>
                          <a:uLnTx/>
                          <a:uFillTx/>
                          <a:latin typeface="+mn-lt"/>
                          <a:ea typeface="+mn-ea"/>
                          <a:cs typeface="+mn-cs"/>
                        </a:rPr>
                        <a:t>
 SMASH AUTOMÁTICA 😎🏁
La más fácil de manejar!
✅Potencia 6.6hp/8500rpm
✅Transmisión Automática
✅ Neumáticos Delantero 60/100-17 / Trasero 80/100-14
✅ Encendido Electrónico y patada
💻Conocé más en nuestra web: https://www.gilera.com.ar/modelo/smash-automatica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8046034"/>
                  </a:ext>
                </a:extLst>
              </a:tr>
            </a:tbl>
          </a:graphicData>
        </a:graphic>
      </p:graphicFrame>
      <p:sp>
        <p:nvSpPr>
          <p:cNvPr id="4" name="Text Placeholder 3">
            <a:extLst>
              <a:ext uri="{FF2B5EF4-FFF2-40B4-BE49-F238E27FC236}">
                <a16:creationId xmlns:a16="http://schemas.microsoft.com/office/drawing/2014/main" id="{93D67AE0-ED74-48B5-B935-228777F9A19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98243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61A68-6A80-4A4F-80C1-A1D56E8C738E}"/>
              </a:ext>
            </a:extLst>
          </p:cNvPr>
          <p:cNvSpPr>
            <a:spLocks noGrp="1"/>
          </p:cNvSpPr>
          <p:nvPr>
            <p:ph type="title"/>
          </p:nvPr>
        </p:nvSpPr>
        <p:spPr/>
        <p:txBody>
          <a:bodyPr/>
          <a:lstStyle/>
          <a:p>
            <a:r>
              <a:rPr lang="en-US"/>
              <a:t>Facebook Post Table + Reactions | Motomel - 15 of 21</a:t>
            </a:r>
          </a:p>
        </p:txBody>
      </p:sp>
      <p:graphicFrame>
        <p:nvGraphicFramePr>
          <p:cNvPr id="5" name="Table Placeholder 4">
            <a:extLst>
              <a:ext uri="{FF2B5EF4-FFF2-40B4-BE49-F238E27FC236}">
                <a16:creationId xmlns:a16="http://schemas.microsoft.com/office/drawing/2014/main" id="{DCCF3F95-0CE4-4C4B-BC1B-04E415A09836}"/>
              </a:ext>
            </a:extLst>
          </p:cNvPr>
          <p:cNvGraphicFramePr>
            <a:graphicFrameLocks noGrp="1"/>
          </p:cNvGraphicFramePr>
          <p:nvPr>
            <p:ph type="tbl" sz="quarter" idx="13"/>
            <p:extLst>
              <p:ext uri="{D42A27DB-BD31-4B8C-83A1-F6EECF244321}">
                <p14:modId xmlns:p14="http://schemas.microsoft.com/office/powerpoint/2010/main" val="461010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0594484"/>
                    </a:ext>
                  </a:extLst>
                </a:gridCol>
                <a:gridCol w="493776">
                  <a:extLst>
                    <a:ext uri="{9D8B030D-6E8A-4147-A177-3AD203B41FA5}">
                      <a16:colId xmlns:a16="http://schemas.microsoft.com/office/drawing/2014/main" val="4104135550"/>
                    </a:ext>
                  </a:extLst>
                </a:gridCol>
                <a:gridCol w="493776">
                  <a:extLst>
                    <a:ext uri="{9D8B030D-6E8A-4147-A177-3AD203B41FA5}">
                      <a16:colId xmlns:a16="http://schemas.microsoft.com/office/drawing/2014/main" val="3819866611"/>
                    </a:ext>
                  </a:extLst>
                </a:gridCol>
                <a:gridCol w="493776">
                  <a:extLst>
                    <a:ext uri="{9D8B030D-6E8A-4147-A177-3AD203B41FA5}">
                      <a16:colId xmlns:a16="http://schemas.microsoft.com/office/drawing/2014/main" val="2710741010"/>
                    </a:ext>
                  </a:extLst>
                </a:gridCol>
                <a:gridCol w="493776">
                  <a:extLst>
                    <a:ext uri="{9D8B030D-6E8A-4147-A177-3AD203B41FA5}">
                      <a16:colId xmlns:a16="http://schemas.microsoft.com/office/drawing/2014/main" val="3060233442"/>
                    </a:ext>
                  </a:extLst>
                </a:gridCol>
                <a:gridCol w="493776">
                  <a:extLst>
                    <a:ext uri="{9D8B030D-6E8A-4147-A177-3AD203B41FA5}">
                      <a16:colId xmlns:a16="http://schemas.microsoft.com/office/drawing/2014/main" val="778867904"/>
                    </a:ext>
                  </a:extLst>
                </a:gridCol>
                <a:gridCol w="493776">
                  <a:extLst>
                    <a:ext uri="{9D8B030D-6E8A-4147-A177-3AD203B41FA5}">
                      <a16:colId xmlns:a16="http://schemas.microsoft.com/office/drawing/2014/main" val="498750490"/>
                    </a:ext>
                  </a:extLst>
                </a:gridCol>
                <a:gridCol w="493776">
                  <a:extLst>
                    <a:ext uri="{9D8B030D-6E8A-4147-A177-3AD203B41FA5}">
                      <a16:colId xmlns:a16="http://schemas.microsoft.com/office/drawing/2014/main" val="405829632"/>
                    </a:ext>
                  </a:extLst>
                </a:gridCol>
                <a:gridCol w="493776">
                  <a:extLst>
                    <a:ext uri="{9D8B030D-6E8A-4147-A177-3AD203B41FA5}">
                      <a16:colId xmlns:a16="http://schemas.microsoft.com/office/drawing/2014/main" val="1414363622"/>
                    </a:ext>
                  </a:extLst>
                </a:gridCol>
                <a:gridCol w="493776">
                  <a:extLst>
                    <a:ext uri="{9D8B030D-6E8A-4147-A177-3AD203B41FA5}">
                      <a16:colId xmlns:a16="http://schemas.microsoft.com/office/drawing/2014/main" val="1676999434"/>
                    </a:ext>
                  </a:extLst>
                </a:gridCol>
                <a:gridCol w="493776">
                  <a:extLst>
                    <a:ext uri="{9D8B030D-6E8A-4147-A177-3AD203B41FA5}">
                      <a16:colId xmlns:a16="http://schemas.microsoft.com/office/drawing/2014/main" val="2575689606"/>
                    </a:ext>
                  </a:extLst>
                </a:gridCol>
                <a:gridCol w="493776">
                  <a:extLst>
                    <a:ext uri="{9D8B030D-6E8A-4147-A177-3AD203B41FA5}">
                      <a16:colId xmlns:a16="http://schemas.microsoft.com/office/drawing/2014/main" val="463907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239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- 2021-09-04 11:42:26</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8908068"/>
                  </a:ext>
                </a:extLst>
              </a:tr>
            </a:tbl>
          </a:graphicData>
        </a:graphic>
      </p:graphicFrame>
      <p:sp>
        <p:nvSpPr>
          <p:cNvPr id="4" name="Text Placeholder 3">
            <a:extLst>
              <a:ext uri="{FF2B5EF4-FFF2-40B4-BE49-F238E27FC236}">
                <a16:creationId xmlns:a16="http://schemas.microsoft.com/office/drawing/2014/main" id="{D3D9509B-81D6-42AF-A3F2-402C106C9D8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93236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06616-5AB7-4C21-8D99-D3ED368452D7}"/>
              </a:ext>
            </a:extLst>
          </p:cNvPr>
          <p:cNvSpPr>
            <a:spLocks noGrp="1"/>
          </p:cNvSpPr>
          <p:nvPr>
            <p:ph type="title"/>
          </p:nvPr>
        </p:nvSpPr>
        <p:spPr/>
        <p:txBody>
          <a:bodyPr/>
          <a:lstStyle/>
          <a:p>
            <a:r>
              <a:rPr lang="en-US"/>
              <a:t>Facebook Post Table + Reactions | Motomel - 16 of 21</a:t>
            </a:r>
          </a:p>
        </p:txBody>
      </p:sp>
      <p:graphicFrame>
        <p:nvGraphicFramePr>
          <p:cNvPr id="5" name="Table Placeholder 4">
            <a:extLst>
              <a:ext uri="{FF2B5EF4-FFF2-40B4-BE49-F238E27FC236}">
                <a16:creationId xmlns:a16="http://schemas.microsoft.com/office/drawing/2014/main" id="{94FCFBAB-6141-4FA8-8CC2-1C37D105C4CE}"/>
              </a:ext>
            </a:extLst>
          </p:cNvPr>
          <p:cNvGraphicFramePr>
            <a:graphicFrameLocks noGrp="1"/>
          </p:cNvGraphicFramePr>
          <p:nvPr>
            <p:ph type="tbl" sz="quarter" idx="13"/>
            <p:extLst>
              <p:ext uri="{D42A27DB-BD31-4B8C-83A1-F6EECF244321}">
                <p14:modId xmlns:p14="http://schemas.microsoft.com/office/powerpoint/2010/main" val="3762928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28871"/>
                    </a:ext>
                  </a:extLst>
                </a:gridCol>
                <a:gridCol w="493776">
                  <a:extLst>
                    <a:ext uri="{9D8B030D-6E8A-4147-A177-3AD203B41FA5}">
                      <a16:colId xmlns:a16="http://schemas.microsoft.com/office/drawing/2014/main" val="2191924914"/>
                    </a:ext>
                  </a:extLst>
                </a:gridCol>
                <a:gridCol w="493776">
                  <a:extLst>
                    <a:ext uri="{9D8B030D-6E8A-4147-A177-3AD203B41FA5}">
                      <a16:colId xmlns:a16="http://schemas.microsoft.com/office/drawing/2014/main" val="2224064534"/>
                    </a:ext>
                  </a:extLst>
                </a:gridCol>
                <a:gridCol w="493776">
                  <a:extLst>
                    <a:ext uri="{9D8B030D-6E8A-4147-A177-3AD203B41FA5}">
                      <a16:colId xmlns:a16="http://schemas.microsoft.com/office/drawing/2014/main" val="1957088218"/>
                    </a:ext>
                  </a:extLst>
                </a:gridCol>
                <a:gridCol w="493776">
                  <a:extLst>
                    <a:ext uri="{9D8B030D-6E8A-4147-A177-3AD203B41FA5}">
                      <a16:colId xmlns:a16="http://schemas.microsoft.com/office/drawing/2014/main" val="2895715054"/>
                    </a:ext>
                  </a:extLst>
                </a:gridCol>
                <a:gridCol w="493776">
                  <a:extLst>
                    <a:ext uri="{9D8B030D-6E8A-4147-A177-3AD203B41FA5}">
                      <a16:colId xmlns:a16="http://schemas.microsoft.com/office/drawing/2014/main" val="3696760105"/>
                    </a:ext>
                  </a:extLst>
                </a:gridCol>
                <a:gridCol w="493776">
                  <a:extLst>
                    <a:ext uri="{9D8B030D-6E8A-4147-A177-3AD203B41FA5}">
                      <a16:colId xmlns:a16="http://schemas.microsoft.com/office/drawing/2014/main" val="2519900858"/>
                    </a:ext>
                  </a:extLst>
                </a:gridCol>
                <a:gridCol w="493776">
                  <a:extLst>
                    <a:ext uri="{9D8B030D-6E8A-4147-A177-3AD203B41FA5}">
                      <a16:colId xmlns:a16="http://schemas.microsoft.com/office/drawing/2014/main" val="1100956586"/>
                    </a:ext>
                  </a:extLst>
                </a:gridCol>
                <a:gridCol w="493776">
                  <a:extLst>
                    <a:ext uri="{9D8B030D-6E8A-4147-A177-3AD203B41FA5}">
                      <a16:colId xmlns:a16="http://schemas.microsoft.com/office/drawing/2014/main" val="4111719572"/>
                    </a:ext>
                  </a:extLst>
                </a:gridCol>
                <a:gridCol w="493776">
                  <a:extLst>
                    <a:ext uri="{9D8B030D-6E8A-4147-A177-3AD203B41FA5}">
                      <a16:colId xmlns:a16="http://schemas.microsoft.com/office/drawing/2014/main" val="3921422684"/>
                    </a:ext>
                  </a:extLst>
                </a:gridCol>
                <a:gridCol w="493776">
                  <a:extLst>
                    <a:ext uri="{9D8B030D-6E8A-4147-A177-3AD203B41FA5}">
                      <a16:colId xmlns:a16="http://schemas.microsoft.com/office/drawing/2014/main" val="1093691949"/>
                    </a:ext>
                  </a:extLst>
                </a:gridCol>
                <a:gridCol w="493776">
                  <a:extLst>
                    <a:ext uri="{9D8B030D-6E8A-4147-A177-3AD203B41FA5}">
                      <a16:colId xmlns:a16="http://schemas.microsoft.com/office/drawing/2014/main" val="1125980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7121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- 2021-09-10 16:00:01</a:t>
                      </a:r>
                      <a:r>
                        <a:rPr kumimoji="0" lang="en-US" sz="1000" b="0" i="0" u="none" strike="noStrike" kern="1200" cap="none" spc="0" normalizeH="0" baseline="0" noProof="0">
                          <a:ln>
                            <a:noFill/>
                          </a:ln>
                          <a:solidFill>
                            <a:prstClr val="black"/>
                          </a:solidFill>
                          <a:effectLst/>
                          <a:uLnTx/>
                          <a:uFillTx/>
                          <a:latin typeface="+mn-lt"/>
                          <a:ea typeface="+mn-ea"/>
                          <a:cs typeface="+mn-cs"/>
                        </a:rPr>
                        <a:t>
 Con la Zanella STYLER RS, moverte por la ciudad es cada día más fácil🏍
¡Animate a tomar el control!⁣😎
Conseguila en 48 cuotas❗
⁣
#Zanella #STYLERRS #NosImpulsaNuestraHistoria⁣
#TomandoElControl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181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- 2021-09-17 14:00:24</a:t>
                      </a:r>
                      <a:r>
                        <a:rPr kumimoji="0" lang="en-US" sz="1000" b="0" i="0" u="none" strike="noStrike" kern="1200" cap="none" spc="0" normalizeH="0" baseline="0" noProof="0">
                          <a:ln>
                            <a:noFill/>
                          </a:ln>
                          <a:solidFill>
                            <a:prstClr val="black"/>
                          </a:solidFill>
                          <a:effectLst/>
                          <a:uLnTx/>
                          <a:uFillTx/>
                          <a:latin typeface="+mn-lt"/>
                          <a:ea typeface="+mn-ea"/>
                          <a:cs typeface="+mn-cs"/>
                        </a:rPr>
                        <a:t>
 Conocé las cualidades de la #StratoEuro, una Scooter de diseño retro y elegante ideal para acompañarte en tus recorridos por la ciudad.⁣
⁣
Disfruta viajar con comodidad y seguridad, disfruta tu Strato Euro.😎⁣
⁣
⁣
𝘝𝘪𝘷í 𝘭𝘢 𝘦𝘹𝘱𝘦𝘳𝘪𝘦𝘯𝘤𝘪𝘢 𝘔𝘰𝘵𝘰𝘮𝘦𝘭.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4252445"/>
                  </a:ext>
                </a:extLst>
              </a:tr>
            </a:tbl>
          </a:graphicData>
        </a:graphic>
      </p:graphicFrame>
      <p:sp>
        <p:nvSpPr>
          <p:cNvPr id="4" name="Text Placeholder 3">
            <a:extLst>
              <a:ext uri="{FF2B5EF4-FFF2-40B4-BE49-F238E27FC236}">
                <a16:creationId xmlns:a16="http://schemas.microsoft.com/office/drawing/2014/main" id="{FD53187F-5C08-467E-986A-674DCCDB391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968183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5A297-57DC-4A3F-9F89-A8EAC36026C8}"/>
              </a:ext>
            </a:extLst>
          </p:cNvPr>
          <p:cNvSpPr>
            <a:spLocks noGrp="1"/>
          </p:cNvSpPr>
          <p:nvPr>
            <p:ph type="title"/>
          </p:nvPr>
        </p:nvSpPr>
        <p:spPr/>
        <p:txBody>
          <a:bodyPr/>
          <a:lstStyle/>
          <a:p>
            <a:r>
              <a:rPr lang="en-US"/>
              <a:t>Facebook Post Table + Reactions | Motomel - 17 of 21</a:t>
            </a:r>
          </a:p>
        </p:txBody>
      </p:sp>
      <p:graphicFrame>
        <p:nvGraphicFramePr>
          <p:cNvPr id="5" name="Table Placeholder 4">
            <a:extLst>
              <a:ext uri="{FF2B5EF4-FFF2-40B4-BE49-F238E27FC236}">
                <a16:creationId xmlns:a16="http://schemas.microsoft.com/office/drawing/2014/main" id="{33691145-8277-4EF2-848E-CD81487375B0}"/>
              </a:ext>
            </a:extLst>
          </p:cNvPr>
          <p:cNvGraphicFramePr>
            <a:graphicFrameLocks noGrp="1"/>
          </p:cNvGraphicFramePr>
          <p:nvPr>
            <p:ph type="tbl" sz="quarter" idx="13"/>
            <p:extLst>
              <p:ext uri="{D42A27DB-BD31-4B8C-83A1-F6EECF244321}">
                <p14:modId xmlns:p14="http://schemas.microsoft.com/office/powerpoint/2010/main" val="3607924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129627"/>
                    </a:ext>
                  </a:extLst>
                </a:gridCol>
                <a:gridCol w="493776">
                  <a:extLst>
                    <a:ext uri="{9D8B030D-6E8A-4147-A177-3AD203B41FA5}">
                      <a16:colId xmlns:a16="http://schemas.microsoft.com/office/drawing/2014/main" val="3494488178"/>
                    </a:ext>
                  </a:extLst>
                </a:gridCol>
                <a:gridCol w="493776">
                  <a:extLst>
                    <a:ext uri="{9D8B030D-6E8A-4147-A177-3AD203B41FA5}">
                      <a16:colId xmlns:a16="http://schemas.microsoft.com/office/drawing/2014/main" val="2415395063"/>
                    </a:ext>
                  </a:extLst>
                </a:gridCol>
                <a:gridCol w="493776">
                  <a:extLst>
                    <a:ext uri="{9D8B030D-6E8A-4147-A177-3AD203B41FA5}">
                      <a16:colId xmlns:a16="http://schemas.microsoft.com/office/drawing/2014/main" val="4167158312"/>
                    </a:ext>
                  </a:extLst>
                </a:gridCol>
                <a:gridCol w="493776">
                  <a:extLst>
                    <a:ext uri="{9D8B030D-6E8A-4147-A177-3AD203B41FA5}">
                      <a16:colId xmlns:a16="http://schemas.microsoft.com/office/drawing/2014/main" val="2811162811"/>
                    </a:ext>
                  </a:extLst>
                </a:gridCol>
                <a:gridCol w="493776">
                  <a:extLst>
                    <a:ext uri="{9D8B030D-6E8A-4147-A177-3AD203B41FA5}">
                      <a16:colId xmlns:a16="http://schemas.microsoft.com/office/drawing/2014/main" val="417212922"/>
                    </a:ext>
                  </a:extLst>
                </a:gridCol>
                <a:gridCol w="493776">
                  <a:extLst>
                    <a:ext uri="{9D8B030D-6E8A-4147-A177-3AD203B41FA5}">
                      <a16:colId xmlns:a16="http://schemas.microsoft.com/office/drawing/2014/main" val="3470917530"/>
                    </a:ext>
                  </a:extLst>
                </a:gridCol>
                <a:gridCol w="493776">
                  <a:extLst>
                    <a:ext uri="{9D8B030D-6E8A-4147-A177-3AD203B41FA5}">
                      <a16:colId xmlns:a16="http://schemas.microsoft.com/office/drawing/2014/main" val="2204930632"/>
                    </a:ext>
                  </a:extLst>
                </a:gridCol>
                <a:gridCol w="493776">
                  <a:extLst>
                    <a:ext uri="{9D8B030D-6E8A-4147-A177-3AD203B41FA5}">
                      <a16:colId xmlns:a16="http://schemas.microsoft.com/office/drawing/2014/main" val="2471212682"/>
                    </a:ext>
                  </a:extLst>
                </a:gridCol>
                <a:gridCol w="493776">
                  <a:extLst>
                    <a:ext uri="{9D8B030D-6E8A-4147-A177-3AD203B41FA5}">
                      <a16:colId xmlns:a16="http://schemas.microsoft.com/office/drawing/2014/main" val="1210360807"/>
                    </a:ext>
                  </a:extLst>
                </a:gridCol>
                <a:gridCol w="493776">
                  <a:extLst>
                    <a:ext uri="{9D8B030D-6E8A-4147-A177-3AD203B41FA5}">
                      <a16:colId xmlns:a16="http://schemas.microsoft.com/office/drawing/2014/main" val="4107840922"/>
                    </a:ext>
                  </a:extLst>
                </a:gridCol>
                <a:gridCol w="493776">
                  <a:extLst>
                    <a:ext uri="{9D8B030D-6E8A-4147-A177-3AD203B41FA5}">
                      <a16:colId xmlns:a16="http://schemas.microsoft.com/office/drawing/2014/main" val="249564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132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- 2021-09-29 20:10:02</a:t>
                      </a:r>
                      <a:r>
                        <a:rPr kumimoji="0" lang="en-US" sz="1000" b="0" i="0" u="none" strike="noStrike" kern="1200" cap="none" spc="0" normalizeH="0" baseline="0" noProof="0">
                          <a:ln>
                            <a:noFill/>
                          </a:ln>
                          <a:solidFill>
                            <a:prstClr val="black"/>
                          </a:solidFill>
                          <a:effectLst/>
                          <a:uLnTx/>
                          <a:uFillTx/>
                          <a:latin typeface="+mn-lt"/>
                          <a:ea typeface="+mn-ea"/>
                          <a:cs typeface="+mn-cs"/>
                        </a:rPr>
                        <a:t>
 Conocé algunos de los detalles de la SKUA XTREME
👉﻿Cilindrada de 125 CC﻿
﻿﻿👉Motor Monocilíndrico 4T﻿
﻿﻿👉Freno a disco en ambas ruedas
﻿﻿
﻿Desde nuestra web vas a poder conocer todos sus detalles! Ingresá visitando el link en nuestra bio.
﻿
﻿#MotomelTeBanca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1936004"/>
                  </a:ext>
                </a:extLst>
              </a:tr>
            </a:tbl>
          </a:graphicData>
        </a:graphic>
      </p:graphicFrame>
      <p:sp>
        <p:nvSpPr>
          <p:cNvPr id="4" name="Text Placeholder 3">
            <a:extLst>
              <a:ext uri="{FF2B5EF4-FFF2-40B4-BE49-F238E27FC236}">
                <a16:creationId xmlns:a16="http://schemas.microsoft.com/office/drawing/2014/main" id="{75EE8ED6-734C-42E6-AE9A-73DBF9D6D14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22016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51C26-72C3-4C71-AE80-E1B783D59E66}"/>
              </a:ext>
            </a:extLst>
          </p:cNvPr>
          <p:cNvSpPr>
            <a:spLocks noGrp="1"/>
          </p:cNvSpPr>
          <p:nvPr>
            <p:ph type="title"/>
          </p:nvPr>
        </p:nvSpPr>
        <p:spPr/>
        <p:txBody>
          <a:bodyPr/>
          <a:lstStyle/>
          <a:p>
            <a:r>
              <a:rPr lang="en-US"/>
              <a:t>Facebook Post Table + Reactions | Motomel - 18 of 21</a:t>
            </a:r>
          </a:p>
        </p:txBody>
      </p:sp>
      <p:graphicFrame>
        <p:nvGraphicFramePr>
          <p:cNvPr id="5" name="Table Placeholder 4">
            <a:extLst>
              <a:ext uri="{FF2B5EF4-FFF2-40B4-BE49-F238E27FC236}">
                <a16:creationId xmlns:a16="http://schemas.microsoft.com/office/drawing/2014/main" id="{27440E36-A8A3-4930-ABEA-EEF00C920C57}"/>
              </a:ext>
            </a:extLst>
          </p:cNvPr>
          <p:cNvGraphicFramePr>
            <a:graphicFrameLocks noGrp="1"/>
          </p:cNvGraphicFramePr>
          <p:nvPr>
            <p:ph type="tbl" sz="quarter" idx="13"/>
            <p:extLst>
              <p:ext uri="{D42A27DB-BD31-4B8C-83A1-F6EECF244321}">
                <p14:modId xmlns:p14="http://schemas.microsoft.com/office/powerpoint/2010/main" val="2852132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1111321"/>
                    </a:ext>
                  </a:extLst>
                </a:gridCol>
                <a:gridCol w="493776">
                  <a:extLst>
                    <a:ext uri="{9D8B030D-6E8A-4147-A177-3AD203B41FA5}">
                      <a16:colId xmlns:a16="http://schemas.microsoft.com/office/drawing/2014/main" val="2259502165"/>
                    </a:ext>
                  </a:extLst>
                </a:gridCol>
                <a:gridCol w="493776">
                  <a:extLst>
                    <a:ext uri="{9D8B030D-6E8A-4147-A177-3AD203B41FA5}">
                      <a16:colId xmlns:a16="http://schemas.microsoft.com/office/drawing/2014/main" val="3585948349"/>
                    </a:ext>
                  </a:extLst>
                </a:gridCol>
                <a:gridCol w="493776">
                  <a:extLst>
                    <a:ext uri="{9D8B030D-6E8A-4147-A177-3AD203B41FA5}">
                      <a16:colId xmlns:a16="http://schemas.microsoft.com/office/drawing/2014/main" val="2383002175"/>
                    </a:ext>
                  </a:extLst>
                </a:gridCol>
                <a:gridCol w="493776">
                  <a:extLst>
                    <a:ext uri="{9D8B030D-6E8A-4147-A177-3AD203B41FA5}">
                      <a16:colId xmlns:a16="http://schemas.microsoft.com/office/drawing/2014/main" val="3463271423"/>
                    </a:ext>
                  </a:extLst>
                </a:gridCol>
                <a:gridCol w="493776">
                  <a:extLst>
                    <a:ext uri="{9D8B030D-6E8A-4147-A177-3AD203B41FA5}">
                      <a16:colId xmlns:a16="http://schemas.microsoft.com/office/drawing/2014/main" val="1459522391"/>
                    </a:ext>
                  </a:extLst>
                </a:gridCol>
                <a:gridCol w="493776">
                  <a:extLst>
                    <a:ext uri="{9D8B030D-6E8A-4147-A177-3AD203B41FA5}">
                      <a16:colId xmlns:a16="http://schemas.microsoft.com/office/drawing/2014/main" val="4052606943"/>
                    </a:ext>
                  </a:extLst>
                </a:gridCol>
                <a:gridCol w="493776">
                  <a:extLst>
                    <a:ext uri="{9D8B030D-6E8A-4147-A177-3AD203B41FA5}">
                      <a16:colId xmlns:a16="http://schemas.microsoft.com/office/drawing/2014/main" val="1632171574"/>
                    </a:ext>
                  </a:extLst>
                </a:gridCol>
                <a:gridCol w="493776">
                  <a:extLst>
                    <a:ext uri="{9D8B030D-6E8A-4147-A177-3AD203B41FA5}">
                      <a16:colId xmlns:a16="http://schemas.microsoft.com/office/drawing/2014/main" val="4129300997"/>
                    </a:ext>
                  </a:extLst>
                </a:gridCol>
                <a:gridCol w="493776">
                  <a:extLst>
                    <a:ext uri="{9D8B030D-6E8A-4147-A177-3AD203B41FA5}">
                      <a16:colId xmlns:a16="http://schemas.microsoft.com/office/drawing/2014/main" val="2258849526"/>
                    </a:ext>
                  </a:extLst>
                </a:gridCol>
                <a:gridCol w="493776">
                  <a:extLst>
                    <a:ext uri="{9D8B030D-6E8A-4147-A177-3AD203B41FA5}">
                      <a16:colId xmlns:a16="http://schemas.microsoft.com/office/drawing/2014/main" val="2134510161"/>
                    </a:ext>
                  </a:extLst>
                </a:gridCol>
                <a:gridCol w="493776">
                  <a:extLst>
                    <a:ext uri="{9D8B030D-6E8A-4147-A177-3AD203B41FA5}">
                      <a16:colId xmlns:a16="http://schemas.microsoft.com/office/drawing/2014/main" val="163863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412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- 2021-09-28 16:24:55</a:t>
                      </a:r>
                      <a:r>
                        <a:rPr kumimoji="0" lang="es-ES" sz="1000" b="0" i="0" u="none" strike="noStrike" kern="1200" cap="none" spc="0" normalizeH="0" baseline="0" noProof="0">
                          <a:ln>
                            <a:noFill/>
                          </a:ln>
                          <a:solidFill>
                            <a:prstClr val="black"/>
                          </a:solidFill>
                          <a:effectLst/>
                          <a:uLnTx/>
                          <a:uFillTx/>
                          <a:latin typeface="+mn-lt"/>
                          <a:ea typeface="+mn-ea"/>
                          <a:cs typeface="+mn-cs"/>
                        </a:rPr>
                        <a:t>
 Salí a disfrutar de la primavera arriba de tu XMM y no te olvides de frenar a recargar energías en una @axion_energy_oficial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7601198"/>
                  </a:ext>
                </a:extLst>
              </a:tr>
            </a:tbl>
          </a:graphicData>
        </a:graphic>
      </p:graphicFrame>
      <p:sp>
        <p:nvSpPr>
          <p:cNvPr id="4" name="Text Placeholder 3">
            <a:extLst>
              <a:ext uri="{FF2B5EF4-FFF2-40B4-BE49-F238E27FC236}">
                <a16:creationId xmlns:a16="http://schemas.microsoft.com/office/drawing/2014/main" id="{567E19CD-B707-4304-916C-A3F14A2B4CD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81772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5DF35-C8FA-4FD1-9B18-0AF9D71F4899}"/>
              </a:ext>
            </a:extLst>
          </p:cNvPr>
          <p:cNvSpPr>
            <a:spLocks noGrp="1"/>
          </p:cNvSpPr>
          <p:nvPr>
            <p:ph type="title"/>
          </p:nvPr>
        </p:nvSpPr>
        <p:spPr/>
        <p:txBody>
          <a:bodyPr/>
          <a:lstStyle/>
          <a:p>
            <a:r>
              <a:rPr lang="en-US"/>
              <a:t>Facebook Post Table + Reactions | Motomel - 19 of 21</a:t>
            </a:r>
          </a:p>
        </p:txBody>
      </p:sp>
      <p:graphicFrame>
        <p:nvGraphicFramePr>
          <p:cNvPr id="5" name="Table Placeholder 4">
            <a:extLst>
              <a:ext uri="{FF2B5EF4-FFF2-40B4-BE49-F238E27FC236}">
                <a16:creationId xmlns:a16="http://schemas.microsoft.com/office/drawing/2014/main" id="{386C31DC-8313-4D93-8627-6F4A02D66CA4}"/>
              </a:ext>
            </a:extLst>
          </p:cNvPr>
          <p:cNvGraphicFramePr>
            <a:graphicFrameLocks noGrp="1"/>
          </p:cNvGraphicFramePr>
          <p:nvPr>
            <p:ph type="tbl" sz="quarter" idx="13"/>
            <p:extLst>
              <p:ext uri="{D42A27DB-BD31-4B8C-83A1-F6EECF244321}">
                <p14:modId xmlns:p14="http://schemas.microsoft.com/office/powerpoint/2010/main" val="770751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4854561"/>
                    </a:ext>
                  </a:extLst>
                </a:gridCol>
                <a:gridCol w="493776">
                  <a:extLst>
                    <a:ext uri="{9D8B030D-6E8A-4147-A177-3AD203B41FA5}">
                      <a16:colId xmlns:a16="http://schemas.microsoft.com/office/drawing/2014/main" val="3187048169"/>
                    </a:ext>
                  </a:extLst>
                </a:gridCol>
                <a:gridCol w="493776">
                  <a:extLst>
                    <a:ext uri="{9D8B030D-6E8A-4147-A177-3AD203B41FA5}">
                      <a16:colId xmlns:a16="http://schemas.microsoft.com/office/drawing/2014/main" val="1287353252"/>
                    </a:ext>
                  </a:extLst>
                </a:gridCol>
                <a:gridCol w="493776">
                  <a:extLst>
                    <a:ext uri="{9D8B030D-6E8A-4147-A177-3AD203B41FA5}">
                      <a16:colId xmlns:a16="http://schemas.microsoft.com/office/drawing/2014/main" val="1566503493"/>
                    </a:ext>
                  </a:extLst>
                </a:gridCol>
                <a:gridCol w="493776">
                  <a:extLst>
                    <a:ext uri="{9D8B030D-6E8A-4147-A177-3AD203B41FA5}">
                      <a16:colId xmlns:a16="http://schemas.microsoft.com/office/drawing/2014/main" val="1249087195"/>
                    </a:ext>
                  </a:extLst>
                </a:gridCol>
                <a:gridCol w="493776">
                  <a:extLst>
                    <a:ext uri="{9D8B030D-6E8A-4147-A177-3AD203B41FA5}">
                      <a16:colId xmlns:a16="http://schemas.microsoft.com/office/drawing/2014/main" val="3608171812"/>
                    </a:ext>
                  </a:extLst>
                </a:gridCol>
                <a:gridCol w="493776">
                  <a:extLst>
                    <a:ext uri="{9D8B030D-6E8A-4147-A177-3AD203B41FA5}">
                      <a16:colId xmlns:a16="http://schemas.microsoft.com/office/drawing/2014/main" val="1675682873"/>
                    </a:ext>
                  </a:extLst>
                </a:gridCol>
                <a:gridCol w="493776">
                  <a:extLst>
                    <a:ext uri="{9D8B030D-6E8A-4147-A177-3AD203B41FA5}">
                      <a16:colId xmlns:a16="http://schemas.microsoft.com/office/drawing/2014/main" val="654186088"/>
                    </a:ext>
                  </a:extLst>
                </a:gridCol>
                <a:gridCol w="493776">
                  <a:extLst>
                    <a:ext uri="{9D8B030D-6E8A-4147-A177-3AD203B41FA5}">
                      <a16:colId xmlns:a16="http://schemas.microsoft.com/office/drawing/2014/main" val="77728300"/>
                    </a:ext>
                  </a:extLst>
                </a:gridCol>
                <a:gridCol w="493776">
                  <a:extLst>
                    <a:ext uri="{9D8B030D-6E8A-4147-A177-3AD203B41FA5}">
                      <a16:colId xmlns:a16="http://schemas.microsoft.com/office/drawing/2014/main" val="1477784671"/>
                    </a:ext>
                  </a:extLst>
                </a:gridCol>
                <a:gridCol w="493776">
                  <a:extLst>
                    <a:ext uri="{9D8B030D-6E8A-4147-A177-3AD203B41FA5}">
                      <a16:colId xmlns:a16="http://schemas.microsoft.com/office/drawing/2014/main" val="3039987986"/>
                    </a:ext>
                  </a:extLst>
                </a:gridCol>
                <a:gridCol w="493776">
                  <a:extLst>
                    <a:ext uri="{9D8B030D-6E8A-4147-A177-3AD203B41FA5}">
                      <a16:colId xmlns:a16="http://schemas.microsoft.com/office/drawing/2014/main" val="917988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051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- 2021-09-01 16:00:08</a:t>
                      </a:r>
                      <a:r>
                        <a:rPr kumimoji="0" lang="en-US" sz="1000" b="0" i="0" u="none" strike="noStrike" kern="1200" cap="none" spc="0" normalizeH="0" baseline="0" noProof="0">
                          <a:ln>
                            <a:noFill/>
                          </a:ln>
                          <a:solidFill>
                            <a:prstClr val="black"/>
                          </a:solidFill>
                          <a:effectLst/>
                          <a:uLnTx/>
                          <a:uFillTx/>
                          <a:latin typeface="+mn-lt"/>
                          <a:ea typeface="+mn-ea"/>
                          <a:cs typeface="+mn-cs"/>
                        </a:rPr>
                        <a:t>
 Conocé la Smash x125 💣💥 un clásico de #Gilera
♦  Motor 4 tiempos
♦ Frenos a disco delantero
♦ Motor Monocilíndrico
♦ Encendido electrónico y patada
Descubrí más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65578976"/>
                  </a:ext>
                </a:extLst>
              </a:tr>
            </a:tbl>
          </a:graphicData>
        </a:graphic>
      </p:graphicFrame>
      <p:sp>
        <p:nvSpPr>
          <p:cNvPr id="4" name="Text Placeholder 3">
            <a:extLst>
              <a:ext uri="{FF2B5EF4-FFF2-40B4-BE49-F238E27FC236}">
                <a16:creationId xmlns:a16="http://schemas.microsoft.com/office/drawing/2014/main" id="{625D66F9-6BA1-4CC6-B0D1-5A4D677C079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531807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7F173-F3AF-4D90-BBC2-F48AF39CA3C1}"/>
              </a:ext>
            </a:extLst>
          </p:cNvPr>
          <p:cNvSpPr>
            <a:spLocks noGrp="1"/>
          </p:cNvSpPr>
          <p:nvPr>
            <p:ph type="title"/>
          </p:nvPr>
        </p:nvSpPr>
        <p:spPr/>
        <p:txBody>
          <a:bodyPr/>
          <a:lstStyle/>
          <a:p>
            <a:r>
              <a:rPr lang="en-US"/>
              <a:t>Facebook Post Table + Reactions | Motomel - 20 of 21</a:t>
            </a:r>
          </a:p>
        </p:txBody>
      </p:sp>
      <p:graphicFrame>
        <p:nvGraphicFramePr>
          <p:cNvPr id="5" name="Table Placeholder 4">
            <a:extLst>
              <a:ext uri="{FF2B5EF4-FFF2-40B4-BE49-F238E27FC236}">
                <a16:creationId xmlns:a16="http://schemas.microsoft.com/office/drawing/2014/main" id="{195D3111-7E9D-4457-AFC9-C352DEED3703}"/>
              </a:ext>
            </a:extLst>
          </p:cNvPr>
          <p:cNvGraphicFramePr>
            <a:graphicFrameLocks noGrp="1"/>
          </p:cNvGraphicFramePr>
          <p:nvPr>
            <p:ph type="tbl" sz="quarter" idx="13"/>
            <p:extLst>
              <p:ext uri="{D42A27DB-BD31-4B8C-83A1-F6EECF244321}">
                <p14:modId xmlns:p14="http://schemas.microsoft.com/office/powerpoint/2010/main" val="3762850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9548420"/>
                    </a:ext>
                  </a:extLst>
                </a:gridCol>
                <a:gridCol w="493776">
                  <a:extLst>
                    <a:ext uri="{9D8B030D-6E8A-4147-A177-3AD203B41FA5}">
                      <a16:colId xmlns:a16="http://schemas.microsoft.com/office/drawing/2014/main" val="1811541874"/>
                    </a:ext>
                  </a:extLst>
                </a:gridCol>
                <a:gridCol w="493776">
                  <a:extLst>
                    <a:ext uri="{9D8B030D-6E8A-4147-A177-3AD203B41FA5}">
                      <a16:colId xmlns:a16="http://schemas.microsoft.com/office/drawing/2014/main" val="3864494513"/>
                    </a:ext>
                  </a:extLst>
                </a:gridCol>
                <a:gridCol w="493776">
                  <a:extLst>
                    <a:ext uri="{9D8B030D-6E8A-4147-A177-3AD203B41FA5}">
                      <a16:colId xmlns:a16="http://schemas.microsoft.com/office/drawing/2014/main" val="2988025978"/>
                    </a:ext>
                  </a:extLst>
                </a:gridCol>
                <a:gridCol w="493776">
                  <a:extLst>
                    <a:ext uri="{9D8B030D-6E8A-4147-A177-3AD203B41FA5}">
                      <a16:colId xmlns:a16="http://schemas.microsoft.com/office/drawing/2014/main" val="4132075806"/>
                    </a:ext>
                  </a:extLst>
                </a:gridCol>
                <a:gridCol w="493776">
                  <a:extLst>
                    <a:ext uri="{9D8B030D-6E8A-4147-A177-3AD203B41FA5}">
                      <a16:colId xmlns:a16="http://schemas.microsoft.com/office/drawing/2014/main" val="4255539056"/>
                    </a:ext>
                  </a:extLst>
                </a:gridCol>
                <a:gridCol w="493776">
                  <a:extLst>
                    <a:ext uri="{9D8B030D-6E8A-4147-A177-3AD203B41FA5}">
                      <a16:colId xmlns:a16="http://schemas.microsoft.com/office/drawing/2014/main" val="1716622712"/>
                    </a:ext>
                  </a:extLst>
                </a:gridCol>
                <a:gridCol w="493776">
                  <a:extLst>
                    <a:ext uri="{9D8B030D-6E8A-4147-A177-3AD203B41FA5}">
                      <a16:colId xmlns:a16="http://schemas.microsoft.com/office/drawing/2014/main" val="1472935470"/>
                    </a:ext>
                  </a:extLst>
                </a:gridCol>
                <a:gridCol w="493776">
                  <a:extLst>
                    <a:ext uri="{9D8B030D-6E8A-4147-A177-3AD203B41FA5}">
                      <a16:colId xmlns:a16="http://schemas.microsoft.com/office/drawing/2014/main" val="548635379"/>
                    </a:ext>
                  </a:extLst>
                </a:gridCol>
                <a:gridCol w="493776">
                  <a:extLst>
                    <a:ext uri="{9D8B030D-6E8A-4147-A177-3AD203B41FA5}">
                      <a16:colId xmlns:a16="http://schemas.microsoft.com/office/drawing/2014/main" val="4153220854"/>
                    </a:ext>
                  </a:extLst>
                </a:gridCol>
                <a:gridCol w="493776">
                  <a:extLst>
                    <a:ext uri="{9D8B030D-6E8A-4147-A177-3AD203B41FA5}">
                      <a16:colId xmlns:a16="http://schemas.microsoft.com/office/drawing/2014/main" val="2137121211"/>
                    </a:ext>
                  </a:extLst>
                </a:gridCol>
                <a:gridCol w="493776">
                  <a:extLst>
                    <a:ext uri="{9D8B030D-6E8A-4147-A177-3AD203B41FA5}">
                      <a16:colId xmlns:a16="http://schemas.microsoft.com/office/drawing/2014/main" val="1903016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25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- 2021-09-24 16:00:15</a:t>
                      </a:r>
                      <a:r>
                        <a:rPr kumimoji="0" lang="en-US" sz="1000" b="0" i="0" u="none" strike="noStrike" kern="1200" cap="none" spc="0" normalizeH="0" baseline="0" noProof="0">
                          <a:ln>
                            <a:noFill/>
                          </a:ln>
                          <a:solidFill>
                            <a:prstClr val="black"/>
                          </a:solidFill>
                          <a:effectLst/>
                          <a:uLnTx/>
                          <a:uFillTx/>
                          <a:latin typeface="+mn-lt"/>
                          <a:ea typeface="+mn-ea"/>
                          <a:cs typeface="+mn-cs"/>
                        </a:rPr>
                        <a:t>
 GILERA AC4 🙌 Está disponible en los concesionarios oficiales #Gilera 💪 No te la pierdas!!!⁣
⁣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06293214"/>
                  </a:ext>
                </a:extLst>
              </a:tr>
            </a:tbl>
          </a:graphicData>
        </a:graphic>
      </p:graphicFrame>
      <p:sp>
        <p:nvSpPr>
          <p:cNvPr id="4" name="Text Placeholder 3">
            <a:extLst>
              <a:ext uri="{FF2B5EF4-FFF2-40B4-BE49-F238E27FC236}">
                <a16:creationId xmlns:a16="http://schemas.microsoft.com/office/drawing/2014/main" id="{B545253D-39B2-4B73-8680-CDA604C4BDB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18408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F0F40-450B-4A2E-8DC1-8C2A9F7C6937}"/>
              </a:ext>
            </a:extLst>
          </p:cNvPr>
          <p:cNvSpPr>
            <a:spLocks noGrp="1"/>
          </p:cNvSpPr>
          <p:nvPr>
            <p:ph type="title"/>
          </p:nvPr>
        </p:nvSpPr>
        <p:spPr/>
        <p:txBody>
          <a:bodyPr/>
          <a:lstStyle/>
          <a:p>
            <a:r>
              <a:rPr lang="en-US"/>
              <a:t>Facebook Post Table + Reactions | Motomel - 21 of 21</a:t>
            </a:r>
          </a:p>
        </p:txBody>
      </p:sp>
      <p:graphicFrame>
        <p:nvGraphicFramePr>
          <p:cNvPr id="5" name="Table Placeholder 4">
            <a:extLst>
              <a:ext uri="{FF2B5EF4-FFF2-40B4-BE49-F238E27FC236}">
                <a16:creationId xmlns:a16="http://schemas.microsoft.com/office/drawing/2014/main" id="{8BD724A5-6CFE-4F54-9B27-3989EE18DC07}"/>
              </a:ext>
            </a:extLst>
          </p:cNvPr>
          <p:cNvGraphicFramePr>
            <a:graphicFrameLocks noGrp="1"/>
          </p:cNvGraphicFramePr>
          <p:nvPr>
            <p:ph type="tbl" sz="quarter" idx="13"/>
            <p:extLst>
              <p:ext uri="{D42A27DB-BD31-4B8C-83A1-F6EECF244321}">
                <p14:modId xmlns:p14="http://schemas.microsoft.com/office/powerpoint/2010/main" val="2512124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8248846"/>
                    </a:ext>
                  </a:extLst>
                </a:gridCol>
                <a:gridCol w="493776">
                  <a:extLst>
                    <a:ext uri="{9D8B030D-6E8A-4147-A177-3AD203B41FA5}">
                      <a16:colId xmlns:a16="http://schemas.microsoft.com/office/drawing/2014/main" val="1853394932"/>
                    </a:ext>
                  </a:extLst>
                </a:gridCol>
                <a:gridCol w="493776">
                  <a:extLst>
                    <a:ext uri="{9D8B030D-6E8A-4147-A177-3AD203B41FA5}">
                      <a16:colId xmlns:a16="http://schemas.microsoft.com/office/drawing/2014/main" val="1350244017"/>
                    </a:ext>
                  </a:extLst>
                </a:gridCol>
                <a:gridCol w="493776">
                  <a:extLst>
                    <a:ext uri="{9D8B030D-6E8A-4147-A177-3AD203B41FA5}">
                      <a16:colId xmlns:a16="http://schemas.microsoft.com/office/drawing/2014/main" val="3183604872"/>
                    </a:ext>
                  </a:extLst>
                </a:gridCol>
                <a:gridCol w="493776">
                  <a:extLst>
                    <a:ext uri="{9D8B030D-6E8A-4147-A177-3AD203B41FA5}">
                      <a16:colId xmlns:a16="http://schemas.microsoft.com/office/drawing/2014/main" val="3861919382"/>
                    </a:ext>
                  </a:extLst>
                </a:gridCol>
                <a:gridCol w="493776">
                  <a:extLst>
                    <a:ext uri="{9D8B030D-6E8A-4147-A177-3AD203B41FA5}">
                      <a16:colId xmlns:a16="http://schemas.microsoft.com/office/drawing/2014/main" val="4051402166"/>
                    </a:ext>
                  </a:extLst>
                </a:gridCol>
                <a:gridCol w="493776">
                  <a:extLst>
                    <a:ext uri="{9D8B030D-6E8A-4147-A177-3AD203B41FA5}">
                      <a16:colId xmlns:a16="http://schemas.microsoft.com/office/drawing/2014/main" val="4098715230"/>
                    </a:ext>
                  </a:extLst>
                </a:gridCol>
                <a:gridCol w="493776">
                  <a:extLst>
                    <a:ext uri="{9D8B030D-6E8A-4147-A177-3AD203B41FA5}">
                      <a16:colId xmlns:a16="http://schemas.microsoft.com/office/drawing/2014/main" val="823426539"/>
                    </a:ext>
                  </a:extLst>
                </a:gridCol>
                <a:gridCol w="493776">
                  <a:extLst>
                    <a:ext uri="{9D8B030D-6E8A-4147-A177-3AD203B41FA5}">
                      <a16:colId xmlns:a16="http://schemas.microsoft.com/office/drawing/2014/main" val="722237033"/>
                    </a:ext>
                  </a:extLst>
                </a:gridCol>
                <a:gridCol w="493776">
                  <a:extLst>
                    <a:ext uri="{9D8B030D-6E8A-4147-A177-3AD203B41FA5}">
                      <a16:colId xmlns:a16="http://schemas.microsoft.com/office/drawing/2014/main" val="240215685"/>
                    </a:ext>
                  </a:extLst>
                </a:gridCol>
                <a:gridCol w="493776">
                  <a:extLst>
                    <a:ext uri="{9D8B030D-6E8A-4147-A177-3AD203B41FA5}">
                      <a16:colId xmlns:a16="http://schemas.microsoft.com/office/drawing/2014/main" val="1775337267"/>
                    </a:ext>
                  </a:extLst>
                </a:gridCol>
                <a:gridCol w="493776">
                  <a:extLst>
                    <a:ext uri="{9D8B030D-6E8A-4147-A177-3AD203B41FA5}">
                      <a16:colId xmlns:a16="http://schemas.microsoft.com/office/drawing/2014/main" val="2991249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251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- 2021-09-06 16:00:20</a:t>
                      </a:r>
                      <a:r>
                        <a:rPr kumimoji="0" lang="en-US" sz="1000" b="0" i="0" u="none" strike="noStrike" kern="1200" cap="none" spc="0" normalizeH="0" baseline="0" noProof="0">
                          <a:ln>
                            <a:noFill/>
                          </a:ln>
                          <a:solidFill>
                            <a:prstClr val="black"/>
                          </a:solidFill>
                          <a:effectLst/>
                          <a:uLnTx/>
                          <a:uFillTx/>
                          <a:latin typeface="+mn-lt"/>
                          <a:ea typeface="+mn-ea"/>
                          <a:cs typeface="+mn-cs"/>
                        </a:rPr>
                        <a:t>
 Gilera PICCOLA. Enamorate de cada detalle 😍
✅ Tablero digital
✅ Luz Led frontal
✅ Frenos delanteros de disco
✅ Encendido electrónico y patada.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6738838"/>
                  </a:ext>
                </a:extLst>
              </a:tr>
            </a:tbl>
          </a:graphicData>
        </a:graphic>
      </p:graphicFrame>
      <p:sp>
        <p:nvSpPr>
          <p:cNvPr id="4" name="Text Placeholder 3">
            <a:extLst>
              <a:ext uri="{FF2B5EF4-FFF2-40B4-BE49-F238E27FC236}">
                <a16:creationId xmlns:a16="http://schemas.microsoft.com/office/drawing/2014/main" id="{2AB9737E-6C74-4070-95FF-F6C5EFE9712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19515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99C28-7B73-4D47-8B79-3D8FE34FDCE7}"/>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056D6949-51D1-4E8D-98B2-143248FB3F69}"/>
              </a:ext>
            </a:extLst>
          </p:cNvPr>
          <p:cNvGraphicFramePr>
            <a:graphicFrameLocks noGrp="1"/>
          </p:cNvGraphicFramePr>
          <p:nvPr>
            <p:ph type="chart" sz="quarter" idx="13"/>
            <p:extLst>
              <p:ext uri="{D42A27DB-BD31-4B8C-83A1-F6EECF244321}">
                <p14:modId xmlns:p14="http://schemas.microsoft.com/office/powerpoint/2010/main" val="1213828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9F943-D286-4BB2-884A-32C3A9D5B7EF}"/>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18EFEE9-F35E-494A-9AA8-184AEF6C7C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17749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BDBAA-268D-4A81-B823-8F4EAC4C05AC}"/>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EACC85BB-7FF2-4D48-BBEB-8107045B8BC3}"/>
              </a:ext>
            </a:extLst>
          </p:cNvPr>
          <p:cNvGraphicFramePr>
            <a:graphicFrameLocks noGrp="1"/>
          </p:cNvGraphicFramePr>
          <p:nvPr>
            <p:ph type="tbl" sz="quarter" idx="13"/>
            <p:extLst>
              <p:ext uri="{D42A27DB-BD31-4B8C-83A1-F6EECF244321}">
                <p14:modId xmlns:p14="http://schemas.microsoft.com/office/powerpoint/2010/main" val="1000614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998636130"/>
                    </a:ext>
                  </a:extLst>
                </a:gridCol>
                <a:gridCol w="1152144">
                  <a:extLst>
                    <a:ext uri="{9D8B030D-6E8A-4147-A177-3AD203B41FA5}">
                      <a16:colId xmlns:a16="http://schemas.microsoft.com/office/drawing/2014/main" val="649289566"/>
                    </a:ext>
                  </a:extLst>
                </a:gridCol>
                <a:gridCol w="1152144">
                  <a:extLst>
                    <a:ext uri="{9D8B030D-6E8A-4147-A177-3AD203B41FA5}">
                      <a16:colId xmlns:a16="http://schemas.microsoft.com/office/drawing/2014/main" val="132124767"/>
                    </a:ext>
                  </a:extLst>
                </a:gridCol>
                <a:gridCol w="1152144">
                  <a:extLst>
                    <a:ext uri="{9D8B030D-6E8A-4147-A177-3AD203B41FA5}">
                      <a16:colId xmlns:a16="http://schemas.microsoft.com/office/drawing/2014/main" val="3919378496"/>
                    </a:ext>
                  </a:extLst>
                </a:gridCol>
                <a:gridCol w="1152144">
                  <a:extLst>
                    <a:ext uri="{9D8B030D-6E8A-4147-A177-3AD203B41FA5}">
                      <a16:colId xmlns:a16="http://schemas.microsoft.com/office/drawing/2014/main" val="289152129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445166611"/>
                  </a:ext>
                </a:extLst>
              </a:tr>
              <a:tr h="370840">
                <a:tc>
                  <a:txBody>
                    <a:bodyPr/>
                    <a:lstStyle/>
                    <a:p>
                      <a:r>
                        <a:rPr lang="es-ES" sz="1000" b="1"/>
                        <a:t>Corven Motos - 2021-09-03 17:05:08</a:t>
                      </a:r>
                      <a:r>
                        <a:rPr lang="es-ES" sz="1000"/>
                        <a:t>
 Buenas tardes, ya es la segunda vez que me pasa con repuestos de mi moto. Necesitaria saber donde puedo conseguir el espejo derecho de mi Corven Touring 250. Soy de Capital Federal y no hay centro alguno que lo tenga, ni por mercado libre se comercializa. Que pasa Corven con los repuestos???? ya me ha pasado con disco de freno trasero, ahora espejo derecho, no entiendo que estaria pasando con esta moto. Espero respuesta gracias.</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4261719263"/>
                  </a:ext>
                </a:extLst>
              </a:tr>
            </a:tbl>
          </a:graphicData>
        </a:graphic>
      </p:graphicFrame>
      <p:sp>
        <p:nvSpPr>
          <p:cNvPr id="4" name="Text Placeholder 3">
            <a:extLst>
              <a:ext uri="{FF2B5EF4-FFF2-40B4-BE49-F238E27FC236}">
                <a16:creationId xmlns:a16="http://schemas.microsoft.com/office/drawing/2014/main" id="{FFBF81DE-FCF5-4883-B70D-6327F108ADF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414131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1408</Words>
  <Application>Microsoft Office PowerPoint</Application>
  <PresentationFormat>On-screen Show (4:3)</PresentationFormat>
  <Paragraphs>780</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Motomel</vt:lpstr>
      <vt:lpstr>Facebook Fan Distribution | Motomel</vt:lpstr>
      <vt:lpstr>Facebook +/- Fan Distribution | Motomel</vt:lpstr>
      <vt:lpstr>Facebook Key Metrics Radar | Motomel</vt:lpstr>
      <vt:lpstr>Facebook Page Likes Total | Motomel</vt:lpstr>
      <vt:lpstr>Facebook Posts Distribution | Motomel</vt:lpstr>
      <vt:lpstr>Facebook Interactions Distribution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21</vt:lpstr>
      <vt:lpstr>Facebook Post Table + Reactions | Motomel - 2 of 21</vt:lpstr>
      <vt:lpstr>Facebook Post Table + Reactions | Motomel - 3 of 21</vt:lpstr>
      <vt:lpstr>Facebook Post Table + Reactions | Motomel - 4 of 21</vt:lpstr>
      <vt:lpstr>Facebook Post Table + Reactions | Motomel - 5 of 21</vt:lpstr>
      <vt:lpstr>Facebook Post Table + Reactions | Motomel - 6 of 21</vt:lpstr>
      <vt:lpstr>Facebook Post Table + Reactions | Motomel - 7 of 21</vt:lpstr>
      <vt:lpstr>Facebook Post Table + Reactions | Motomel - 8 of 21</vt:lpstr>
      <vt:lpstr>Facebook Post Table + Reactions | Motomel - 9 of 21</vt:lpstr>
      <vt:lpstr>Facebook Post Table + Reactions | Motomel - 10 of 21</vt:lpstr>
      <vt:lpstr>Facebook Post Table + Reactions | Motomel - 11 of 21</vt:lpstr>
      <vt:lpstr>Facebook Post Table + Reactions | Motomel - 12 of 21</vt:lpstr>
      <vt:lpstr>Facebook Post Table + Reactions | Motomel - 13 of 21</vt:lpstr>
      <vt:lpstr>Facebook Post Table + Reactions | Motomel - 14 of 21</vt:lpstr>
      <vt:lpstr>Facebook Post Table + Reactions | Motomel - 15 of 21</vt:lpstr>
      <vt:lpstr>Facebook Post Table + Reactions | Motomel - 16 of 21</vt:lpstr>
      <vt:lpstr>Facebook Post Table + Reactions | Motomel - 17 of 21</vt:lpstr>
      <vt:lpstr>Facebook Post Table + Reactions | Motomel - 18 of 21</vt:lpstr>
      <vt:lpstr>Facebook Post Table + Reactions | Motomel - 19 of 21</vt:lpstr>
      <vt:lpstr>Facebook Post Table + Reactions | Motomel - 20 of 21</vt:lpstr>
      <vt:lpstr>Facebook Post Table + Reactions | Motomel - 21 of 21</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2021-10-01T06:34:45Z</dcterms:created>
  <dcterms:modified xsi:type="dcterms:W3CDTF">2021-10-01T06:35:58Z</dcterms:modified>
</cp:coreProperties>
</file>