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C056F-3CDE-48FE-9B70-06504F8F2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FAF678-DA40-4278-A019-7A255AD51E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957414"/>
              </p:ext>
            </p:extLst>
          </p:nvPr>
        </p:nvGraphicFramePr>
        <p:xfrm>
          <a:off x="457200" y="1731963"/>
          <a:ext cx="8147304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188498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81796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13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080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892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935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143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85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- 2021-09-17 14:38:19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¡Se viene la primavera, se viene la temporada alta de bicis! 🚵‍♀️🌻 Si querés participar por esta bici todoterreno, sólo tenés que hacer dos cosas:
1️⃣ Seguirnos en olmobikes 
2️⃣ Etiquetar al menos 3 amigxs en este post, para que también puedan participar.
¡Dale, sorteamos el viernes 24! 🤞💥
⚠️ Ojo con las cuentas FAKE. Algunos de nuestros seguidores están recibiendo mensajes en los que les dicen que resultaron ganadores del sorteo y les piden llenar un formulario con datos personales, incluyendo tarjeta de crédito. ¡Es falso, por favor ignoren los mensajes y denuncien la cuenta!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242032152_274310417868993_6510015834197783179_n.jpg?_nc_cat=110&amp;ccb=1-5&amp;_nc_sid=8ae9d6&amp;_nc_ohc=VHIhTPEa9HgAX9YpoZO&amp;_nc_ht=scontent-iad3-2.cdninstagram.com&amp;edm=AL-3X8kEAAAA&amp;oh=699f631716af627500d389752b423f6b&amp;oe=614DBA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332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2F5C1-5F4E-48AC-AAC8-EE4D65A74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20986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4AEA-485D-420F-8E97-61D02833B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6FC08F-2924-426E-A229-9A5C2591D0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981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657442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5731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361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3885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274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730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694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98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13:00:43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ᴀʀʀᴀɴᴄᴀɴ ʟᴏs ᴅíᴀs ᴍás ᴄáʟɪᴅᴏs ʏ ʟᴀs ɢᴀɴᴀs ᴅᴇ ᴘᴇᴅᴀʟᴇᴀʀ ᴀᴜᴍᴇɴᴛᴀɴ. 🌞🚴
.
&gt;&gt;Por eso, junto a sebastianpollovignolo 𝙨𝙤𝙧𝙩𝙚𝙖𝙢𝙤𝙨 una 𝙏𝙤𝙥𝙢𝙚𝙜𝙖 𝙎𝙪𝙣𝙨𝙝𝙞𝙣𝙚 🤩 y ¡𝘱𝘶𝘦𝘥𝘦 𝘴𝘦𝘳 𝘵𝘶𝘺𝘢! 🥳
.
¿ᴄóᴍᴏ ᴘᴀʀᴛɪᴄɪᴘᴀʀ?👇
𝟏) Seguí nuestra cuenta y la de sebastianpollovignolo
𝟐) Dale like a esta publicación
𝟑) Mencioná a tus amigos en comentarios. Más comentas, más chances tenés! 🎉
.
⚠ 𝘌𝘴 𝘪𝘮𝘱𝘰𝘳𝘵𝘢𝘯𝘵𝘦 𝘤𝘶𝘮𝘱𝘭𝘪𝘳 𝘵𝘰𝘥𝘰𝘴 𝘭𝘰𝘴 𝘳𝘦𝘲𝘶𝘪𝘴𝘪𝘵𝘰𝘴.
✅Sorteo válido para todo el país. 🇦🇷
✅El ganador será anunciado el 21/9 a través de nuestras historias. 
.
¡𝗠𝘂𝗰𝗵𝗮 𝘀𝘂𝗲𝗿𝘁𝗲! 🍀 
.
.
.
#topmega #tubicitumundo #sorteo #sorteobici #regalo #adrenalina #aventura #ciclismo #ciclismourbano #ciclismoargentina #bicis #bicicletas #mtbargentina #mtblife #mtblifestyle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241370960_1299799687118719_6156574356215829442_n.jpg?_nc_cat=110&amp;ccb=1-5&amp;_nc_sid=8ae9d6&amp;_nc_ohc=VeSa0rYK790AX9Ka8JG&amp;_nc_ht=scontent-iad3-1.cdninstagram.com&amp;edm=AL-3X8kEAAAA&amp;oh=a86151f6f3e3dcf5864afb010d7a4edc&amp;oe=614E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877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48FDA-E2F7-4188-B004-D582F94FC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25092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800B2-D383-4822-98F5-DE9CD3149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C7E04-BAFC-4AE7-95AA-69A7E88BA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8284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5265726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35751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336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368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183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458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798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95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- 2021-09-12 17:38:02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💓GRACIAS PEQUE💓
.
.
Orgullosos de presentar a esta nueva miembro de la #familiavenzo
.
Una gran #deportista que representó los valores de la #disciplina, el #esfuerzo y la #dedicación como una verdadera #campeona.
.
Una gran persona que nos enseñó a lo largo de muchos años que por los #sueños se lucha y que nada es imposible si se trabaja con #pasión para conseguirlos.
.
Una gran #profesional que dejó a todo nuestro país en lo más alto del deporte #olímpico y nos sacó muchas lágrimas de #alegría.
.
.
Bienvenida paupareto a esta enorme familia de #bikers de todo el país.
Que en esta nueva etapa de tu vida, la #venzobike sea tu nueva compañera de alegrías y aventuras!
.
Gracias por inspirarnos a seguir nuestros sueños! 🔥
.
.
#somosvenzo #venzo #venzobikes #ciclismo #cycling #bike #biker #ciclismoargentino #pareto #pequepareto #olimpicgames #olimpic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-2.cdninstagram.com/v/t51.29350-15/241799684_3011586595774715_1537563629362781500_n.jpg?_nc_cat=103&amp;ccb=1-5&amp;_nc_sid=8ae9d6&amp;_nc_ohc=zhEX6q5u2BwAX_sU-iW&amp;_nc_ht=scontent-lax3-2.cdninstagram.com&amp;edm=AL-3X8kEAAAA&amp;oh=aaa62eeafa5e1cefba855898f965e041&amp;oe=614D2A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412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BA45F-F60F-4900-B874-E012ACF5B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900099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C999D-32E5-4CFD-927F-51347E56A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F7EEEA-3F69-45E9-B712-185288D31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3979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676660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0847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081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482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634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8699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6645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67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- 2021-09-02 18:32:31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🔥Donde hay unión, existe la victoria🔥
.
Llegar más lejos, ir más rápido, descubrir nuevos lugares o plantearse nuevos #desafíos no será dificil si se hace con #pasión.
.
Y es que todo fluye y sale mejor si estamos unidos y amamos lo que hacemos.
Por eso en #Venzo disfrutamos de cada paso y cada proceso que nos vinculan a las #venzobikes.
Desde el inicio del armado, hasta disfrutar de cada kilometro pedaleado.
.
.
Te invitamos a conocernos mejor en el #Shimanofest este 03/09 a las 20hs Arg.
Shimanofest Shimanoargentina
.
#SOMOSVENZO
#vivivenzo #ciclismo #bike  #cycling #cyclinglifestyle #cyclinglife #biker #ciclismoargentino #mtb #mountainbike #mtblife #mtblifestyle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241096152_607887603555944_5643496307197269710_n.jpg?_nc_cat=110&amp;ccb=1-5&amp;_nc_sid=8ae9d6&amp;_nc_ohc=tnPZqaJdwYEAX_tKxi5&amp;_nc_ht=scontent-lax3-1.cdninstagram.com&amp;edm=AL-3X8kEAAAA&amp;oh=6b9c3d48e3a972d7be418f3c1983c774&amp;oe=614D9E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703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9F162-8E3A-4F25-8102-A6001680C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342539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7F770-C29F-4756-99B3-CDF1BA86D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6952E-E45A-47E8-8EB6-696357936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91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082084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45156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497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269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4244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103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6713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38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- 2021-08-19 10:57:04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#Mendoza nos recibió como todo unos #campeones. 🏆🤩
Y es que cuando las cosas se hacen desde el corazón, se nota. ❤️
.
Volvimos junto al teamvenzo.arg a los eventos más importantes de #Argentina
.
Elegimos estar donde nuestro corazón sabe que vamos por más!!
.
.
#SOMOSVENZO
#venzo #venzobikes #teamvenzo #venzoargentina #venzobike #ciclismo #ciclismoargentino #cycling #bike #mtb #mountainbike #cordilleradelosandes #xblaze #xblazeex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-2.cdninstagram.com/v/t51.29350-15/239117852_966509317283803_4799208818059275153_n.jpg?_nc_cat=101&amp;ccb=1-5&amp;_nc_sid=8ae9d6&amp;_nc_ohc=Oia4eff2NqEAX-YE1e5&amp;_nc_ht=scontent-lax3-2.cdninstagram.com&amp;edm=AL-3X8kEAAAA&amp;oh=dabce07116602f9ab6fe6b8c4e71a186&amp;oe=614E9347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FE916-4945-4AB6-B338-94EA6A34C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586455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09213-890C-4644-ACFC-12B7F871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A218BE-032C-4196-8CC3-20B358D85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258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6379195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93352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8686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463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358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775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845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84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- 2021-08-31 14:03:32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marcha sobre ruedas 😎🔥
.
.
Es que no sólo forma parte de nuestro trabajo, forma parte de nuestra vida…
.
.
Te mostramos a #Venzo Desde adentro en imágenes exclusivas nunca antes vistas del lugar donde con tanto #amor y #dedicacion se preparan las #venzobikes para que salgan a la calle a #rodar
.
.
Te invitamos a ver más el próximo 3/09/2021 a las 20hs en el #streaming en vivo de shimanofest shimanoargentina
.
.
Vení a conocernos!! ❤️🔥
No te pierdas esta gran #fiesta !!
.
.
#shimano #shimanofest #somosvenzo #venzobike #ciclismo #cycling #ciclismoargentino #argentina #mtb #mountainbike #bike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240810281_239370691291414_2660347072855775191_n.jpg?_nc_cat=105&amp;ccb=1-5&amp;_nc_sid=8ae9d6&amp;_nc_ohc=m7DugqMHm34AX-M8JtM&amp;_nc_ht=scontent-lax3-1.cdninstagram.com&amp;edm=AL-3X8kEAAAA&amp;oh=318ce144425868353219457555036893&amp;oe=614D3F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151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6592B-CF6B-4EEC-9924-115F562225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639390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FEB5F-6E85-4BA8-800A-B5B1A9168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ABC74F-2F73-46B9-B01E-77CB42752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650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720693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19660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9243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255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0956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84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3031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98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- 2021-08-20 18:38:46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hermosa #Salta nos recibió con su gran calidez para ser partícipes del #AbiertoArgentino de #XCO #UCI CLASE 2
.
Nos volvimos a reunir en diferentes puntos del país, donde la #pasión y el #amor por el #ciclismo nos llevan a dar lo mejor de nosotros.
.
Pudimos quedarnos con la General masculina de la mano de fernando_contreras1205 y el  TOP 3 General junto a avilaflorencia11 y molinafrancomartin
.
Una gran actuación de nuestros representantes del teamvenzo.arg en esta #competencia nacional, en la cual nos llevamos también, #primeros puestos y #podios en las diferentes categorías junto a nicolarce6421 carbonetavo colo0303 y matucarrizo01
.
.
Somos el #team más grande del país!!!
🔥 #SomosVenzo 🔥
.
#venzo #venzobike #venzobikes #vivivenzo #ciclismoargentino #cycling #bike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240224096_383626893327224_4490130573983548828_n.jpg?_nc_cat=109&amp;ccb=1-5&amp;_nc_sid=8ae9d6&amp;_nc_ohc=byHDSST6p2IAX8fbSO0&amp;_nc_ht=scontent-lax3-1.cdninstagram.com&amp;edm=AL-3X8kEAAAA&amp;oh=5a1f294e807de645e849fc60497075fd&amp;oe=614D369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908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61966-EB23-417F-A9B2-198591ECF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244810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C441F-9CBF-4E52-AB1E-9EE0EABBF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20E1B-71E0-4BDC-852B-AAAD16361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2374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24323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76308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216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8363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151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393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670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2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- 2021-09-03 14:56:36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🔥Hoy será un gran día 🔥
.
Ir juntos es comenzar…
Mantenerse juntos es progresar…
Trabajar juntos es triunfar!!
.
Asi como cada componente del armado de la #venzobike es imprescindible para conformar su todo. Así como cada pieza tiene su función y es esencial para poder salir a la calle y brillar…
Cada área de nuestra empresa y cada persona de esta gran #familia es imprescindible para que hoy estemos acá.
.
Gracias a todos ustedes por formar parte de esta gran #comunidad.
.
#SomosFamilia #SomosVenzo #FamiliaVenzo
.
.
Los esperamos hoy 20hs en el streaming de shimanofest shimanoargentina
.
.
#venzo #venzobikes #ciclismo #cycling #mtb #shimano #shimanofest #ciclismoargentino #argentina #comunidadvenzo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-2.cdninstagram.com/v/t51.29350-15/241266320_209301961232750_6658179580477880113_n.jpg?_nc_cat=101&amp;ccb=1-5&amp;_nc_sid=8ae9d6&amp;_nc_ohc=zillOzsS17EAX-Lj_le&amp;_nc_ht=scontent-lax3-2.cdninstagram.com&amp;edm=AL-3X8kEAAAA&amp;oh=4077a86a70afdce015f05d93462fd56c&amp;oe=614E60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717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C6325-000F-4C3B-B994-C7AC9C2CA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85120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1C5E3-90F6-4A9A-B836-A55C2AB32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DCA45C-CAB1-43C5-A161-B3B3EE567F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931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019320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42402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853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856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6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48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156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9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- 2021-08-22 21:30:24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Paisajes que enamoran y nuestras #VenzoBike como compañeras leales de #aventuras, de nuevos #desafíos y grandes #alegrías!!
.
.
Los diferentes #terrenos de la #VueltadeMendoza #Mtb fueron lo mejor del inicio de #temporada para poner a prueba nuestras #Venzo y nuestros #Corazones!!
.
.
El teamvenzo.arg comenzó con todo y las Venzo no se quedan atrás 🤩✊🏻🔥
.
.
#SOMOSVENZO
#venzobike #vivivenzo #mendoza #argentina #ciclismoargentino #cycling #bike #biker #mtbrace #cyclingrace #mountains #xc #xco #xcm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240413075_290827809477577_875420696065333952_n.jpg?_nc_cat=102&amp;ccb=1-5&amp;_nc_sid=8ae9d6&amp;_nc_ohc=rpFQz5g8FrUAX8Rj3Sn&amp;_nc_ht=scontent-lax3-1.cdninstagram.com&amp;edm=AL-3X8kEAAAA&amp;oh=832428a77e94dac78e43db98e5138884&amp;oe=614E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176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17ED4-5237-47AC-A4EA-BC5959DD4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750387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00A26-BF94-41E9-BC09-2A95F9656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B3132-9330-4087-BA56-1DD7D5C9C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546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752681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27579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238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7012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799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329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9366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- 2021-09-14 11:56:08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🔥RAPTOR EXO🔥
.
A donde vayas, vas con tu #venzobike
.
.
Mirá más en:
http://venzoargentina.com.ar/bicicleta/venzo-raptor-exo-rodado-29/
.
.
#SOMOSVENZO
#venzo #vivivenzo #ciclismo #bike  #cycling #cyclinglifestyle #cyclinglife #venzobikes #venzobike #biker #ciclismoargentino #mtb #mountainbike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241894023_590912388602444_4574148928445733741_n.jpg?_nc_ht=scontent.cdninstagram.com&amp;_nc_cat=108&amp;_nc_ohc=0QnRBmH55KAAX9u9jrP&amp;edm=AMO9-JQAAAAA&amp;ccb=7-4&amp;oh=dd4cdd2f364d812d853952da08ebb6e6&amp;oe=614B9434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008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E3B5B-C0E6-4AA5-9063-90F674BBD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95637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6F039-7F1E-4E46-9DD6-7BC8522E4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87AD07-A0BF-44F8-9DBC-FDDC34713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419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498218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02112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848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678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749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201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9965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- 2021-09-08 20:42:19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Lluvia, no te tenemos miedo.
barbiepucheta #bicicleta #flash #lluvia #urbanbike 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241405945_178136151059799_9102553053443696143_n.jpg?_nc_cat=108&amp;ccb=1-5&amp;_nc_sid=8ae9d6&amp;_nc_ohc=3Ije0CVYZd0AX9aWxqc&amp;_nc_ht=scontent-iad3-2.cdninstagram.com&amp;edm=AL-3X8kEAAAA&amp;oh=0154c2d290a14bd05cdceed04f92f638&amp;oe=614E850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171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4B2D9-D0F3-4D09-B607-7C7784EBD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808835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CACF-A999-4A07-850F-43085794E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24B9F3-13B8-4483-BB65-F60AD18FB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487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783987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21848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245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947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3709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0574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286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14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- 2021-09-09 17:41:32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pasado fin de semana estuvimos junto al equipo Renault Argentina de #SuperTC200 compartiendo momentos de recreación y de pura adrenalina competitiva.
.
Esta nueva #alianza ganadora de los dos equipos más importantes de Argentina renaultarg y teamvenzo.arg traerán nuevas sorpresas y novedades a los amantes de las ruedas... Ya sean 4, o 2!! 🏁🔥
.
La #velocidad, la #adrenalina y la #pasión por lo que hacemos juntan nuestros caminos hacia grandes aventuras!
.
.
renaultsportarg grupocarloskarabitian 
#HighSensation #forDriversOnly #Renault #renaultargentina #venzo #somosvenzo #ciclismo #cycling #ciclismoargentino #argentina #showcar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ax3-1.cdninstagram.com/v/t51.29350-15/241363243_2001062990058642_10169828837284185_n.jpg?_nc_cat=104&amp;ccb=1-5&amp;_nc_sid=8ae9d6&amp;_nc_ohc=7aDCt2SBId8AX8EtmTa&amp;_nc_ht=scontent-lax3-1.cdninstagram.com&amp;edm=AL-3X8kEAAAA&amp;oh=35a496062348ac93405779eff91e0f81&amp;oe=614E74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341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16EFA-B09C-43FA-9407-96FC0BC1D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754408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350A3-3D18-483B-BB7D-7FAC9E106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BB8760-02F6-4675-89A9-84A3A46E6A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990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6939408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22762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2651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200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412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133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08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5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- 2021-09-08 12:30:15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👉Estamos todos de acuerdo con que 𝗹𝗮 𝗯𝗶𝗰𝗶𝗰𝗹𝗲𝘁𝗮 𝗲𝘀 𝗹𝗮 𝗻𝘂𝗲𝘃𝗮 𝗲𝘀𝘁𝗿𝗲𝗹𝗹𝗮 𝗱𝗲 𝗹𝗮𝘀 𝗰𝗶𝘂𝗱𝗮𝗱𝗲𝘀. ⭐👏
.
𝙋𝙖𝙨𝙖𝙩𝙚 𝙔𝘼 al mundo de las dos ruedas, 𝙙𝙚 𝙡𝙖 𝙢𝙖𝙣𝙤 𝙙𝙚 𝙣𝙪𝙚𝙨𝙩𝙧𝙖𝙨 𝙗𝙞𝙘𝙞𝙨. 🚀 🚀 Mirá todos los modelos en 𝙣𝙪𝙚𝙨𝙩𝙧𝙖 𝙬𝙚𝙗 🌐 [link en bio] y encontranos también en las mejores bicicleterías del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241260883_391608005649175_7532335627937332098_n.jpg?_nc_cat=107&amp;ccb=1-5&amp;_nc_sid=8ae9d6&amp;_nc_ohc=G-G4N9bZpywAX-3AN1U&amp;_nc_ht=scontent-iad3-1.cdninstagram.com&amp;edm=AL-3X8kEAAAA&amp;oh=1849fef98268dee5b89f78b1d9e0f4f5&amp;oe=614EF70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778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D499C-A21D-4F68-9FA4-26DC0A556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154923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7685-818A-4076-A4E2-AF3246E9E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22071-C23A-4C25-8C0D-A172BDF74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122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465278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36730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726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062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983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87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382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40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- 2021-08-25 17:32:33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bajada. El viento en la cara. Placer infinito. Cuando perseguís tus sueños, nada te frena.
#bici #bicicleta #losandesenbici #mtb #mountainbike #montaña #creerenlonuestro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240690029_538355530735954_5581029345393353316_n.jpg?_nc_cat=100&amp;ccb=1-5&amp;_nc_sid=8ae9d6&amp;_nc_ohc=AyUlOS_y-4oAX9N7PHh&amp;_nc_ht=scontent-iad3-2.cdninstagram.com&amp;edm=AL-3X8kEAAAA&amp;oh=7ae6b150a4a7e11d0dac38ec304b1111&amp;oe=614E5F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36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17599-BC17-47BA-852B-E773FE5EC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255145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03D8A-2755-426E-BB5E-016C432C2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1B5F1-77CA-47EF-8863-336ECC4D96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445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313374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72992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079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830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41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74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741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12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- 2021-08-24 13:11:00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 7.0
» Nueva línea RALEIGH MMXXI
.
» Cuadro de Aluminio
» 17”, 19”, 21”
» Ruedas 29” MTB Vuelta Pro
» Horquilla Suntour XCR
» Transmisión Shimano Deore - M6100 - 12v
»Plato y palanca LTWOO
» Frenos a disco
» Asiento Selle Italia XR Flow
.
» En bicicleterías de todo el país
.
🚲 #SomosRaleigh
.
.
.
#Mojave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240588077_2932870763653492_5007635185808075759_n.jpg?_nc_cat=108&amp;ccb=1-5&amp;_nc_sid=8ae9d6&amp;_nc_ohc=KUjIV7oNrtgAX87ezUJ&amp;_nc_ht=scontent-iad3-1.cdninstagram.com&amp;edm=AL-3X8kEAAAA&amp;oh=3a09debf20023a6718560c4b1507b2eb&amp;oe=614D9B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36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B0B8B-D712-4D5F-832E-30300B81D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901426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F9EB3-AFDE-4165-9C08-F5826C0DF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AFEEC-4477-4657-85C8-DEC941F9E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841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98706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31146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526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517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732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495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998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3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- 2021-09-14 09:41:04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🔵 Mojave
» Línea RALEIGH MMXXI
.
Aluminio | 15” 17” 19” 21”
.
» M-2.0
» M-2.0D
» M-4.5
» M-4.0
» M-5.5
» M-4.0
.
En bicicleterías de todo el país 🚲 #SomosRaleigh
.
.
.
.
.
🔵 #RaleighMMXXI #MejorEnBici #SomosRaleigh #FamiliaAzzurra #CiclismoResponsable #DesafiandoTodosLosTerrenos #mtblife #mtb #mtblove #mtbiking #DesafioRaleigh 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241972242_366573871871758_4443333095734769704_n.jpg?_nc_cat=105&amp;ccb=1-5&amp;_nc_sid=8ae9d6&amp;_nc_ohc=iDXEBZyIeiYAX-T7oNi&amp;_nc_ht=scontent-iad3-1.cdninstagram.com&amp;edm=AL-3X8kEAAAA&amp;oh=04f7d9176b6cc7d1c8f7ceaa0e51cdc7&amp;oe=614D2B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087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84216-3366-469D-A172-1462B2026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472125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D80C8-4AA0-48C0-8CE4-0C29C1771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EBE1A-E5F7-4E23-A7F6-FC7F7D6957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602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33358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32324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94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972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542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802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487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48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- 2021-09-18 12:47:32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🔥Compartimos la misma pasión🔥
.
Referentes de la adrenalina sobre ruedas.
Se potencian nuestras ganas de ir más allá, más lejos, más rápido.
.
Excelente finde compartido junto a renaultarg renaultsportarg 👊🏻🔥
.
.
#somosvenzo #renault #venzoargentina #renaultargentina #ciclismo #bike #biker #cycling #mtb #mountainbike #supertc2000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e35/242373755_237267798361626_3770418000732911285_n.jpg?_nc_ht=scontent.cdninstagram.com&amp;_nc_cat=106&amp;_nc_ohc=sBQk-2OlgTgAX-MDLjb&amp;edm=AMO9-JQAAAAA&amp;ccb=7-4&amp;oh=bf9a082d9b83497ec1701934d258d0a8&amp;oe=614B4207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482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0E001-5410-4C75-8B48-D8E762AA0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387143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76E81-A5FD-4C77-8683-847A09CEB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E85BAE-D009-4997-8DF6-DF7CC8859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831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4913486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77386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6648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619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3087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009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787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20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- 2021-09-13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&gt;Qué copado saber que ᴇʟ úɴɪᴄᴏ ᴄᴏᴍʙᴜsᴛɪʙʟᴇ ǫᴜᴇ ɴᴇᴄᴇsɪᴛᴀ ᴛᴜ ʙɪᴄɪ es 𝗹𝗮 𝗲𝗻𝗲𝗿𝗴í𝗮 𝘆 𝗳𝘂𝗲𝗿𝘇𝗮 𝗱𝗲 𝘁𝘂 𝗰𝘂𝗲𝗿𝗽𝗼. 🔋♻
.
Pasate a #Topmega y ᴠɪᴠí ʟᴀ ᴠɪᴅᴀ ᴇɴ ᴅᴏs ʀᴜᴇᴅᴀs 🙌🚲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241731375_569676947614267_2614989094010395805_n.jpg?_nc_cat=110&amp;ccb=1-5&amp;_nc_sid=8ae9d6&amp;_nc_ohc=2EXe0zsFWdoAX-fop71&amp;_nc_ht=scontent-iad3-1.cdninstagram.com&amp;edm=AL-3X8kEAAAA&amp;oh=8bccd5e74693bbc9d4bc0404f12a3164&amp;oe=614DDD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848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4D543-040A-43B0-9DFF-B8359E958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987242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88793-9CC5-4DF9-B55D-44022544E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E3004-CB25-479F-8535-ECB439D7E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697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095277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48096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254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501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2908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867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6458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72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- 2021-09-15 11:42:42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parezca que no, siempre estás avanzando.
#fitness #entrenaencasa #fitnessolmo #siempreavanzar #movete #training #trainingathome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241996304_4633637400004054_9036730153837424659_n.jpg?_nc_cat=102&amp;ccb=1-5&amp;_nc_sid=8ae9d6&amp;_nc_ohc=crqUXR2txZMAX8NHO-Q&amp;_nc_ht=scontent-iad3-2.cdninstagram.com&amp;edm=AL-3X8kEAAAA&amp;oh=c6717d87d27353163ee721319f5ee84e&amp;oe=614E79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30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37C94-D2A1-4575-A4BB-A9675F45C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921402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02B8A-9911-44A3-A84C-4A6C061F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B9693-5E04-4D28-8960-8DE7485FD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782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6581020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08221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5460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409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02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474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481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50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- 2021-08-29 16:50:37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rincón de nuestro país es único y mágico. ✨
.
Te invitamos a recorrer #Salta junto a los chicos de lavidadeviaje hoy a las 19hs por nuestro canal de #YouTube #venzotv
.
.
www.youtube.com/venzoarg
.
.
🇦🇷 El Algarrobal. Cachi, Salta 🚵🏻‍♂️ 
🚲 #VenzoZeth de venzoarg para venzo.travel
#Argentina #visitArgentina #Cachi #bikelifestyle #bikepackinglife #cicloturismo #VenzoTravel #viajarenbici #viajesvenzo #vivivenzo #BikePacking #somosvenzo #AdventureByBike #Bikewander #worldbybike #Cyclingshots #TravelAdventure #bikelife #tripinargentina #reelsnature #reelstravel #dronenature  #djimavicpro #LaRutaNatural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240769880_393542188833566_3466773461511278357_n.jpg?_nc_ht=scontent.cdninstagram.com&amp;_nc_cat=102&amp;_nc_ohc=B-Am_QeazEQAX_qiqmL&amp;edm=AMO9-JQAAAAA&amp;ccb=7-4&amp;oh=3274c6ecd7d5fc71d20b6f05f1c6047a&amp;oe=614B4900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022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5EB95-6046-4884-8409-4748D1484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436256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DF0EA-11E6-476F-AEA0-60C9A9C1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47D34-6B07-4DF7-9F7F-E09448DD5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768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759204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5275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973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799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33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813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791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28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- 2021-09-02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ᴄᴇʀᴏ ᴄᴏɴᴛᴀᴍɪɴᴀᴄɪóɴ, ᴄᴇʀᴏ ᴇᴍʙᴏᴛᴇʟʟᴀᴍɪᴇɴᴛᴏs ʏ ᴄᴇʀᴏ ᴘʀᴏʙʟᴇᴍᴀs ᴘᴀʀᴀ ᴇsᴛᴀᴄɪᴏɴᴀʀ. 👌 Sumale que nuestras bicis son un fuego🔥¿El resultado?: 𝗲𝗹 𝗺𝗲𝗱𝗶𝗼 𝗱𝗲 𝘁𝗿𝗮𝗻𝘀𝗽𝗼𝗿𝘁𝗲 𝗶𝗱𝗲𝗮𝗹. 🙌
.
𝙋𝙖𝙨𝙖𝙩𝙚 𝙖 𝙡𝙖𝙨 𝙙𝙤𝙨 𝙧𝙪𝙚𝙙𝙖𝙨 con #Topmega y movete rápido y seguro.
.
Conocé todos los modelos en nuestra tienda online 🛒 [link en bio] y en las mejores bicicleterías de todo el país. ✅🇦🇷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241082274_167264775531928_6673885323010195823_n.jpg?_nc_cat=109&amp;ccb=1-5&amp;_nc_sid=8ae9d6&amp;_nc_ohc=SoBwiTykWs0AX_AVq44&amp;_nc_ht=scontent-iad3-1.cdninstagram.com&amp;oh=3e9935e52fa5673e3e05c4b80b8a8a09&amp;oe=614EFE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469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8FB90-7931-45E7-A3CA-9D186F8FB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687386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08F4F-A5B5-42A6-A559-21D358421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086A1-2A1D-48EB-9A4B-460211260C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272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6343642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4047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741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323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7722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336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152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Arrancan los días más cálidos☀, 𝙖𝙧𝙧𝙖𝙣𝙘𝙖 𝙡𝙖 𝙩𝙚𝙢𝙥𝙤𝙧𝙖𝙙𝙖 𝙖𝙡𝙩𝙖 𝙙𝙚 𝙥𝙚𝙙𝙖𝙡𝙚𝙤. 😍🙌
.
&gt;Pasate a las dos ruedas, pasate a #Topmega 😉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242481642_389968269415417_9002036780425237024_n.jpg?_nc_cat=100&amp;ccb=1-5&amp;_nc_sid=8ae9d6&amp;_nc_ohc=DOEctKF-svIAX_2SxJg&amp;_nc_oc=AQny3lMoOHuVEAZbgeO94x_oy3bf_hVsZK5ks1IRYTgrm8v1ZRo3VXWfJGBLySMz5FM&amp;_nc_ht=scontent-iad3-1.cdninstagram.com&amp;edm=AL-3X8kEAAAA&amp;oh=41605b4d8aaabd8018eca46ab1deb891&amp;oe=614D4C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751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F96A4-418B-4431-9189-BA1817612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3949953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0D201-C991-468E-8F07-A3A8E3D41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E109FF-BDDD-4AE2-B139-C247662FC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0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579197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49393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413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301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4304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8765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12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82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- 2021-08-26 10:30:11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Subí a tu #Topmega y mejorá tu postura. 😱
.
➡Así como lees, la inclinación de nuestro cuerpo hacia el manubrio favorece el fortalecimiento de los músculos del área lumbar. ¿El resultado?: más resistencia en la espalda y una postura de bailarina. 😎😎
.
𝗨𝗻 𝗺𝗼𝘁𝗶𝘃𝗼 𝗺á𝘀 𝗽𝗮𝗿𝗮 𝗽𝗮𝘀𝗮𝗿𝘁𝗲 𝗮 𝗹𝗮𝘀 𝗱𝗼𝘀 𝗿𝘂𝗲𝗱𝗮𝘀. ✅😉
.
Encontrá el modelo 𝙎𝙐𝙉𝙎𝙃𝙄𝙉𝙀 y muchos más en nuestra tienda online 🛒 y en las mejores bicicleterías del país. ✅🇦🇷
.
.
.
#topmega #tubicitumundo #adrenalina #aventura #ciclismo #ciclismourbano #ciclismoargentina #bicis #bicicletas #mtbargentina #mtblife #mtblifestyle #sunshine #topmegasunshine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240510760_832209267494906_8149536907635186813_n.jpg?_nc_cat=111&amp;ccb=1-5&amp;_nc_sid=8ae9d6&amp;_nc_ohc=3KIecc4kCWIAX_9iup5&amp;_nc_ht=scontent-iad3-1.cdninstagram.com&amp;edm=AL-3X8kEAAAA&amp;oh=cf009e4db6ac0ad975f0f6a625d2912f&amp;oe=614EB8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208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D3EE6-7917-40A4-AF67-2A66DC003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4195297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03EE7-AA49-41B2-94B6-658222FE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1B2380-6451-4155-A813-A9C6402DF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078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001928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64665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309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713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9286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121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61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30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- 2021-09-15 16:00:27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&gt;Oxigená tu cerebro y combatí el estrés: 𝘀𝘂𝗯í 𝗮 𝘁𝘂 𝗧𝗼𝗽𝗺𝗲𝗴𝗮 ✅
.
𝘿𝙖𝙡𝙚 𝙖 𝙩𝙪 𝙘𝙪𝙚𝙧𝙥𝙤 𝙗𝙞𝙘𝙞, 𝙙𝙖𝙡𝙚 𝙏𝙤𝙥𝙢𝙚𝙜𝙖. 🔥
.
.
.
#topmega #tubicitumundo #adrenalina #aventura #ciclismo #ciclismourbano #ciclismoargentina #bicis #bicicletas #mtbargentina #mtblife #mtblifestyle #ecofriendly #biciecofriendly #beneficiosbici #beneficiosandarenbici #beneficiosciclismo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242192986_127588262956142_772075959105300295_n.jpg?_nc_cat=100&amp;ccb=1-5&amp;_nc_sid=8ae9d6&amp;_nc_ohc=puEfakGIbZ8AX8n338M&amp;_nc_ht=scontent-iad3-1.cdninstagram.com&amp;edm=AL-3X8kEAAAA&amp;oh=a32b3a34afa614d21ad2979930f48805&amp;oe=614E1E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484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DC0F7-9CD9-4CC0-8AB1-926B45491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083118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429F-8EE2-41D3-9106-3D42A37FC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476AB-BD7B-4055-8DAC-88268CB1F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257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639903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4829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823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6375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176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00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908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61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- 2021-08-21 11:02:06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ᴍɪʀá ᴇʟ ᴍᴜɴᴅᴏ ᴅᴇsᴅᴇ ᴜɴᴀ 🚲 ʙɪᴄɪ, con #Topmega 🤜🤛
.
➡ Para ir a trabajar, para entrenar o para salir a pasear, 𝗻𝘂𝗲𝘀𝘁𝗿𝗮𝘀 𝗯𝗶𝗰𝗶𝘀 𝘀𝗼𝗻 𝘂𝗻 💯 𝗲𝗻 𝘁𝗼𝗱𝗼.
.
Metete a nuestra web 🌐 [link en bio] y conocelas en detalle ✅
.
.
.
#topmega #tubicitumundo #adrenalina #aventura #ciclismo #ciclismourbano #ciclismoargentina #bicis #bicicletas #mtbargentina #mtblife #mtblifestyle #regal #topmegaregal
.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239994567_383995313069280_806020732736679169_n.jpg?_nc_cat=110&amp;ccb=1-5&amp;_nc_sid=8ae9d6&amp;_nc_ohc=wFeBP57D6f8AX9d9mIC&amp;_nc_ht=scontent-iad3-1.cdninstagram.com&amp;edm=AL-3X8kEAAAA&amp;oh=1c6554b215cb35d205f8acd11c87d4ed&amp;oe=614ECC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972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C3B00-FBC2-426E-9A62-CDE6B2147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18/08/2021 - 18/09/2021</a:t>
            </a:r>
          </a:p>
        </p:txBody>
      </p:sp>
    </p:spTree>
    <p:extLst>
      <p:ext uri="{BB962C8B-B14F-4D97-AF65-F5344CB8AC3E}">
        <p14:creationId xmlns:p14="http://schemas.microsoft.com/office/powerpoint/2010/main" val="2437117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2558</Words>
  <Application>Microsoft Office PowerPoint</Application>
  <PresentationFormat>On-screen Show (4:3)</PresentationFormat>
  <Paragraphs>400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Posts Table | Teknialbikes - 1 of 25</vt:lpstr>
      <vt:lpstr>Instagram Posts Table | Teknialbikes - 2 of 25</vt:lpstr>
      <vt:lpstr>Instagram Posts Table | Teknialbikes - 3 of 25</vt:lpstr>
      <vt:lpstr>Instagram Posts Table | Teknialbikes - 4 of 25</vt:lpstr>
      <vt:lpstr>Instagram Posts Table | Teknialbikes - 5 of 25</vt:lpstr>
      <vt:lpstr>Instagram Posts Table | Teknialbikes - 6 of 25</vt:lpstr>
      <vt:lpstr>Instagram Posts Table | Teknialbikes - 7 of 25</vt:lpstr>
      <vt:lpstr>Instagram Posts Table | Teknialbikes - 8 of 25</vt:lpstr>
      <vt:lpstr>Instagram Posts Table | Teknialbikes - 9 of 25</vt:lpstr>
      <vt:lpstr>Instagram Posts Table | Teknialbikes - 10 of 25</vt:lpstr>
      <vt:lpstr>Instagram Posts Table | Teknialbikes - 11 of 25</vt:lpstr>
      <vt:lpstr>Instagram Posts Table | Teknialbikes - 12 of 25</vt:lpstr>
      <vt:lpstr>Instagram Posts Table | Teknialbikes - 13 of 25</vt:lpstr>
      <vt:lpstr>Instagram Posts Table | Teknialbikes - 14 of 25</vt:lpstr>
      <vt:lpstr>Instagram Posts Table | Teknialbikes - 15 of 25</vt:lpstr>
      <vt:lpstr>Instagram Posts Table | Teknialbikes - 16 of 25</vt:lpstr>
      <vt:lpstr>Instagram Posts Table | Teknialbikes - 17 of 25</vt:lpstr>
      <vt:lpstr>Instagram Posts Table | Teknialbikes - 18 of 25</vt:lpstr>
      <vt:lpstr>Instagram Posts Table | Teknialbikes - 19 of 25</vt:lpstr>
      <vt:lpstr>Instagram Posts Table | Teknialbikes - 20 of 25</vt:lpstr>
      <vt:lpstr>Instagram Posts Table | Teknialbikes - 21 of 25</vt:lpstr>
      <vt:lpstr>Instagram Posts Table | Teknialbikes - 22 of 25</vt:lpstr>
      <vt:lpstr>Instagram Posts Table | Teknialbikes - 23 of 25</vt:lpstr>
      <vt:lpstr>Instagram Posts Table | Teknialbikes - 24 of 25</vt:lpstr>
      <vt:lpstr>Instagram Posts Table | Teknialbikes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Teknialbikes - 1 of 25</dc:title>
  <dc:creator>Frederik Peiniger</dc:creator>
  <cp:lastModifiedBy>Frederik Peiniger</cp:lastModifiedBy>
  <cp:revision>1</cp:revision>
  <dcterms:created xsi:type="dcterms:W3CDTF">2021-09-21T03:17:16Z</dcterms:created>
  <dcterms:modified xsi:type="dcterms:W3CDTF">2021-09-21T03:20:03Z</dcterms:modified>
</cp:coreProperties>
</file>