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66305-3C64-4DE4-BBF0-E63216D6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0CA89-AF14-4821-97CE-4B5A1B3CA6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496902"/>
              </p:ext>
            </p:extLst>
          </p:nvPr>
        </p:nvGraphicFramePr>
        <p:xfrm>
          <a:off x="457200" y="1731963"/>
          <a:ext cx="8147304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669828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44052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814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777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270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667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32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31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- 2021-09-17 14:38:19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¡Se viene la primavera, se viene la temporada alta de bicis! 🚵‍♀️🌻 Si querés participar por esta bici todoterreno, sólo tenés que hacer dos cosas:
1️⃣ Seguirnos en olmobikes 
2️⃣ Etiquetar al menos 3 amigxs en este post, para que también puedan participar.
¡Dale, sorteamos el viernes 24! 🤞💥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242032152_274310417868993_6510015834197783179_n.jpg?_nc_cat=110&amp;ccb=1-5&amp;_nc_sid=8ae9d6&amp;_nc_ohc=VHIhTPEa9HgAX9YpoZO&amp;_nc_ht=scontent-iad3-2.cdninstagram.com&amp;edm=AL-3X8kEAAAA&amp;oh=699f631716af627500d389752b423f6b&amp;oe=614DBA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40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2E782-0CB8-4385-B3A8-40FD261E7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74058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E4E90-007C-4426-B7AB-E3C860948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28C12-0D3D-447C-86C0-7D79A21FC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9451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370506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31925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530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476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855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148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23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63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13:00:43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ᴀʀʀᴀɴᴄᴀɴ ʟᴏs ᴅíᴀs ᴍás ᴄáʟɪᴅᴏs ʏ ʟᴀs ɢᴀɴᴀs ᴅᴇ ᴘᴇᴅᴀʟᴇᴀʀ ᴀᴜᴍᴇɴᴛᴀɴ. 🌞🚴
.
&gt;&gt;Por eso, junto a sebastianpollovignolo 𝙨𝙤𝙧𝙩𝙚𝙖𝙢𝙤𝙨 una 𝙏𝙤𝙥𝙢𝙚𝙜𝙖 𝙎𝙪𝙣𝙨𝙝𝙞𝙣𝙚 🤩 y ¡𝘱𝘶𝘦𝘥𝘦 𝘴𝘦𝘳 𝘵𝘶𝘺𝘢! 🥳
.
¿ᴄóᴍᴏ ᴘᴀʀᴛɪᴄɪᴘᴀʀ?👇
𝟏) Seguí nuestra cuenta y la de sebastianpollovignolo
𝟐) Dale like a esta publicación
𝟑) Mencioná a tus amigos en comentarios. Más comentas, más chances tenés! 🎉
.
⚠ 𝘌𝘴 𝘪𝘮𝘱𝘰𝘳𝘵𝘢𝘯𝘵𝘦 𝘤𝘶𝘮𝘱𝘭𝘪𝘳 𝘵𝘰𝘥𝘰𝘴 𝘭𝘰𝘴 𝘳𝘦𝘲𝘶𝘪𝘴𝘪𝘵𝘰𝘴.
✅Sorteo válido para todo el país. 🇦🇷
✅El ganador será anunciado el 21/9 a través de nuestras historias. 
.
¡𝗠𝘂𝗰𝗵𝗮 𝘀𝘂𝗲𝗿𝘁𝗲! 🍀 
.
.
.
#topmega #tubicitumundo #sorteo #sorteobici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241370960_1299799687118719_6156574356215829442_n.jpg?_nc_cat=110&amp;ccb=1-5&amp;_nc_sid=8ae9d6&amp;_nc_ohc=VeSa0rYK790AX9Ka8JG&amp;_nc_ht=scontent-iad3-1.cdninstagram.com&amp;edm=AL-3X8kEAAAA&amp;oh=a86151f6f3e3dcf5864afb010d7a4edc&amp;oe=614E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56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E6A79-1C98-4D43-8C18-FC94628D0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422299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251EE-144E-4A1F-A221-60D067DB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E9CDD-11AF-4648-817B-48AB2035D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219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746923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866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42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865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696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701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3260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2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- 2021-09-12 17:38:02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💓GRACIAS PEQUE💓
.
.
Orgullosos de presentar a esta nueva miembro de la #familiavenzo
.
Una gran #deportista que representó los valores de la #disciplina, el #esfuerzo y la #dedicación como una verdadera #campeona.
.
Una gran persona que nos enseñó a lo largo de muchos años que por los #sueños se lucha y que nada es imposible si se trabaja con #pasión para conseguirlos.
.
Una gran #profesional que dejó a todo nuestro país en lo más alto del deporte #olímpico y nos sacó muchas lágrimas de #alegría.
.
.
Bienvenida paupareto a esta enorme familia de #bikers de todo el país.
Que en esta nueva etapa de tu vida, la #venzobike sea tu nueva compañera de alegrías y aventuras!
.
Gracias por inspirarnos a seguir nuestros sueños! 🔥
.
.
#somosvenzo #venzo #venzobikes #ciclismo #cycling #bike #biker #ciclismoargentino #pareto #pequepareto #olimpicgames #olimpic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-2.cdninstagram.com/v/t51.29350-15/241799684_3011586595774715_1537563629362781500_n.jpg?_nc_cat=103&amp;ccb=1-5&amp;_nc_sid=8ae9d6&amp;_nc_ohc=zhEX6q5u2BwAX_sU-iW&amp;_nc_ht=scontent-lax3-2.cdninstagram.com&amp;edm=AL-3X8kEAAAA&amp;oh=aaa62eeafa5e1cefba855898f965e041&amp;oe=614D2A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1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F95DE-7CE8-4A1E-9388-2C51790DE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18067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88A76-417A-4876-9A43-BA49C63C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9A7BA-DB9E-4410-AD8D-25097C4CC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495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022734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1293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861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129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337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39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9455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- 2021-09-02 18:32:31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🔥Donde hay unión, existe la victoria🔥
.
Llegar más lejos, ir más rápido, descubrir nuevos lugares o plantearse nuevos #desafíos no será dificil si se hace con #pasión.
.
Y es que todo fluye y sale mejor si estamos unidos y amamos lo que hacemos.
Por eso en #Venzo disfrutamos de cada paso y cada proceso que nos vinculan a las #venzobikes.
Desde el inicio del armado, hasta disfrutar de cada kilometro pedaleado.
.
.
Te invitamos a conocernos mejor en el #Shimanofest este 03/09 a las 20hs Arg.
Shimanofest Shimanoargentina
.
#SOMOSVENZO
#vivivenzo #ciclismo #bike  #cycling #cyclinglifestyle #cyclinglife #biker #ciclismoargentino #mtb #mountainbike #mtblife #mtblifestyle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241096152_607887603555944_5643496307197269710_n.jpg?_nc_cat=110&amp;ccb=1-5&amp;_nc_sid=8ae9d6&amp;_nc_ohc=tnPZqaJdwYEAX_tKxi5&amp;_nc_ht=scontent-lax3-1.cdninstagram.com&amp;edm=AL-3X8kEAAAA&amp;oh=6b9c3d48e3a972d7be418f3c1983c774&amp;oe=614D9E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734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69724-0440-4EC9-AB03-924BB54A9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02587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4BB9-132C-4217-84F3-83B3AD89E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49CA4-06C9-45DA-B236-F17A17B7F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478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56095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16968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07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105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990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914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235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14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- 2021-08-19 10:57:04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#Mendoza nos recibió como todo unos #campeones. 🏆🤩
Y es que cuando las cosas se hacen desde el corazón, se nota. ❤️
.
Volvimos junto al teamvenzo.arg a los eventos más importantes de #Argentina
.
Elegimos estar donde nuestro corazón sabe que vamos por más!!
.
.
#SOMOSVENZO
#venzo #venzobikes #teamvenzo #venzoargentina #venzobike #ciclismo #ciclismoargentino #cycling #bike #mtb #mountainbike #cordilleradelosandes #xblaze #xblazeex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-2.cdninstagram.com/v/t51.29350-15/239117852_966509317283803_4799208818059275153_n.jpg?_nc_cat=101&amp;ccb=1-5&amp;_nc_sid=8ae9d6&amp;_nc_ohc=Oia4eff2NqEAX-YE1e5&amp;_nc_ht=scontent-lax3-2.cdninstagram.com&amp;edm=AL-3X8kEAAAA&amp;oh=dabce07116602f9ab6fe6b8c4e71a186&amp;oe=614E9347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2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4BBF8-9DC6-427C-A8EE-499378D68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572818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C1C3C-2A2D-4BF0-9A88-26807EBE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7BE4B-562D-465F-9EA4-6A1F0DFCA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157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46140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89027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37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153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6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47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454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7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- 2021-08-31 14:03:32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marcha sobre ruedas 😎🔥
.
.
Es que no sólo forma parte de nuestro trabajo, forma parte de nuestra vida…
.
.
Te mostramos a #Venzo Desde adentro en imágenes exclusivas nunca antes vistas del lugar donde con tanto #amor y #dedicacion se preparan las #venzobikes para que salgan a la calle a #rodar
.
.
Te invitamos a ver más el próximo 3/09/2021 a las 20hs en el #streaming en vivo de shimanofest shimanoargentina
.
.
Vení a conocernos!! ❤️🔥
No te pierdas esta gran #fiesta !!
.
.
#shimano #shimanofest #somosvenzo #venzobike #ciclismo #cycling #ciclismoargentino #argentina #mtb #mountainbike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240810281_239370691291414_2660347072855775191_n.jpg?_nc_cat=105&amp;ccb=1-5&amp;_nc_sid=8ae9d6&amp;_nc_ohc=m7DugqMHm34AX-M8JtM&amp;_nc_ht=scontent-lax3-1.cdninstagram.com&amp;edm=AL-3X8kEAAAA&amp;oh=318ce144425868353219457555036893&amp;oe=614D3F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28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E56E3-CDBF-40F3-8ED0-2A59F98E7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40621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C1242-0FA2-45D7-8CC1-A7FDE7B29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9D36D-4F4E-4AED-904B-56BD122DD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9377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936476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11747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062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026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290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599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96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10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- 2021-08-20 18:38:46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hermosa #Salta nos recibió con su gran calidez para ser partícipes del #AbiertoArgentino de #XCO #UCI CLASE 2
.
Nos volvimos a reunir en diferentes puntos del país, donde la #pasión y el #amor por el #ciclismo nos llevan a dar lo mejor de nosotros.
.
Pudimos quedarnos con la General masculina de la mano de fernando_contreras1205 y el  TOP 3 General junto a avilaflorencia11 y molinafrancomartin
.
Una gran actuación de nuestros representantes del teamvenzo.arg en esta #competencia nacional, en la cual nos llevamos también, #primeros puestos y #podios en las diferentes categorías junto a nicolarce6421 carbonetavo colo0303 y matucarrizo01
.
.
Somos el #team más grande del país!!!
🔥 #SomosVenzo 🔥
.
#venzo #venzobike #venzobikes #vivivenzo #ciclismoargentino #cycling #bike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240224096_383626893327224_4490130573983548828_n.jpg?_nc_cat=109&amp;ccb=1-5&amp;_nc_sid=8ae9d6&amp;_nc_ohc=byHDSST6p2IAX8fbSO0&amp;_nc_ht=scontent-lax3-1.cdninstagram.com&amp;edm=AL-3X8kEAAAA&amp;oh=5a1f294e807de645e849fc60497075fd&amp;oe=614D369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986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23505-BD69-449C-A777-0C6F2D6D4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20220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19922-5301-4CE9-958E-985B86D29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78487-152E-4B45-845D-D6CB2966F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319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953560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47276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274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522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26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119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23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80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- 2021-09-03 14:56:36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🔥Hoy será un gran día 🔥
.
Ir juntos es comenzar…
Mantenerse juntos es progresar…
Trabajar juntos es triunfar!!
.
Asi como cada componente del armado de la #venzobike es imprescindible para conformar su todo. Así como cada pieza tiene su función y es esencial para poder salir a la calle y brillar…
Cada área de nuestra empresa y cada persona de esta gran #familia es imprescindible para que hoy estemos acá.
.
Gracias a todos ustedes por formar parte de esta gran #comunidad.
.
#SomosFamilia #SomosVenzo #FamiliaVenzo
.
.
Los esperamos hoy 20hs en el streaming de shimanofest shimanoargentina
.
.
#venzo #venzobikes #ciclismo #cycling #mtb #shimano #shimanofest #ciclismoargentino #argentina #comunidadvenzo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-2.cdninstagram.com/v/t51.29350-15/241266320_209301961232750_6658179580477880113_n.jpg?_nc_cat=101&amp;ccb=1-5&amp;_nc_sid=8ae9d6&amp;_nc_ohc=zillOzsS17EAX-Lj_le&amp;_nc_ht=scontent-lax3-2.cdninstagram.com&amp;edm=AL-3X8kEAAAA&amp;oh=4077a86a70afdce015f05d93462fd56c&amp;oe=614E60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80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41433-8E97-4A66-B98D-657E5B29A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837817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294BB-8801-42BF-B4DB-FDC7D9835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6C85A-6629-40C9-A65A-297DDA954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340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44635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55389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204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366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78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545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6194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- 2021-08-22 21:30:24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Paisajes que enamoran y nuestras #VenzoBike como compañeras leales de #aventuras, de nuevos #desafíos y grandes #alegrías!!
.
.
Los diferentes #terrenos de la #VueltadeMendoza #Mtb fueron lo mejor del inicio de #temporada para poner a prueba nuestras #Venzo y nuestros #Corazones!!
.
.
El teamvenzo.arg comenzó con todo y las Venzo no se quedan atrás 🤩✊🏻🔥
.
.
#SOMOSVENZO
#venzobike #vivivenzo #mendoza #argentina #ciclismoargentino #cycling #bike #biker #mtbrace #cyclingrace #mountains #xc #xco #xcm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240413075_290827809477577_875420696065333952_n.jpg?_nc_cat=102&amp;ccb=1-5&amp;_nc_sid=8ae9d6&amp;_nc_ohc=rpFQz5g8FrUAX8Rj3Sn&amp;_nc_ht=scontent-lax3-1.cdninstagram.com&amp;edm=AL-3X8kEAAAA&amp;oh=832428a77e94dac78e43db98e5138884&amp;oe=614E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973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A5A10-158A-4C92-A466-E58E8A4F1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401113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D8AFB-C771-4EDB-AA24-44EE70B2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5F37A-ED96-40A7-A833-51B2798C5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943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397961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55095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471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87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1809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294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8413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58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- 2021-09-14 11:56:08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A donde vayas, vas con tu #venzobike
.
.
Mirá más en:
http://venzoargentina.com.ar/bicicleta/venzo-raptor-exo-rodado-29/
.
.
#SOMOSVENZO
#venzo #vivivenzo #ciclismo #bike  #cycling #cyclinglifestyle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241894023_590912388602444_4574148928445733741_n.jpg?_nc_ht=scontent.cdninstagram.com&amp;_nc_cat=108&amp;_nc_ohc=0QnRBmH55KAAX9u9jrP&amp;edm=AMO9-JQAAAAA&amp;ccb=7-4&amp;oh=dd4cdd2f364d812d853952da08ebb6e6&amp;oe=614B9434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55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D90FB-88DA-427E-B65C-9FDC35A16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21320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805B8-716C-4AA6-AAD0-7AB19A39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F2761C-A632-4727-8563-AF1147DBB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633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642796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11253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241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783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4635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497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181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0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- 2021-09-08 20:42:19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Lluvia, no te tenemos miedo.
barbiepucheta #bicicleta #flash #lluvia #urbanbike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241405945_178136151059799_9102553053443696143_n.jpg?_nc_cat=108&amp;ccb=1-5&amp;_nc_sid=8ae9d6&amp;_nc_ohc=3Ije0CVYZd0AX9aWxqc&amp;_nc_ht=scontent-iad3-2.cdninstagram.com&amp;edm=AL-3X8kEAAAA&amp;oh=0154c2d290a14bd05cdceed04f92f638&amp;oe=614E850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6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FE96F-7860-4FE8-978C-B1055868B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049349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76729-DD90-46E4-9114-BD52DED12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90FCF-DEA7-425F-A18B-15A975BCF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390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408675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0618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8361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272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44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002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641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92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- 2021-09-09 17:41:32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junto al equipo Renault Argentina de #SuperTC200 compartiendo momentos de recreación y de pura adrenalina competitiva.
.
Esta nueva #alianza ganadora de los dos equipos más importantes de Argentina renaultarg y teamvenzo.arg traerán nuevas sorpresas y novedades a los amantes de las ruedas... Ya sean 4, o 2!! 🏁🔥
.
La #velocidad, la #adrenalina y la #pasión por lo que hacemos juntan nuestros caminos hacia grandes aventuras!
.
.
renaultsportarg grupocarloskarabitian 
#HighSensation #forDriversOnly #Renault #renaultargentina #venzo #somosvenzo #ciclismo #cycling #ciclismoargentino #argentina #showcar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241363243_2001062990058642_10169828837284185_n.jpg?_nc_cat=104&amp;ccb=1-5&amp;_nc_sid=8ae9d6&amp;_nc_ohc=7aDCt2SBId8AX8EtmTa&amp;_nc_ht=scontent-lax3-1.cdninstagram.com&amp;edm=AL-3X8kEAAAA&amp;oh=35a496062348ac93405779eff91e0f81&amp;oe=614E74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39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C5E0A-22F1-4B2B-A518-2AA499655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88344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57F99-7221-4409-B379-FF32F9660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80B9A-7B4B-4BA2-A661-A9FBF31AC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6393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605721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39999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983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87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297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596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65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12:30:15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👉Estamos todos de acuerdo con que 𝗹𝗮 𝗯𝗶𝗰𝗶𝗰𝗹𝗲𝘁𝗮 𝗲𝘀 𝗹𝗮 𝗻𝘂𝗲𝘃𝗮 𝗲𝘀𝘁𝗿𝗲𝗹𝗹𝗮 𝗱𝗲 𝗹𝗮𝘀 𝗰𝗶𝘂𝗱𝗮𝗱𝗲𝘀. ⭐👏
.
𝙋𝙖𝙨𝙖𝙩𝙚 𝙔𝘼 al mundo de las dos ruedas, 𝙙𝙚 𝙡𝙖 𝙢𝙖𝙣𝙤 𝙙𝙚 𝙣𝙪𝙚𝙨𝙩𝙧𝙖𝙨 𝙗𝙞𝙘𝙞𝙨. 🚀 🚀 Mirá todos los modelos en 𝙣𝙪𝙚𝙨𝙩𝙧𝙖 𝙬𝙚𝙗 🌐 [link en bio] y encontranos también en las mejores bicicleterías del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241260883_391608005649175_7532335627937332098_n.jpg?_nc_cat=107&amp;ccb=1-5&amp;_nc_sid=8ae9d6&amp;_nc_ohc=G-G4N9bZpywAX-3AN1U&amp;_nc_ht=scontent-iad3-1.cdninstagram.com&amp;edm=AL-3X8kEAAAA&amp;oh=1849fef98268dee5b89f78b1d9e0f4f5&amp;oe=614EF70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0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09D57-3A27-4D92-9417-CAEC38E31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852481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E5E9-7FA7-466B-B3C6-2162CFE6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1A380-EA82-4A9A-B04C-F2D1F3BF0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74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833642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37128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015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474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975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815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82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42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- 2021-08-25 17:32:33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bajada. El viento en la cara. Placer infinito. Cuando perseguís tus sueños, nada te frena.
#bici #bicicleta #losandesenbici #mtb #mountainbike #montaña #creerenlonuestro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240690029_538355530735954_5581029345393353316_n.jpg?_nc_cat=100&amp;ccb=1-5&amp;_nc_sid=8ae9d6&amp;_nc_ohc=AyUlOS_y-4oAX9N7PHh&amp;_nc_ht=scontent-iad3-2.cdninstagram.com&amp;edm=AL-3X8kEAAAA&amp;oh=7ae6b150a4a7e11d0dac38ec304b1111&amp;oe=614E5F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90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456F3-B0A9-4BC1-ABF3-7C86E3C44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940663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4CB2-13D0-418F-93DB-62592F985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96E21-77C8-452F-88EF-F7944F93E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048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239588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1819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894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815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894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296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979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89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- 2021-08-24 13:11:00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7.0
» Nueva línea RALEIGH MMXXI
.
» Cuadro de Aluminio
» 17”, 19”, 21”
» Ruedas 29” MTB Vuelta Pro
» Horquilla Suntour XCR
» Transmisión Shimano Deore - M6100 - 12v
»Plato y palanca LTWOO
» Frenos a disco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240588077_2932870763653492_5007635185808075759_n.jpg?_nc_cat=108&amp;ccb=1-5&amp;_nc_sid=8ae9d6&amp;_nc_ohc=KUjIV7oNrtgAX87ezUJ&amp;_nc_ht=scontent-iad3-1.cdninstagram.com&amp;edm=AL-3X8kEAAAA&amp;oh=3a09debf20023a6718560c4b1507b2eb&amp;oe=614D9B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43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6AD3C-11DC-4178-910B-0AE8C8535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800817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09ABF-C3D6-484D-AD83-B389ED3AC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671CE-1DC5-4BAB-ACDF-61D122BA2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412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17653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2782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418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11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457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47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568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5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- 2021-09-14 09:41:04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
» Línea RALEIGH MMXXI
.
Aluminio | 15” 17” 19” 21”
.
» M-2.0
» M-2.0D
» M-4.5
» M-4.0
» M-5.5
» M-4.0
.
En bicicleterías de todo el país 🚲 #SomosRaleigh
.
.
.
.
.
🔵 #RaleighMMXXI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241972242_366573871871758_4443333095734769704_n.jpg?_nc_cat=105&amp;ccb=1-5&amp;_nc_sid=8ae9d6&amp;_nc_ohc=iDXEBZyIeiYAX-T7oNi&amp;_nc_ht=scontent-iad3-1.cdninstagram.com&amp;edm=AL-3X8kEAAAA&amp;oh=04f7d9176b6cc7d1c8f7ceaa0e51cdc7&amp;oe=614D2B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489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74215-DEE7-4BC9-BCBF-88A611064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561246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5D0CA-06BB-47C1-ADE7-A56F29FF3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CBBED-7FE3-4F88-A3CC-41BF4AC101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82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174784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68635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090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668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56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198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03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03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- 2021-09-18 12:47:32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🔥Compartimos la misma pasión🔥
.
Referentes de la adrenalina sobre ruedas.
Se potencian nuestras ganas de ir más allá, más lejos, más rápido.
.
Excelente finde compartido junto a renaultarg renaultsportarg 👊🏻🔥
.
.
#somosvenzo #renault #venzoargentina #renaultargentina #ciclismo #bike #biker #cycling #mtb #mountainbike #supertc2000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35/242373755_237267798361626_3770418000732911285_n.jpg?_nc_ht=scontent.cdninstagram.com&amp;_nc_cat=106&amp;_nc_ohc=sBQk-2OlgTgAX-MDLjb&amp;edm=AMO9-JQAAAAA&amp;ccb=7-4&amp;oh=bf9a082d9b83497ec1701934d258d0a8&amp;oe=614B4207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30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1744F-A76B-4B38-904E-5A2DB3102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733330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8411-CA84-461F-BC17-E9F48703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295E5-5BEA-43FF-813A-FC41D986D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030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722377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47139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474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289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100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025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796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2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- 2021-09-13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&gt;Qué copado saber que ᴇʟ úɴɪᴄᴏ ᴄᴏᴍʙᴜsᴛɪʙʟᴇ ǫᴜᴇ ɴᴇᴄᴇsɪᴛᴀ ᴛᴜ ʙɪᴄɪ es 𝗹𝗮 𝗲𝗻𝗲𝗿𝗴í𝗮 𝘆 𝗳𝘂𝗲𝗿𝘇𝗮 𝗱𝗲 𝘁𝘂 𝗰𝘂𝗲𝗿𝗽𝗼. 🔋♻
.
Pasate a #Topmega y ᴠɪᴠí ʟᴀ ᴠɪᴅᴀ ᴇɴ ᴅᴏs ʀᴜᴇᴅᴀs 🙌🚲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241731375_569676947614267_2614989094010395805_n.jpg?_nc_cat=110&amp;ccb=1-5&amp;_nc_sid=8ae9d6&amp;_nc_ohc=2EXe0zsFWdoAX-fop71&amp;_nc_ht=scontent-iad3-1.cdninstagram.com&amp;edm=AL-3X8kEAAAA&amp;oh=8bccd5e74693bbc9d4bc0404f12a3164&amp;oe=614DDD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4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83CD0-5045-4F5C-905B-614562C77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936792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223C-77CF-4A09-BFF9-990D1D243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B358FD-ACAD-4697-AF14-5B232EF84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647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802674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17618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900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455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7552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007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239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67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- 2021-09-15 11:42:42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parezca que no, siempre estás avanzando.
#fitness #entrenaencasa #fitnessolmo #siempreavanzar #movete #training #trainingathome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241996304_4633637400004054_9036730153837424659_n.jpg?_nc_cat=102&amp;ccb=1-5&amp;_nc_sid=8ae9d6&amp;_nc_ohc=crqUXR2txZMAX8NHO-Q&amp;_nc_ht=scontent-iad3-2.cdninstagram.com&amp;edm=AL-3X8kEAAAA&amp;oh=c6717d87d27353163ee721319f5ee84e&amp;oe=614E79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28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C9E02-DCB0-4233-AF71-719059339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804326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F3232-7201-40E3-B594-C3007242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97E75-EA71-452D-AB02-DB0458CBD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567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579030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79960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620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717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644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892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273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87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- 2021-08-29 16:50:37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rincón de nuestro país es único y mágico. ✨
.
Te invitamos a recorrer #Salta junto a los chicos de lavidadeviaje hoy a las 19hs por nuestro canal de #YouTube #venzotv
.
.
www.youtube.com/venzoarg
.
.
🇦🇷 El Algarrobal. Cachi, Salta 🚵🏻‍♂️ 
🚲 #VenzoZeth de venzoarg para venzo.travel
#Argentina #visitArgentina #Cachi #bikelifestyle #bikepackinglife #cicloturismo #VenzoTravel #viajarenbici #viajesvenzo #vivivenzo #BikePacking #somosvenzo #AdventureByBike #Bikewander #worldbybike #Cyclingshots #TravelAdventure #bikelife #tripinargentina #reelsnature #reelstravel #dronenature  #djimavicpro #LaRutaNatural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240769880_393542188833566_3466773461511278357_n.jpg?_nc_ht=scontent.cdninstagram.com&amp;_nc_cat=102&amp;_nc_ohc=B-Am_QeazEQAX_qiqmL&amp;edm=AMO9-JQAAAAA&amp;ccb=7-4&amp;oh=3274c6ecd7d5fc71d20b6f05f1c6047a&amp;oe=614B4900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959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CFB71-0329-4E29-A20C-9E8B11208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921817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5A45-88D0-4889-B0D4-8E8DDF8EF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B78E9-FC0D-4369-96AB-502E965C5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68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086533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034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833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50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692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024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517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67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- 2021-09-02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ᴄᴇʀᴏ ᴄᴏɴᴛᴀᴍɪɴᴀᴄɪóɴ, ᴄᴇʀᴏ ᴇᴍʙᴏᴛᴇʟʟᴀᴍɪᴇɴᴛᴏs ʏ ᴄᴇʀᴏ ᴘʀᴏʙʟᴇᴍᴀs ᴘᴀʀᴀ ᴇsᴛᴀᴄɪᴏɴᴀʀ. 👌 Sumale que nuestras bicis son un fuego🔥¿El resultado?: 𝗲𝗹 𝗺𝗲𝗱𝗶𝗼 𝗱𝗲 𝘁𝗿𝗮𝗻𝘀𝗽𝗼𝗿𝘁𝗲 𝗶𝗱𝗲𝗮𝗹. 🙌
.
𝙋𝙖𝙨𝙖𝙩𝙚 𝙖 𝙡𝙖𝙨 𝙙𝙤𝙨 𝙧𝙪𝙚𝙙𝙖𝙨 con #Topmega y movete rápido y seguro.
.
Conocé todos los modelos en nuestra tienda online 🛒 [link en bio] y en las mejores bicicleterías de todo 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241082274_167264775531928_6673885323010195823_n.jpg?_nc_cat=109&amp;ccb=1-5&amp;_nc_sid=8ae9d6&amp;_nc_ohc=SoBwiTykWs0AX_AVq44&amp;_nc_ht=scontent-iad3-1.cdninstagram.com&amp;oh=3e9935e52fa5673e3e05c4b80b8a8a09&amp;oe=614EFE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772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33525-E707-4142-9CF4-BC5F848CC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032669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6EC5-6552-4D0A-BE7D-60AFF55BD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D46E5-9F5F-4B12-A56A-AFB383919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0981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744843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71092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445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166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032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76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8804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95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Arrancan los días más cálidos☀, 𝙖𝙧𝙧𝙖𝙣𝙘𝙖 𝙡𝙖 𝙩𝙚𝙢𝙥𝙤𝙧𝙖𝙙𝙖 𝙖𝙡𝙩𝙖 𝙙𝙚 𝙥𝙚𝙙𝙖𝙡𝙚𝙤. 😍🙌
.
&gt;Pasate a las dos ruedas, pasate a #Topmega 😉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242481642_389968269415417_9002036780425237024_n.jpg?_nc_cat=100&amp;ccb=1-5&amp;_nc_sid=8ae9d6&amp;_nc_ohc=DOEctKF-svIAX_2SxJg&amp;_nc_oc=AQny3lMoOHuVEAZbgeO94x_oy3bf_hVsZK5ks1IRYTgrm8v1ZRo3VXWfJGBLySMz5FM&amp;_nc_ht=scontent-iad3-1.cdninstagram.com&amp;edm=AL-3X8kEAAAA&amp;oh=41605b4d8aaabd8018eca46ab1deb891&amp;oe=614D4C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631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604B1-EAB1-46C6-9539-928A019BC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009690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13364-7FE4-417C-8E58-5A0DC666F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0D4EC-969F-4591-AEC9-94397A6C6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028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130567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69082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00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747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872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506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802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15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- 2021-08-26 10:30:11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Subí a tu #Topmega y mejorá tu postura. 😱
.
➡Así como lees, la inclinación de nuestro cuerpo hacia el manubrio favorece el fortalecimiento de los músculos del área lumbar. ¿El resultado?: más resistencia en la espalda y una postura de bailarina. 😎😎
.
𝗨𝗻 𝗺𝗼𝘁𝗶𝘃𝗼 𝗺á𝘀 𝗽𝗮𝗿𝗮 𝗽𝗮𝘀𝗮𝗿𝘁𝗲 𝗮 𝗹𝗮𝘀 𝗱𝗼𝘀 𝗿𝘂𝗲𝗱𝗮𝘀. ✅😉
.
Encontrá el modelo 𝙎𝙐𝙉𝙎𝙃𝙄𝙉𝙀 y muchos más en nuestra tienda online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240510760_832209267494906_8149536907635186813_n.jpg?_nc_cat=111&amp;ccb=1-5&amp;_nc_sid=8ae9d6&amp;_nc_ohc=3KIecc4kCWIAX_9iup5&amp;_nc_ht=scontent-iad3-1.cdninstagram.com&amp;edm=AL-3X8kEAAAA&amp;oh=cf009e4db6ac0ad975f0f6a625d2912f&amp;oe=614EB8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59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91EF5-1A0A-416C-AD24-D90B90E3B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83425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94217-3CD9-4F0B-A2DB-9D944FEF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28E23-6AB4-4975-AA53-01A366A49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793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834349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00868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145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13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87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920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033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6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- 2021-09-15 16:00:27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&gt;Oxigená tu cerebro y combatí el estrés: 𝘀𝘂𝗯í 𝗮 𝘁𝘂 𝗧𝗼𝗽𝗺𝗲𝗴𝗮 ✅
.
𝘿𝙖𝙡𝙚 𝙖 𝙩𝙪 𝙘𝙪𝙚𝙧𝙥𝙤 𝙗𝙞𝙘𝙞, 𝙙𝙖𝙡𝙚 𝙏𝙤𝙥𝙢𝙚𝙜𝙖. 🔥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242192986_127588262956142_772075959105300295_n.jpg?_nc_cat=100&amp;ccb=1-5&amp;_nc_sid=8ae9d6&amp;_nc_ohc=puEfakGIbZ8AX8n338M&amp;_nc_ht=scontent-iad3-1.cdninstagram.com&amp;edm=AL-3X8kEAAAA&amp;oh=a32b3a34afa614d21ad2979930f48805&amp;oe=614E1E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42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08676-6ED5-49B4-9867-75C781F3C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385534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FF003-9905-43EF-A5A6-A450E48F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77E4F-52FF-4EC7-904B-6AF9677C1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861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189368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3492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840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635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2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132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364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1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- 2021-08-21 11:02:06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ᴍɪʀá ᴇʟ ᴍᴜɴᴅᴏ ᴅᴇsᴅᴇ ᴜɴᴀ 🚲 ʙɪᴄɪ, con #Topmega 🤜🤛
.
➡ Para ir a trabajar, para entrenar o para salir a pasear, 𝗻𝘂𝗲𝘀𝘁𝗿𝗮𝘀 𝗯𝗶𝗰𝗶𝘀 𝘀𝗼𝗻 𝘂𝗻 💯 𝗲𝗻 𝘁𝗼𝗱𝗼.
.
Metete a nuestra web 🌐 [link en bio] y conocelas en detalle ✅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239994567_383995313069280_806020732736679169_n.jpg?_nc_cat=110&amp;ccb=1-5&amp;_nc_sid=8ae9d6&amp;_nc_ohc=wFeBP57D6f8AX9d9mIC&amp;_nc_ht=scontent-iad3-1.cdninstagram.com&amp;edm=AL-3X8kEAAAA&amp;oh=1c6554b215cb35d205f8acd11c87d4ed&amp;oe=614ECC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00301-AC42-4B1A-9FE1-8638AD1E0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704944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2558</Words>
  <Application>Microsoft Office PowerPoint</Application>
  <PresentationFormat>On-screen Show (4:3)</PresentationFormat>
  <Paragraphs>400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Teknialbikes - 1 of 25</dc:title>
  <dc:creator>Frederik Peiniger</dc:creator>
  <cp:lastModifiedBy>Frederik Peiniger</cp:lastModifiedBy>
  <cp:revision>1</cp:revision>
  <dcterms:created xsi:type="dcterms:W3CDTF">2021-09-21T02:49:29Z</dcterms:created>
  <dcterms:modified xsi:type="dcterms:W3CDTF">2021-09-21T02:52:16Z</dcterms:modified>
</cp:coreProperties>
</file>