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olmobikes</c:v>
                </c:pt>
                <c:pt idx="1">
                  <c:v>venzoarg</c:v>
                </c:pt>
                <c:pt idx="2">
                  <c:v>topmega_oficial</c:v>
                </c:pt>
                <c:pt idx="3">
                  <c:v>teknialbikes</c:v>
                </c:pt>
                <c:pt idx="4">
                  <c:v>raleigh.bicicletas</c:v>
                </c:pt>
                <c:pt idx="5">
                  <c:v>motomelbicicletas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181514</c:v>
                </c:pt>
                <c:pt idx="1">
                  <c:v>85103</c:v>
                </c:pt>
                <c:pt idx="2">
                  <c:v>66265</c:v>
                </c:pt>
                <c:pt idx="3">
                  <c:v>11072</c:v>
                </c:pt>
                <c:pt idx="4">
                  <c:v>7363</c:v>
                </c:pt>
                <c:pt idx="5">
                  <c:v>5356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71-4232-B98B-1CE24AEFE9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6.0998000000000001</c:v>
                </c:pt>
                <c:pt idx="1">
                  <c:v>27.777799999999999</c:v>
                </c:pt>
                <c:pt idx="2">
                  <c:v>25</c:v>
                </c:pt>
                <c:pt idx="3">
                  <c:v>66.666700000000006</c:v>
                </c:pt>
                <c:pt idx="4">
                  <c:v>50</c:v>
                </c:pt>
                <c:pt idx="5">
                  <c:v>0.62780000000000002</c:v>
                </c:pt>
                <c:pt idx="6">
                  <c:v>7.4282000000000004</c:v>
                </c:pt>
                <c:pt idx="7">
                  <c:v>-9.8114000000000008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34-4898-A0AA-CC9513777E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2.9506999999999999</c:v>
                </c:pt>
                <c:pt idx="1">
                  <c:v>38.8889</c:v>
                </c:pt>
                <c:pt idx="2">
                  <c:v>12.5</c:v>
                </c:pt>
                <c:pt idx="3">
                  <c:v>33.333300000000001</c:v>
                </c:pt>
                <c:pt idx="4">
                  <c:v>50</c:v>
                </c:pt>
                <c:pt idx="5">
                  <c:v>0.76790000000000003</c:v>
                </c:pt>
                <c:pt idx="6">
                  <c:v>20.335100000000001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34-4898-A0AA-CC9513777E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36.506799999999998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23.282699999999998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34-4898-A0AA-CC9513777E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46.885100000000001</c:v>
                </c:pt>
                <c:pt idx="1">
                  <c:v>0</c:v>
                </c:pt>
                <c:pt idx="2">
                  <c:v>100</c:v>
                </c:pt>
                <c:pt idx="3">
                  <c:v>100</c:v>
                </c:pt>
                <c:pt idx="4">
                  <c:v>61.1111</c:v>
                </c:pt>
                <c:pt idx="5">
                  <c:v>12.2141</c:v>
                </c:pt>
                <c:pt idx="6">
                  <c:v>5.4820000000000002</c:v>
                </c:pt>
                <c:pt idx="7">
                  <c:v>7.7977999999999996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34-4898-A0AA-CC9513777E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27.777799999999999</c:v>
                </c:pt>
                <c:pt idx="2">
                  <c:v>0</c:v>
                </c:pt>
                <c:pt idx="3">
                  <c:v>0</c:v>
                </c:pt>
                <c:pt idx="4">
                  <c:v>27.777799999999999</c:v>
                </c:pt>
                <c:pt idx="5">
                  <c:v>76.137900000000002</c:v>
                </c:pt>
                <c:pt idx="6">
                  <c:v>98.443799999999996</c:v>
                </c:pt>
                <c:pt idx="7">
                  <c:v>1.8464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34-4898-A0AA-CC9513777ED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4.0564</c:v>
                </c:pt>
                <c:pt idx="1">
                  <c:v>0</c:v>
                </c:pt>
                <c:pt idx="2">
                  <c:v>50</c:v>
                </c:pt>
                <c:pt idx="3">
                  <c:v>0</c:v>
                </c:pt>
                <c:pt idx="4">
                  <c:v>22.222200000000001</c:v>
                </c:pt>
                <c:pt idx="5">
                  <c:v>1.4965999999999999</c:v>
                </c:pt>
                <c:pt idx="6">
                  <c:v>0</c:v>
                </c:pt>
                <c:pt idx="7">
                  <c:v>37.217599999999997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34-4898-A0AA-CC9513777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8012336"/>
        <c:axId val="388012664"/>
      </c:radarChart>
      <c:catAx>
        <c:axId val="38801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12664"/>
        <c:crosses val="autoZero"/>
        <c:auto val="1"/>
        <c:lblAlgn val="ctr"/>
        <c:lblOffset val="100"/>
        <c:noMultiLvlLbl val="0"/>
      </c:catAx>
      <c:valAx>
        <c:axId val="38801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1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18/08/2021</c:v>
                </c:pt>
                <c:pt idx="1">
                  <c:v>19/08/2021</c:v>
                </c:pt>
                <c:pt idx="2">
                  <c:v>20/08/2021</c:v>
                </c:pt>
                <c:pt idx="3">
                  <c:v>21/08/2021</c:v>
                </c:pt>
                <c:pt idx="4">
                  <c:v>22/08/2021</c:v>
                </c:pt>
                <c:pt idx="5">
                  <c:v>23/08/2021</c:v>
                </c:pt>
                <c:pt idx="6">
                  <c:v>24/08/2021</c:v>
                </c:pt>
                <c:pt idx="7">
                  <c:v>25/08/2021</c:v>
                </c:pt>
                <c:pt idx="8">
                  <c:v>26/08/2021</c:v>
                </c:pt>
                <c:pt idx="9">
                  <c:v>27/08/2021</c:v>
                </c:pt>
                <c:pt idx="10">
                  <c:v>28/08/2021</c:v>
                </c:pt>
                <c:pt idx="11">
                  <c:v>29/08/2021</c:v>
                </c:pt>
                <c:pt idx="12">
                  <c:v>30/08/2021</c:v>
                </c:pt>
                <c:pt idx="13">
                  <c:v>31/08/2021</c:v>
                </c:pt>
                <c:pt idx="14">
                  <c:v>1/9/2021</c:v>
                </c:pt>
                <c:pt idx="15">
                  <c:v>2/9/2021</c:v>
                </c:pt>
                <c:pt idx="16">
                  <c:v>3/9/2021</c:v>
                </c:pt>
                <c:pt idx="17">
                  <c:v>4/9/2021</c:v>
                </c:pt>
                <c:pt idx="18">
                  <c:v>5/9/2021</c:v>
                </c:pt>
                <c:pt idx="19">
                  <c:v>6/9/2021</c:v>
                </c:pt>
                <c:pt idx="20">
                  <c:v>7/9/2021</c:v>
                </c:pt>
                <c:pt idx="21">
                  <c:v>8/9/2021</c:v>
                </c:pt>
                <c:pt idx="22">
                  <c:v>9/9/2021</c:v>
                </c:pt>
                <c:pt idx="23">
                  <c:v>10/9/2021</c:v>
                </c:pt>
                <c:pt idx="24">
                  <c:v>11/9/2021</c:v>
                </c:pt>
                <c:pt idx="25">
                  <c:v>12/9/2021</c:v>
                </c:pt>
                <c:pt idx="26">
                  <c:v>13/09/2021</c:v>
                </c:pt>
                <c:pt idx="27">
                  <c:v>14/09/2021</c:v>
                </c:pt>
                <c:pt idx="28">
                  <c:v>15/09/2021</c:v>
                </c:pt>
                <c:pt idx="29">
                  <c:v>16/09/2021</c:v>
                </c:pt>
                <c:pt idx="30">
                  <c:v>17/09/2021</c:v>
                </c:pt>
                <c:pt idx="31">
                  <c:v>18/09/2021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11236</c:v>
                </c:pt>
                <c:pt idx="1">
                  <c:v>11229</c:v>
                </c:pt>
                <c:pt idx="2">
                  <c:v>11223</c:v>
                </c:pt>
                <c:pt idx="3">
                  <c:v>11222</c:v>
                </c:pt>
                <c:pt idx="4">
                  <c:v>11213</c:v>
                </c:pt>
                <c:pt idx="5">
                  <c:v>11212</c:v>
                </c:pt>
                <c:pt idx="6">
                  <c:v>11198</c:v>
                </c:pt>
                <c:pt idx="7">
                  <c:v>11192</c:v>
                </c:pt>
                <c:pt idx="8">
                  <c:v>11184</c:v>
                </c:pt>
                <c:pt idx="9">
                  <c:v>11177</c:v>
                </c:pt>
                <c:pt idx="10">
                  <c:v>11169</c:v>
                </c:pt>
                <c:pt idx="11">
                  <c:v>11163</c:v>
                </c:pt>
                <c:pt idx="12">
                  <c:v>11158</c:v>
                </c:pt>
                <c:pt idx="13">
                  <c:v>11152</c:v>
                </c:pt>
                <c:pt idx="14">
                  <c:v>11145</c:v>
                </c:pt>
                <c:pt idx="15">
                  <c:v>11131</c:v>
                </c:pt>
                <c:pt idx="16">
                  <c:v>11130</c:v>
                </c:pt>
                <c:pt idx="17">
                  <c:v>11130</c:v>
                </c:pt>
                <c:pt idx="18">
                  <c:v>11127</c:v>
                </c:pt>
                <c:pt idx="19">
                  <c:v>11123</c:v>
                </c:pt>
                <c:pt idx="20">
                  <c:v>11122</c:v>
                </c:pt>
                <c:pt idx="21">
                  <c:v>11119</c:v>
                </c:pt>
                <c:pt idx="22">
                  <c:v>11119</c:v>
                </c:pt>
                <c:pt idx="23">
                  <c:v>11110</c:v>
                </c:pt>
                <c:pt idx="24">
                  <c:v>11103</c:v>
                </c:pt>
                <c:pt idx="25">
                  <c:v>11099</c:v>
                </c:pt>
                <c:pt idx="26">
                  <c:v>11095</c:v>
                </c:pt>
                <c:pt idx="27">
                  <c:v>11091</c:v>
                </c:pt>
                <c:pt idx="28">
                  <c:v>11089</c:v>
                </c:pt>
                <c:pt idx="29">
                  <c:v>11078</c:v>
                </c:pt>
                <c:pt idx="30">
                  <c:v>11076</c:v>
                </c:pt>
                <c:pt idx="31">
                  <c:v>11072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ED-47EB-9A5E-CF1B311C05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18/08/2021</c:v>
                </c:pt>
                <c:pt idx="1">
                  <c:v>19/08/2021</c:v>
                </c:pt>
                <c:pt idx="2">
                  <c:v>20/08/2021</c:v>
                </c:pt>
                <c:pt idx="3">
                  <c:v>21/08/2021</c:v>
                </c:pt>
                <c:pt idx="4">
                  <c:v>22/08/2021</c:v>
                </c:pt>
                <c:pt idx="5">
                  <c:v>23/08/2021</c:v>
                </c:pt>
                <c:pt idx="6">
                  <c:v>24/08/2021</c:v>
                </c:pt>
                <c:pt idx="7">
                  <c:v>25/08/2021</c:v>
                </c:pt>
                <c:pt idx="8">
                  <c:v>26/08/2021</c:v>
                </c:pt>
                <c:pt idx="9">
                  <c:v>27/08/2021</c:v>
                </c:pt>
                <c:pt idx="10">
                  <c:v>28/08/2021</c:v>
                </c:pt>
                <c:pt idx="11">
                  <c:v>29/08/2021</c:v>
                </c:pt>
                <c:pt idx="12">
                  <c:v>30/08/2021</c:v>
                </c:pt>
                <c:pt idx="13">
                  <c:v>31/08/2021</c:v>
                </c:pt>
                <c:pt idx="14">
                  <c:v>1/9/2021</c:v>
                </c:pt>
                <c:pt idx="15">
                  <c:v>2/9/2021</c:v>
                </c:pt>
                <c:pt idx="16">
                  <c:v>3/9/2021</c:v>
                </c:pt>
                <c:pt idx="17">
                  <c:v>4/9/2021</c:v>
                </c:pt>
                <c:pt idx="18">
                  <c:v>5/9/2021</c:v>
                </c:pt>
                <c:pt idx="19">
                  <c:v>6/9/2021</c:v>
                </c:pt>
                <c:pt idx="20">
                  <c:v>7/9/2021</c:v>
                </c:pt>
                <c:pt idx="21">
                  <c:v>8/9/2021</c:v>
                </c:pt>
                <c:pt idx="22">
                  <c:v>9/9/2021</c:v>
                </c:pt>
                <c:pt idx="23">
                  <c:v>10/9/2021</c:v>
                </c:pt>
                <c:pt idx="24">
                  <c:v>11/9/2021</c:v>
                </c:pt>
                <c:pt idx="25">
                  <c:v>12/9/2021</c:v>
                </c:pt>
                <c:pt idx="26">
                  <c:v>13/09/2021</c:v>
                </c:pt>
                <c:pt idx="27">
                  <c:v>14/09/2021</c:v>
                </c:pt>
                <c:pt idx="28">
                  <c:v>15/09/2021</c:v>
                </c:pt>
                <c:pt idx="29">
                  <c:v>16/09/2021</c:v>
                </c:pt>
                <c:pt idx="30">
                  <c:v>17/09/2021</c:v>
                </c:pt>
                <c:pt idx="31">
                  <c:v>18/09/2021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4633</c:v>
                </c:pt>
                <c:pt idx="1">
                  <c:v>4651</c:v>
                </c:pt>
                <c:pt idx="2">
                  <c:v>4653</c:v>
                </c:pt>
                <c:pt idx="3">
                  <c:v>4652</c:v>
                </c:pt>
                <c:pt idx="4">
                  <c:v>4652</c:v>
                </c:pt>
                <c:pt idx="5">
                  <c:v>4662</c:v>
                </c:pt>
                <c:pt idx="6">
                  <c:v>4665</c:v>
                </c:pt>
                <c:pt idx="7">
                  <c:v>4672</c:v>
                </c:pt>
                <c:pt idx="8">
                  <c:v>4682</c:v>
                </c:pt>
                <c:pt idx="9">
                  <c:v>4683</c:v>
                </c:pt>
                <c:pt idx="10">
                  <c:v>4688</c:v>
                </c:pt>
                <c:pt idx="11">
                  <c:v>4693</c:v>
                </c:pt>
                <c:pt idx="12">
                  <c:v>4697</c:v>
                </c:pt>
                <c:pt idx="13">
                  <c:v>4699</c:v>
                </c:pt>
                <c:pt idx="14">
                  <c:v>4703</c:v>
                </c:pt>
                <c:pt idx="15">
                  <c:v>4744</c:v>
                </c:pt>
                <c:pt idx="16">
                  <c:v>4808</c:v>
                </c:pt>
                <c:pt idx="17">
                  <c:v>4863</c:v>
                </c:pt>
                <c:pt idx="18">
                  <c:v>4881</c:v>
                </c:pt>
                <c:pt idx="19">
                  <c:v>4905</c:v>
                </c:pt>
                <c:pt idx="20">
                  <c:v>5183</c:v>
                </c:pt>
                <c:pt idx="21">
                  <c:v>5329</c:v>
                </c:pt>
                <c:pt idx="22">
                  <c:v>5367</c:v>
                </c:pt>
                <c:pt idx="23">
                  <c:v>5366</c:v>
                </c:pt>
                <c:pt idx="24">
                  <c:v>5364</c:v>
                </c:pt>
                <c:pt idx="25">
                  <c:v>5355</c:v>
                </c:pt>
                <c:pt idx="26">
                  <c:v>5359</c:v>
                </c:pt>
                <c:pt idx="27">
                  <c:v>5358</c:v>
                </c:pt>
                <c:pt idx="28">
                  <c:v>5357</c:v>
                </c:pt>
                <c:pt idx="29">
                  <c:v>5354</c:v>
                </c:pt>
                <c:pt idx="30">
                  <c:v>5356</c:v>
                </c:pt>
                <c:pt idx="31">
                  <c:v>5356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ED-47EB-9A5E-CF1B311C05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18/08/2021</c:v>
                </c:pt>
                <c:pt idx="1">
                  <c:v>19/08/2021</c:v>
                </c:pt>
                <c:pt idx="2">
                  <c:v>20/08/2021</c:v>
                </c:pt>
                <c:pt idx="3">
                  <c:v>21/08/2021</c:v>
                </c:pt>
                <c:pt idx="4">
                  <c:v>22/08/2021</c:v>
                </c:pt>
                <c:pt idx="5">
                  <c:v>23/08/2021</c:v>
                </c:pt>
                <c:pt idx="6">
                  <c:v>24/08/2021</c:v>
                </c:pt>
                <c:pt idx="7">
                  <c:v>25/08/2021</c:v>
                </c:pt>
                <c:pt idx="8">
                  <c:v>26/08/2021</c:v>
                </c:pt>
                <c:pt idx="9">
                  <c:v>27/08/2021</c:v>
                </c:pt>
                <c:pt idx="10">
                  <c:v>28/08/2021</c:v>
                </c:pt>
                <c:pt idx="11">
                  <c:v>29/08/2021</c:v>
                </c:pt>
                <c:pt idx="12">
                  <c:v>30/08/2021</c:v>
                </c:pt>
                <c:pt idx="13">
                  <c:v>31/08/2021</c:v>
                </c:pt>
                <c:pt idx="14">
                  <c:v>1/9/2021</c:v>
                </c:pt>
                <c:pt idx="15">
                  <c:v>2/9/2021</c:v>
                </c:pt>
                <c:pt idx="16">
                  <c:v>3/9/2021</c:v>
                </c:pt>
                <c:pt idx="17">
                  <c:v>4/9/2021</c:v>
                </c:pt>
                <c:pt idx="18">
                  <c:v>5/9/2021</c:v>
                </c:pt>
                <c:pt idx="19">
                  <c:v>6/9/2021</c:v>
                </c:pt>
                <c:pt idx="20">
                  <c:v>7/9/2021</c:v>
                </c:pt>
                <c:pt idx="21">
                  <c:v>8/9/2021</c:v>
                </c:pt>
                <c:pt idx="22">
                  <c:v>9/9/2021</c:v>
                </c:pt>
                <c:pt idx="23">
                  <c:v>10/9/2021</c:v>
                </c:pt>
                <c:pt idx="24">
                  <c:v>11/9/2021</c:v>
                </c:pt>
                <c:pt idx="25">
                  <c:v>12/9/2021</c:v>
                </c:pt>
                <c:pt idx="26">
                  <c:v>13/09/2021</c:v>
                </c:pt>
                <c:pt idx="27">
                  <c:v>14/09/2021</c:v>
                </c:pt>
                <c:pt idx="28">
                  <c:v>15/09/2021</c:v>
                </c:pt>
                <c:pt idx="29">
                  <c:v>16/09/2021</c:v>
                </c:pt>
                <c:pt idx="30">
                  <c:v>17/09/2021</c:v>
                </c:pt>
                <c:pt idx="31">
                  <c:v>18/09/2021</c:v>
                </c:pt>
              </c:strCache>
            </c:str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63935</c:v>
                </c:pt>
                <c:pt idx="1">
                  <c:v>63942</c:v>
                </c:pt>
                <c:pt idx="2">
                  <c:v>63942</c:v>
                </c:pt>
                <c:pt idx="3">
                  <c:v>63943</c:v>
                </c:pt>
                <c:pt idx="4">
                  <c:v>63937</c:v>
                </c:pt>
                <c:pt idx="5">
                  <c:v>63936</c:v>
                </c:pt>
                <c:pt idx="6">
                  <c:v>63927</c:v>
                </c:pt>
                <c:pt idx="7">
                  <c:v>63918</c:v>
                </c:pt>
                <c:pt idx="8">
                  <c:v>63927</c:v>
                </c:pt>
                <c:pt idx="9">
                  <c:v>63939</c:v>
                </c:pt>
                <c:pt idx="10">
                  <c:v>63965</c:v>
                </c:pt>
                <c:pt idx="11">
                  <c:v>63995</c:v>
                </c:pt>
                <c:pt idx="12">
                  <c:v>64002</c:v>
                </c:pt>
                <c:pt idx="13">
                  <c:v>64016</c:v>
                </c:pt>
                <c:pt idx="14">
                  <c:v>64020</c:v>
                </c:pt>
                <c:pt idx="15">
                  <c:v>64017</c:v>
                </c:pt>
                <c:pt idx="16">
                  <c:v>64026</c:v>
                </c:pt>
                <c:pt idx="17">
                  <c:v>64028</c:v>
                </c:pt>
                <c:pt idx="18">
                  <c:v>64028</c:v>
                </c:pt>
                <c:pt idx="19">
                  <c:v>64024</c:v>
                </c:pt>
                <c:pt idx="20">
                  <c:v>64046</c:v>
                </c:pt>
                <c:pt idx="21">
                  <c:v>64682</c:v>
                </c:pt>
                <c:pt idx="22">
                  <c:v>65135</c:v>
                </c:pt>
                <c:pt idx="23">
                  <c:v>65269</c:v>
                </c:pt>
                <c:pt idx="24">
                  <c:v>65352</c:v>
                </c:pt>
                <c:pt idx="25">
                  <c:v>65431</c:v>
                </c:pt>
                <c:pt idx="26">
                  <c:v>65513</c:v>
                </c:pt>
                <c:pt idx="27">
                  <c:v>65606</c:v>
                </c:pt>
                <c:pt idx="28">
                  <c:v>65664</c:v>
                </c:pt>
                <c:pt idx="29">
                  <c:v>65711</c:v>
                </c:pt>
                <c:pt idx="30">
                  <c:v>65739</c:v>
                </c:pt>
                <c:pt idx="31">
                  <c:v>66265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ED-47EB-9A5E-CF1B311C05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18/08/2021</c:v>
                </c:pt>
                <c:pt idx="1">
                  <c:v>19/08/2021</c:v>
                </c:pt>
                <c:pt idx="2">
                  <c:v>20/08/2021</c:v>
                </c:pt>
                <c:pt idx="3">
                  <c:v>21/08/2021</c:v>
                </c:pt>
                <c:pt idx="4">
                  <c:v>22/08/2021</c:v>
                </c:pt>
                <c:pt idx="5">
                  <c:v>23/08/2021</c:v>
                </c:pt>
                <c:pt idx="6">
                  <c:v>24/08/2021</c:v>
                </c:pt>
                <c:pt idx="7">
                  <c:v>25/08/2021</c:v>
                </c:pt>
                <c:pt idx="8">
                  <c:v>26/08/2021</c:v>
                </c:pt>
                <c:pt idx="9">
                  <c:v>27/08/2021</c:v>
                </c:pt>
                <c:pt idx="10">
                  <c:v>28/08/2021</c:v>
                </c:pt>
                <c:pt idx="11">
                  <c:v>29/08/2021</c:v>
                </c:pt>
                <c:pt idx="12">
                  <c:v>30/08/2021</c:v>
                </c:pt>
                <c:pt idx="13">
                  <c:v>31/08/2021</c:v>
                </c:pt>
                <c:pt idx="14">
                  <c:v>1/9/2021</c:v>
                </c:pt>
                <c:pt idx="15">
                  <c:v>2/9/2021</c:v>
                </c:pt>
                <c:pt idx="16">
                  <c:v>3/9/2021</c:v>
                </c:pt>
                <c:pt idx="17">
                  <c:v>4/9/2021</c:v>
                </c:pt>
                <c:pt idx="18">
                  <c:v>5/9/2021</c:v>
                </c:pt>
                <c:pt idx="19">
                  <c:v>6/9/2021</c:v>
                </c:pt>
                <c:pt idx="20">
                  <c:v>7/9/2021</c:v>
                </c:pt>
                <c:pt idx="21">
                  <c:v>8/9/2021</c:v>
                </c:pt>
                <c:pt idx="22">
                  <c:v>9/9/2021</c:v>
                </c:pt>
                <c:pt idx="23">
                  <c:v>10/9/2021</c:v>
                </c:pt>
                <c:pt idx="24">
                  <c:v>11/9/2021</c:v>
                </c:pt>
                <c:pt idx="25">
                  <c:v>12/9/2021</c:v>
                </c:pt>
                <c:pt idx="26">
                  <c:v>13/09/2021</c:v>
                </c:pt>
                <c:pt idx="27">
                  <c:v>14/09/2021</c:v>
                </c:pt>
                <c:pt idx="28">
                  <c:v>15/09/2021</c:v>
                </c:pt>
                <c:pt idx="29">
                  <c:v>16/09/2021</c:v>
                </c:pt>
                <c:pt idx="30">
                  <c:v>17/09/2021</c:v>
                </c:pt>
                <c:pt idx="31">
                  <c:v>18/09/2021</c:v>
                </c:pt>
              </c:strCache>
            </c:str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84091</c:v>
                </c:pt>
                <c:pt idx="1">
                  <c:v>84113</c:v>
                </c:pt>
                <c:pt idx="2">
                  <c:v>84119</c:v>
                </c:pt>
                <c:pt idx="3">
                  <c:v>84120</c:v>
                </c:pt>
                <c:pt idx="4">
                  <c:v>84134</c:v>
                </c:pt>
                <c:pt idx="5">
                  <c:v>84164</c:v>
                </c:pt>
                <c:pt idx="6">
                  <c:v>84227</c:v>
                </c:pt>
                <c:pt idx="7">
                  <c:v>84256</c:v>
                </c:pt>
                <c:pt idx="8">
                  <c:v>84275</c:v>
                </c:pt>
                <c:pt idx="9">
                  <c:v>84290</c:v>
                </c:pt>
                <c:pt idx="10">
                  <c:v>84319</c:v>
                </c:pt>
                <c:pt idx="11">
                  <c:v>84344</c:v>
                </c:pt>
                <c:pt idx="12">
                  <c:v>84367</c:v>
                </c:pt>
                <c:pt idx="13">
                  <c:v>84410</c:v>
                </c:pt>
                <c:pt idx="14">
                  <c:v>84516</c:v>
                </c:pt>
                <c:pt idx="15">
                  <c:v>84544</c:v>
                </c:pt>
                <c:pt idx="16">
                  <c:v>84579</c:v>
                </c:pt>
                <c:pt idx="17">
                  <c:v>84615</c:v>
                </c:pt>
                <c:pt idx="18">
                  <c:v>84661</c:v>
                </c:pt>
                <c:pt idx="19">
                  <c:v>84695</c:v>
                </c:pt>
                <c:pt idx="20">
                  <c:v>84726</c:v>
                </c:pt>
                <c:pt idx="21">
                  <c:v>84763</c:v>
                </c:pt>
                <c:pt idx="22">
                  <c:v>84807</c:v>
                </c:pt>
                <c:pt idx="23">
                  <c:v>84848</c:v>
                </c:pt>
                <c:pt idx="24">
                  <c:v>84869</c:v>
                </c:pt>
                <c:pt idx="25">
                  <c:v>84891</c:v>
                </c:pt>
                <c:pt idx="26">
                  <c:v>84904</c:v>
                </c:pt>
                <c:pt idx="27">
                  <c:v>84940</c:v>
                </c:pt>
                <c:pt idx="28">
                  <c:v>84971</c:v>
                </c:pt>
                <c:pt idx="29">
                  <c:v>85010</c:v>
                </c:pt>
                <c:pt idx="30">
                  <c:v>85058</c:v>
                </c:pt>
                <c:pt idx="31">
                  <c:v>85103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0ED-47EB-9A5E-CF1B311C05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18/08/2021</c:v>
                </c:pt>
                <c:pt idx="1">
                  <c:v>19/08/2021</c:v>
                </c:pt>
                <c:pt idx="2">
                  <c:v>20/08/2021</c:v>
                </c:pt>
                <c:pt idx="3">
                  <c:v>21/08/2021</c:v>
                </c:pt>
                <c:pt idx="4">
                  <c:v>22/08/2021</c:v>
                </c:pt>
                <c:pt idx="5">
                  <c:v>23/08/2021</c:v>
                </c:pt>
                <c:pt idx="6">
                  <c:v>24/08/2021</c:v>
                </c:pt>
                <c:pt idx="7">
                  <c:v>25/08/2021</c:v>
                </c:pt>
                <c:pt idx="8">
                  <c:v>26/08/2021</c:v>
                </c:pt>
                <c:pt idx="9">
                  <c:v>27/08/2021</c:v>
                </c:pt>
                <c:pt idx="10">
                  <c:v>28/08/2021</c:v>
                </c:pt>
                <c:pt idx="11">
                  <c:v>29/08/2021</c:v>
                </c:pt>
                <c:pt idx="12">
                  <c:v>30/08/2021</c:v>
                </c:pt>
                <c:pt idx="13">
                  <c:v>31/08/2021</c:v>
                </c:pt>
                <c:pt idx="14">
                  <c:v>1/9/2021</c:v>
                </c:pt>
                <c:pt idx="15">
                  <c:v>2/9/2021</c:v>
                </c:pt>
                <c:pt idx="16">
                  <c:v>3/9/2021</c:v>
                </c:pt>
                <c:pt idx="17">
                  <c:v>4/9/2021</c:v>
                </c:pt>
                <c:pt idx="18">
                  <c:v>5/9/2021</c:v>
                </c:pt>
                <c:pt idx="19">
                  <c:v>6/9/2021</c:v>
                </c:pt>
                <c:pt idx="20">
                  <c:v>7/9/2021</c:v>
                </c:pt>
                <c:pt idx="21">
                  <c:v>8/9/2021</c:v>
                </c:pt>
                <c:pt idx="22">
                  <c:v>9/9/2021</c:v>
                </c:pt>
                <c:pt idx="23">
                  <c:v>10/9/2021</c:v>
                </c:pt>
                <c:pt idx="24">
                  <c:v>11/9/2021</c:v>
                </c:pt>
                <c:pt idx="25">
                  <c:v>12/9/2021</c:v>
                </c:pt>
                <c:pt idx="26">
                  <c:v>13/09/2021</c:v>
                </c:pt>
                <c:pt idx="27">
                  <c:v>14/09/2021</c:v>
                </c:pt>
                <c:pt idx="28">
                  <c:v>15/09/2021</c:v>
                </c:pt>
                <c:pt idx="29">
                  <c:v>16/09/2021</c:v>
                </c:pt>
                <c:pt idx="30">
                  <c:v>17/09/2021</c:v>
                </c:pt>
                <c:pt idx="31">
                  <c:v>18/09/2021</c:v>
                </c:pt>
              </c:strCache>
            </c:str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180911</c:v>
                </c:pt>
                <c:pt idx="1">
                  <c:v>180861</c:v>
                </c:pt>
                <c:pt idx="2">
                  <c:v>180810</c:v>
                </c:pt>
                <c:pt idx="3">
                  <c:v>180752</c:v>
                </c:pt>
                <c:pt idx="4">
                  <c:v>180683</c:v>
                </c:pt>
                <c:pt idx="5">
                  <c:v>180626</c:v>
                </c:pt>
                <c:pt idx="6">
                  <c:v>180572</c:v>
                </c:pt>
                <c:pt idx="7">
                  <c:v>180519</c:v>
                </c:pt>
                <c:pt idx="8">
                  <c:v>180460</c:v>
                </c:pt>
                <c:pt idx="9">
                  <c:v>180414</c:v>
                </c:pt>
                <c:pt idx="10">
                  <c:v>180394</c:v>
                </c:pt>
                <c:pt idx="11">
                  <c:v>180349</c:v>
                </c:pt>
                <c:pt idx="12">
                  <c:v>180291</c:v>
                </c:pt>
                <c:pt idx="13">
                  <c:v>180246</c:v>
                </c:pt>
                <c:pt idx="14">
                  <c:v>180212</c:v>
                </c:pt>
                <c:pt idx="15">
                  <c:v>180181</c:v>
                </c:pt>
                <c:pt idx="16">
                  <c:v>180146</c:v>
                </c:pt>
                <c:pt idx="17">
                  <c:v>180109</c:v>
                </c:pt>
                <c:pt idx="18">
                  <c:v>180076</c:v>
                </c:pt>
                <c:pt idx="19">
                  <c:v>180039</c:v>
                </c:pt>
                <c:pt idx="20">
                  <c:v>179999</c:v>
                </c:pt>
                <c:pt idx="21">
                  <c:v>179954</c:v>
                </c:pt>
                <c:pt idx="22">
                  <c:v>179904</c:v>
                </c:pt>
                <c:pt idx="23">
                  <c:v>179862</c:v>
                </c:pt>
                <c:pt idx="24">
                  <c:v>179829</c:v>
                </c:pt>
                <c:pt idx="25">
                  <c:v>179790</c:v>
                </c:pt>
                <c:pt idx="26">
                  <c:v>179744</c:v>
                </c:pt>
                <c:pt idx="27">
                  <c:v>179692</c:v>
                </c:pt>
                <c:pt idx="28">
                  <c:v>179643</c:v>
                </c:pt>
                <c:pt idx="29">
                  <c:v>179608</c:v>
                </c:pt>
                <c:pt idx="30">
                  <c:v>180764</c:v>
                </c:pt>
                <c:pt idx="31">
                  <c:v>181514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0ED-47EB-9A5E-CF1B311C05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18/08/2021</c:v>
                </c:pt>
                <c:pt idx="1">
                  <c:v>19/08/2021</c:v>
                </c:pt>
                <c:pt idx="2">
                  <c:v>20/08/2021</c:v>
                </c:pt>
                <c:pt idx="3">
                  <c:v>21/08/2021</c:v>
                </c:pt>
                <c:pt idx="4">
                  <c:v>22/08/2021</c:v>
                </c:pt>
                <c:pt idx="5">
                  <c:v>23/08/2021</c:v>
                </c:pt>
                <c:pt idx="6">
                  <c:v>24/08/2021</c:v>
                </c:pt>
                <c:pt idx="7">
                  <c:v>25/08/2021</c:v>
                </c:pt>
                <c:pt idx="8">
                  <c:v>26/08/2021</c:v>
                </c:pt>
                <c:pt idx="9">
                  <c:v>27/08/2021</c:v>
                </c:pt>
                <c:pt idx="10">
                  <c:v>28/08/2021</c:v>
                </c:pt>
                <c:pt idx="11">
                  <c:v>29/08/2021</c:v>
                </c:pt>
                <c:pt idx="12">
                  <c:v>30/08/2021</c:v>
                </c:pt>
                <c:pt idx="13">
                  <c:v>31/08/2021</c:v>
                </c:pt>
                <c:pt idx="14">
                  <c:v>1/9/2021</c:v>
                </c:pt>
                <c:pt idx="15">
                  <c:v>2/9/2021</c:v>
                </c:pt>
                <c:pt idx="16">
                  <c:v>3/9/2021</c:v>
                </c:pt>
                <c:pt idx="17">
                  <c:v>4/9/2021</c:v>
                </c:pt>
                <c:pt idx="18">
                  <c:v>5/9/2021</c:v>
                </c:pt>
                <c:pt idx="19">
                  <c:v>6/9/2021</c:v>
                </c:pt>
                <c:pt idx="20">
                  <c:v>7/9/2021</c:v>
                </c:pt>
                <c:pt idx="21">
                  <c:v>8/9/2021</c:v>
                </c:pt>
                <c:pt idx="22">
                  <c:v>9/9/2021</c:v>
                </c:pt>
                <c:pt idx="23">
                  <c:v>10/9/2021</c:v>
                </c:pt>
                <c:pt idx="24">
                  <c:v>11/9/2021</c:v>
                </c:pt>
                <c:pt idx="25">
                  <c:v>12/9/2021</c:v>
                </c:pt>
                <c:pt idx="26">
                  <c:v>13/09/2021</c:v>
                </c:pt>
                <c:pt idx="27">
                  <c:v>14/09/2021</c:v>
                </c:pt>
                <c:pt idx="28">
                  <c:v>15/09/2021</c:v>
                </c:pt>
                <c:pt idx="29">
                  <c:v>16/09/2021</c:v>
                </c:pt>
                <c:pt idx="30">
                  <c:v>17/09/2021</c:v>
                </c:pt>
                <c:pt idx="31">
                  <c:v>18/09/2021</c:v>
                </c:pt>
              </c:strCache>
            </c:str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6966</c:v>
                </c:pt>
                <c:pt idx="1">
                  <c:v>6974</c:v>
                </c:pt>
                <c:pt idx="2">
                  <c:v>6988</c:v>
                </c:pt>
                <c:pt idx="3">
                  <c:v>7000</c:v>
                </c:pt>
                <c:pt idx="4">
                  <c:v>7013</c:v>
                </c:pt>
                <c:pt idx="5">
                  <c:v>7027</c:v>
                </c:pt>
                <c:pt idx="6">
                  <c:v>7037</c:v>
                </c:pt>
                <c:pt idx="7">
                  <c:v>7053</c:v>
                </c:pt>
                <c:pt idx="8">
                  <c:v>7069</c:v>
                </c:pt>
                <c:pt idx="9">
                  <c:v>7078</c:v>
                </c:pt>
                <c:pt idx="10">
                  <c:v>7082</c:v>
                </c:pt>
                <c:pt idx="11">
                  <c:v>7097</c:v>
                </c:pt>
                <c:pt idx="12">
                  <c:v>7111</c:v>
                </c:pt>
                <c:pt idx="13">
                  <c:v>7136</c:v>
                </c:pt>
                <c:pt idx="14">
                  <c:v>7156</c:v>
                </c:pt>
                <c:pt idx="15">
                  <c:v>7172</c:v>
                </c:pt>
                <c:pt idx="16">
                  <c:v>7186</c:v>
                </c:pt>
                <c:pt idx="17">
                  <c:v>7207</c:v>
                </c:pt>
                <c:pt idx="18">
                  <c:v>7216</c:v>
                </c:pt>
                <c:pt idx="19">
                  <c:v>7233</c:v>
                </c:pt>
                <c:pt idx="20">
                  <c:v>7244</c:v>
                </c:pt>
                <c:pt idx="21">
                  <c:v>7256</c:v>
                </c:pt>
                <c:pt idx="22">
                  <c:v>7269</c:v>
                </c:pt>
                <c:pt idx="23">
                  <c:v>7278</c:v>
                </c:pt>
                <c:pt idx="24">
                  <c:v>7277</c:v>
                </c:pt>
                <c:pt idx="25">
                  <c:v>7284</c:v>
                </c:pt>
                <c:pt idx="26">
                  <c:v>7294</c:v>
                </c:pt>
                <c:pt idx="27">
                  <c:v>7308</c:v>
                </c:pt>
                <c:pt idx="28">
                  <c:v>7327</c:v>
                </c:pt>
                <c:pt idx="29">
                  <c:v>7340</c:v>
                </c:pt>
                <c:pt idx="30">
                  <c:v>7356</c:v>
                </c:pt>
                <c:pt idx="31">
                  <c:v>7363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0ED-47EB-9A5E-CF1B311C05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015288"/>
        <c:axId val="388014304"/>
      </c:lineChart>
      <c:catAx>
        <c:axId val="38801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14304"/>
        <c:crosses val="autoZero"/>
        <c:auto val="1"/>
        <c:lblAlgn val="ctr"/>
        <c:lblOffset val="100"/>
        <c:noMultiLvlLbl val="0"/>
      </c:catAx>
      <c:valAx>
        <c:axId val="38801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1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18/08/2021</c:v>
                </c:pt>
                <c:pt idx="1">
                  <c:v>19/08/2021</c:v>
                </c:pt>
                <c:pt idx="2">
                  <c:v>20/08/2021</c:v>
                </c:pt>
                <c:pt idx="3">
                  <c:v>21/08/2021</c:v>
                </c:pt>
                <c:pt idx="4">
                  <c:v>22/08/2021</c:v>
                </c:pt>
                <c:pt idx="5">
                  <c:v>23/08/2021</c:v>
                </c:pt>
                <c:pt idx="6">
                  <c:v>24/08/2021</c:v>
                </c:pt>
                <c:pt idx="7">
                  <c:v>25/08/2021</c:v>
                </c:pt>
                <c:pt idx="8">
                  <c:v>26/08/2021</c:v>
                </c:pt>
                <c:pt idx="9">
                  <c:v>27/08/2021</c:v>
                </c:pt>
                <c:pt idx="10">
                  <c:v>28/08/2021</c:v>
                </c:pt>
                <c:pt idx="11">
                  <c:v>29/08/2021</c:v>
                </c:pt>
                <c:pt idx="12">
                  <c:v>30/08/2021</c:v>
                </c:pt>
                <c:pt idx="13">
                  <c:v>31/08/2021</c:v>
                </c:pt>
                <c:pt idx="14">
                  <c:v>1/9/2021</c:v>
                </c:pt>
                <c:pt idx="15">
                  <c:v>2/9/2021</c:v>
                </c:pt>
                <c:pt idx="16">
                  <c:v>3/9/2021</c:v>
                </c:pt>
                <c:pt idx="17">
                  <c:v>4/9/2021</c:v>
                </c:pt>
                <c:pt idx="18">
                  <c:v>5/9/2021</c:v>
                </c:pt>
                <c:pt idx="19">
                  <c:v>6/9/2021</c:v>
                </c:pt>
                <c:pt idx="20">
                  <c:v>7/9/2021</c:v>
                </c:pt>
                <c:pt idx="21">
                  <c:v>8/9/2021</c:v>
                </c:pt>
                <c:pt idx="22">
                  <c:v>9/9/2021</c:v>
                </c:pt>
                <c:pt idx="23">
                  <c:v>10/9/2021</c:v>
                </c:pt>
                <c:pt idx="24">
                  <c:v>11/9/2021</c:v>
                </c:pt>
                <c:pt idx="25">
                  <c:v>12/9/2021</c:v>
                </c:pt>
                <c:pt idx="26">
                  <c:v>13/09/2021</c:v>
                </c:pt>
                <c:pt idx="27">
                  <c:v>14/09/2021</c:v>
                </c:pt>
                <c:pt idx="28">
                  <c:v>15/09/2021</c:v>
                </c:pt>
                <c:pt idx="29">
                  <c:v>16/09/2021</c:v>
                </c:pt>
                <c:pt idx="30">
                  <c:v>17/09/2021</c:v>
                </c:pt>
                <c:pt idx="31">
                  <c:v>18/09/2021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-9</c:v>
                </c:pt>
                <c:pt idx="1">
                  <c:v>-7</c:v>
                </c:pt>
                <c:pt idx="2">
                  <c:v>-6</c:v>
                </c:pt>
                <c:pt idx="3">
                  <c:v>-1</c:v>
                </c:pt>
                <c:pt idx="4">
                  <c:v>-9</c:v>
                </c:pt>
                <c:pt idx="5">
                  <c:v>-1</c:v>
                </c:pt>
                <c:pt idx="6">
                  <c:v>-14</c:v>
                </c:pt>
                <c:pt idx="7">
                  <c:v>-6</c:v>
                </c:pt>
                <c:pt idx="8">
                  <c:v>-8</c:v>
                </c:pt>
                <c:pt idx="9">
                  <c:v>-7</c:v>
                </c:pt>
                <c:pt idx="10">
                  <c:v>-8</c:v>
                </c:pt>
                <c:pt idx="11">
                  <c:v>-6</c:v>
                </c:pt>
                <c:pt idx="12">
                  <c:v>-5</c:v>
                </c:pt>
                <c:pt idx="13">
                  <c:v>-6</c:v>
                </c:pt>
                <c:pt idx="14">
                  <c:v>-7</c:v>
                </c:pt>
                <c:pt idx="15">
                  <c:v>-14</c:v>
                </c:pt>
                <c:pt idx="16">
                  <c:v>-1</c:v>
                </c:pt>
                <c:pt idx="17">
                  <c:v>0</c:v>
                </c:pt>
                <c:pt idx="18">
                  <c:v>-3</c:v>
                </c:pt>
                <c:pt idx="19">
                  <c:v>-4</c:v>
                </c:pt>
                <c:pt idx="20">
                  <c:v>-1</c:v>
                </c:pt>
                <c:pt idx="21">
                  <c:v>-3</c:v>
                </c:pt>
                <c:pt idx="22">
                  <c:v>0</c:v>
                </c:pt>
                <c:pt idx="23">
                  <c:v>-9</c:v>
                </c:pt>
                <c:pt idx="24">
                  <c:v>-7</c:v>
                </c:pt>
                <c:pt idx="25">
                  <c:v>-4</c:v>
                </c:pt>
                <c:pt idx="26">
                  <c:v>-4</c:v>
                </c:pt>
                <c:pt idx="27">
                  <c:v>-4</c:v>
                </c:pt>
                <c:pt idx="28">
                  <c:v>-2</c:v>
                </c:pt>
                <c:pt idx="29">
                  <c:v>-11</c:v>
                </c:pt>
                <c:pt idx="30">
                  <c:v>-2</c:v>
                </c:pt>
                <c:pt idx="31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BB-4D14-8D84-FA4FF79110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18/08/2021</c:v>
                </c:pt>
                <c:pt idx="1">
                  <c:v>19/08/2021</c:v>
                </c:pt>
                <c:pt idx="2">
                  <c:v>20/08/2021</c:v>
                </c:pt>
                <c:pt idx="3">
                  <c:v>21/08/2021</c:v>
                </c:pt>
                <c:pt idx="4">
                  <c:v>22/08/2021</c:v>
                </c:pt>
                <c:pt idx="5">
                  <c:v>23/08/2021</c:v>
                </c:pt>
                <c:pt idx="6">
                  <c:v>24/08/2021</c:v>
                </c:pt>
                <c:pt idx="7">
                  <c:v>25/08/2021</c:v>
                </c:pt>
                <c:pt idx="8">
                  <c:v>26/08/2021</c:v>
                </c:pt>
                <c:pt idx="9">
                  <c:v>27/08/2021</c:v>
                </c:pt>
                <c:pt idx="10">
                  <c:v>28/08/2021</c:v>
                </c:pt>
                <c:pt idx="11">
                  <c:v>29/08/2021</c:v>
                </c:pt>
                <c:pt idx="12">
                  <c:v>30/08/2021</c:v>
                </c:pt>
                <c:pt idx="13">
                  <c:v>31/08/2021</c:v>
                </c:pt>
                <c:pt idx="14">
                  <c:v>1/9/2021</c:v>
                </c:pt>
                <c:pt idx="15">
                  <c:v>2/9/2021</c:v>
                </c:pt>
                <c:pt idx="16">
                  <c:v>3/9/2021</c:v>
                </c:pt>
                <c:pt idx="17">
                  <c:v>4/9/2021</c:v>
                </c:pt>
                <c:pt idx="18">
                  <c:v>5/9/2021</c:v>
                </c:pt>
                <c:pt idx="19">
                  <c:v>6/9/2021</c:v>
                </c:pt>
                <c:pt idx="20">
                  <c:v>7/9/2021</c:v>
                </c:pt>
                <c:pt idx="21">
                  <c:v>8/9/2021</c:v>
                </c:pt>
                <c:pt idx="22">
                  <c:v>9/9/2021</c:v>
                </c:pt>
                <c:pt idx="23">
                  <c:v>10/9/2021</c:v>
                </c:pt>
                <c:pt idx="24">
                  <c:v>11/9/2021</c:v>
                </c:pt>
                <c:pt idx="25">
                  <c:v>12/9/2021</c:v>
                </c:pt>
                <c:pt idx="26">
                  <c:v>13/09/2021</c:v>
                </c:pt>
                <c:pt idx="27">
                  <c:v>14/09/2021</c:v>
                </c:pt>
                <c:pt idx="28">
                  <c:v>15/09/2021</c:v>
                </c:pt>
                <c:pt idx="29">
                  <c:v>16/09/2021</c:v>
                </c:pt>
                <c:pt idx="30">
                  <c:v>17/09/2021</c:v>
                </c:pt>
                <c:pt idx="31">
                  <c:v>18/09/2021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</c:v>
                </c:pt>
                <c:pt idx="1">
                  <c:v>18</c:v>
                </c:pt>
                <c:pt idx="2">
                  <c:v>2</c:v>
                </c:pt>
                <c:pt idx="3">
                  <c:v>-1</c:v>
                </c:pt>
                <c:pt idx="4">
                  <c:v>0</c:v>
                </c:pt>
                <c:pt idx="5">
                  <c:v>10</c:v>
                </c:pt>
                <c:pt idx="6">
                  <c:v>3</c:v>
                </c:pt>
                <c:pt idx="7">
                  <c:v>7</c:v>
                </c:pt>
                <c:pt idx="8">
                  <c:v>10</c:v>
                </c:pt>
                <c:pt idx="9">
                  <c:v>1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2</c:v>
                </c:pt>
                <c:pt idx="14">
                  <c:v>4</c:v>
                </c:pt>
                <c:pt idx="15">
                  <c:v>41</c:v>
                </c:pt>
                <c:pt idx="16">
                  <c:v>64</c:v>
                </c:pt>
                <c:pt idx="17">
                  <c:v>55</c:v>
                </c:pt>
                <c:pt idx="18">
                  <c:v>18</c:v>
                </c:pt>
                <c:pt idx="19">
                  <c:v>24</c:v>
                </c:pt>
                <c:pt idx="20">
                  <c:v>278</c:v>
                </c:pt>
                <c:pt idx="21">
                  <c:v>146</c:v>
                </c:pt>
                <c:pt idx="22">
                  <c:v>38</c:v>
                </c:pt>
                <c:pt idx="23">
                  <c:v>-1</c:v>
                </c:pt>
                <c:pt idx="24">
                  <c:v>-2</c:v>
                </c:pt>
                <c:pt idx="25">
                  <c:v>-9</c:v>
                </c:pt>
                <c:pt idx="26">
                  <c:v>4</c:v>
                </c:pt>
                <c:pt idx="27">
                  <c:v>-1</c:v>
                </c:pt>
                <c:pt idx="28">
                  <c:v>-1</c:v>
                </c:pt>
                <c:pt idx="29">
                  <c:v>-3</c:v>
                </c:pt>
                <c:pt idx="30">
                  <c:v>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BB-4D14-8D84-FA4FF79110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18/08/2021</c:v>
                </c:pt>
                <c:pt idx="1">
                  <c:v>19/08/2021</c:v>
                </c:pt>
                <c:pt idx="2">
                  <c:v>20/08/2021</c:v>
                </c:pt>
                <c:pt idx="3">
                  <c:v>21/08/2021</c:v>
                </c:pt>
                <c:pt idx="4">
                  <c:v>22/08/2021</c:v>
                </c:pt>
                <c:pt idx="5">
                  <c:v>23/08/2021</c:v>
                </c:pt>
                <c:pt idx="6">
                  <c:v>24/08/2021</c:v>
                </c:pt>
                <c:pt idx="7">
                  <c:v>25/08/2021</c:v>
                </c:pt>
                <c:pt idx="8">
                  <c:v>26/08/2021</c:v>
                </c:pt>
                <c:pt idx="9">
                  <c:v>27/08/2021</c:v>
                </c:pt>
                <c:pt idx="10">
                  <c:v>28/08/2021</c:v>
                </c:pt>
                <c:pt idx="11">
                  <c:v>29/08/2021</c:v>
                </c:pt>
                <c:pt idx="12">
                  <c:v>30/08/2021</c:v>
                </c:pt>
                <c:pt idx="13">
                  <c:v>31/08/2021</c:v>
                </c:pt>
                <c:pt idx="14">
                  <c:v>1/9/2021</c:v>
                </c:pt>
                <c:pt idx="15">
                  <c:v>2/9/2021</c:v>
                </c:pt>
                <c:pt idx="16">
                  <c:v>3/9/2021</c:v>
                </c:pt>
                <c:pt idx="17">
                  <c:v>4/9/2021</c:v>
                </c:pt>
                <c:pt idx="18">
                  <c:v>5/9/2021</c:v>
                </c:pt>
                <c:pt idx="19">
                  <c:v>6/9/2021</c:v>
                </c:pt>
                <c:pt idx="20">
                  <c:v>7/9/2021</c:v>
                </c:pt>
                <c:pt idx="21">
                  <c:v>8/9/2021</c:v>
                </c:pt>
                <c:pt idx="22">
                  <c:v>9/9/2021</c:v>
                </c:pt>
                <c:pt idx="23">
                  <c:v>10/9/2021</c:v>
                </c:pt>
                <c:pt idx="24">
                  <c:v>11/9/2021</c:v>
                </c:pt>
                <c:pt idx="25">
                  <c:v>12/9/2021</c:v>
                </c:pt>
                <c:pt idx="26">
                  <c:v>13/09/2021</c:v>
                </c:pt>
                <c:pt idx="27">
                  <c:v>14/09/2021</c:v>
                </c:pt>
                <c:pt idx="28">
                  <c:v>15/09/2021</c:v>
                </c:pt>
                <c:pt idx="29">
                  <c:v>16/09/2021</c:v>
                </c:pt>
                <c:pt idx="30">
                  <c:v>17/09/2021</c:v>
                </c:pt>
                <c:pt idx="31">
                  <c:v>18/09/2021</c:v>
                </c:pt>
              </c:strCache>
            </c:str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4</c:v>
                </c:pt>
                <c:pt idx="1">
                  <c:v>7</c:v>
                </c:pt>
                <c:pt idx="2">
                  <c:v>0</c:v>
                </c:pt>
                <c:pt idx="3">
                  <c:v>1</c:v>
                </c:pt>
                <c:pt idx="4">
                  <c:v>-6</c:v>
                </c:pt>
                <c:pt idx="5">
                  <c:v>-1</c:v>
                </c:pt>
                <c:pt idx="6">
                  <c:v>-9</c:v>
                </c:pt>
                <c:pt idx="7">
                  <c:v>-9</c:v>
                </c:pt>
                <c:pt idx="8">
                  <c:v>9</c:v>
                </c:pt>
                <c:pt idx="9">
                  <c:v>12</c:v>
                </c:pt>
                <c:pt idx="10">
                  <c:v>26</c:v>
                </c:pt>
                <c:pt idx="11">
                  <c:v>30</c:v>
                </c:pt>
                <c:pt idx="12">
                  <c:v>7</c:v>
                </c:pt>
                <c:pt idx="13">
                  <c:v>14</c:v>
                </c:pt>
                <c:pt idx="14">
                  <c:v>4</c:v>
                </c:pt>
                <c:pt idx="15">
                  <c:v>-3</c:v>
                </c:pt>
                <c:pt idx="16">
                  <c:v>9</c:v>
                </c:pt>
                <c:pt idx="17">
                  <c:v>2</c:v>
                </c:pt>
                <c:pt idx="18">
                  <c:v>0</c:v>
                </c:pt>
                <c:pt idx="19">
                  <c:v>-4</c:v>
                </c:pt>
                <c:pt idx="20">
                  <c:v>22</c:v>
                </c:pt>
                <c:pt idx="21">
                  <c:v>636</c:v>
                </c:pt>
                <c:pt idx="22">
                  <c:v>453</c:v>
                </c:pt>
                <c:pt idx="23">
                  <c:v>134</c:v>
                </c:pt>
                <c:pt idx="24">
                  <c:v>83</c:v>
                </c:pt>
                <c:pt idx="25">
                  <c:v>79</c:v>
                </c:pt>
                <c:pt idx="26">
                  <c:v>82</c:v>
                </c:pt>
                <c:pt idx="27">
                  <c:v>93</c:v>
                </c:pt>
                <c:pt idx="28">
                  <c:v>58</c:v>
                </c:pt>
                <c:pt idx="29">
                  <c:v>47</c:v>
                </c:pt>
                <c:pt idx="30">
                  <c:v>28</c:v>
                </c:pt>
                <c:pt idx="31">
                  <c:v>526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BB-4D14-8D84-FA4FF79110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18/08/2021</c:v>
                </c:pt>
                <c:pt idx="1">
                  <c:v>19/08/2021</c:v>
                </c:pt>
                <c:pt idx="2">
                  <c:v>20/08/2021</c:v>
                </c:pt>
                <c:pt idx="3">
                  <c:v>21/08/2021</c:v>
                </c:pt>
                <c:pt idx="4">
                  <c:v>22/08/2021</c:v>
                </c:pt>
                <c:pt idx="5">
                  <c:v>23/08/2021</c:v>
                </c:pt>
                <c:pt idx="6">
                  <c:v>24/08/2021</c:v>
                </c:pt>
                <c:pt idx="7">
                  <c:v>25/08/2021</c:v>
                </c:pt>
                <c:pt idx="8">
                  <c:v>26/08/2021</c:v>
                </c:pt>
                <c:pt idx="9">
                  <c:v>27/08/2021</c:v>
                </c:pt>
                <c:pt idx="10">
                  <c:v>28/08/2021</c:v>
                </c:pt>
                <c:pt idx="11">
                  <c:v>29/08/2021</c:v>
                </c:pt>
                <c:pt idx="12">
                  <c:v>30/08/2021</c:v>
                </c:pt>
                <c:pt idx="13">
                  <c:v>31/08/2021</c:v>
                </c:pt>
                <c:pt idx="14">
                  <c:v>1/9/2021</c:v>
                </c:pt>
                <c:pt idx="15">
                  <c:v>2/9/2021</c:v>
                </c:pt>
                <c:pt idx="16">
                  <c:v>3/9/2021</c:v>
                </c:pt>
                <c:pt idx="17">
                  <c:v>4/9/2021</c:v>
                </c:pt>
                <c:pt idx="18">
                  <c:v>5/9/2021</c:v>
                </c:pt>
                <c:pt idx="19">
                  <c:v>6/9/2021</c:v>
                </c:pt>
                <c:pt idx="20">
                  <c:v>7/9/2021</c:v>
                </c:pt>
                <c:pt idx="21">
                  <c:v>8/9/2021</c:v>
                </c:pt>
                <c:pt idx="22">
                  <c:v>9/9/2021</c:v>
                </c:pt>
                <c:pt idx="23">
                  <c:v>10/9/2021</c:v>
                </c:pt>
                <c:pt idx="24">
                  <c:v>11/9/2021</c:v>
                </c:pt>
                <c:pt idx="25">
                  <c:v>12/9/2021</c:v>
                </c:pt>
                <c:pt idx="26">
                  <c:v>13/09/2021</c:v>
                </c:pt>
                <c:pt idx="27">
                  <c:v>14/09/2021</c:v>
                </c:pt>
                <c:pt idx="28">
                  <c:v>15/09/2021</c:v>
                </c:pt>
                <c:pt idx="29">
                  <c:v>16/09/2021</c:v>
                </c:pt>
                <c:pt idx="30">
                  <c:v>17/09/2021</c:v>
                </c:pt>
                <c:pt idx="31">
                  <c:v>18/09/2021</c:v>
                </c:pt>
              </c:strCache>
            </c:str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16</c:v>
                </c:pt>
                <c:pt idx="1">
                  <c:v>22</c:v>
                </c:pt>
                <c:pt idx="2">
                  <c:v>6</c:v>
                </c:pt>
                <c:pt idx="3">
                  <c:v>1</c:v>
                </c:pt>
                <c:pt idx="4">
                  <c:v>14</c:v>
                </c:pt>
                <c:pt idx="5">
                  <c:v>30</c:v>
                </c:pt>
                <c:pt idx="6">
                  <c:v>63</c:v>
                </c:pt>
                <c:pt idx="7">
                  <c:v>29</c:v>
                </c:pt>
                <c:pt idx="8">
                  <c:v>19</c:v>
                </c:pt>
                <c:pt idx="9">
                  <c:v>15</c:v>
                </c:pt>
                <c:pt idx="10">
                  <c:v>29</c:v>
                </c:pt>
                <c:pt idx="11">
                  <c:v>25</c:v>
                </c:pt>
                <c:pt idx="12">
                  <c:v>23</c:v>
                </c:pt>
                <c:pt idx="13">
                  <c:v>43</c:v>
                </c:pt>
                <c:pt idx="14">
                  <c:v>106</c:v>
                </c:pt>
                <c:pt idx="15">
                  <c:v>28</c:v>
                </c:pt>
                <c:pt idx="16">
                  <c:v>35</c:v>
                </c:pt>
                <c:pt idx="17">
                  <c:v>36</c:v>
                </c:pt>
                <c:pt idx="18">
                  <c:v>46</c:v>
                </c:pt>
                <c:pt idx="19">
                  <c:v>34</c:v>
                </c:pt>
                <c:pt idx="20">
                  <c:v>31</c:v>
                </c:pt>
                <c:pt idx="21">
                  <c:v>37</c:v>
                </c:pt>
                <c:pt idx="22">
                  <c:v>44</c:v>
                </c:pt>
                <c:pt idx="23">
                  <c:v>41</c:v>
                </c:pt>
                <c:pt idx="24">
                  <c:v>21</c:v>
                </c:pt>
                <c:pt idx="25">
                  <c:v>22</c:v>
                </c:pt>
                <c:pt idx="26">
                  <c:v>13</c:v>
                </c:pt>
                <c:pt idx="27">
                  <c:v>36</c:v>
                </c:pt>
                <c:pt idx="28">
                  <c:v>31</c:v>
                </c:pt>
                <c:pt idx="29">
                  <c:v>39</c:v>
                </c:pt>
                <c:pt idx="30">
                  <c:v>48</c:v>
                </c:pt>
                <c:pt idx="31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BB-4D14-8D84-FA4FF791109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18/08/2021</c:v>
                </c:pt>
                <c:pt idx="1">
                  <c:v>19/08/2021</c:v>
                </c:pt>
                <c:pt idx="2">
                  <c:v>20/08/2021</c:v>
                </c:pt>
                <c:pt idx="3">
                  <c:v>21/08/2021</c:v>
                </c:pt>
                <c:pt idx="4">
                  <c:v>22/08/2021</c:v>
                </c:pt>
                <c:pt idx="5">
                  <c:v>23/08/2021</c:v>
                </c:pt>
                <c:pt idx="6">
                  <c:v>24/08/2021</c:v>
                </c:pt>
                <c:pt idx="7">
                  <c:v>25/08/2021</c:v>
                </c:pt>
                <c:pt idx="8">
                  <c:v>26/08/2021</c:v>
                </c:pt>
                <c:pt idx="9">
                  <c:v>27/08/2021</c:v>
                </c:pt>
                <c:pt idx="10">
                  <c:v>28/08/2021</c:v>
                </c:pt>
                <c:pt idx="11">
                  <c:v>29/08/2021</c:v>
                </c:pt>
                <c:pt idx="12">
                  <c:v>30/08/2021</c:v>
                </c:pt>
                <c:pt idx="13">
                  <c:v>31/08/2021</c:v>
                </c:pt>
                <c:pt idx="14">
                  <c:v>1/9/2021</c:v>
                </c:pt>
                <c:pt idx="15">
                  <c:v>2/9/2021</c:v>
                </c:pt>
                <c:pt idx="16">
                  <c:v>3/9/2021</c:v>
                </c:pt>
                <c:pt idx="17">
                  <c:v>4/9/2021</c:v>
                </c:pt>
                <c:pt idx="18">
                  <c:v>5/9/2021</c:v>
                </c:pt>
                <c:pt idx="19">
                  <c:v>6/9/2021</c:v>
                </c:pt>
                <c:pt idx="20">
                  <c:v>7/9/2021</c:v>
                </c:pt>
                <c:pt idx="21">
                  <c:v>8/9/2021</c:v>
                </c:pt>
                <c:pt idx="22">
                  <c:v>9/9/2021</c:v>
                </c:pt>
                <c:pt idx="23">
                  <c:v>10/9/2021</c:v>
                </c:pt>
                <c:pt idx="24">
                  <c:v>11/9/2021</c:v>
                </c:pt>
                <c:pt idx="25">
                  <c:v>12/9/2021</c:v>
                </c:pt>
                <c:pt idx="26">
                  <c:v>13/09/2021</c:v>
                </c:pt>
                <c:pt idx="27">
                  <c:v>14/09/2021</c:v>
                </c:pt>
                <c:pt idx="28">
                  <c:v>15/09/2021</c:v>
                </c:pt>
                <c:pt idx="29">
                  <c:v>16/09/2021</c:v>
                </c:pt>
                <c:pt idx="30">
                  <c:v>17/09/2021</c:v>
                </c:pt>
                <c:pt idx="31">
                  <c:v>18/09/2021</c:v>
                </c:pt>
              </c:strCache>
            </c:str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-79</c:v>
                </c:pt>
                <c:pt idx="1">
                  <c:v>-50</c:v>
                </c:pt>
                <c:pt idx="2">
                  <c:v>-51</c:v>
                </c:pt>
                <c:pt idx="3">
                  <c:v>-58</c:v>
                </c:pt>
                <c:pt idx="4">
                  <c:v>-69</c:v>
                </c:pt>
                <c:pt idx="5">
                  <c:v>-57</c:v>
                </c:pt>
                <c:pt idx="6">
                  <c:v>-54</c:v>
                </c:pt>
                <c:pt idx="7">
                  <c:v>-53</c:v>
                </c:pt>
                <c:pt idx="8">
                  <c:v>-59</c:v>
                </c:pt>
                <c:pt idx="9">
                  <c:v>-46</c:v>
                </c:pt>
                <c:pt idx="10">
                  <c:v>-20</c:v>
                </c:pt>
                <c:pt idx="11">
                  <c:v>-45</c:v>
                </c:pt>
                <c:pt idx="12">
                  <c:v>-58</c:v>
                </c:pt>
                <c:pt idx="13">
                  <c:v>-45</c:v>
                </c:pt>
                <c:pt idx="14">
                  <c:v>-34</c:v>
                </c:pt>
                <c:pt idx="15">
                  <c:v>-31</c:v>
                </c:pt>
                <c:pt idx="16">
                  <c:v>-35</c:v>
                </c:pt>
                <c:pt idx="17">
                  <c:v>-37</c:v>
                </c:pt>
                <c:pt idx="18">
                  <c:v>-33</c:v>
                </c:pt>
                <c:pt idx="19">
                  <c:v>-37</c:v>
                </c:pt>
                <c:pt idx="20">
                  <c:v>-40</c:v>
                </c:pt>
                <c:pt idx="21">
                  <c:v>-45</c:v>
                </c:pt>
                <c:pt idx="22">
                  <c:v>-50</c:v>
                </c:pt>
                <c:pt idx="23">
                  <c:v>-42</c:v>
                </c:pt>
                <c:pt idx="24">
                  <c:v>-33</c:v>
                </c:pt>
                <c:pt idx="25">
                  <c:v>-39</c:v>
                </c:pt>
                <c:pt idx="26">
                  <c:v>-46</c:v>
                </c:pt>
                <c:pt idx="27">
                  <c:v>-52</c:v>
                </c:pt>
                <c:pt idx="28">
                  <c:v>-49</c:v>
                </c:pt>
                <c:pt idx="29">
                  <c:v>-35</c:v>
                </c:pt>
                <c:pt idx="30">
                  <c:v>1156</c:v>
                </c:pt>
                <c:pt idx="31">
                  <c:v>750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CBB-4D14-8D84-FA4FF791109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18/08/2021</c:v>
                </c:pt>
                <c:pt idx="1">
                  <c:v>19/08/2021</c:v>
                </c:pt>
                <c:pt idx="2">
                  <c:v>20/08/2021</c:v>
                </c:pt>
                <c:pt idx="3">
                  <c:v>21/08/2021</c:v>
                </c:pt>
                <c:pt idx="4">
                  <c:v>22/08/2021</c:v>
                </c:pt>
                <c:pt idx="5">
                  <c:v>23/08/2021</c:v>
                </c:pt>
                <c:pt idx="6">
                  <c:v>24/08/2021</c:v>
                </c:pt>
                <c:pt idx="7">
                  <c:v>25/08/2021</c:v>
                </c:pt>
                <c:pt idx="8">
                  <c:v>26/08/2021</c:v>
                </c:pt>
                <c:pt idx="9">
                  <c:v>27/08/2021</c:v>
                </c:pt>
                <c:pt idx="10">
                  <c:v>28/08/2021</c:v>
                </c:pt>
                <c:pt idx="11">
                  <c:v>29/08/2021</c:v>
                </c:pt>
                <c:pt idx="12">
                  <c:v>30/08/2021</c:v>
                </c:pt>
                <c:pt idx="13">
                  <c:v>31/08/2021</c:v>
                </c:pt>
                <c:pt idx="14">
                  <c:v>1/9/2021</c:v>
                </c:pt>
                <c:pt idx="15">
                  <c:v>2/9/2021</c:v>
                </c:pt>
                <c:pt idx="16">
                  <c:v>3/9/2021</c:v>
                </c:pt>
                <c:pt idx="17">
                  <c:v>4/9/2021</c:v>
                </c:pt>
                <c:pt idx="18">
                  <c:v>5/9/2021</c:v>
                </c:pt>
                <c:pt idx="19">
                  <c:v>6/9/2021</c:v>
                </c:pt>
                <c:pt idx="20">
                  <c:v>7/9/2021</c:v>
                </c:pt>
                <c:pt idx="21">
                  <c:v>8/9/2021</c:v>
                </c:pt>
                <c:pt idx="22">
                  <c:v>9/9/2021</c:v>
                </c:pt>
                <c:pt idx="23">
                  <c:v>10/9/2021</c:v>
                </c:pt>
                <c:pt idx="24">
                  <c:v>11/9/2021</c:v>
                </c:pt>
                <c:pt idx="25">
                  <c:v>12/9/2021</c:v>
                </c:pt>
                <c:pt idx="26">
                  <c:v>13/09/2021</c:v>
                </c:pt>
                <c:pt idx="27">
                  <c:v>14/09/2021</c:v>
                </c:pt>
                <c:pt idx="28">
                  <c:v>15/09/2021</c:v>
                </c:pt>
                <c:pt idx="29">
                  <c:v>16/09/2021</c:v>
                </c:pt>
                <c:pt idx="30">
                  <c:v>17/09/2021</c:v>
                </c:pt>
                <c:pt idx="31">
                  <c:v>18/09/2021</c:v>
                </c:pt>
              </c:strCache>
            </c:str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9</c:v>
                </c:pt>
                <c:pt idx="1">
                  <c:v>8</c:v>
                </c:pt>
                <c:pt idx="2">
                  <c:v>14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10</c:v>
                </c:pt>
                <c:pt idx="7">
                  <c:v>16</c:v>
                </c:pt>
                <c:pt idx="8">
                  <c:v>16</c:v>
                </c:pt>
                <c:pt idx="9">
                  <c:v>9</c:v>
                </c:pt>
                <c:pt idx="10">
                  <c:v>4</c:v>
                </c:pt>
                <c:pt idx="11">
                  <c:v>15</c:v>
                </c:pt>
                <c:pt idx="12">
                  <c:v>14</c:v>
                </c:pt>
                <c:pt idx="13">
                  <c:v>25</c:v>
                </c:pt>
                <c:pt idx="14">
                  <c:v>20</c:v>
                </c:pt>
                <c:pt idx="15">
                  <c:v>16</c:v>
                </c:pt>
                <c:pt idx="16">
                  <c:v>14</c:v>
                </c:pt>
                <c:pt idx="17">
                  <c:v>21</c:v>
                </c:pt>
                <c:pt idx="18">
                  <c:v>9</c:v>
                </c:pt>
                <c:pt idx="19">
                  <c:v>17</c:v>
                </c:pt>
                <c:pt idx="20">
                  <c:v>11</c:v>
                </c:pt>
                <c:pt idx="21">
                  <c:v>12</c:v>
                </c:pt>
                <c:pt idx="22">
                  <c:v>13</c:v>
                </c:pt>
                <c:pt idx="23">
                  <c:v>9</c:v>
                </c:pt>
                <c:pt idx="24">
                  <c:v>-1</c:v>
                </c:pt>
                <c:pt idx="25">
                  <c:v>7</c:v>
                </c:pt>
                <c:pt idx="26">
                  <c:v>10</c:v>
                </c:pt>
                <c:pt idx="27">
                  <c:v>14</c:v>
                </c:pt>
                <c:pt idx="28">
                  <c:v>19</c:v>
                </c:pt>
                <c:pt idx="29">
                  <c:v>13</c:v>
                </c:pt>
                <c:pt idx="30">
                  <c:v>16</c:v>
                </c:pt>
                <c:pt idx="31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CBB-4D14-8D84-FA4FF7911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025784"/>
        <c:axId val="388023488"/>
      </c:lineChart>
      <c:catAx>
        <c:axId val="38802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23488"/>
        <c:crosses val="autoZero"/>
        <c:auto val="1"/>
        <c:lblAlgn val="ctr"/>
        <c:lblOffset val="100"/>
        <c:noMultiLvlLbl val="0"/>
      </c:catAx>
      <c:valAx>
        <c:axId val="38802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2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63-43C6-9665-057E4FF6A6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63-43C6-9665-057E4FF6A6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63-43C6-9665-057E4FF6A6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63-43C6-9665-057E4FF6A6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63-43C6-9665-057E4FF6A63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63-43C6-9665-057E4FF6A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025456"/>
        <c:axId val="388022832"/>
      </c:barChart>
      <c:catAx>
        <c:axId val="38802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22832"/>
        <c:crosses val="autoZero"/>
        <c:auto val="1"/>
        <c:lblAlgn val="ctr"/>
        <c:lblOffset val="100"/>
        <c:noMultiLvlLbl val="0"/>
      </c:catAx>
      <c:valAx>
        <c:axId val="38802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2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-4</c:v>
                </c:pt>
                <c:pt idx="1">
                  <c:v>-6</c:v>
                </c:pt>
                <c:pt idx="2">
                  <c:v>-5</c:v>
                </c:pt>
                <c:pt idx="3">
                  <c:v>-8</c:v>
                </c:pt>
                <c:pt idx="4">
                  <c:v>-5</c:v>
                </c:pt>
                <c:pt idx="5">
                  <c:v>-4</c:v>
                </c:pt>
                <c:pt idx="6">
                  <c:v>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14-48FD-9DAD-CA69341328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71</c:v>
                </c:pt>
                <c:pt idx="2">
                  <c:v>32</c:v>
                </c:pt>
                <c:pt idx="3">
                  <c:v>21</c:v>
                </c:pt>
                <c:pt idx="4">
                  <c:v>14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14-48FD-9DAD-CA69341328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21</c:v>
                </c:pt>
                <c:pt idx="1">
                  <c:v>30</c:v>
                </c:pt>
                <c:pt idx="2">
                  <c:v>139</c:v>
                </c:pt>
                <c:pt idx="3">
                  <c:v>103</c:v>
                </c:pt>
                <c:pt idx="4">
                  <c:v>37</c:v>
                </c:pt>
                <c:pt idx="5">
                  <c:v>128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14-48FD-9DAD-CA69341328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25</c:v>
                </c:pt>
                <c:pt idx="1">
                  <c:v>43</c:v>
                </c:pt>
                <c:pt idx="2">
                  <c:v>44</c:v>
                </c:pt>
                <c:pt idx="3">
                  <c:v>30</c:v>
                </c:pt>
                <c:pt idx="4">
                  <c:v>29</c:v>
                </c:pt>
                <c:pt idx="5">
                  <c:v>26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14-48FD-9DAD-CA69341328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-50</c:v>
                </c:pt>
                <c:pt idx="1">
                  <c:v>-48</c:v>
                </c:pt>
                <c:pt idx="2">
                  <c:v>-52</c:v>
                </c:pt>
                <c:pt idx="3">
                  <c:v>-45</c:v>
                </c:pt>
                <c:pt idx="4">
                  <c:v>196</c:v>
                </c:pt>
                <c:pt idx="5">
                  <c:v>120</c:v>
                </c:pt>
                <c:pt idx="6">
                  <c:v>-47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14-48FD-9DAD-CA69341328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14</c:v>
                </c:pt>
                <c:pt idx="1">
                  <c:v>15</c:v>
                </c:pt>
                <c:pt idx="2">
                  <c:v>15</c:v>
                </c:pt>
                <c:pt idx="3">
                  <c:v>13</c:v>
                </c:pt>
                <c:pt idx="4">
                  <c:v>12</c:v>
                </c:pt>
                <c:pt idx="5">
                  <c:v>9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D14-48FD-9DAD-CA6934132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759784"/>
        <c:axId val="386756176"/>
      </c:barChart>
      <c:catAx>
        <c:axId val="38675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56176"/>
        <c:crosses val="autoZero"/>
        <c:auto val="1"/>
        <c:lblAlgn val="ctr"/>
        <c:lblOffset val="100"/>
        <c:noMultiLvlLbl val="0"/>
      </c:catAx>
      <c:valAx>
        <c:axId val="38675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5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47-4F88-A259-3F6D5B29A5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6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47-4F88-A259-3F6D5B29A5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8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47-4F88-A259-3F6D5B29A5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947-4F88-A259-3F6D5B29A5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947-4F88-A259-3F6D5B29A50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947-4F88-A259-3F6D5B29A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760440"/>
        <c:axId val="386754208"/>
      </c:lineChart>
      <c:catAx>
        <c:axId val="38676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54208"/>
        <c:crosses val="autoZero"/>
        <c:auto val="1"/>
        <c:lblAlgn val="ctr"/>
        <c:lblOffset val="100"/>
        <c:noMultiLvlLbl val="0"/>
      </c:catAx>
      <c:valAx>
        <c:axId val="38675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6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0.29361663977048602</c:v>
                </c:pt>
                <c:pt idx="2">
                  <c:v>0.34965034965035002</c:v>
                </c:pt>
                <c:pt idx="3">
                  <c:v>0.372063833602295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84-4CBA-B6AE-2F1E849CFB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1.2882125216927001</c:v>
                </c:pt>
                <c:pt idx="2">
                  <c:v>0.80096115338406104</c:v>
                </c:pt>
                <c:pt idx="3">
                  <c:v>0.70584701641970404</c:v>
                </c:pt>
                <c:pt idx="4">
                  <c:v>0.74088906688025602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84-4CBA-B6AE-2F1E849CFB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0.227342549923195</c:v>
                </c:pt>
                <c:pt idx="1">
                  <c:v>0.14362519201228899</c:v>
                </c:pt>
                <c:pt idx="2">
                  <c:v>15.8457757296467</c:v>
                </c:pt>
                <c:pt idx="3">
                  <c:v>0.30261136712749598</c:v>
                </c:pt>
                <c:pt idx="5">
                  <c:v>0.23625192012288801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84-4CBA-B6AE-2F1E849CFB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0.41963663014054903</c:v>
                </c:pt>
                <c:pt idx="3">
                  <c:v>0.67112308947125798</c:v>
                </c:pt>
                <c:pt idx="4">
                  <c:v>0.52425026892206605</c:v>
                </c:pt>
                <c:pt idx="5">
                  <c:v>0.24232537796848599</c:v>
                </c:pt>
                <c:pt idx="6">
                  <c:v>0.94684208659881597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84-4CBA-B6AE-2F1E849CFB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9.6571970951151095E-2</c:v>
                </c:pt>
                <c:pt idx="2">
                  <c:v>0.14605360940040801</c:v>
                </c:pt>
                <c:pt idx="4">
                  <c:v>21.952188596781699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84-4CBA-B6AE-2F1E849CFB1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2.8894472361808998</c:v>
                </c:pt>
                <c:pt idx="2">
                  <c:v>2.5125628140703502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184-4CBA-B6AE-2F1E849CFB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757816"/>
        <c:axId val="386758144"/>
      </c:barChart>
      <c:catAx>
        <c:axId val="38675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58144"/>
        <c:crosses val="autoZero"/>
        <c:auto val="1"/>
        <c:lblAlgn val="ctr"/>
        <c:lblOffset val="100"/>
        <c:noMultiLvlLbl val="0"/>
      </c:catAx>
      <c:valAx>
        <c:axId val="38675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5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0.43914680050188198</c:v>
                </c:pt>
                <c:pt idx="11">
                  <c:v>0</c:v>
                </c:pt>
                <c:pt idx="12">
                  <c:v>0.30471410647069402</c:v>
                </c:pt>
                <c:pt idx="13">
                  <c:v>0.42122244129772402</c:v>
                </c:pt>
                <c:pt idx="14">
                  <c:v>0.34952500448108997</c:v>
                </c:pt>
                <c:pt idx="15">
                  <c:v>0</c:v>
                </c:pt>
                <c:pt idx="16">
                  <c:v>0.29575192686861401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65-46FB-AE03-851DA4400E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0.46055266319583499</c:v>
                </c:pt>
                <c:pt idx="12">
                  <c:v>0</c:v>
                </c:pt>
                <c:pt idx="13">
                  <c:v>0</c:v>
                </c:pt>
                <c:pt idx="14">
                  <c:v>0.96687453515647304</c:v>
                </c:pt>
                <c:pt idx="15">
                  <c:v>1.0012014417300801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65-46FB-AE03-851DA4400E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0.15746458967032301</c:v>
                </c:pt>
                <c:pt idx="10">
                  <c:v>0.256360033182782</c:v>
                </c:pt>
                <c:pt idx="11">
                  <c:v>0.212769226042339</c:v>
                </c:pt>
                <c:pt idx="12">
                  <c:v>0.42400221218545497</c:v>
                </c:pt>
                <c:pt idx="13">
                  <c:v>78.024088241619793</c:v>
                </c:pt>
                <c:pt idx="14">
                  <c:v>0</c:v>
                </c:pt>
                <c:pt idx="15">
                  <c:v>0.238885304329124</c:v>
                </c:pt>
                <c:pt idx="16">
                  <c:v>0.251175223522905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65-46FB-AE03-851DA4400E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0.102842957621609</c:v>
                </c:pt>
                <c:pt idx="10">
                  <c:v>0.57095573024410395</c:v>
                </c:pt>
                <c:pt idx="11">
                  <c:v>0.43383178674862599</c:v>
                </c:pt>
                <c:pt idx="12">
                  <c:v>0.24233110703942301</c:v>
                </c:pt>
                <c:pt idx="13">
                  <c:v>0</c:v>
                </c:pt>
                <c:pt idx="14">
                  <c:v>0.54908682546249798</c:v>
                </c:pt>
                <c:pt idx="15">
                  <c:v>0</c:v>
                </c:pt>
                <c:pt idx="16">
                  <c:v>0.22814587150540799</c:v>
                </c:pt>
                <c:pt idx="17">
                  <c:v>1.23352443997872</c:v>
                </c:pt>
                <c:pt idx="18">
                  <c:v>1.1011289083279201</c:v>
                </c:pt>
                <c:pt idx="19">
                  <c:v>0</c:v>
                </c:pt>
                <c:pt idx="20">
                  <c:v>0</c:v>
                </c:pt>
                <c:pt idx="21">
                  <c:v>0.36467876352030298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65-46FB-AE03-851DA4400E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0.118080692151496</c:v>
                </c:pt>
                <c:pt idx="12">
                  <c:v>0</c:v>
                </c:pt>
                <c:pt idx="13">
                  <c:v>0</c:v>
                </c:pt>
                <c:pt idx="14">
                  <c:v>21.949766045731401</c:v>
                </c:pt>
                <c:pt idx="15">
                  <c:v>0</c:v>
                </c:pt>
                <c:pt idx="16">
                  <c:v>0</c:v>
                </c:pt>
                <c:pt idx="17">
                  <c:v>0.118080692151496</c:v>
                </c:pt>
                <c:pt idx="18">
                  <c:v>0</c:v>
                </c:pt>
                <c:pt idx="19">
                  <c:v>0</c:v>
                </c:pt>
                <c:pt idx="20">
                  <c:v>0.180431711838969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65-46FB-AE03-851DA4400E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2.6672252478704102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3.3375226923614001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2.5136154168412199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E65-46FB-AE03-851DA4400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765688"/>
        <c:axId val="386763720"/>
      </c:lineChart>
      <c:catAx>
        <c:axId val="38676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63720"/>
        <c:crosses val="autoZero"/>
        <c:auto val="1"/>
        <c:lblAlgn val="ctr"/>
        <c:lblOffset val="100"/>
        <c:noMultiLvlLbl val="0"/>
      </c:catAx>
      <c:valAx>
        <c:axId val="38676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6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A0-4A67-A219-27791CB790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7</c:v>
                </c:pt>
                <c:pt idx="2">
                  <c:v>18</c:v>
                </c:pt>
                <c:pt idx="3">
                  <c:v>0</c:v>
                </c:pt>
                <c:pt idx="4">
                  <c:v>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A0-4A67-A219-27791CB790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A0-4A67-A219-27791CB790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780912"/>
        <c:axId val="389775992"/>
      </c:barChart>
      <c:catAx>
        <c:axId val="38978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75992"/>
        <c:crosses val="autoZero"/>
        <c:auto val="1"/>
        <c:lblAlgn val="ctr"/>
        <c:lblOffset val="100"/>
        <c:noMultiLvlLbl val="0"/>
      </c:catAx>
      <c:valAx>
        <c:axId val="38977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8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207</c:v>
                </c:pt>
                <c:pt idx="1">
                  <c:v>348</c:v>
                </c:pt>
                <c:pt idx="2">
                  <c:v>53520</c:v>
                </c:pt>
                <c:pt idx="3">
                  <c:v>0</c:v>
                </c:pt>
                <c:pt idx="4">
                  <c:v>40749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92-4187-8F9A-1E125F0CF1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58</c:v>
                </c:pt>
                <c:pt idx="1">
                  <c:v>23</c:v>
                </c:pt>
                <c:pt idx="2">
                  <c:v>0</c:v>
                </c:pt>
                <c:pt idx="3">
                  <c:v>1059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92-4187-8F9A-1E125F0CF1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71</c:v>
                </c:pt>
                <c:pt idx="1">
                  <c:v>40</c:v>
                </c:pt>
                <c:pt idx="2">
                  <c:v>0</c:v>
                </c:pt>
                <c:pt idx="3">
                  <c:v>5772</c:v>
                </c:pt>
                <c:pt idx="4">
                  <c:v>0</c:v>
                </c:pt>
                <c:pt idx="5">
                  <c:v>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92-4187-8F9A-1E125F0CF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782224"/>
        <c:axId val="389776648"/>
      </c:barChart>
      <c:catAx>
        <c:axId val="38978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76648"/>
        <c:crosses val="autoZero"/>
        <c:auto val="1"/>
        <c:lblAlgn val="ctr"/>
        <c:lblOffset val="100"/>
        <c:noMultiLvlLbl val="0"/>
      </c:catAx>
      <c:valAx>
        <c:axId val="38977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8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0.32008881385135501</c:v>
                </c:pt>
                <c:pt idx="1">
                  <c:v>0.371128517260014</c:v>
                </c:pt>
                <c:pt idx="2">
                  <c:v>0.25920434141723497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B6-4586-9FC7-EB4CC79741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0.74529532327185</c:v>
                </c:pt>
                <c:pt idx="1">
                  <c:v>1.0195986343925401</c:v>
                </c:pt>
                <c:pt idx="2">
                  <c:v>0.42958535674261999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B6-4586-9FC7-EB4CC79741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4.5975234172182402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B6-4586-9FC7-EB4CC79741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0.85326752045543897</c:v>
                </c:pt>
                <c:pt idx="1">
                  <c:v>0</c:v>
                </c:pt>
                <c:pt idx="2">
                  <c:v>0.300593028029987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B6-4586-9FC7-EB4CC79741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4.50893469539949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B6-4586-9FC7-EB4CC79741F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2.7888273730942799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B6-4586-9FC7-EB4CC79741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775336"/>
        <c:axId val="389783208"/>
      </c:barChart>
      <c:catAx>
        <c:axId val="38977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83208"/>
        <c:crosses val="autoZero"/>
        <c:auto val="1"/>
        <c:lblAlgn val="ctr"/>
        <c:lblOffset val="100"/>
        <c:noMultiLvlLbl val="0"/>
      </c:catAx>
      <c:valAx>
        <c:axId val="38978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7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318</c:v>
                </c:pt>
                <c:pt idx="1">
                  <c:v>383</c:v>
                </c:pt>
                <c:pt idx="2">
                  <c:v>11098</c:v>
                </c:pt>
                <c:pt idx="3">
                  <c:v>6662</c:v>
                </c:pt>
                <c:pt idx="4">
                  <c:v>15073</c:v>
                </c:pt>
                <c:pt idx="5">
                  <c:v>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72-419B-885A-C93C702DBA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teknialbikes</c:v>
                </c:pt>
                <c:pt idx="1">
                  <c:v>motomelbicicletas</c:v>
                </c:pt>
                <c:pt idx="2">
                  <c:v>topmega_oficial</c:v>
                </c:pt>
                <c:pt idx="3">
                  <c:v>venzoarg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18</c:v>
                </c:pt>
                <c:pt idx="1">
                  <c:v>28</c:v>
                </c:pt>
                <c:pt idx="2">
                  <c:v>42422</c:v>
                </c:pt>
                <c:pt idx="3">
                  <c:v>169</c:v>
                </c:pt>
                <c:pt idx="4">
                  <c:v>25676</c:v>
                </c:pt>
                <c:pt idx="5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72-419B-885A-C93C702DBA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789112"/>
        <c:axId val="389784192"/>
      </c:barChart>
      <c:catAx>
        <c:axId val="38978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84192"/>
        <c:crosses val="autoZero"/>
        <c:auto val="1"/>
        <c:lblAlgn val="ctr"/>
        <c:lblOffset val="100"/>
        <c:noMultiLvlLbl val="0"/>
      </c:catAx>
      <c:valAx>
        <c:axId val="38978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78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5C638-AC5D-44F1-84FA-9DB6FFA37B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2D2E6E-A5A8-4458-999B-8F5144A7E4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30750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A8D0A-3DA2-40BA-BBB1-7440C2EA4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36C738-79EC-4189-AE77-049E5CE5AB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5906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39205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2223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102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9307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2250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8238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6193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0091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7326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9690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5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4.4964 %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14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6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4.5675 %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414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296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2.7968 %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31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527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F7F85-7912-4757-8DDB-1ACDDCBECF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612307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F273B-77D9-4725-A81B-398C85649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75295F-A2E6-4347-8FE4-B63F0BE342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3643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38972-5829-44B2-AE03-C47A5CC86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C77FE-EC3E-4D1A-ADF9-FE4D1C6C4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223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604A-D863-49CA-BC19-732A99374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7170BD-062F-41FA-BD19-254FA30885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1515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5C43B-F8E3-4140-BE43-C4A05C568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AA242-CAAD-493B-B812-A2D55EAF9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37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77978-057C-431D-B774-1846A6FA5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7D7359-6300-46B6-903B-4A8E732B50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7041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C55F3-A861-4F5D-9202-8C78C30E5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A2786-3EF3-4820-AC54-89739A1DD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50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ECCB4-44A0-490E-9220-9BFA1CA97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5D7997-6BD0-4B23-84FC-108F601A9E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4196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5B8E7-2297-4E64-8D34-1C544144B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5E807-81E0-441A-8EBC-9EEA8E72A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383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4D981-F221-400F-879B-B2B85C48C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7472A3-6156-4523-B271-DB66E9FEDB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7304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41BCB-6B13-4CAA-8836-4DCED936A7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DCA24-60E5-4475-8C12-BC831D360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081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EDA66-3884-404F-A3E9-30AA7F303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2FEC29-6309-4B8D-A3A7-B00C42A6C1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5980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F9183-3C7E-48B5-A4F5-7F3797102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6AD4C-15A8-4863-9AC6-65CA6533F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506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F35EA-7BFE-44E0-99F1-8049103A3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4B42D2-3D2B-404C-A8A9-4A34DA509C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7678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63453-FECA-467C-BE66-818C95764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94250-295D-42C0-83D9-0C248E87E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483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06F57-532A-4913-9D58-287AA6F85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5D9484-975E-4296-BCEA-B82A93C1D2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6057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9B0C7-A706-4547-AD71-E0FF78999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AAE03-FC2E-4982-BA4A-09A79F1E5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346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1F21A-4BDE-461F-8377-EC4C9BEE7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2ECDB2-68E6-4D22-9341-8995D854BE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6268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CA34D-B1C6-45E8-98F4-A1920C0B5E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6A002-6988-427E-93C0-8DD1FD88A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006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F849A-B36B-466F-AC1F-43B02AB25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A002E4-0CDA-484C-90B2-ED4497C3CB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3643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99DCF-B47C-4AE4-BDDB-16F259B4E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47F81-04FF-451E-A811-E6AF913B7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535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836F-D3EA-4930-B3AB-DD64D57CF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7B2007-6E16-4788-B4FF-D405235FA2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1951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AF2F6-204D-42C9-ABEA-B6BA7FC1D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4B518-E2B9-4A4E-8D2C-793BB9BEC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86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662CB-66DC-41B6-8FC2-E118302A1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0E9672-09FB-434B-8B48-B2B757DEE8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8778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63BBE-1EE9-4E2E-80AF-B4D210514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A438D-21C4-4FBC-AE74-9F46503B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01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ADE12-D768-4165-82B3-A2DE779B3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57E3B0-D822-4C71-B1D2-E538DBABB4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3007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02FE3-BECB-4F75-9C38-4E9E815B82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283DB-44EC-4CB9-9BC2-29F4A128D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791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3A20D-7F19-47EB-9AC3-6FF41C2CF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15598A-169F-4DF1-8C3A-B044E34D1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6245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117403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994552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927510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623927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89785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193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610.03571428571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1520.7142857143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83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2252.36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55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2024.0952380952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2643.2380952381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4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599.10526315789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2232.8421052632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2831.9473684211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58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76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63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36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99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90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77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1BD0C-2D4E-4111-831C-FCAB8F10D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683855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206-5D73-4EF4-89BE-7CE03EFEC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C6FD9B-D1D3-4D03-9680-F12392514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5846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494923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7742483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6523052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593279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13413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20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46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58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388.21428571429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17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154.08333333333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183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595.54545454545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11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33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63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36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4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#CambiaTuFormaDeMoverte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151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033FF-F5F8-4555-8182-328825AAF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629212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59C1E-8745-46D0-93E5-AD455E8F2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7C845E-4D33-44D5-A8C3-761C9B3B06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262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77632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7291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0373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34323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9759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1155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56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- 2021-09-17 14:38:19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¡Se viene la primavera, se viene la temporada alta de bicis! 🚵‍♀️🌻 Si querés participar por esta bici todoterreno, sólo tenés que hacer dos cosas:
1️⃣ Seguirnos en olmobikes 
2️⃣ Etiquetar al menos 3 amigxs en este post, para que también puedan participar.
¡Dale, sorteamos el viernes 24! 🤞💥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784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A7D9B-8D74-4EF0-85C0-6EC400F5B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738787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A2D90-5F47-4630-A230-FF46B2599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ED7897-0865-4C09-B4EA-BBDD6E6FAA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6271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240309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37238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089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1244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6887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1999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89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- 2021-09-08 13:00:43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ᴀʀʀᴀɴᴄᴀɴ ʟᴏs ᴅíᴀs ᴍás ᴄáʟɪᴅᴏs ʏ ʟᴀs ɢᴀɴᴀs ᴅᴇ ᴘᴇᴅᴀʟᴇᴀʀ ᴀᴜᴍᴇɴᴛᴀɴ. 🌞🚴
.
&gt;&gt;Por eso, junto a sebastianpollovignolo 𝙨𝙤𝙧𝙩𝙚𝙖𝙢𝙤𝙨 una 𝙏𝙤𝙥𝙢𝙚𝙜𝙖 𝙎𝙪𝙣𝙨𝙝𝙞𝙣𝙚 🤩 y ¡𝘱𝘶𝘦𝘥𝘦 𝘴𝘦𝘳 𝘵𝘶𝘺𝘢! 🥳
.
¿ᴄóᴍᴏ ᴘᴀʀᴛɪᴄɪᴘᴀʀ?👇
𝟏) Seguí nuestra cuenta y la de sebastianpollovignolo
𝟐) Dale like a esta publicación
𝟑) Mencioná a tus amigos en comentarios. Más comentas, más chances tenés! 🎉
.
⚠ 𝘌𝘴 𝘪𝘮𝘱𝘰𝘳𝘵𝘢𝘯𝘵𝘦 𝘤𝘶𝘮𝘱𝘭𝘪𝘳 𝘵𝘰𝘥𝘰𝘴 𝘭𝘰𝘴 𝘳𝘦𝘲𝘶𝘪𝘴𝘪𝘵𝘰𝘴.
✅Sorteo válido para todo el país. 🇦🇷
✅El ganador será anunciado el 21/9 a través de nuestras historias. 
.
¡𝗠𝘂𝗰𝗵𝗮 𝘀𝘂𝗲𝗿𝘁𝗲! 🍀 
.
.
.
#topmega #tubicitumundo #sorteo #sorteobici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27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739A5-9AA8-48AE-9302-591618685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159063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34E07-F7B1-4285-A419-BAEE13371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A1C25C-424F-47FA-9851-2FF47F5390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0049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323173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84279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6376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8083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34092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0827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47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- 2021-09-12 17:38:02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💓GRACIAS PEQUE💓
.
.
Orgullosos de presentar a esta nueva miembro de la #familiavenzo
.
Una gran #deportista que representó los valores de la #disciplina, el #esfuerzo y la #dedicación como una verdadera #campeona.
.
Una gran persona que nos enseñó a lo largo de muchos años que por los #sueños se lucha y que nada es imposible si se trabaja con #pasión para conseguirlos.
.
Una gran #profesional que dejó a todo nuestro país en lo más alto del deporte #olímpico y nos sacó muchas lágrimas de #alegría.
.
.
Bienvenida paupareto a esta enorme familia de #bikers de todo el país.
Que en esta nueva etapa de tu vida, la #venzobike sea tu nueva compañera de alegrías y aventuras!
.
Gracias por inspirarnos a seguir nuestros sueños! 🔥
.
.
#somosvenzo #venzo #venzobikes #ciclismo #cycling #bike #biker #ciclismoargentino #pareto #pequepareto #olimpicgames #olimpic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462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10E5A-2994-4ED9-B5DD-2AB40F781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4052573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1B1C3-31B8-462F-80EC-88E9CC71B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A4779-7800-448E-BF5D-CE110254C5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4035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8189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31501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2931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9769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44876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3963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55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- 2021-09-02 18:32:31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🔥Donde hay unión, existe la victoria🔥
.
Llegar más lejos, ir más rápido, descubrir nuevos lugares o plantearse nuevos #desafíos no será dificil si se hace con #pasión.
.
Y es que todo fluye y sale mejor si estamos unidos y amamos lo que hacemos.
Por eso en #Venzo disfrutamos de cada paso y cada proceso que nos vinculan a las #venzobikes.
Desde el inicio del armado, hasta disfrutar de cada kilometro pedaleado.
.
.
Te invitamos a conocernos mejor en el #Shimanofest este 03/09 a las 20hs Arg.
Shimanofest Shimanoargentina
.
#SOMOSVENZO
#vivivenzo #ciclismo #bike  #cycling #cyclinglifestyle #cyclinglife #biker #ciclismoargentino #mtb #mountainbike #mtblife #mtblifestyle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907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FE1D3-685F-4325-BC4C-E5409F87F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4223128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3CEF8-CA73-48CB-B76C-3FBA5A7EF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4F5F7C-2AAE-4793-B0F7-C4E2CA3DA0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0795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832659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52539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17860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73844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5268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9492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188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- 2021-08-19 10:57:04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#Mendoza nos recibió como todo unos #campeones. 🏆🤩
Y es que cuando las cosas se hacen desde el corazón, se nota. ❤️
.
Volvimos junto al teamvenzo.arg a los eventos más importantes de #Argentina
.
Elegimos estar donde nuestro corazón sabe que vamos por más!!
.
.
#SOMOSVENZO
#venzo #venzobikes #teamvenzo #venzoargentina #venzobike #ciclismo #ciclismoargentino #cycling #bike #mtb #mountainbike #cordilleradelosandes #xblaze #xblazeex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071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A9FB5-7681-4D87-AEEE-5C0B95F65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557476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61760-4AC1-4238-8C0E-8CF5B27D8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DBA582-2D71-40DC-8207-D0F0C732A3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6883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12244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00882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76393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34414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88601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8680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5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- 2021-08-31 14:03:32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marcha sobre ruedas 😎🔥
.
.
Es que no sólo forma parte de nuestro trabajo, forma parte de nuestra vida…
.
.
Te mostramos a #Venzo Desde adentro en imágenes exclusivas nunca antes vistas del lugar donde con tanto #amor y #dedicacion se preparan las #venzobikes para que salgan a la calle a #rodar
.
.
Te invitamos a ver más el próximo 3/09/2021 a las 20hs en el #streaming en vivo de shimanofest shimanoargentina
.
.
Vení a conocernos!! ❤️🔥
No te pierdas esta gran #fiesta !!
.
.
#shimano #shimanofest #somosvenzo #venzobike #ciclismo #cycling #ciclismoargentino #argentina #mtb #mountainbike #bike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879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69A16-A127-42F4-844C-F582AE972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448812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B7468-08FE-4E3D-91DD-2320F6E6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6CD577-9B8A-4732-8BB5-F44AE57411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98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91230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39907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63988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587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6295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9410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4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- 2021-08-20 18:38:46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hermosa #Salta nos recibió con su gran calidez para ser partícipes del #AbiertoArgentino de #XCO #UCI CLASE 2
.
Nos volvimos a reunir en diferentes puntos del país, donde la #pasión y el #amor por el #ciclismo nos llevan a dar lo mejor de nosotros.
.
Pudimos quedarnos con la General masculina de la mano de fernando_contreras1205 y el  TOP 3 General junto a avilaflorencia11 y molinafrancomartin
.
Una gran actuación de nuestros representantes del teamvenzo.arg en esta #competencia nacional, en la cual nos llevamos también, #primeros puestos y #podios en las diferentes categorías junto a nicolarce6421 carbonetavo colo0303 y matucarrizo01
.
.
Somos el #team más grande del país!!!
🔥 #SomosVenzo 🔥
.
#venzo #venzobike #venzobikes #vivivenzo #ciclismoargentino #cycling #bike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433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6B569-0210-44DF-8B8A-5DCEB011B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241004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3BC06-BA9C-4F52-BF9D-EA8A5BE33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FEDEF0-9E7B-41AD-8CD3-4A4F63CE82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6299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0892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01591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23044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0583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8558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7100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13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- 2021-09-03 14:56:36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🔥Hoy será un gran día 🔥
.
Ir juntos es comenzar…
Mantenerse juntos es progresar…
Trabajar juntos es triunfar!!
.
Asi como cada componente del armado de la #venzobike es imprescindible para conformar su todo. Así como cada pieza tiene su función y es esencial para poder salir a la calle y brillar…
Cada área de nuestra empresa y cada persona de esta gran #familia es imprescindible para que hoy estemos acá.
.
Gracias a todos ustedes por formar parte de esta gran #comunidad.
.
#SomosFamilia #SomosVenzo #FamiliaVenzo
.
.
Los esperamos hoy 20hs en el streaming de shimanofest shimanoargentina
.
.
#venzo #venzobikes #ciclismo #cycling #mtb #shimano #shimanofest #ciclismoargentino #argentina #comunidadvenzo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383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C4850-EFBB-4C53-9ECF-B5722C4AF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50317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A0D53-3123-449C-80AB-D6A490F7D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268562-7E47-4A37-8246-2E0D8EC28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0305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568553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44515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3996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44929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3401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5187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367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- 2021-08-22 21:30:24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Paisajes que enamoran y nuestras #VenzoBike como compañeras leales de #aventuras, de nuevos #desafíos y grandes #alegrías!!
.
.
Los diferentes #terrenos de la #VueltadeMendoza #Mtb fueron lo mejor del inicio de #temporada para poner a prueba nuestras #Venzo y nuestros #Corazones!!
.
.
El teamvenzo.arg comenzó con todo y las Venzo no se quedan atrás 🤩✊🏻🔥
.
.
#SOMOSVENZO
#venzobike #vivivenzo #mendoza #argentina #ciclismoargentino #cycling #bike #biker #mtbrace #cyclingrace #mountains #xc #xco #xcm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609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40534-5371-4036-A321-DB1E4C41E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2706529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472FB-4D98-4647-AA47-806168834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2CB7A4-35AD-44B1-AF95-4250A3D04F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060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64798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42344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75843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94552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60303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0800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61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- 2021-09-14 11:56:08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🔥RAPTOR EXO🔥
.
A donde vayas, vas con tu #venzobike
.
.
Mirá más en:
http://venzoargentina.com.ar/bicicleta/venzo-raptor-exo-rodado-29/
.
.
#SOMOSVENZO
#venzo #vivivenzo #ciclismo #bike  #cycling #cyclinglifestyle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93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- 2021-09-08 20:42:19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Lluvia, no te tenemos miedo.
barbiepucheta #bicicleta #flash #lluvia #urbanbike #mtb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267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9292B-EC19-46CB-912A-D77696379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4293984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25B7-2BD6-4E0F-9816-EC1EB1555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C02C55-8948-44F6-935F-081DA9DB9E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7715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74284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40043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44437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57378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6037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1876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05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- 2021-09-09 17:41:32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fin de semana estuvimos junto al equipo Renault Argentina de #SuperTC200 compartiendo momentos de recreación y de pura adrenalina competitiva.
.
Esta nueva #alianza ganadora de los dos equipos más importantes de Argentina renaultarg y teamvenzo.arg traerán nuevas sorpresas y novedades a los amantes de las ruedas... Ya sean 4, o 2!! 🏁🔥
.
La #velocidad, la #adrenalina y la #pasión por lo que hacemos juntan nuestros caminos hacia grandes aventuras!
.
.
renaultsportarg grupocarloskarabitian 
#HighSensation #forDriversOnly #Renault #renaultargentina #venzo #somosvenzo #ciclismo #cycling #ciclismoargentino #argentina #showcar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969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7CB00-C76F-4B38-B140-88A52D9CC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346842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C32F-BEFC-4281-AF09-8F96035B0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A89A9D-95A9-4BD4-86C3-D2DD8368B4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6890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446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2434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4083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2233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25027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6204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59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- 2021-09-08 12:30:15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👉Estamos todos de acuerdo con que 𝗹𝗮 𝗯𝗶𝗰𝗶𝗰𝗹𝗲𝘁𝗮 𝗲𝘀 𝗹𝗮 𝗻𝘂𝗲𝘃𝗮 𝗲𝘀𝘁𝗿𝗲𝗹𝗹𝗮 𝗱𝗲 𝗹𝗮𝘀 𝗰𝗶𝘂𝗱𝗮𝗱𝗲𝘀. ⭐👏
.
𝙋𝙖𝙨𝙖𝙩𝙚 𝙔𝘼 al mundo de las dos ruedas, 𝙙𝙚 𝙡𝙖 𝙢𝙖𝙣𝙤 𝙙𝙚 𝙣𝙪𝙚𝙨𝙩𝙧𝙖𝙨 𝙗𝙞𝙘𝙞𝙨. 🚀 🚀 Mirá todos los modelos en 𝙣𝙪𝙚𝙨𝙩𝙧𝙖 𝙬𝙚𝙗 🌐 [link en bio] y encontranos también en las mejores bicicleterías del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742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6112A-D319-4220-BEC4-F7C48F6D9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4827548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5F515-E1FF-4DB5-9680-8B7EB894E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EFBE2D-1CF1-40A5-9870-2D4CA2632C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1493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509955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73821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53507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0660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9208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940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84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- 2021-08-25 17:32:33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bajada. El viento en la cara. Placer infinito. Cuando perseguís tus sueños, nada te frena.
#bici #bicicleta #losandesenbici #mtb #mountainbike #montaña #creerenlonuestro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821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75E3E-73E4-4C4D-82DB-CDC13520C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082855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BB594-7A89-44FF-AE2F-83793737F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B37272-62B9-479E-8A43-66742A7BFC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6158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17261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33439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81739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4585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73342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1721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35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- 2021-08-24 13:11:00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7.0
» Nueva línea RALEIGH MMXXI
.
» Cuadro de Aluminio
» 17”, 19”, 21”
» Ruedas 29” MTB Vuelta Pro
» Horquilla Suntour XCR
» Transmisión Shimano Deore - M6100 - 12v
»Plato y palanca LTWOO
» Frenos a disco
» Asiento Selle Italia XR Flow
.
» En bicicleterías de todo el país
.
🚲 #SomosRaleigh
.
.
.
#Mojave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173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4BE96-E436-4DD8-8367-E9822AD7B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136729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96318-AB69-4F41-9054-70E984763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03C09C-395E-47B1-88DB-EBD2A76CC5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803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178523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9180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21905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72056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6477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1555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18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- 2021-09-14 09:41:04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
» Línea RALEIGH MMXXI
.
Aluminio | 15” 17” 19” 21”
.
» M-2.0
» M-2.0D
» M-4.5
» M-4.0
» M-5.5
» M-4.0
.
En bicicleterías de todo el país 🚲 #SomosRaleigh
.
.
.
.
.
🔵 #RaleighMMXXI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550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7427D-7B91-4F71-BBFA-DC6D879BB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8417004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219AC-EFC3-435E-85D9-DBF582666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7CB5A1-ED6C-4C3E-82C4-0F60B4E158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9671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673380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30479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12366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69169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29714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3205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93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- 2021-09-18 12:47:32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🔥Compartimos la misma pasión🔥
.
Referentes de la adrenalina sobre ruedas.
Se potencian nuestras ganas de ir más allá, más lejos, más rápido.
.
Excelente finde compartido junto a renaultarg renaultsportarg 👊🏻🔥
.
.
#somosvenzo #renault #venzoargentina #renaultargentina #ciclismo #bike #biker #cycling #mtb #mountainbike #supertc2000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602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AC6B6-D492-4F44-9FC0-F18AF0F1D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42509483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411F6-7346-4742-996B-C6EAF6781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CEAC16-6A09-4D57-A41B-CDA5D6659F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6139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144632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98169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74809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64310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74660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0880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132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- 2021-09-13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&gt;Qué copado saber que ᴇʟ úɴɪᴄᴏ ᴄᴏᴍʙᴜsᴛɪʙʟᴇ ǫᴜᴇ ɴᴇᴄᴇsɪᴛᴀ ᴛᴜ ʙɪᴄɪ es 𝗹𝗮 𝗲𝗻𝗲𝗿𝗴í𝗮 𝘆 𝗳𝘂𝗲𝗿𝘇𝗮 𝗱𝗲 𝘁𝘂 𝗰𝘂𝗲𝗿𝗽𝗼. 🔋♻
.
Pasate a #Topmega y ᴠɪᴠí ʟᴀ ᴠɪᴅᴀ ᴇɴ ᴅᴏs ʀᴜᴇᴅᴀs 🙌🚲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89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- 2021-09-15 11:42:42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Aunque parezca que no, siempre estás avanzando.
#fitness #entrenaencasa #fitnessolmo #siempreavanzar #movete #training #trainingathome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921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56671-8149-4B1B-8D50-A213C3FA0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966509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69B87-1170-44C9-93C7-EF22A89D0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A9C8F8-D7AE-49DC-88B3-B7BCA53BB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008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474615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83205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49825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3628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5853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5368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855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- 2021-08-29 16:50:37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rincón de nuestro país es único y mágico. ✨
.
Te invitamos a recorrer #Salta junto a los chicos de lavidadeviaje hoy a las 19hs por nuestro canal de #YouTube #venzotv
.
.
www.youtube.com/venzoarg
.
.
🇦🇷 El Algarrobal. Cachi, Salta 🚵🏻‍♂️ 
🚲 #VenzoZeth de venzoarg para venzo.travel
#Argentina #visitArgentina #Cachi #bikelifestyle #bikepackinglife #cicloturismo #VenzoTravel #viajarenbici #viajesvenzo #vivivenzo #BikePacking #somosvenzo #AdventureByBike #Bikewander #worldbybike #Cyclingshots #TravelAdventure #bikelife #tripinargentina #reelsnature #reelstravel #dronenature  #djimavicpro #LaRutaNatural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0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0DAEC-D4BF-4859-8BDB-4C0652439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06442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41652-11D2-47A7-8038-40E405F3E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0A17C9-B661-45B1-961F-CDA9AD7C92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0931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22318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6258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6187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6145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52228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9685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43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- 2021-09-02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ᴄᴇʀᴏ ᴄᴏɴᴛᴀᴍɪɴᴀᴄɪóɴ, ᴄᴇʀᴏ ᴇᴍʙᴏᴛᴇʟʟᴀᴍɪᴇɴᴛᴏs ʏ ᴄᴇʀᴏ ᴘʀᴏʙʟᴇᴍᴀs ᴘᴀʀᴀ ᴇsᴛᴀᴄɪᴏɴᴀʀ. 👌 Sumale que nuestras bicis son un fuego🔥¿El resultado?: 𝗲𝗹 𝗺𝗲𝗱𝗶𝗼 𝗱𝗲 𝘁𝗿𝗮𝗻𝘀𝗽𝗼𝗿𝘁𝗲 𝗶𝗱𝗲𝗮𝗹. 🙌
.
𝙋𝙖𝙨𝙖𝙩𝙚 𝙖 𝙡𝙖𝙨 𝙙𝙤𝙨 𝙧𝙪𝙚𝙙𝙖𝙨 con #Topmega y movete rápido y seguro.
.
Conocé todos los modelos en nuestra tienda online 🛒 [link en bio] y en las mejores bicicleterías de todo 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449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EE58A-5DDF-42E8-8177-DB2AA1911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681569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45151-BEB8-4DB4-866F-6252507EA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04BBC6-5EE3-471B-A062-9263307118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3831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875328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86746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0723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45889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1428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561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35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- 2021-09-18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Arrancan los días más cálidos☀, 𝙖𝙧𝙧𝙖𝙣𝙘𝙖 𝙡𝙖 𝙩𝙚𝙢𝙥𝙤𝙧𝙖𝙙𝙖 𝙖𝙡𝙩𝙖 𝙙𝙚 𝙥𝙚𝙙𝙖𝙡𝙚𝙤. 😍🙌
.
&gt;Pasate a las dos ruedas, pasate a #Topmega 😉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224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C98BC-7C05-4561-876C-D46805B60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42214153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A9DE9-D70C-4933-A4D4-314BD00DC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95F35-C83F-40FD-A868-795EAB4660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5879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612559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1027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6658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3657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152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6763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10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- 2021-08-26 10:30:11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Subí a tu #Topmega y mejorá tu postura. 😱
.
➡Así como lees, la inclinación de nuestro cuerpo hacia el manubrio favorece el fortalecimiento de los músculos del área lumbar. ¿El resultado?: más resistencia en la espalda y una postura de bailarina. 😎😎
.
𝗨𝗻 𝗺𝗼𝘁𝗶𝘃𝗼 𝗺á𝘀 𝗽𝗮𝗿𝗮 𝗽𝗮𝘀𝗮𝗿𝘁𝗲 𝗮 𝗹𝗮𝘀 𝗱𝗼𝘀 𝗿𝘂𝗲𝗱𝗮𝘀. ✅😉
.
Encontrá el modelo 𝙎𝙐𝙉𝙎𝙃𝙄𝙉𝙀 y muchos más en nuestra tienda online 🛒 y en las mejores bicicleterías del país. ✅🇦🇷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17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23D45-25C4-46B7-9474-5363A409D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6522257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B200F-DFB2-4F56-AA02-EB05B7E5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32D753-AC39-49F9-B652-063D727077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2511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85804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68253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24654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9434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79529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5190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79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- 2021-09-15 16:00:27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&gt;Oxigená tu cerebro y combatí el estrés: 𝘀𝘂𝗯í 𝗮 𝘁𝘂 𝗧𝗼𝗽𝗺𝗲𝗴𝗮 ✅
.
𝘿𝙖𝙡𝙚 𝙖 𝙩𝙪 𝙘𝙪𝙚𝙧𝙥𝙤 𝙗𝙞𝙘𝙞, 𝙙𝙖𝙡𝙚 𝙏𝙤𝙥𝙢𝙚𝙜𝙖. 🔥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994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2263A-31DC-4429-9C3B-E55AD3B53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6662262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CE5A9-D93E-4FC2-A3D5-9E09A0EF0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B22D0-4DA1-4570-879D-9272762BCA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4369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63552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77995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62526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5429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51186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1728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07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- 2021-08-21 11:02:06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ᴍɪʀá ᴇʟ ᴍᴜɴᴅᴏ ᴅᴇsᴅᴇ ᴜɴᴀ 🚲 ʙɪᴄɪ, con #Topmega 🤜🤛
.
➡ Para ir a trabajar, para entrenar o para salir a pasear, 𝗻𝘂𝗲𝘀𝘁𝗿𝗮𝘀 𝗯𝗶𝗰𝗶𝘀 𝘀𝗼𝗻 𝘂𝗻 💯 𝗲𝗻 𝘁𝗼𝗱𝗼.
.
Metete a nuestra web 🌐 [link en bio] y conocelas en detalle ✅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656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13F35-C5A5-4298-B1F9-AC681A58C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8032187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1391</Words>
  <Application>Microsoft Office PowerPoint</Application>
  <PresentationFormat>On-screen Show (4:3)</PresentationFormat>
  <Paragraphs>561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quintly_template</vt:lpstr>
      <vt:lpstr>Reporte Instagram</vt:lpstr>
      <vt:lpstr>Instagram Key Metrics Table | Teknialbikes</vt:lpstr>
      <vt:lpstr>Instagram Follower Distribution | Teknialbikes</vt:lpstr>
      <vt:lpstr>Instagram Key Metrics Radar | Teknialbikes</vt:lpstr>
      <vt:lpstr>Instagram Followers Total | Teknialbikes</vt:lpstr>
      <vt:lpstr>Instagram Followers Change | Teknialbikes</vt:lpstr>
      <vt:lpstr>Instagram Posts By Weekday | Teknialbikes</vt:lpstr>
      <vt:lpstr>Instagram Followers Change Per Weekday | Teknialbikes</vt:lpstr>
      <vt:lpstr>Instagram Posts By Hour | Teknialbikes</vt:lpstr>
      <vt:lpstr>Instagram Interaction Rate By Weekday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23</vt:lpstr>
      <vt:lpstr>Instagram Posts Table | Teknialbikes - 2 of 23</vt:lpstr>
      <vt:lpstr>Instagram Posts Table | Teknialbikes - 3 of 23</vt:lpstr>
      <vt:lpstr>Instagram Posts Table | Teknialbikes - 4 of 23</vt:lpstr>
      <vt:lpstr>Instagram Posts Table | Teknialbikes - 5 of 23</vt:lpstr>
      <vt:lpstr>Instagram Posts Table | Teknialbikes - 6 of 23</vt:lpstr>
      <vt:lpstr>Instagram Posts Table | Teknialbikes - 7 of 23</vt:lpstr>
      <vt:lpstr>Instagram Posts Table | Teknialbikes - 8 of 23</vt:lpstr>
      <vt:lpstr>Instagram Posts Table | Teknialbikes - 9 of 23</vt:lpstr>
      <vt:lpstr>Instagram Posts Table | Teknialbikes - 10 of 23</vt:lpstr>
      <vt:lpstr>Instagram Posts Table | Teknialbikes - 11 of 23</vt:lpstr>
      <vt:lpstr>Instagram Posts Table | Teknialbikes - 12 of 23</vt:lpstr>
      <vt:lpstr>Instagram Posts Table | Teknialbikes - 13 of 23</vt:lpstr>
      <vt:lpstr>Instagram Posts Table | Teknialbikes - 14 of 23</vt:lpstr>
      <vt:lpstr>Instagram Posts Table | Teknialbikes - 15 of 23</vt:lpstr>
      <vt:lpstr>Instagram Posts Table | Teknialbikes - 16 of 23</vt:lpstr>
      <vt:lpstr>Instagram Posts Table | Teknialbikes - 17 of 23</vt:lpstr>
      <vt:lpstr>Instagram Posts Table | Teknialbikes - 18 of 23</vt:lpstr>
      <vt:lpstr>Instagram Posts Table | Teknialbikes - 19 of 23</vt:lpstr>
      <vt:lpstr>Instagram Posts Table | Teknialbikes - 20 of 23</vt:lpstr>
      <vt:lpstr>Instagram Posts Table | Teknialbikes - 21 of 23</vt:lpstr>
      <vt:lpstr>Instagram Posts Table | Teknialbikes - 22 of 23</vt:lpstr>
      <vt:lpstr>Instagram Posts Table | Teknialbikes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2021-09-21T02:21:42Z</dcterms:created>
  <dcterms:modified xsi:type="dcterms:W3CDTF">2021-09-21T02:22:47Z</dcterms:modified>
</cp:coreProperties>
</file>