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c:v>
                </c:pt>
                <c:pt idx="1">
                  <c:v>Sym Motors Argentina</c:v>
                </c:pt>
                <c:pt idx="2">
                  <c:v>Kymco Argentina</c:v>
                </c:pt>
              </c:strCache>
            </c:strRef>
          </c:cat>
          <c:val>
            <c:numRef>
              <c:f>Sheet1!$A$2:$C$2</c:f>
              <c:numCache>
                <c:formatCode>General</c:formatCode>
                <c:ptCount val="3"/>
                <c:pt idx="0">
                  <c:v>1160675</c:v>
                </c:pt>
                <c:pt idx="1">
                  <c:v>42865</c:v>
                </c:pt>
                <c:pt idx="2">
                  <c:v>7107</c:v>
                </c:pt>
              </c:numCache>
            </c:numRef>
          </c:val>
          <c:extLst>
            <c:ext xmlns:c16="http://schemas.microsoft.com/office/drawing/2014/chart" uri="{C3380CC4-5D6E-409C-BE32-E72D297353CC}">
              <c16:uniqueId val="{00000000-FEB4-4041-ADBF-669F29B3C02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c:v>
                </c:pt>
                <c:pt idx="1">
                  <c:v>Sym Motors Argentina</c:v>
                </c:pt>
                <c:pt idx="2">
                  <c:v>Kymco Argentina</c:v>
                </c:pt>
              </c:strCache>
            </c:strRef>
          </c:cat>
          <c:val>
            <c:numRef>
              <c:f>Sheet1!$A$2:$C$2</c:f>
              <c:numCache>
                <c:formatCode>General</c:formatCode>
                <c:ptCount val="3"/>
                <c:pt idx="0">
                  <c:v>1258</c:v>
                </c:pt>
                <c:pt idx="1">
                  <c:v>106</c:v>
                </c:pt>
                <c:pt idx="2">
                  <c:v>38</c:v>
                </c:pt>
              </c:numCache>
            </c:numRef>
          </c:val>
          <c:extLst>
            <c:ext xmlns:c16="http://schemas.microsoft.com/office/drawing/2014/chart" uri="{C3380CC4-5D6E-409C-BE32-E72D297353CC}">
              <c16:uniqueId val="{00000000-69A5-4537-9C9E-18DA72BA17C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3.6930999999999998</c:v>
                </c:pt>
                <c:pt idx="1">
                  <c:v>75</c:v>
                </c:pt>
                <c:pt idx="2">
                  <c:v>85.915499999999994</c:v>
                </c:pt>
                <c:pt idx="3">
                  <c:v>0</c:v>
                </c:pt>
                <c:pt idx="4">
                  <c:v>19.236599999999999</c:v>
                </c:pt>
                <c:pt idx="5">
                  <c:v>46.116100000000003</c:v>
                </c:pt>
              </c:numCache>
            </c:numRef>
          </c:val>
          <c:extLst>
            <c:ext xmlns:c16="http://schemas.microsoft.com/office/drawing/2014/chart" uri="{C3380CC4-5D6E-409C-BE32-E72D297353CC}">
              <c16:uniqueId val="{00000000-467D-4198-9EB4-9877B60AD14B}"/>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0.61229999999999996</c:v>
                </c:pt>
                <c:pt idx="1">
                  <c:v>50</c:v>
                </c:pt>
                <c:pt idx="2">
                  <c:v>49.2958</c:v>
                </c:pt>
                <c:pt idx="3">
                  <c:v>0</c:v>
                </c:pt>
                <c:pt idx="4">
                  <c:v>100</c:v>
                </c:pt>
                <c:pt idx="5">
                  <c:v>100</c:v>
                </c:pt>
              </c:numCache>
            </c:numRef>
          </c:val>
          <c:extLst>
            <c:ext xmlns:c16="http://schemas.microsoft.com/office/drawing/2014/chart" uri="{C3380CC4-5D6E-409C-BE32-E72D297353CC}">
              <c16:uniqueId val="{00000001-467D-4198-9EB4-9877B60AD14B}"/>
            </c:ext>
          </c:extLst>
        </c:ser>
        <c:ser>
          <c:idx val="2"/>
          <c:order val="2"/>
          <c:tx>
            <c:strRef>
              <c:f>Sheet1!$D$1</c:f>
              <c:strCache>
                <c:ptCount val="1"/>
                <c:pt idx="0">
                  <c:v>Keeway</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100</c:v>
                </c:pt>
                <c:pt idx="3">
                  <c:v>0</c:v>
                </c:pt>
                <c:pt idx="4">
                  <c:v>0.61970000000000003</c:v>
                </c:pt>
                <c:pt idx="5">
                  <c:v>20.1844</c:v>
                </c:pt>
              </c:numCache>
            </c:numRef>
          </c:val>
          <c:extLst>
            <c:ext xmlns:c16="http://schemas.microsoft.com/office/drawing/2014/chart" uri="{C3380CC4-5D6E-409C-BE32-E72D297353CC}">
              <c16:uniqueId val="{00000002-467D-4198-9EB4-9877B60AD14B}"/>
            </c:ext>
          </c:extLst>
        </c:ser>
        <c:dLbls>
          <c:showLegendKey val="0"/>
          <c:showVal val="0"/>
          <c:showCatName val="0"/>
          <c:showSerName val="0"/>
          <c:showPercent val="0"/>
          <c:showBubbleSize val="0"/>
        </c:dLbls>
        <c:axId val="75911656"/>
        <c:axId val="75918872"/>
      </c:radarChart>
      <c:catAx>
        <c:axId val="7591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18872"/>
        <c:crosses val="autoZero"/>
        <c:auto val="1"/>
        <c:lblAlgn val="ctr"/>
        <c:lblOffset val="100"/>
        <c:noMultiLvlLbl val="0"/>
      </c:catAx>
      <c:valAx>
        <c:axId val="7591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1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42762</c:v>
                </c:pt>
                <c:pt idx="1">
                  <c:v>42766</c:v>
                </c:pt>
                <c:pt idx="2">
                  <c:v>42761</c:v>
                </c:pt>
                <c:pt idx="3">
                  <c:v>42765</c:v>
                </c:pt>
                <c:pt idx="4">
                  <c:v>42772</c:v>
                </c:pt>
                <c:pt idx="5">
                  <c:v>42773</c:v>
                </c:pt>
                <c:pt idx="6">
                  <c:v>42777</c:v>
                </c:pt>
                <c:pt idx="7">
                  <c:v>42784</c:v>
                </c:pt>
                <c:pt idx="8">
                  <c:v>42787</c:v>
                </c:pt>
                <c:pt idx="9">
                  <c:v>42788</c:v>
                </c:pt>
                <c:pt idx="10">
                  <c:v>42789</c:v>
                </c:pt>
                <c:pt idx="11">
                  <c:v>42787</c:v>
                </c:pt>
                <c:pt idx="12">
                  <c:v>42791</c:v>
                </c:pt>
                <c:pt idx="13">
                  <c:v>42792</c:v>
                </c:pt>
                <c:pt idx="14">
                  <c:v>42795</c:v>
                </c:pt>
                <c:pt idx="15">
                  <c:v>42798</c:v>
                </c:pt>
                <c:pt idx="16">
                  <c:v>42797</c:v>
                </c:pt>
                <c:pt idx="17">
                  <c:v>42801</c:v>
                </c:pt>
                <c:pt idx="18">
                  <c:v>42808</c:v>
                </c:pt>
                <c:pt idx="19">
                  <c:v>42813</c:v>
                </c:pt>
                <c:pt idx="20">
                  <c:v>42817</c:v>
                </c:pt>
                <c:pt idx="21">
                  <c:v>42824</c:v>
                </c:pt>
                <c:pt idx="22">
                  <c:v>42828</c:v>
                </c:pt>
                <c:pt idx="23">
                  <c:v>42833</c:v>
                </c:pt>
                <c:pt idx="24">
                  <c:v>42837</c:v>
                </c:pt>
                <c:pt idx="25">
                  <c:v>42842</c:v>
                </c:pt>
                <c:pt idx="26">
                  <c:v>42850</c:v>
                </c:pt>
                <c:pt idx="27">
                  <c:v>42855</c:v>
                </c:pt>
                <c:pt idx="28">
                  <c:v>42859</c:v>
                </c:pt>
                <c:pt idx="29">
                  <c:v>42858</c:v>
                </c:pt>
                <c:pt idx="30">
                  <c:v>42865</c:v>
                </c:pt>
                <c:pt idx="31">
                  <c:v>42865</c:v>
                </c:pt>
              </c:numCache>
            </c:numRef>
          </c:val>
          <c:smooth val="0"/>
          <c:extLst>
            <c:ext xmlns:c16="http://schemas.microsoft.com/office/drawing/2014/chart" uri="{C3380CC4-5D6E-409C-BE32-E72D297353CC}">
              <c16:uniqueId val="{00000000-A45B-4FA8-80F4-B7640B4644CE}"/>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7069</c:v>
                </c:pt>
                <c:pt idx="1">
                  <c:v>7069</c:v>
                </c:pt>
                <c:pt idx="2">
                  <c:v>7067</c:v>
                </c:pt>
                <c:pt idx="3">
                  <c:v>7067</c:v>
                </c:pt>
                <c:pt idx="4">
                  <c:v>7067</c:v>
                </c:pt>
                <c:pt idx="5">
                  <c:v>7070</c:v>
                </c:pt>
                <c:pt idx="6">
                  <c:v>7071</c:v>
                </c:pt>
                <c:pt idx="7">
                  <c:v>7071</c:v>
                </c:pt>
                <c:pt idx="8">
                  <c:v>7072</c:v>
                </c:pt>
                <c:pt idx="9">
                  <c:v>7070</c:v>
                </c:pt>
                <c:pt idx="10">
                  <c:v>7070</c:v>
                </c:pt>
                <c:pt idx="11">
                  <c:v>7070</c:v>
                </c:pt>
                <c:pt idx="12">
                  <c:v>7070</c:v>
                </c:pt>
                <c:pt idx="13">
                  <c:v>7070</c:v>
                </c:pt>
                <c:pt idx="14">
                  <c:v>7071</c:v>
                </c:pt>
                <c:pt idx="15">
                  <c:v>7074</c:v>
                </c:pt>
                <c:pt idx="16">
                  <c:v>7077</c:v>
                </c:pt>
                <c:pt idx="17">
                  <c:v>7077</c:v>
                </c:pt>
                <c:pt idx="18">
                  <c:v>7080</c:v>
                </c:pt>
                <c:pt idx="19">
                  <c:v>7081</c:v>
                </c:pt>
                <c:pt idx="20">
                  <c:v>7083</c:v>
                </c:pt>
                <c:pt idx="21">
                  <c:v>7082</c:v>
                </c:pt>
                <c:pt idx="22">
                  <c:v>7083</c:v>
                </c:pt>
                <c:pt idx="23">
                  <c:v>7086</c:v>
                </c:pt>
                <c:pt idx="24">
                  <c:v>7089</c:v>
                </c:pt>
                <c:pt idx="25">
                  <c:v>7090</c:v>
                </c:pt>
                <c:pt idx="26">
                  <c:v>7092</c:v>
                </c:pt>
                <c:pt idx="27">
                  <c:v>7093</c:v>
                </c:pt>
                <c:pt idx="28">
                  <c:v>7101</c:v>
                </c:pt>
                <c:pt idx="29">
                  <c:v>7102</c:v>
                </c:pt>
                <c:pt idx="30">
                  <c:v>7104</c:v>
                </c:pt>
                <c:pt idx="31">
                  <c:v>7107</c:v>
                </c:pt>
              </c:numCache>
            </c:numRef>
          </c:val>
          <c:smooth val="0"/>
          <c:extLst>
            <c:ext xmlns:c16="http://schemas.microsoft.com/office/drawing/2014/chart" uri="{C3380CC4-5D6E-409C-BE32-E72D297353CC}">
              <c16:uniqueId val="{00000001-A45B-4FA8-80F4-B7640B4644CE}"/>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1159595</c:v>
                </c:pt>
                <c:pt idx="1">
                  <c:v>1159916</c:v>
                </c:pt>
                <c:pt idx="2">
                  <c:v>1159979</c:v>
                </c:pt>
                <c:pt idx="3">
                  <c:v>1160413</c:v>
                </c:pt>
                <c:pt idx="4">
                  <c:v>1160722</c:v>
                </c:pt>
                <c:pt idx="5">
                  <c:v>1160783</c:v>
                </c:pt>
                <c:pt idx="6">
                  <c:v>1160823</c:v>
                </c:pt>
                <c:pt idx="7">
                  <c:v>1160899</c:v>
                </c:pt>
                <c:pt idx="8">
                  <c:v>1161034</c:v>
                </c:pt>
                <c:pt idx="9">
                  <c:v>1160078</c:v>
                </c:pt>
                <c:pt idx="10">
                  <c:v>1160185</c:v>
                </c:pt>
                <c:pt idx="11">
                  <c:v>1160392</c:v>
                </c:pt>
                <c:pt idx="12">
                  <c:v>1160374</c:v>
                </c:pt>
                <c:pt idx="13">
                  <c:v>1160440</c:v>
                </c:pt>
                <c:pt idx="14">
                  <c:v>1160473</c:v>
                </c:pt>
                <c:pt idx="15">
                  <c:v>1160595</c:v>
                </c:pt>
                <c:pt idx="16">
                  <c:v>1160514</c:v>
                </c:pt>
                <c:pt idx="17">
                  <c:v>1160556</c:v>
                </c:pt>
                <c:pt idx="18">
                  <c:v>1160721</c:v>
                </c:pt>
                <c:pt idx="19">
                  <c:v>1160844</c:v>
                </c:pt>
                <c:pt idx="20">
                  <c:v>1160869</c:v>
                </c:pt>
                <c:pt idx="21">
                  <c:v>1160960</c:v>
                </c:pt>
                <c:pt idx="22">
                  <c:v>1161095</c:v>
                </c:pt>
                <c:pt idx="23">
                  <c:v>1161323</c:v>
                </c:pt>
                <c:pt idx="24">
                  <c:v>1160343</c:v>
                </c:pt>
                <c:pt idx="25">
                  <c:v>1160335</c:v>
                </c:pt>
                <c:pt idx="26">
                  <c:v>1160436</c:v>
                </c:pt>
                <c:pt idx="27">
                  <c:v>1160552</c:v>
                </c:pt>
                <c:pt idx="28">
                  <c:v>1160424</c:v>
                </c:pt>
                <c:pt idx="29">
                  <c:v>1160360</c:v>
                </c:pt>
                <c:pt idx="30">
                  <c:v>1160452</c:v>
                </c:pt>
                <c:pt idx="31">
                  <c:v>1160675</c:v>
                </c:pt>
              </c:numCache>
            </c:numRef>
          </c:val>
          <c:smooth val="0"/>
          <c:extLst>
            <c:ext xmlns:c16="http://schemas.microsoft.com/office/drawing/2014/chart" uri="{C3380CC4-5D6E-409C-BE32-E72D297353CC}">
              <c16:uniqueId val="{00000002-A45B-4FA8-80F4-B7640B4644CE}"/>
            </c:ext>
          </c:extLst>
        </c:ser>
        <c:dLbls>
          <c:showLegendKey val="0"/>
          <c:showVal val="0"/>
          <c:showCatName val="0"/>
          <c:showSerName val="0"/>
          <c:showPercent val="0"/>
          <c:showBubbleSize val="0"/>
        </c:dLbls>
        <c:smooth val="0"/>
        <c:axId val="75917560"/>
        <c:axId val="75924776"/>
      </c:lineChart>
      <c:dateAx>
        <c:axId val="75917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24776"/>
        <c:crosses val="autoZero"/>
        <c:auto val="1"/>
        <c:lblOffset val="100"/>
        <c:baseTimeUnit val="days"/>
      </c:dateAx>
      <c:valAx>
        <c:axId val="7592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1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c:v>
                </c:pt>
                <c:pt idx="1">
                  <c:v>Sym Motors Argentina</c:v>
                </c:pt>
                <c:pt idx="2">
                  <c:v>Kymco Argentina</c:v>
                </c:pt>
              </c:strCache>
            </c:strRef>
          </c:cat>
          <c:val>
            <c:numRef>
              <c:f>Sheet1!$A$2:$C$2</c:f>
              <c:numCache>
                <c:formatCode>General</c:formatCode>
                <c:ptCount val="3"/>
                <c:pt idx="0">
                  <c:v>8</c:v>
                </c:pt>
                <c:pt idx="1">
                  <c:v>6</c:v>
                </c:pt>
                <c:pt idx="2">
                  <c:v>4</c:v>
                </c:pt>
              </c:numCache>
            </c:numRef>
          </c:val>
          <c:extLst>
            <c:ext xmlns:c16="http://schemas.microsoft.com/office/drawing/2014/chart" uri="{C3380CC4-5D6E-409C-BE32-E72D297353CC}">
              <c16:uniqueId val="{00000000-8FBF-4189-938A-E6AD6A3C2E1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c:v>
                </c:pt>
                <c:pt idx="1">
                  <c:v>Sym Motors Argentina</c:v>
                </c:pt>
                <c:pt idx="2">
                  <c:v>Kymco Argentina</c:v>
                </c:pt>
              </c:strCache>
            </c:strRef>
          </c:cat>
          <c:val>
            <c:numRef>
              <c:f>Sheet1!$A$2:$C$2</c:f>
              <c:numCache>
                <c:formatCode>General</c:formatCode>
                <c:ptCount val="3"/>
                <c:pt idx="0">
                  <c:v>71</c:v>
                </c:pt>
                <c:pt idx="1">
                  <c:v>61</c:v>
                </c:pt>
                <c:pt idx="2">
                  <c:v>35</c:v>
                </c:pt>
              </c:numCache>
            </c:numRef>
          </c:val>
          <c:extLst>
            <c:ext xmlns:c16="http://schemas.microsoft.com/office/drawing/2014/chart" uri="{C3380CC4-5D6E-409C-BE32-E72D297353CC}">
              <c16:uniqueId val="{00000000-3891-4E4D-8976-77FD6FF2604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3</c:v>
                </c:pt>
                <c:pt idx="1">
                  <c:v>4</c:v>
                </c:pt>
                <c:pt idx="2">
                  <c:v>-5</c:v>
                </c:pt>
                <c:pt idx="3">
                  <c:v>4</c:v>
                </c:pt>
                <c:pt idx="4">
                  <c:v>7</c:v>
                </c:pt>
                <c:pt idx="5">
                  <c:v>1</c:v>
                </c:pt>
                <c:pt idx="6">
                  <c:v>4</c:v>
                </c:pt>
                <c:pt idx="7">
                  <c:v>7</c:v>
                </c:pt>
                <c:pt idx="8">
                  <c:v>3</c:v>
                </c:pt>
                <c:pt idx="9">
                  <c:v>1</c:v>
                </c:pt>
                <c:pt idx="10">
                  <c:v>1</c:v>
                </c:pt>
                <c:pt idx="11">
                  <c:v>-2</c:v>
                </c:pt>
                <c:pt idx="12">
                  <c:v>4</c:v>
                </c:pt>
                <c:pt idx="13">
                  <c:v>1</c:v>
                </c:pt>
                <c:pt idx="14">
                  <c:v>3</c:v>
                </c:pt>
                <c:pt idx="15">
                  <c:v>3</c:v>
                </c:pt>
                <c:pt idx="16">
                  <c:v>-1</c:v>
                </c:pt>
                <c:pt idx="17">
                  <c:v>4</c:v>
                </c:pt>
                <c:pt idx="18">
                  <c:v>7</c:v>
                </c:pt>
                <c:pt idx="19">
                  <c:v>5</c:v>
                </c:pt>
                <c:pt idx="20">
                  <c:v>4</c:v>
                </c:pt>
                <c:pt idx="21">
                  <c:v>7</c:v>
                </c:pt>
                <c:pt idx="22">
                  <c:v>4</c:v>
                </c:pt>
                <c:pt idx="23">
                  <c:v>5</c:v>
                </c:pt>
                <c:pt idx="24">
                  <c:v>4</c:v>
                </c:pt>
                <c:pt idx="25">
                  <c:v>5</c:v>
                </c:pt>
                <c:pt idx="26">
                  <c:v>8</c:v>
                </c:pt>
                <c:pt idx="27">
                  <c:v>5</c:v>
                </c:pt>
                <c:pt idx="28">
                  <c:v>4</c:v>
                </c:pt>
                <c:pt idx="29">
                  <c:v>-1</c:v>
                </c:pt>
                <c:pt idx="30">
                  <c:v>7</c:v>
                </c:pt>
                <c:pt idx="31">
                  <c:v>0</c:v>
                </c:pt>
              </c:numCache>
            </c:numRef>
          </c:val>
          <c:smooth val="0"/>
          <c:extLst>
            <c:ext xmlns:c16="http://schemas.microsoft.com/office/drawing/2014/chart" uri="{C3380CC4-5D6E-409C-BE32-E72D297353CC}">
              <c16:uniqueId val="{00000000-912B-4964-BED5-C0DA7314B6C7}"/>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0</c:v>
                </c:pt>
                <c:pt idx="1">
                  <c:v>0</c:v>
                </c:pt>
                <c:pt idx="2">
                  <c:v>-2</c:v>
                </c:pt>
                <c:pt idx="3">
                  <c:v>0</c:v>
                </c:pt>
                <c:pt idx="4">
                  <c:v>0</c:v>
                </c:pt>
                <c:pt idx="5">
                  <c:v>3</c:v>
                </c:pt>
                <c:pt idx="6">
                  <c:v>1</c:v>
                </c:pt>
                <c:pt idx="7">
                  <c:v>0</c:v>
                </c:pt>
                <c:pt idx="8">
                  <c:v>1</c:v>
                </c:pt>
                <c:pt idx="9">
                  <c:v>-2</c:v>
                </c:pt>
                <c:pt idx="10">
                  <c:v>0</c:v>
                </c:pt>
                <c:pt idx="11">
                  <c:v>0</c:v>
                </c:pt>
                <c:pt idx="12">
                  <c:v>0</c:v>
                </c:pt>
                <c:pt idx="13">
                  <c:v>0</c:v>
                </c:pt>
                <c:pt idx="14">
                  <c:v>1</c:v>
                </c:pt>
                <c:pt idx="15">
                  <c:v>3</c:v>
                </c:pt>
                <c:pt idx="16">
                  <c:v>3</c:v>
                </c:pt>
                <c:pt idx="17">
                  <c:v>0</c:v>
                </c:pt>
                <c:pt idx="18">
                  <c:v>3</c:v>
                </c:pt>
                <c:pt idx="19">
                  <c:v>1</c:v>
                </c:pt>
                <c:pt idx="20">
                  <c:v>2</c:v>
                </c:pt>
                <c:pt idx="21">
                  <c:v>-1</c:v>
                </c:pt>
                <c:pt idx="22">
                  <c:v>1</c:v>
                </c:pt>
                <c:pt idx="23">
                  <c:v>3</c:v>
                </c:pt>
                <c:pt idx="24">
                  <c:v>3</c:v>
                </c:pt>
                <c:pt idx="25">
                  <c:v>1</c:v>
                </c:pt>
                <c:pt idx="26">
                  <c:v>2</c:v>
                </c:pt>
                <c:pt idx="27">
                  <c:v>1</c:v>
                </c:pt>
                <c:pt idx="28">
                  <c:v>8</c:v>
                </c:pt>
                <c:pt idx="29">
                  <c:v>1</c:v>
                </c:pt>
                <c:pt idx="30">
                  <c:v>2</c:v>
                </c:pt>
                <c:pt idx="31">
                  <c:v>3</c:v>
                </c:pt>
              </c:numCache>
            </c:numRef>
          </c:val>
          <c:smooth val="0"/>
          <c:extLst>
            <c:ext xmlns:c16="http://schemas.microsoft.com/office/drawing/2014/chart" uri="{C3380CC4-5D6E-409C-BE32-E72D297353CC}">
              <c16:uniqueId val="{00000001-912B-4964-BED5-C0DA7314B6C7}"/>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178</c:v>
                </c:pt>
                <c:pt idx="1">
                  <c:v>321</c:v>
                </c:pt>
                <c:pt idx="2">
                  <c:v>63</c:v>
                </c:pt>
                <c:pt idx="3">
                  <c:v>434</c:v>
                </c:pt>
                <c:pt idx="4">
                  <c:v>309</c:v>
                </c:pt>
                <c:pt idx="5">
                  <c:v>61</c:v>
                </c:pt>
                <c:pt idx="6">
                  <c:v>40</c:v>
                </c:pt>
                <c:pt idx="7">
                  <c:v>76</c:v>
                </c:pt>
                <c:pt idx="8">
                  <c:v>135</c:v>
                </c:pt>
                <c:pt idx="9">
                  <c:v>-956</c:v>
                </c:pt>
                <c:pt idx="10">
                  <c:v>107</c:v>
                </c:pt>
                <c:pt idx="11">
                  <c:v>207</c:v>
                </c:pt>
                <c:pt idx="12">
                  <c:v>-18</c:v>
                </c:pt>
                <c:pt idx="13">
                  <c:v>66</c:v>
                </c:pt>
                <c:pt idx="14">
                  <c:v>33</c:v>
                </c:pt>
                <c:pt idx="15">
                  <c:v>122</c:v>
                </c:pt>
                <c:pt idx="16">
                  <c:v>-81</c:v>
                </c:pt>
                <c:pt idx="17">
                  <c:v>42</c:v>
                </c:pt>
                <c:pt idx="18">
                  <c:v>165</c:v>
                </c:pt>
                <c:pt idx="19">
                  <c:v>123</c:v>
                </c:pt>
                <c:pt idx="20">
                  <c:v>25</c:v>
                </c:pt>
                <c:pt idx="21">
                  <c:v>91</c:v>
                </c:pt>
                <c:pt idx="22">
                  <c:v>135</c:v>
                </c:pt>
                <c:pt idx="23">
                  <c:v>228</c:v>
                </c:pt>
                <c:pt idx="24">
                  <c:v>-980</c:v>
                </c:pt>
                <c:pt idx="25">
                  <c:v>-8</c:v>
                </c:pt>
                <c:pt idx="26">
                  <c:v>101</c:v>
                </c:pt>
                <c:pt idx="27">
                  <c:v>116</c:v>
                </c:pt>
                <c:pt idx="28">
                  <c:v>-128</c:v>
                </c:pt>
                <c:pt idx="29">
                  <c:v>-64</c:v>
                </c:pt>
                <c:pt idx="30">
                  <c:v>92</c:v>
                </c:pt>
                <c:pt idx="31">
                  <c:v>223</c:v>
                </c:pt>
              </c:numCache>
            </c:numRef>
          </c:val>
          <c:smooth val="0"/>
          <c:extLst>
            <c:ext xmlns:c16="http://schemas.microsoft.com/office/drawing/2014/chart" uri="{C3380CC4-5D6E-409C-BE32-E72D297353CC}">
              <c16:uniqueId val="{00000002-912B-4964-BED5-C0DA7314B6C7}"/>
            </c:ext>
          </c:extLst>
        </c:ser>
        <c:dLbls>
          <c:showLegendKey val="0"/>
          <c:showVal val="0"/>
          <c:showCatName val="0"/>
          <c:showSerName val="0"/>
          <c:showPercent val="0"/>
          <c:showBubbleSize val="0"/>
        </c:dLbls>
        <c:smooth val="0"/>
        <c:axId val="75912312"/>
        <c:axId val="75912640"/>
      </c:lineChart>
      <c:dateAx>
        <c:axId val="75912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12640"/>
        <c:crosses val="autoZero"/>
        <c:auto val="1"/>
        <c:lblOffset val="100"/>
        <c:baseTimeUnit val="days"/>
      </c:dateAx>
      <c:valAx>
        <c:axId val="7591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1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5</c:v>
                </c:pt>
                <c:pt idx="3">
                  <c:v>3</c:v>
                </c:pt>
                <c:pt idx="4">
                  <c:v>1</c:v>
                </c:pt>
                <c:pt idx="5">
                  <c:v>3</c:v>
                </c:pt>
                <c:pt idx="6">
                  <c:v>4</c:v>
                </c:pt>
              </c:numCache>
            </c:numRef>
          </c:val>
          <c:extLst>
            <c:ext xmlns:c16="http://schemas.microsoft.com/office/drawing/2014/chart" uri="{C3380CC4-5D6E-409C-BE32-E72D297353CC}">
              <c16:uniqueId val="{00000000-B060-4C5C-ADD9-9563BA21F624}"/>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2</c:v>
                </c:pt>
                <c:pt idx="3">
                  <c:v>1</c:v>
                </c:pt>
                <c:pt idx="4">
                  <c:v>1</c:v>
                </c:pt>
                <c:pt idx="5">
                  <c:v>1</c:v>
                </c:pt>
                <c:pt idx="6">
                  <c:v>1</c:v>
                </c:pt>
              </c:numCache>
            </c:numRef>
          </c:val>
          <c:extLst>
            <c:ext xmlns:c16="http://schemas.microsoft.com/office/drawing/2014/chart" uri="{C3380CC4-5D6E-409C-BE32-E72D297353CC}">
              <c16:uniqueId val="{00000001-B060-4C5C-ADD9-9563BA21F624}"/>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67</c:v>
                </c:pt>
                <c:pt idx="1">
                  <c:v>62</c:v>
                </c:pt>
                <c:pt idx="2">
                  <c:v>50</c:v>
                </c:pt>
                <c:pt idx="3">
                  <c:v>130</c:v>
                </c:pt>
                <c:pt idx="4">
                  <c:v>-131</c:v>
                </c:pt>
                <c:pt idx="5">
                  <c:v>-35</c:v>
                </c:pt>
                <c:pt idx="6">
                  <c:v>168</c:v>
                </c:pt>
              </c:numCache>
            </c:numRef>
          </c:val>
          <c:extLst>
            <c:ext xmlns:c16="http://schemas.microsoft.com/office/drawing/2014/chart" uri="{C3380CC4-5D6E-409C-BE32-E72D297353CC}">
              <c16:uniqueId val="{00000002-B060-4C5C-ADD9-9563BA21F624}"/>
            </c:ext>
          </c:extLst>
        </c:ser>
        <c:dLbls>
          <c:showLegendKey val="0"/>
          <c:showVal val="0"/>
          <c:showCatName val="0"/>
          <c:showSerName val="0"/>
          <c:showPercent val="0"/>
          <c:showBubbleSize val="0"/>
        </c:dLbls>
        <c:gapWidth val="219"/>
        <c:overlap val="-27"/>
        <c:axId val="404596552"/>
        <c:axId val="404592616"/>
      </c:barChart>
      <c:catAx>
        <c:axId val="40459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92616"/>
        <c:crosses val="autoZero"/>
        <c:auto val="1"/>
        <c:lblAlgn val="ctr"/>
        <c:lblOffset val="100"/>
        <c:noMultiLvlLbl val="0"/>
      </c:catAx>
      <c:valAx>
        <c:axId val="40459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9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7.0160667929558699E-3</c:v>
                </c:pt>
                <c:pt idx="1">
                  <c:v>9.3540994340769804E-3</c:v>
                </c:pt>
                <c:pt idx="2">
                  <c:v>-1.16915306551934E-2</c:v>
                </c:pt>
                <c:pt idx="3">
                  <c:v>9.3543181871331392E-3</c:v>
                </c:pt>
                <c:pt idx="4">
                  <c:v>1.6368525663509902E-2</c:v>
                </c:pt>
                <c:pt idx="5">
                  <c:v>2.3379781165248298E-3</c:v>
                </c:pt>
                <c:pt idx="6">
                  <c:v>9.3516938255441499E-3</c:v>
                </c:pt>
                <c:pt idx="7">
                  <c:v>1.63639338897071E-2</c:v>
                </c:pt>
                <c:pt idx="8">
                  <c:v>7.0119670905011196E-3</c:v>
                </c:pt>
                <c:pt idx="9">
                  <c:v>2.3371584827167101E-3</c:v>
                </c:pt>
                <c:pt idx="10">
                  <c:v>2.3371038608955802E-3</c:v>
                </c:pt>
                <c:pt idx="11">
                  <c:v>-4.6740984832550399E-3</c:v>
                </c:pt>
                <c:pt idx="12">
                  <c:v>9.3486339308668492E-3</c:v>
                </c:pt>
                <c:pt idx="13">
                  <c:v>2.3369400107499201E-3</c:v>
                </c:pt>
                <c:pt idx="14">
                  <c:v>7.0106561974200799E-3</c:v>
                </c:pt>
                <c:pt idx="15">
                  <c:v>7.0101647388713601E-3</c:v>
                </c:pt>
                <c:pt idx="16">
                  <c:v>-2.3365577830739802E-3</c:v>
                </c:pt>
                <c:pt idx="17">
                  <c:v>9.3464495174895405E-3</c:v>
                </c:pt>
                <c:pt idx="18">
                  <c:v>1.6354758066400299E-2</c:v>
                </c:pt>
                <c:pt idx="19">
                  <c:v>1.1680059801906201E-2</c:v>
                </c:pt>
                <c:pt idx="20">
                  <c:v>9.3429565786093006E-3</c:v>
                </c:pt>
                <c:pt idx="21">
                  <c:v>1.6348646565616499E-2</c:v>
                </c:pt>
                <c:pt idx="22">
                  <c:v>9.3405566971791493E-3</c:v>
                </c:pt>
                <c:pt idx="23">
                  <c:v>1.1674605398337499E-2</c:v>
                </c:pt>
                <c:pt idx="24">
                  <c:v>9.3385940746620599E-3</c:v>
                </c:pt>
                <c:pt idx="25">
                  <c:v>1.1672152578378499E-2</c:v>
                </c:pt>
                <c:pt idx="26">
                  <c:v>1.8673264553475601E-2</c:v>
                </c:pt>
                <c:pt idx="27">
                  <c:v>1.1668611435239199E-2</c:v>
                </c:pt>
                <c:pt idx="28">
                  <c:v>9.3338000233345007E-3</c:v>
                </c:pt>
                <c:pt idx="29">
                  <c:v>-2.33323222660351E-3</c:v>
                </c:pt>
                <c:pt idx="30">
                  <c:v>1.6333006673199899E-2</c:v>
                </c:pt>
                <c:pt idx="31">
                  <c:v>0</c:v>
                </c:pt>
              </c:numCache>
            </c:numRef>
          </c:val>
          <c:smooth val="0"/>
          <c:extLst>
            <c:ext xmlns:c16="http://schemas.microsoft.com/office/drawing/2014/chart" uri="{C3380CC4-5D6E-409C-BE32-E72D297353CC}">
              <c16:uniqueId val="{00000000-252A-4D5C-973C-128A6C5B9FC0}"/>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0</c:v>
                </c:pt>
                <c:pt idx="1">
                  <c:v>0</c:v>
                </c:pt>
                <c:pt idx="2">
                  <c:v>-2.8292544914415099E-2</c:v>
                </c:pt>
                <c:pt idx="3">
                  <c:v>0</c:v>
                </c:pt>
                <c:pt idx="4">
                  <c:v>0</c:v>
                </c:pt>
                <c:pt idx="5">
                  <c:v>4.2450827791141899E-2</c:v>
                </c:pt>
                <c:pt idx="6">
                  <c:v>1.41442715700141E-2</c:v>
                </c:pt>
                <c:pt idx="7">
                  <c:v>0</c:v>
                </c:pt>
                <c:pt idx="8">
                  <c:v>1.41422712487626E-2</c:v>
                </c:pt>
                <c:pt idx="9">
                  <c:v>-2.8280542986425301E-2</c:v>
                </c:pt>
                <c:pt idx="10">
                  <c:v>0</c:v>
                </c:pt>
                <c:pt idx="11">
                  <c:v>0</c:v>
                </c:pt>
                <c:pt idx="12">
                  <c:v>0</c:v>
                </c:pt>
                <c:pt idx="13">
                  <c:v>0</c:v>
                </c:pt>
                <c:pt idx="14">
                  <c:v>1.41442715700141E-2</c:v>
                </c:pt>
                <c:pt idx="15">
                  <c:v>4.2426813746287699E-2</c:v>
                </c:pt>
                <c:pt idx="16">
                  <c:v>4.2408821034775203E-2</c:v>
                </c:pt>
                <c:pt idx="17">
                  <c:v>0</c:v>
                </c:pt>
                <c:pt idx="18">
                  <c:v>4.2390843577787198E-2</c:v>
                </c:pt>
                <c:pt idx="19">
                  <c:v>1.41242937853107E-2</c:v>
                </c:pt>
                <c:pt idx="20">
                  <c:v>2.8244598220590299E-2</c:v>
                </c:pt>
                <c:pt idx="21">
                  <c:v>-1.4118311449950601E-2</c:v>
                </c:pt>
                <c:pt idx="22">
                  <c:v>1.4120304998588001E-2</c:v>
                </c:pt>
                <c:pt idx="23">
                  <c:v>4.2354934349851797E-2</c:v>
                </c:pt>
                <c:pt idx="24">
                  <c:v>4.23370025402202E-2</c:v>
                </c:pt>
                <c:pt idx="25">
                  <c:v>1.41063619692481E-2</c:v>
                </c:pt>
                <c:pt idx="26">
                  <c:v>2.8208744710860399E-2</c:v>
                </c:pt>
                <c:pt idx="27">
                  <c:v>1.41003948110547E-2</c:v>
                </c:pt>
                <c:pt idx="28">
                  <c:v>0.11278725504018</c:v>
                </c:pt>
                <c:pt idx="29">
                  <c:v>1.4082523588227E-2</c:v>
                </c:pt>
                <c:pt idx="30">
                  <c:v>2.81610813855252E-2</c:v>
                </c:pt>
                <c:pt idx="31">
                  <c:v>4.2229729729729701E-2</c:v>
                </c:pt>
              </c:numCache>
            </c:numRef>
          </c:val>
          <c:smooth val="0"/>
          <c:extLst>
            <c:ext xmlns:c16="http://schemas.microsoft.com/office/drawing/2014/chart" uri="{C3380CC4-5D6E-409C-BE32-E72D297353CC}">
              <c16:uniqueId val="{00000001-252A-4D5C-973C-128A6C5B9FC0}"/>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1.5352543562842399E-2</c:v>
                </c:pt>
                <c:pt idx="1">
                  <c:v>2.7682078656772399E-2</c:v>
                </c:pt>
                <c:pt idx="2">
                  <c:v>5.4314277930470802E-3</c:v>
                </c:pt>
                <c:pt idx="3">
                  <c:v>3.7414470434378601E-2</c:v>
                </c:pt>
                <c:pt idx="4">
                  <c:v>2.6628450387922199E-2</c:v>
                </c:pt>
                <c:pt idx="5">
                  <c:v>5.2553496875220804E-3</c:v>
                </c:pt>
                <c:pt idx="6">
                  <c:v>3.4459498459229699E-3</c:v>
                </c:pt>
                <c:pt idx="7">
                  <c:v>6.5470790981915399E-3</c:v>
                </c:pt>
                <c:pt idx="8">
                  <c:v>1.16289186225503E-2</c:v>
                </c:pt>
                <c:pt idx="9">
                  <c:v>-8.2340396577533503E-2</c:v>
                </c:pt>
                <c:pt idx="10">
                  <c:v>9.2235177289802898E-3</c:v>
                </c:pt>
                <c:pt idx="11">
                  <c:v>1.7841982097682701E-2</c:v>
                </c:pt>
                <c:pt idx="12">
                  <c:v>-1.5511999393308499E-3</c:v>
                </c:pt>
                <c:pt idx="13">
                  <c:v>5.6878213403609504E-3</c:v>
                </c:pt>
                <c:pt idx="14">
                  <c:v>2.8437489228223798E-3</c:v>
                </c:pt>
                <c:pt idx="15">
                  <c:v>1.05129546314305E-2</c:v>
                </c:pt>
                <c:pt idx="16">
                  <c:v>-6.9791787832964997E-3</c:v>
                </c:pt>
                <c:pt idx="17">
                  <c:v>3.61908602567483E-3</c:v>
                </c:pt>
                <c:pt idx="18">
                  <c:v>1.42173234208431E-2</c:v>
                </c:pt>
                <c:pt idx="19">
                  <c:v>1.05968617781534E-2</c:v>
                </c:pt>
                <c:pt idx="20">
                  <c:v>2.15360548015065E-3</c:v>
                </c:pt>
                <c:pt idx="21">
                  <c:v>7.8389551275811504E-3</c:v>
                </c:pt>
                <c:pt idx="22">
                  <c:v>1.1628307607497199E-2</c:v>
                </c:pt>
                <c:pt idx="23">
                  <c:v>1.9636636106433999E-2</c:v>
                </c:pt>
                <c:pt idx="24">
                  <c:v>-8.4386514346138003E-2</c:v>
                </c:pt>
                <c:pt idx="25">
                  <c:v>-6.8945130879403797E-4</c:v>
                </c:pt>
                <c:pt idx="26">
                  <c:v>8.7043827860057692E-3</c:v>
                </c:pt>
                <c:pt idx="27">
                  <c:v>9.9962427915024996E-3</c:v>
                </c:pt>
                <c:pt idx="28">
                  <c:v>-1.1029234364337E-2</c:v>
                </c:pt>
                <c:pt idx="29">
                  <c:v>-5.5152254693112204E-3</c:v>
                </c:pt>
                <c:pt idx="30">
                  <c:v>7.9285738908614605E-3</c:v>
                </c:pt>
                <c:pt idx="31">
                  <c:v>1.9216650063940601E-2</c:v>
                </c:pt>
              </c:numCache>
            </c:numRef>
          </c:val>
          <c:smooth val="0"/>
          <c:extLst>
            <c:ext xmlns:c16="http://schemas.microsoft.com/office/drawing/2014/chart" uri="{C3380CC4-5D6E-409C-BE32-E72D297353CC}">
              <c16:uniqueId val="{00000002-252A-4D5C-973C-128A6C5B9FC0}"/>
            </c:ext>
          </c:extLst>
        </c:ser>
        <c:dLbls>
          <c:showLegendKey val="0"/>
          <c:showVal val="0"/>
          <c:showCatName val="0"/>
          <c:showSerName val="0"/>
          <c:showPercent val="0"/>
          <c:showBubbleSize val="0"/>
        </c:dLbls>
        <c:smooth val="0"/>
        <c:axId val="404590648"/>
        <c:axId val="404594256"/>
      </c:lineChart>
      <c:dateAx>
        <c:axId val="404590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94256"/>
        <c:crosses val="autoZero"/>
        <c:auto val="1"/>
        <c:lblOffset val="100"/>
        <c:baseTimeUnit val="days"/>
      </c:dateAx>
      <c:valAx>
        <c:axId val="40459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59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0</c:v>
                </c:pt>
                <c:pt idx="1">
                  <c:v>1</c:v>
                </c:pt>
                <c:pt idx="2">
                  <c:v>1</c:v>
                </c:pt>
                <c:pt idx="3">
                  <c:v>0</c:v>
                </c:pt>
                <c:pt idx="4">
                  <c:v>0</c:v>
                </c:pt>
                <c:pt idx="5">
                  <c:v>0</c:v>
                </c:pt>
                <c:pt idx="6">
                  <c:v>1</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1</c:v>
                </c:pt>
                <c:pt idx="23">
                  <c:v>0</c:v>
                </c:pt>
                <c:pt idx="24">
                  <c:v>0</c:v>
                </c:pt>
                <c:pt idx="25">
                  <c:v>0</c:v>
                </c:pt>
                <c:pt idx="26">
                  <c:v>0</c:v>
                </c:pt>
                <c:pt idx="27">
                  <c:v>0</c:v>
                </c:pt>
                <c:pt idx="28">
                  <c:v>0</c:v>
                </c:pt>
                <c:pt idx="29">
                  <c:v>0</c:v>
                </c:pt>
                <c:pt idx="30">
                  <c:v>1</c:v>
                </c:pt>
                <c:pt idx="31">
                  <c:v>0</c:v>
                </c:pt>
              </c:numCache>
            </c:numRef>
          </c:val>
          <c:smooth val="0"/>
          <c:extLst>
            <c:ext xmlns:c16="http://schemas.microsoft.com/office/drawing/2014/chart" uri="{C3380CC4-5D6E-409C-BE32-E72D297353CC}">
              <c16:uniqueId val="{00000000-9761-41E7-AA1A-1C918F9642A1}"/>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0</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2</c:v>
                </c:pt>
                <c:pt idx="21">
                  <c:v>0</c:v>
                </c:pt>
                <c:pt idx="22">
                  <c:v>0</c:v>
                </c:pt>
                <c:pt idx="23">
                  <c:v>0</c:v>
                </c:pt>
                <c:pt idx="24">
                  <c:v>0</c:v>
                </c:pt>
                <c:pt idx="25">
                  <c:v>0</c:v>
                </c:pt>
                <c:pt idx="26">
                  <c:v>0</c:v>
                </c:pt>
                <c:pt idx="27">
                  <c:v>0</c:v>
                </c:pt>
                <c:pt idx="28">
                  <c:v>0</c:v>
                </c:pt>
                <c:pt idx="29">
                  <c:v>1</c:v>
                </c:pt>
                <c:pt idx="30">
                  <c:v>0</c:v>
                </c:pt>
                <c:pt idx="31">
                  <c:v>0</c:v>
                </c:pt>
              </c:numCache>
            </c:numRef>
          </c:val>
          <c:smooth val="0"/>
          <c:extLst>
            <c:ext xmlns:c16="http://schemas.microsoft.com/office/drawing/2014/chart" uri="{C3380CC4-5D6E-409C-BE32-E72D297353CC}">
              <c16:uniqueId val="{00000001-9761-41E7-AA1A-1C918F9642A1}"/>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1</c:v>
                </c:pt>
                <c:pt idx="1">
                  <c:v>1</c:v>
                </c:pt>
                <c:pt idx="2">
                  <c:v>0</c:v>
                </c:pt>
                <c:pt idx="3">
                  <c:v>0</c:v>
                </c:pt>
                <c:pt idx="4">
                  <c:v>0</c:v>
                </c:pt>
                <c:pt idx="5">
                  <c:v>1</c:v>
                </c:pt>
                <c:pt idx="6">
                  <c:v>1</c:v>
                </c:pt>
                <c:pt idx="7">
                  <c:v>0</c:v>
                </c:pt>
                <c:pt idx="8">
                  <c:v>1</c:v>
                </c:pt>
                <c:pt idx="9">
                  <c:v>0</c:v>
                </c:pt>
                <c:pt idx="10">
                  <c:v>0</c:v>
                </c:pt>
                <c:pt idx="11">
                  <c:v>0</c:v>
                </c:pt>
                <c:pt idx="12">
                  <c:v>0</c:v>
                </c:pt>
                <c:pt idx="13">
                  <c:v>0</c:v>
                </c:pt>
                <c:pt idx="14">
                  <c:v>0</c:v>
                </c:pt>
                <c:pt idx="15">
                  <c:v>0</c:v>
                </c:pt>
                <c:pt idx="16">
                  <c:v>1</c:v>
                </c:pt>
                <c:pt idx="17">
                  <c:v>0</c:v>
                </c:pt>
                <c:pt idx="18">
                  <c:v>0</c:v>
                </c:pt>
                <c:pt idx="19">
                  <c:v>0</c:v>
                </c:pt>
                <c:pt idx="20">
                  <c:v>0</c:v>
                </c:pt>
                <c:pt idx="21">
                  <c:v>0</c:v>
                </c:pt>
                <c:pt idx="22">
                  <c:v>1</c:v>
                </c:pt>
                <c:pt idx="23">
                  <c:v>0</c:v>
                </c:pt>
                <c:pt idx="24">
                  <c:v>0</c:v>
                </c:pt>
                <c:pt idx="25">
                  <c:v>0</c:v>
                </c:pt>
                <c:pt idx="26">
                  <c:v>0</c:v>
                </c:pt>
                <c:pt idx="27">
                  <c:v>0</c:v>
                </c:pt>
                <c:pt idx="28">
                  <c:v>0</c:v>
                </c:pt>
                <c:pt idx="29">
                  <c:v>0</c:v>
                </c:pt>
                <c:pt idx="30">
                  <c:v>1</c:v>
                </c:pt>
                <c:pt idx="31">
                  <c:v>0</c:v>
                </c:pt>
              </c:numCache>
            </c:numRef>
          </c:val>
          <c:smooth val="0"/>
          <c:extLst>
            <c:ext xmlns:c16="http://schemas.microsoft.com/office/drawing/2014/chart" uri="{C3380CC4-5D6E-409C-BE32-E72D297353CC}">
              <c16:uniqueId val="{00000002-9761-41E7-AA1A-1C918F9642A1}"/>
            </c:ext>
          </c:extLst>
        </c:ser>
        <c:dLbls>
          <c:showLegendKey val="0"/>
          <c:showVal val="0"/>
          <c:showCatName val="0"/>
          <c:showSerName val="0"/>
          <c:showPercent val="0"/>
          <c:showBubbleSize val="0"/>
        </c:dLbls>
        <c:smooth val="0"/>
        <c:axId val="404602784"/>
        <c:axId val="404603112"/>
      </c:lineChart>
      <c:dateAx>
        <c:axId val="40460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03112"/>
        <c:crosses val="autoZero"/>
        <c:auto val="1"/>
        <c:lblOffset val="100"/>
        <c:baseTimeUnit val="days"/>
      </c:dateAx>
      <c:valAx>
        <c:axId val="40460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0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2</c:v>
                </c:pt>
                <c:pt idx="15">
                  <c:v>1</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415B-4D58-AB83-6BFD8A6238AC}"/>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2</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415B-4D58-AB83-6BFD8A6238AC}"/>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0</c:v>
                </c:pt>
                <c:pt idx="14">
                  <c:v>2</c:v>
                </c:pt>
                <c:pt idx="15">
                  <c:v>1</c:v>
                </c:pt>
                <c:pt idx="16">
                  <c:v>2</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15B-4D58-AB83-6BFD8A6238AC}"/>
            </c:ext>
          </c:extLst>
        </c:ser>
        <c:dLbls>
          <c:showLegendKey val="0"/>
          <c:showVal val="0"/>
          <c:showCatName val="0"/>
          <c:showSerName val="0"/>
          <c:showPercent val="0"/>
          <c:showBubbleSize val="0"/>
        </c:dLbls>
        <c:smooth val="0"/>
        <c:axId val="404602456"/>
        <c:axId val="404603768"/>
      </c:lineChart>
      <c:catAx>
        <c:axId val="40460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03768"/>
        <c:crosses val="autoZero"/>
        <c:auto val="1"/>
        <c:lblAlgn val="ctr"/>
        <c:lblOffset val="100"/>
        <c:noMultiLvlLbl val="0"/>
      </c:catAx>
      <c:valAx>
        <c:axId val="40460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0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2</c:v>
                </c:pt>
                <c:pt idx="4">
                  <c:v>3</c:v>
                </c:pt>
                <c:pt idx="5">
                  <c:v>0</c:v>
                </c:pt>
                <c:pt idx="6">
                  <c:v>0</c:v>
                </c:pt>
              </c:numCache>
            </c:numRef>
          </c:val>
          <c:extLst>
            <c:ext xmlns:c16="http://schemas.microsoft.com/office/drawing/2014/chart" uri="{C3380CC4-5D6E-409C-BE32-E72D297353CC}">
              <c16:uniqueId val="{00000000-3B8C-41A3-96B6-E989EAD36EB6}"/>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0</c:v>
                </c:pt>
                <c:pt idx="3">
                  <c:v>2</c:v>
                </c:pt>
                <c:pt idx="4">
                  <c:v>0</c:v>
                </c:pt>
                <c:pt idx="5">
                  <c:v>0</c:v>
                </c:pt>
                <c:pt idx="6">
                  <c:v>0</c:v>
                </c:pt>
              </c:numCache>
            </c:numRef>
          </c:val>
          <c:extLst>
            <c:ext xmlns:c16="http://schemas.microsoft.com/office/drawing/2014/chart" uri="{C3380CC4-5D6E-409C-BE32-E72D297353CC}">
              <c16:uniqueId val="{00000001-3B8C-41A3-96B6-E989EAD36EB6}"/>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3</c:v>
                </c:pt>
                <c:pt idx="4">
                  <c:v>2</c:v>
                </c:pt>
                <c:pt idx="5">
                  <c:v>0</c:v>
                </c:pt>
                <c:pt idx="6">
                  <c:v>0</c:v>
                </c:pt>
              </c:numCache>
            </c:numRef>
          </c:val>
          <c:extLst>
            <c:ext xmlns:c16="http://schemas.microsoft.com/office/drawing/2014/chart" uri="{C3380CC4-5D6E-409C-BE32-E72D297353CC}">
              <c16:uniqueId val="{00000002-3B8C-41A3-96B6-E989EAD36EB6}"/>
            </c:ext>
          </c:extLst>
        </c:ser>
        <c:dLbls>
          <c:showLegendKey val="0"/>
          <c:showVal val="0"/>
          <c:showCatName val="0"/>
          <c:showSerName val="0"/>
          <c:showPercent val="0"/>
          <c:showBubbleSize val="0"/>
        </c:dLbls>
        <c:gapWidth val="219"/>
        <c:overlap val="-27"/>
        <c:axId val="396550304"/>
        <c:axId val="396547024"/>
      </c:barChart>
      <c:catAx>
        <c:axId val="39655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47024"/>
        <c:crosses val="autoZero"/>
        <c:auto val="1"/>
        <c:lblAlgn val="ctr"/>
        <c:lblOffset val="100"/>
        <c:noMultiLvlLbl val="0"/>
      </c:catAx>
      <c:valAx>
        <c:axId val="39654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5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42</c:v>
                </c:pt>
                <c:pt idx="1">
                  <c:v>26</c:v>
                </c:pt>
                <c:pt idx="2">
                  <c:v>65</c:v>
                </c:pt>
              </c:numCache>
            </c:numRef>
          </c:val>
          <c:extLst>
            <c:ext xmlns:c16="http://schemas.microsoft.com/office/drawing/2014/chart" uri="{C3380CC4-5D6E-409C-BE32-E72D297353CC}">
              <c16:uniqueId val="{00000000-E434-4BAC-B85F-A8AEEB3C706B}"/>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3</c:v>
                </c:pt>
                <c:pt idx="1">
                  <c:v>4</c:v>
                </c:pt>
                <c:pt idx="2">
                  <c:v>3</c:v>
                </c:pt>
              </c:numCache>
            </c:numRef>
          </c:val>
          <c:extLst>
            <c:ext xmlns:c16="http://schemas.microsoft.com/office/drawing/2014/chart" uri="{C3380CC4-5D6E-409C-BE32-E72D297353CC}">
              <c16:uniqueId val="{00000001-E434-4BAC-B85F-A8AEEB3C706B}"/>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E434-4BAC-B85F-A8AEEB3C706B}"/>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Sym Motors Argentina</c:v>
                </c:pt>
                <c:pt idx="1">
                  <c:v>Kymco Argentina</c:v>
                </c:pt>
                <c:pt idx="2">
                  <c:v>Keeway</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E434-4BAC-B85F-A8AEEB3C706B}"/>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Sym Motors Argentina</c:v>
                </c:pt>
                <c:pt idx="1">
                  <c:v>Kymco Argentina</c:v>
                </c:pt>
                <c:pt idx="2">
                  <c:v>Keeway</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E434-4BAC-B85F-A8AEEB3C706B}"/>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Sym Motors Argentina</c:v>
                </c:pt>
                <c:pt idx="1">
                  <c:v>Kymco Argentina</c:v>
                </c:pt>
                <c:pt idx="2">
                  <c:v>Keeway</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E434-4BAC-B85F-A8AEEB3C706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Sheet1!$H$2:$H$4</c:f>
              <c:numCache>
                <c:formatCode>General</c:formatCode>
                <c:ptCount val="3"/>
                <c:pt idx="0">
                  <c:v>16</c:v>
                </c:pt>
                <c:pt idx="1">
                  <c:v>5</c:v>
                </c:pt>
                <c:pt idx="2">
                  <c:v>1</c:v>
                </c:pt>
              </c:numCache>
            </c:numRef>
          </c:val>
          <c:extLst>
            <c:ext xmlns:c16="http://schemas.microsoft.com/office/drawing/2014/chart" uri="{C3380CC4-5D6E-409C-BE32-E72D297353CC}">
              <c16:uniqueId val="{00000006-E434-4BAC-B85F-A8AEEB3C706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Sheet1!$I$2:$I$4</c:f>
              <c:numCache>
                <c:formatCode>General</c:formatCode>
                <c:ptCount val="3"/>
                <c:pt idx="0">
                  <c:v>0</c:v>
                </c:pt>
                <c:pt idx="1">
                  <c:v>0</c:v>
                </c:pt>
                <c:pt idx="2">
                  <c:v>2</c:v>
                </c:pt>
              </c:numCache>
            </c:numRef>
          </c:val>
          <c:extLst>
            <c:ext xmlns:c16="http://schemas.microsoft.com/office/drawing/2014/chart" uri="{C3380CC4-5D6E-409C-BE32-E72D297353CC}">
              <c16:uniqueId val="{00000007-E434-4BAC-B85F-A8AEEB3C706B}"/>
            </c:ext>
          </c:extLst>
        </c:ser>
        <c:dLbls>
          <c:showLegendKey val="0"/>
          <c:showVal val="0"/>
          <c:showCatName val="0"/>
          <c:showSerName val="0"/>
          <c:showPercent val="0"/>
          <c:showBubbleSize val="0"/>
        </c:dLbls>
        <c:gapWidth val="150"/>
        <c:overlap val="100"/>
        <c:axId val="75914280"/>
        <c:axId val="75914608"/>
      </c:barChart>
      <c:catAx>
        <c:axId val="75914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14608"/>
        <c:crosses val="autoZero"/>
        <c:auto val="1"/>
        <c:lblAlgn val="ctr"/>
        <c:lblOffset val="100"/>
        <c:noMultiLvlLbl val="0"/>
      </c:catAx>
      <c:valAx>
        <c:axId val="75914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1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1</c:v>
                </c:pt>
                <c:pt idx="1">
                  <c:v>1</c:v>
                </c:pt>
                <c:pt idx="2">
                  <c:v>3</c:v>
                </c:pt>
              </c:numCache>
            </c:numRef>
          </c:val>
          <c:extLst>
            <c:ext xmlns:c16="http://schemas.microsoft.com/office/drawing/2014/chart" uri="{C3380CC4-5D6E-409C-BE32-E72D297353CC}">
              <c16:uniqueId val="{00000000-34CF-43BB-8D85-40D74018C042}"/>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5</c:v>
                </c:pt>
                <c:pt idx="1">
                  <c:v>3</c:v>
                </c:pt>
                <c:pt idx="2">
                  <c:v>3</c:v>
                </c:pt>
              </c:numCache>
            </c:numRef>
          </c:val>
          <c:extLst>
            <c:ext xmlns:c16="http://schemas.microsoft.com/office/drawing/2014/chart" uri="{C3380CC4-5D6E-409C-BE32-E72D297353CC}">
              <c16:uniqueId val="{00000001-34CF-43BB-8D85-40D74018C042}"/>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0</c:v>
                </c:pt>
                <c:pt idx="1">
                  <c:v>0</c:v>
                </c:pt>
                <c:pt idx="2">
                  <c:v>2</c:v>
                </c:pt>
              </c:numCache>
            </c:numRef>
          </c:val>
          <c:extLst>
            <c:ext xmlns:c16="http://schemas.microsoft.com/office/drawing/2014/chart" uri="{C3380CC4-5D6E-409C-BE32-E72D297353CC}">
              <c16:uniqueId val="{00000002-34CF-43BB-8D85-40D74018C042}"/>
            </c:ext>
          </c:extLst>
        </c:ser>
        <c:dLbls>
          <c:showLegendKey val="0"/>
          <c:showVal val="0"/>
          <c:showCatName val="0"/>
          <c:showSerName val="0"/>
          <c:showPercent val="0"/>
          <c:showBubbleSize val="0"/>
        </c:dLbls>
        <c:gapWidth val="150"/>
        <c:overlap val="100"/>
        <c:axId val="323891272"/>
        <c:axId val="75916248"/>
      </c:barChart>
      <c:catAx>
        <c:axId val="32389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916248"/>
        <c:crosses val="autoZero"/>
        <c:auto val="1"/>
        <c:lblAlgn val="ctr"/>
        <c:lblOffset val="100"/>
        <c:noMultiLvlLbl val="0"/>
      </c:catAx>
      <c:valAx>
        <c:axId val="75916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9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5.1386261182351199E-2</c:v>
                </c:pt>
                <c:pt idx="3">
                  <c:v>2.9196739308154099E-2</c:v>
                </c:pt>
                <c:pt idx="4">
                  <c:v>1.09001160083775E-2</c:v>
                </c:pt>
              </c:numCache>
            </c:numRef>
          </c:val>
          <c:extLst>
            <c:ext xmlns:c16="http://schemas.microsoft.com/office/drawing/2014/chart" uri="{C3380CC4-5D6E-409C-BE32-E72D297353CC}">
              <c16:uniqueId val="{00000000-B0CB-4E16-9B82-C54D7B787425}"/>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0.10581264108352099</c:v>
                </c:pt>
                <c:pt idx="3">
                  <c:v>0.14108352144469499</c:v>
                </c:pt>
              </c:numCache>
            </c:numRef>
          </c:val>
          <c:extLst>
            <c:ext xmlns:c16="http://schemas.microsoft.com/office/drawing/2014/chart" uri="{C3380CC4-5D6E-409C-BE32-E72D297353CC}">
              <c16:uniqueId val="{00000001-B0CB-4E16-9B82-C54D7B787425}"/>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1.03436238024023E-3</c:v>
                </c:pt>
                <c:pt idx="1">
                  <c:v>3.44787460080077E-4</c:v>
                </c:pt>
                <c:pt idx="2">
                  <c:v>8.6196865020019204E-4</c:v>
                </c:pt>
                <c:pt idx="3">
                  <c:v>8.9070093854019903E-4</c:v>
                </c:pt>
                <c:pt idx="4">
                  <c:v>6.0337805514013498E-4</c:v>
                </c:pt>
              </c:numCache>
            </c:numRef>
          </c:val>
          <c:extLst>
            <c:ext xmlns:c16="http://schemas.microsoft.com/office/drawing/2014/chart" uri="{C3380CC4-5D6E-409C-BE32-E72D297353CC}">
              <c16:uniqueId val="{00000002-B0CB-4E16-9B82-C54D7B787425}"/>
            </c:ext>
          </c:extLst>
        </c:ser>
        <c:dLbls>
          <c:showLegendKey val="0"/>
          <c:showVal val="0"/>
          <c:showCatName val="0"/>
          <c:showSerName val="0"/>
          <c:showPercent val="0"/>
          <c:showBubbleSize val="0"/>
        </c:dLbls>
        <c:gapWidth val="219"/>
        <c:overlap val="-27"/>
        <c:axId val="399245224"/>
        <c:axId val="399249160"/>
      </c:barChart>
      <c:catAx>
        <c:axId val="399245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49160"/>
        <c:crosses val="autoZero"/>
        <c:auto val="1"/>
        <c:lblAlgn val="ctr"/>
        <c:lblOffset val="100"/>
        <c:noMultiLvlLbl val="0"/>
      </c:catAx>
      <c:valAx>
        <c:axId val="39924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4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0</c:v>
                </c:pt>
                <c:pt idx="1">
                  <c:v>4.4429894303619898E-2</c:v>
                </c:pt>
                <c:pt idx="2">
                  <c:v>1.8707761382503602E-2</c:v>
                </c:pt>
                <c:pt idx="3">
                  <c:v>0</c:v>
                </c:pt>
                <c:pt idx="4">
                  <c:v>0</c:v>
                </c:pt>
                <c:pt idx="5">
                  <c:v>0</c:v>
                </c:pt>
                <c:pt idx="6">
                  <c:v>5.1431911163062498E-2</c:v>
                </c:pt>
                <c:pt idx="7">
                  <c:v>0</c:v>
                </c:pt>
                <c:pt idx="8">
                  <c:v>0</c:v>
                </c:pt>
                <c:pt idx="9">
                  <c:v>0</c:v>
                </c:pt>
                <c:pt idx="10">
                  <c:v>0</c:v>
                </c:pt>
                <c:pt idx="11">
                  <c:v>0</c:v>
                </c:pt>
                <c:pt idx="12">
                  <c:v>0</c:v>
                </c:pt>
                <c:pt idx="13">
                  <c:v>0</c:v>
                </c:pt>
                <c:pt idx="14">
                  <c:v>0</c:v>
                </c:pt>
                <c:pt idx="15">
                  <c:v>0</c:v>
                </c:pt>
                <c:pt idx="16">
                  <c:v>2.3366123793723899E-3</c:v>
                </c:pt>
                <c:pt idx="17">
                  <c:v>0</c:v>
                </c:pt>
                <c:pt idx="18">
                  <c:v>0</c:v>
                </c:pt>
                <c:pt idx="19">
                  <c:v>0</c:v>
                </c:pt>
                <c:pt idx="20">
                  <c:v>0</c:v>
                </c:pt>
                <c:pt idx="21">
                  <c:v>0</c:v>
                </c:pt>
                <c:pt idx="22">
                  <c:v>1.4010180731331401E-2</c:v>
                </c:pt>
                <c:pt idx="23">
                  <c:v>0</c:v>
                </c:pt>
                <c:pt idx="24">
                  <c:v>0</c:v>
                </c:pt>
                <c:pt idx="25">
                  <c:v>0</c:v>
                </c:pt>
                <c:pt idx="26">
                  <c:v>0</c:v>
                </c:pt>
                <c:pt idx="27">
                  <c:v>0</c:v>
                </c:pt>
                <c:pt idx="28">
                  <c:v>0</c:v>
                </c:pt>
                <c:pt idx="29">
                  <c:v>0</c:v>
                </c:pt>
                <c:pt idx="30">
                  <c:v>1.1665616761158199E-2</c:v>
                </c:pt>
                <c:pt idx="31">
                  <c:v>0</c:v>
                </c:pt>
              </c:numCache>
            </c:numRef>
          </c:val>
          <c:smooth val="0"/>
          <c:extLst>
            <c:ext xmlns:c16="http://schemas.microsoft.com/office/drawing/2014/chart" uri="{C3380CC4-5D6E-409C-BE32-E72D297353CC}">
              <c16:uniqueId val="{00000000-5602-4F4D-9035-EE3053680AC9}"/>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0</c:v>
                </c:pt>
                <c:pt idx="1">
                  <c:v>0.18390154194369801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0.10590228748941</c:v>
                </c:pt>
                <c:pt idx="21">
                  <c:v>0</c:v>
                </c:pt>
                <c:pt idx="22">
                  <c:v>0</c:v>
                </c:pt>
                <c:pt idx="23">
                  <c:v>0</c:v>
                </c:pt>
                <c:pt idx="24">
                  <c:v>0</c:v>
                </c:pt>
                <c:pt idx="25">
                  <c:v>0</c:v>
                </c:pt>
                <c:pt idx="26">
                  <c:v>0</c:v>
                </c:pt>
                <c:pt idx="27">
                  <c:v>0</c:v>
                </c:pt>
                <c:pt idx="28">
                  <c:v>0</c:v>
                </c:pt>
                <c:pt idx="29">
                  <c:v>9.85776651175891E-2</c:v>
                </c:pt>
                <c:pt idx="30">
                  <c:v>0</c:v>
                </c:pt>
                <c:pt idx="31">
                  <c:v>0</c:v>
                </c:pt>
              </c:numCache>
            </c:numRef>
          </c:val>
          <c:smooth val="0"/>
          <c:extLst>
            <c:ext xmlns:c16="http://schemas.microsoft.com/office/drawing/2014/chart" uri="{C3380CC4-5D6E-409C-BE32-E72D297353CC}">
              <c16:uniqueId val="{00000001-5602-4F4D-9035-EE3053680AC9}"/>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0.00E+00</c:formatCode>
                <c:ptCount val="32"/>
                <c:pt idx="0" formatCode="General">
                  <c:v>8.6243624440063304E-4</c:v>
                </c:pt>
                <c:pt idx="1">
                  <c:v>8.6225107889166305E-5</c:v>
                </c:pt>
                <c:pt idx="2" formatCode="General">
                  <c:v>0</c:v>
                </c:pt>
                <c:pt idx="3" formatCode="General">
                  <c:v>0</c:v>
                </c:pt>
                <c:pt idx="4" formatCode="General">
                  <c:v>0</c:v>
                </c:pt>
                <c:pt idx="5" formatCode="General">
                  <c:v>1.0338125628902601E-3</c:v>
                </c:pt>
                <c:pt idx="6" formatCode="General">
                  <c:v>3.4458904740942298E-4</c:v>
                </c:pt>
                <c:pt idx="7" formatCode="General">
                  <c:v>0</c:v>
                </c:pt>
                <c:pt idx="8" formatCode="General">
                  <c:v>1.2058923344869701E-3</c:v>
                </c:pt>
                <c:pt idx="9" formatCode="General">
                  <c:v>0</c:v>
                </c:pt>
                <c:pt idx="10" formatCode="General">
                  <c:v>0</c:v>
                </c:pt>
                <c:pt idx="11" formatCode="General">
                  <c:v>0</c:v>
                </c:pt>
                <c:pt idx="12" formatCode="General">
                  <c:v>0</c:v>
                </c:pt>
                <c:pt idx="13" formatCode="General">
                  <c:v>0</c:v>
                </c:pt>
                <c:pt idx="14" formatCode="General">
                  <c:v>0</c:v>
                </c:pt>
                <c:pt idx="15" formatCode="General">
                  <c:v>0</c:v>
                </c:pt>
                <c:pt idx="16" formatCode="General">
                  <c:v>1.1201546847453901E-3</c:v>
                </c:pt>
                <c:pt idx="17" formatCode="General">
                  <c:v>0</c:v>
                </c:pt>
                <c:pt idx="18" formatCode="General">
                  <c:v>0</c:v>
                </c:pt>
                <c:pt idx="19" formatCode="General">
                  <c:v>0</c:v>
                </c:pt>
                <c:pt idx="20" formatCode="General">
                  <c:v>0</c:v>
                </c:pt>
                <c:pt idx="21" formatCode="General">
                  <c:v>0</c:v>
                </c:pt>
                <c:pt idx="22" formatCode="General">
                  <c:v>1.37809025974417E-3</c:v>
                </c:pt>
                <c:pt idx="23" formatCode="General">
                  <c:v>0</c:v>
                </c:pt>
                <c:pt idx="24" formatCode="General">
                  <c:v>0</c:v>
                </c:pt>
                <c:pt idx="25" formatCode="General">
                  <c:v>0</c:v>
                </c:pt>
                <c:pt idx="26" formatCode="General">
                  <c:v>0</c:v>
                </c:pt>
                <c:pt idx="27" formatCode="General">
                  <c:v>0</c:v>
                </c:pt>
                <c:pt idx="28" formatCode="General">
                  <c:v>0</c:v>
                </c:pt>
                <c:pt idx="29" formatCode="General">
                  <c:v>0</c:v>
                </c:pt>
                <c:pt idx="30">
                  <c:v>8.6176734694580994E-5</c:v>
                </c:pt>
                <c:pt idx="31" formatCode="General">
                  <c:v>0</c:v>
                </c:pt>
              </c:numCache>
            </c:numRef>
          </c:val>
          <c:smooth val="0"/>
          <c:extLst>
            <c:ext xmlns:c16="http://schemas.microsoft.com/office/drawing/2014/chart" uri="{C3380CC4-5D6E-409C-BE32-E72D297353CC}">
              <c16:uniqueId val="{00000002-5602-4F4D-9035-EE3053680AC9}"/>
            </c:ext>
          </c:extLst>
        </c:ser>
        <c:dLbls>
          <c:showLegendKey val="0"/>
          <c:showVal val="0"/>
          <c:showCatName val="0"/>
          <c:showSerName val="0"/>
          <c:showPercent val="0"/>
          <c:showBubbleSize val="0"/>
        </c:dLbls>
        <c:smooth val="0"/>
        <c:axId val="399242928"/>
        <c:axId val="399244568"/>
      </c:lineChart>
      <c:dateAx>
        <c:axId val="399242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44568"/>
        <c:crosses val="autoZero"/>
        <c:auto val="1"/>
        <c:lblOffset val="100"/>
        <c:baseTimeUnit val="days"/>
      </c:dateAx>
      <c:valAx>
        <c:axId val="399244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4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4.4427816489734803E-2</c:v>
                </c:pt>
                <c:pt idx="1">
                  <c:v>1.9629761982397399E-2</c:v>
                </c:pt>
                <c:pt idx="2">
                  <c:v>0</c:v>
                </c:pt>
              </c:numCache>
            </c:numRef>
          </c:val>
          <c:extLst>
            <c:ext xmlns:c16="http://schemas.microsoft.com/office/drawing/2014/chart" uri="{C3380CC4-5D6E-409C-BE32-E72D297353CC}">
              <c16:uniqueId val="{00000000-ABDB-4ACA-A5E0-C233A1E82942}"/>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0.15530142594945601</c:v>
                </c:pt>
                <c:pt idx="1">
                  <c:v>0.11297952419761299</c:v>
                </c:pt>
                <c:pt idx="2">
                  <c:v>0</c:v>
                </c:pt>
              </c:numCache>
            </c:numRef>
          </c:val>
          <c:extLst>
            <c:ext xmlns:c16="http://schemas.microsoft.com/office/drawing/2014/chart" uri="{C3380CC4-5D6E-409C-BE32-E72D297353CC}">
              <c16:uniqueId val="{00000001-ABDB-4ACA-A5E0-C233A1E82942}"/>
            </c:ext>
          </c:extLst>
        </c:ser>
        <c:ser>
          <c:idx val="2"/>
          <c:order val="2"/>
          <c:tx>
            <c:strRef>
              <c:f>Sheet1!$D$1</c:f>
              <c:strCache>
                <c:ptCount val="1"/>
                <c:pt idx="0">
                  <c:v>Keeway</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7.1812169249586702E-4</c:v>
                </c:pt>
                <c:pt idx="1">
                  <c:v>5.1699651455485601E-4</c:v>
                </c:pt>
                <c:pt idx="2">
                  <c:v>1.2058972525527999E-3</c:v>
                </c:pt>
              </c:numCache>
            </c:numRef>
          </c:val>
          <c:extLst>
            <c:ext xmlns:c16="http://schemas.microsoft.com/office/drawing/2014/chart" uri="{C3380CC4-5D6E-409C-BE32-E72D297353CC}">
              <c16:uniqueId val="{00000002-ABDB-4ACA-A5E0-C233A1E82942}"/>
            </c:ext>
          </c:extLst>
        </c:ser>
        <c:dLbls>
          <c:showLegendKey val="0"/>
          <c:showVal val="0"/>
          <c:showCatName val="0"/>
          <c:showSerName val="0"/>
          <c:showPercent val="0"/>
          <c:showBubbleSize val="0"/>
        </c:dLbls>
        <c:gapWidth val="219"/>
        <c:overlap val="-27"/>
        <c:axId val="399249488"/>
        <c:axId val="399252768"/>
      </c:barChart>
      <c:catAx>
        <c:axId val="39924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52768"/>
        <c:crosses val="autoZero"/>
        <c:auto val="1"/>
        <c:lblAlgn val="ctr"/>
        <c:lblOffset val="100"/>
        <c:noMultiLvlLbl val="0"/>
      </c:catAx>
      <c:valAx>
        <c:axId val="39925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4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5.1386261182351199E-2</c:v>
                </c:pt>
                <c:pt idx="13">
                  <c:v>0</c:v>
                </c:pt>
                <c:pt idx="14">
                  <c:v>3.1532478452806399E-2</c:v>
                </c:pt>
                <c:pt idx="15">
                  <c:v>1.4014434867914E-2</c:v>
                </c:pt>
                <c:pt idx="16">
                  <c:v>7.0072174339569802E-3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73E-4D31-A01F-7B8C10CBCA49}"/>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9.8758465011286697E-2</c:v>
                </c:pt>
                <c:pt idx="12">
                  <c:v>0</c:v>
                </c:pt>
                <c:pt idx="13">
                  <c:v>0</c:v>
                </c:pt>
                <c:pt idx="14">
                  <c:v>0</c:v>
                </c:pt>
                <c:pt idx="15">
                  <c:v>0</c:v>
                </c:pt>
                <c:pt idx="16">
                  <c:v>0</c:v>
                </c:pt>
                <c:pt idx="17">
                  <c:v>0.10581264108352099</c:v>
                </c:pt>
                <c:pt idx="18">
                  <c:v>0.183408577878104</c:v>
                </c:pt>
                <c:pt idx="19">
                  <c:v>0</c:v>
                </c:pt>
                <c:pt idx="20">
                  <c:v>0</c:v>
                </c:pt>
                <c:pt idx="21">
                  <c:v>0</c:v>
                </c:pt>
                <c:pt idx="22">
                  <c:v>0</c:v>
                </c:pt>
                <c:pt idx="23">
                  <c:v>0</c:v>
                </c:pt>
              </c:numCache>
            </c:numRef>
          </c:val>
          <c:smooth val="0"/>
          <c:extLst>
            <c:ext xmlns:c16="http://schemas.microsoft.com/office/drawing/2014/chart" uri="{C3380CC4-5D6E-409C-BE32-E72D297353CC}">
              <c16:uniqueId val="{00000001-C73E-4D31-A01F-7B8C10CBCA49}"/>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1.03443638733436E-3</c:v>
                </c:pt>
                <c:pt idx="13">
                  <c:v>0</c:v>
                </c:pt>
                <c:pt idx="14">
                  <c:v>6.8962425822290704E-4</c:v>
                </c:pt>
                <c:pt idx="15">
                  <c:v>1.37924851644581E-3</c:v>
                </c:pt>
                <c:pt idx="16" formatCode="0.00E+00">
                  <c:v>8.6203032277863394E-5</c:v>
                </c:pt>
                <c:pt idx="17">
                  <c:v>1.1206394196122201E-3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C73E-4D31-A01F-7B8C10CBCA49}"/>
            </c:ext>
          </c:extLst>
        </c:ser>
        <c:dLbls>
          <c:showLegendKey val="0"/>
          <c:showVal val="0"/>
          <c:showCatName val="0"/>
          <c:showSerName val="0"/>
          <c:showPercent val="0"/>
          <c:showBubbleSize val="0"/>
        </c:dLbls>
        <c:smooth val="0"/>
        <c:axId val="399251784"/>
        <c:axId val="399254080"/>
      </c:lineChart>
      <c:catAx>
        <c:axId val="399251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54080"/>
        <c:crosses val="autoZero"/>
        <c:auto val="1"/>
        <c:lblAlgn val="ctr"/>
        <c:lblOffset val="100"/>
        <c:noMultiLvlLbl val="0"/>
      </c:catAx>
      <c:valAx>
        <c:axId val="39925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5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7367-490D-9C34-BE7CE4253469}"/>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7367-490D-9C34-BE7CE4253469}"/>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7367-490D-9C34-BE7CE4253469}"/>
            </c:ext>
          </c:extLst>
        </c:ser>
        <c:dLbls>
          <c:showLegendKey val="0"/>
          <c:showVal val="0"/>
          <c:showCatName val="0"/>
          <c:showSerName val="0"/>
          <c:showPercent val="0"/>
          <c:showBubbleSize val="0"/>
        </c:dLbls>
        <c:smooth val="0"/>
        <c:axId val="286304032"/>
        <c:axId val="286311248"/>
      </c:lineChart>
      <c:dateAx>
        <c:axId val="286304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11248"/>
        <c:crosses val="autoZero"/>
        <c:auto val="1"/>
        <c:lblOffset val="100"/>
        <c:baseTimeUnit val="days"/>
      </c:dateAx>
      <c:valAx>
        <c:axId val="28631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0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A63BE-7049-4400-AFF8-51DDC6947312}"/>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405CD086-1C92-4086-AA0F-C0AD8A89833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917554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2C014-57F7-413F-8154-695277580E38}"/>
              </a:ext>
            </a:extLst>
          </p:cNvPr>
          <p:cNvSpPr>
            <a:spLocks noGrp="1"/>
          </p:cNvSpPr>
          <p:nvPr>
            <p:ph type="title"/>
          </p:nvPr>
        </p:nvSpPr>
        <p:spPr/>
        <p:txBody>
          <a:bodyPr/>
          <a:lstStyle/>
          <a:p>
            <a:r>
              <a:rPr lang="en-US"/>
              <a:t>Facebook Key Metrics Table | SYM</a:t>
            </a:r>
          </a:p>
        </p:txBody>
      </p:sp>
      <p:graphicFrame>
        <p:nvGraphicFramePr>
          <p:cNvPr id="5" name="Table Placeholder 4">
            <a:extLst>
              <a:ext uri="{FF2B5EF4-FFF2-40B4-BE49-F238E27FC236}">
                <a16:creationId xmlns:a16="http://schemas.microsoft.com/office/drawing/2014/main" id="{192F75FF-1EEC-496B-8C2E-8E4609BCC5D3}"/>
              </a:ext>
            </a:extLst>
          </p:cNvPr>
          <p:cNvGraphicFramePr>
            <a:graphicFrameLocks noGrp="1"/>
          </p:cNvGraphicFramePr>
          <p:nvPr>
            <p:ph type="tbl" sz="quarter" idx="13"/>
            <p:extLst>
              <p:ext uri="{D42A27DB-BD31-4B8C-83A1-F6EECF244321}">
                <p14:modId xmlns:p14="http://schemas.microsoft.com/office/powerpoint/2010/main" val="1269619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94842817"/>
                    </a:ext>
                  </a:extLst>
                </a:gridCol>
                <a:gridCol w="740664">
                  <a:extLst>
                    <a:ext uri="{9D8B030D-6E8A-4147-A177-3AD203B41FA5}">
                      <a16:colId xmlns:a16="http://schemas.microsoft.com/office/drawing/2014/main" val="392230842"/>
                    </a:ext>
                  </a:extLst>
                </a:gridCol>
                <a:gridCol w="740664">
                  <a:extLst>
                    <a:ext uri="{9D8B030D-6E8A-4147-A177-3AD203B41FA5}">
                      <a16:colId xmlns:a16="http://schemas.microsoft.com/office/drawing/2014/main" val="3523612547"/>
                    </a:ext>
                  </a:extLst>
                </a:gridCol>
                <a:gridCol w="740664">
                  <a:extLst>
                    <a:ext uri="{9D8B030D-6E8A-4147-A177-3AD203B41FA5}">
                      <a16:colId xmlns:a16="http://schemas.microsoft.com/office/drawing/2014/main" val="3491540933"/>
                    </a:ext>
                  </a:extLst>
                </a:gridCol>
                <a:gridCol w="740664">
                  <a:extLst>
                    <a:ext uri="{9D8B030D-6E8A-4147-A177-3AD203B41FA5}">
                      <a16:colId xmlns:a16="http://schemas.microsoft.com/office/drawing/2014/main" val="2683209279"/>
                    </a:ext>
                  </a:extLst>
                </a:gridCol>
                <a:gridCol w="740664">
                  <a:extLst>
                    <a:ext uri="{9D8B030D-6E8A-4147-A177-3AD203B41FA5}">
                      <a16:colId xmlns:a16="http://schemas.microsoft.com/office/drawing/2014/main" val="769627735"/>
                    </a:ext>
                  </a:extLst>
                </a:gridCol>
                <a:gridCol w="740664">
                  <a:extLst>
                    <a:ext uri="{9D8B030D-6E8A-4147-A177-3AD203B41FA5}">
                      <a16:colId xmlns:a16="http://schemas.microsoft.com/office/drawing/2014/main" val="2377940172"/>
                    </a:ext>
                  </a:extLst>
                </a:gridCol>
                <a:gridCol w="740664">
                  <a:extLst>
                    <a:ext uri="{9D8B030D-6E8A-4147-A177-3AD203B41FA5}">
                      <a16:colId xmlns:a16="http://schemas.microsoft.com/office/drawing/2014/main" val="591892561"/>
                    </a:ext>
                  </a:extLst>
                </a:gridCol>
                <a:gridCol w="740664">
                  <a:extLst>
                    <a:ext uri="{9D8B030D-6E8A-4147-A177-3AD203B41FA5}">
                      <a16:colId xmlns:a16="http://schemas.microsoft.com/office/drawing/2014/main" val="70255329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941462467"/>
                  </a:ext>
                </a:extLst>
              </a:tr>
              <a:tr h="370840">
                <a:tc>
                  <a:txBody>
                    <a:bodyPr/>
                    <a:lstStyle/>
                    <a:p>
                      <a:r>
                        <a:rPr lang="en-US" sz="1000"/>
                        <a:t>Keeway</a:t>
                      </a:r>
                    </a:p>
                  </a:txBody>
                  <a:tcPr/>
                </a:tc>
                <a:tc>
                  <a:txBody>
                    <a:bodyPr/>
                    <a:lstStyle/>
                    <a:p>
                      <a:r>
                        <a:rPr lang="en-US" sz="1000"/>
                        <a:t>1160675</a:t>
                      </a:r>
                    </a:p>
                  </a:txBody>
                  <a:tcPr/>
                </a:tc>
                <a:tc>
                  <a:txBody>
                    <a:bodyPr/>
                    <a:lstStyle/>
                    <a:p>
                      <a:r>
                        <a:rPr lang="en-US" sz="1000"/>
                        <a:t>1258</a:t>
                      </a:r>
                    </a:p>
                  </a:txBody>
                  <a:tcPr/>
                </a:tc>
                <a:tc>
                  <a:txBody>
                    <a:bodyPr/>
                    <a:lstStyle/>
                    <a:p>
                      <a:r>
                        <a:rPr lang="en-US" sz="1000"/>
                        <a:t>8</a:t>
                      </a:r>
                    </a:p>
                  </a:txBody>
                  <a:tcPr/>
                </a:tc>
                <a:tc>
                  <a:txBody>
                    <a:bodyPr/>
                    <a:lstStyle/>
                    <a:p>
                      <a:r>
                        <a:rPr lang="en-US" sz="1000"/>
                        <a:t>68</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0.0008 %</a:t>
                      </a:r>
                    </a:p>
                  </a:txBody>
                  <a:tcPr/>
                </a:tc>
                <a:extLst>
                  <a:ext uri="{0D108BD9-81ED-4DB2-BD59-A6C34878D82A}">
                    <a16:rowId xmlns:a16="http://schemas.microsoft.com/office/drawing/2014/main" val="3135143870"/>
                  </a:ext>
                </a:extLst>
              </a:tr>
              <a:tr h="370840">
                <a:tc>
                  <a:txBody>
                    <a:bodyPr/>
                    <a:lstStyle/>
                    <a:p>
                      <a:r>
                        <a:rPr lang="en-US" sz="1000"/>
                        <a:t>Sym Motors Argentina</a:t>
                      </a:r>
                    </a:p>
                  </a:txBody>
                  <a:tcPr/>
                </a:tc>
                <a:tc>
                  <a:txBody>
                    <a:bodyPr/>
                    <a:lstStyle/>
                    <a:p>
                      <a:r>
                        <a:rPr lang="en-US" sz="1000"/>
                        <a:t>42865</a:t>
                      </a:r>
                    </a:p>
                  </a:txBody>
                  <a:tcPr/>
                </a:tc>
                <a:tc>
                  <a:txBody>
                    <a:bodyPr/>
                    <a:lstStyle/>
                    <a:p>
                      <a:r>
                        <a:rPr lang="en-US" sz="1000"/>
                        <a:t>106</a:t>
                      </a:r>
                    </a:p>
                  </a:txBody>
                  <a:tcPr/>
                </a:tc>
                <a:tc>
                  <a:txBody>
                    <a:bodyPr/>
                    <a:lstStyle/>
                    <a:p>
                      <a:r>
                        <a:rPr lang="en-US" sz="1000"/>
                        <a:t>6</a:t>
                      </a:r>
                    </a:p>
                  </a:txBody>
                  <a:tcPr/>
                </a:tc>
                <a:tc>
                  <a:txBody>
                    <a:bodyPr/>
                    <a:lstStyle/>
                    <a:p>
                      <a:r>
                        <a:rPr lang="en-US" sz="1000"/>
                        <a:t>45</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0.0237 %</a:t>
                      </a:r>
                    </a:p>
                  </a:txBody>
                  <a:tcPr/>
                </a:tc>
                <a:extLst>
                  <a:ext uri="{0D108BD9-81ED-4DB2-BD59-A6C34878D82A}">
                    <a16:rowId xmlns:a16="http://schemas.microsoft.com/office/drawing/2014/main" val="2020088113"/>
                  </a:ext>
                </a:extLst>
              </a:tr>
              <a:tr h="370840">
                <a:tc>
                  <a:txBody>
                    <a:bodyPr/>
                    <a:lstStyle/>
                    <a:p>
                      <a:r>
                        <a:rPr lang="en-US" sz="1000"/>
                        <a:t>Kymco Argentina</a:t>
                      </a:r>
                    </a:p>
                  </a:txBody>
                  <a:tcPr/>
                </a:tc>
                <a:tc>
                  <a:txBody>
                    <a:bodyPr/>
                    <a:lstStyle/>
                    <a:p>
                      <a:r>
                        <a:rPr lang="en-US" sz="1000"/>
                        <a:t>7107</a:t>
                      </a:r>
                    </a:p>
                  </a:txBody>
                  <a:tcPr/>
                </a:tc>
                <a:tc>
                  <a:txBody>
                    <a:bodyPr/>
                    <a:lstStyle/>
                    <a:p>
                      <a:r>
                        <a:rPr lang="en-US" sz="1000"/>
                        <a:t>38</a:t>
                      </a:r>
                    </a:p>
                  </a:txBody>
                  <a:tcPr/>
                </a:tc>
                <a:tc>
                  <a:txBody>
                    <a:bodyPr/>
                    <a:lstStyle/>
                    <a:p>
                      <a:r>
                        <a:rPr lang="en-US" sz="1000"/>
                        <a:t>4</a:t>
                      </a:r>
                    </a:p>
                  </a:txBody>
                  <a:tcPr/>
                </a:tc>
                <a:tc>
                  <a:txBody>
                    <a:bodyPr/>
                    <a:lstStyle/>
                    <a:p>
                      <a:r>
                        <a:rPr lang="en-US" sz="1000"/>
                        <a:t>30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0.1234 %</a:t>
                      </a:r>
                    </a:p>
                  </a:txBody>
                  <a:tcPr/>
                </a:tc>
                <a:extLst>
                  <a:ext uri="{0D108BD9-81ED-4DB2-BD59-A6C34878D82A}">
                    <a16:rowId xmlns:a16="http://schemas.microsoft.com/office/drawing/2014/main" val="1569229546"/>
                  </a:ext>
                </a:extLst>
              </a:tr>
            </a:tbl>
          </a:graphicData>
        </a:graphic>
      </p:graphicFrame>
      <p:sp>
        <p:nvSpPr>
          <p:cNvPr id="4" name="Text Placeholder 3">
            <a:extLst>
              <a:ext uri="{FF2B5EF4-FFF2-40B4-BE49-F238E27FC236}">
                <a16:creationId xmlns:a16="http://schemas.microsoft.com/office/drawing/2014/main" id="{1C267432-322E-44AF-B61B-CFED39831E6F}"/>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995497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9C576-841E-46DD-BD80-ED0EDD85FEDD}"/>
              </a:ext>
            </a:extLst>
          </p:cNvPr>
          <p:cNvSpPr>
            <a:spLocks noGrp="1"/>
          </p:cNvSpPr>
          <p:nvPr>
            <p:ph type="title"/>
          </p:nvPr>
        </p:nvSpPr>
        <p:spPr/>
        <p:txBody>
          <a:bodyPr/>
          <a:lstStyle/>
          <a:p>
            <a:r>
              <a:rPr lang="en-US"/>
              <a:t>Facebook Fan Distribution | SYM</a:t>
            </a:r>
          </a:p>
        </p:txBody>
      </p:sp>
      <p:graphicFrame>
        <p:nvGraphicFramePr>
          <p:cNvPr id="6" name="Chart Placeholder 5">
            <a:extLst>
              <a:ext uri="{FF2B5EF4-FFF2-40B4-BE49-F238E27FC236}">
                <a16:creationId xmlns:a16="http://schemas.microsoft.com/office/drawing/2014/main" id="{6EAECDDF-3336-431B-87C7-A00585BF83C9}"/>
              </a:ext>
            </a:extLst>
          </p:cNvPr>
          <p:cNvGraphicFramePr>
            <a:graphicFrameLocks noGrp="1"/>
          </p:cNvGraphicFramePr>
          <p:nvPr>
            <p:ph type="chart" sz="quarter" idx="13"/>
            <p:extLst>
              <p:ext uri="{D42A27DB-BD31-4B8C-83A1-F6EECF244321}">
                <p14:modId xmlns:p14="http://schemas.microsoft.com/office/powerpoint/2010/main" val="4039948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CFBF62-B225-43A7-9BA9-101F2BB0F13C}"/>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4FD04474-C505-4971-8D10-8F24A30227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6494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4FF7E-09EC-47A8-B550-72E9B0955F36}"/>
              </a:ext>
            </a:extLst>
          </p:cNvPr>
          <p:cNvSpPr>
            <a:spLocks noGrp="1"/>
          </p:cNvSpPr>
          <p:nvPr>
            <p:ph type="title"/>
          </p:nvPr>
        </p:nvSpPr>
        <p:spPr/>
        <p:txBody>
          <a:bodyPr/>
          <a:lstStyle/>
          <a:p>
            <a:r>
              <a:rPr lang="en-US"/>
              <a:t>Facebook +/- Fan Distribution | SYM</a:t>
            </a:r>
          </a:p>
        </p:txBody>
      </p:sp>
      <p:graphicFrame>
        <p:nvGraphicFramePr>
          <p:cNvPr id="6" name="Chart Placeholder 5">
            <a:extLst>
              <a:ext uri="{FF2B5EF4-FFF2-40B4-BE49-F238E27FC236}">
                <a16:creationId xmlns:a16="http://schemas.microsoft.com/office/drawing/2014/main" id="{585A434B-9E85-4EE5-8283-464BCD11CAC6}"/>
              </a:ext>
            </a:extLst>
          </p:cNvPr>
          <p:cNvGraphicFramePr>
            <a:graphicFrameLocks noGrp="1"/>
          </p:cNvGraphicFramePr>
          <p:nvPr>
            <p:ph type="chart" sz="quarter" idx="13"/>
            <p:extLst>
              <p:ext uri="{D42A27DB-BD31-4B8C-83A1-F6EECF244321}">
                <p14:modId xmlns:p14="http://schemas.microsoft.com/office/powerpoint/2010/main" val="4081351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92A5FA-4326-4B01-B29E-D02641481589}"/>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47BB21C4-FB71-4190-A14B-565B0803B8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5147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A5E6E-5AA2-4B68-985C-606DE3BB881B}"/>
              </a:ext>
            </a:extLst>
          </p:cNvPr>
          <p:cNvSpPr>
            <a:spLocks noGrp="1"/>
          </p:cNvSpPr>
          <p:nvPr>
            <p:ph type="title"/>
          </p:nvPr>
        </p:nvSpPr>
        <p:spPr/>
        <p:txBody>
          <a:bodyPr/>
          <a:lstStyle/>
          <a:p>
            <a:r>
              <a:rPr lang="en-US"/>
              <a:t>Facebook Key Metrics Radar | SYM</a:t>
            </a:r>
          </a:p>
        </p:txBody>
      </p:sp>
      <p:graphicFrame>
        <p:nvGraphicFramePr>
          <p:cNvPr id="6" name="Chart Placeholder 5">
            <a:extLst>
              <a:ext uri="{FF2B5EF4-FFF2-40B4-BE49-F238E27FC236}">
                <a16:creationId xmlns:a16="http://schemas.microsoft.com/office/drawing/2014/main" id="{9AD22E2C-76C1-4CAF-B393-6F1A90B9133A}"/>
              </a:ext>
            </a:extLst>
          </p:cNvPr>
          <p:cNvGraphicFramePr>
            <a:graphicFrameLocks noGrp="1"/>
          </p:cNvGraphicFramePr>
          <p:nvPr>
            <p:ph type="chart" sz="quarter" idx="13"/>
            <p:extLst>
              <p:ext uri="{D42A27DB-BD31-4B8C-83A1-F6EECF244321}">
                <p14:modId xmlns:p14="http://schemas.microsoft.com/office/powerpoint/2010/main" val="3083051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4823E9-5AA2-48B7-904A-EA308DE9FECD}"/>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9A46C662-EC19-4CE5-B88A-F323E4B010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7664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149D8-4E41-40CF-BDED-03DD09563AA6}"/>
              </a:ext>
            </a:extLst>
          </p:cNvPr>
          <p:cNvSpPr>
            <a:spLocks noGrp="1"/>
          </p:cNvSpPr>
          <p:nvPr>
            <p:ph type="title"/>
          </p:nvPr>
        </p:nvSpPr>
        <p:spPr/>
        <p:txBody>
          <a:bodyPr/>
          <a:lstStyle/>
          <a:p>
            <a:r>
              <a:rPr lang="en-US"/>
              <a:t>Facebook Page Likes Total | SYM</a:t>
            </a:r>
          </a:p>
        </p:txBody>
      </p:sp>
      <p:graphicFrame>
        <p:nvGraphicFramePr>
          <p:cNvPr id="6" name="Chart Placeholder 5">
            <a:extLst>
              <a:ext uri="{FF2B5EF4-FFF2-40B4-BE49-F238E27FC236}">
                <a16:creationId xmlns:a16="http://schemas.microsoft.com/office/drawing/2014/main" id="{6FE5E0EA-4737-4C99-978A-C96BC14D7642}"/>
              </a:ext>
            </a:extLst>
          </p:cNvPr>
          <p:cNvGraphicFramePr>
            <a:graphicFrameLocks noGrp="1"/>
          </p:cNvGraphicFramePr>
          <p:nvPr>
            <p:ph type="chart" sz="quarter" idx="13"/>
            <p:extLst>
              <p:ext uri="{D42A27DB-BD31-4B8C-83A1-F6EECF244321}">
                <p14:modId xmlns:p14="http://schemas.microsoft.com/office/powerpoint/2010/main" val="1049232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AF8485-C36C-43DE-BA4C-8E0FE1AA11C2}"/>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72C97B0A-9792-4B27-ADE3-393686A640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9621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B1542-C08D-446C-A550-066CBDC94304}"/>
              </a:ext>
            </a:extLst>
          </p:cNvPr>
          <p:cNvSpPr>
            <a:spLocks noGrp="1"/>
          </p:cNvSpPr>
          <p:nvPr>
            <p:ph type="title"/>
          </p:nvPr>
        </p:nvSpPr>
        <p:spPr/>
        <p:txBody>
          <a:bodyPr/>
          <a:lstStyle/>
          <a:p>
            <a:r>
              <a:rPr lang="en-US"/>
              <a:t>Facebook Posts Distribution | SYM</a:t>
            </a:r>
          </a:p>
        </p:txBody>
      </p:sp>
      <p:graphicFrame>
        <p:nvGraphicFramePr>
          <p:cNvPr id="6" name="Chart Placeholder 5">
            <a:extLst>
              <a:ext uri="{FF2B5EF4-FFF2-40B4-BE49-F238E27FC236}">
                <a16:creationId xmlns:a16="http://schemas.microsoft.com/office/drawing/2014/main" id="{C199D0B4-BD96-4943-B5CB-C8FF8D151FEE}"/>
              </a:ext>
            </a:extLst>
          </p:cNvPr>
          <p:cNvGraphicFramePr>
            <a:graphicFrameLocks noGrp="1"/>
          </p:cNvGraphicFramePr>
          <p:nvPr>
            <p:ph type="chart" sz="quarter" idx="13"/>
            <p:extLst>
              <p:ext uri="{D42A27DB-BD31-4B8C-83A1-F6EECF244321}">
                <p14:modId xmlns:p14="http://schemas.microsoft.com/office/powerpoint/2010/main" val="2541459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7DEF8D-3FA0-409A-A941-BB7C8DF0FA64}"/>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622DD764-94B6-4C4A-84FC-B8A6836241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0109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2BCE9-7D30-4957-AD67-79FB648E235D}"/>
              </a:ext>
            </a:extLst>
          </p:cNvPr>
          <p:cNvSpPr>
            <a:spLocks noGrp="1"/>
          </p:cNvSpPr>
          <p:nvPr>
            <p:ph type="title"/>
          </p:nvPr>
        </p:nvSpPr>
        <p:spPr/>
        <p:txBody>
          <a:bodyPr/>
          <a:lstStyle/>
          <a:p>
            <a:r>
              <a:rPr lang="en-US"/>
              <a:t>Facebook Interactions Distribution | SYM</a:t>
            </a:r>
          </a:p>
        </p:txBody>
      </p:sp>
      <p:graphicFrame>
        <p:nvGraphicFramePr>
          <p:cNvPr id="6" name="Chart Placeholder 5">
            <a:extLst>
              <a:ext uri="{FF2B5EF4-FFF2-40B4-BE49-F238E27FC236}">
                <a16:creationId xmlns:a16="http://schemas.microsoft.com/office/drawing/2014/main" id="{CE4D9411-9178-4193-AEFF-718474EAD665}"/>
              </a:ext>
            </a:extLst>
          </p:cNvPr>
          <p:cNvGraphicFramePr>
            <a:graphicFrameLocks noGrp="1"/>
          </p:cNvGraphicFramePr>
          <p:nvPr>
            <p:ph type="chart" sz="quarter" idx="13"/>
            <p:extLst>
              <p:ext uri="{D42A27DB-BD31-4B8C-83A1-F6EECF244321}">
                <p14:modId xmlns:p14="http://schemas.microsoft.com/office/powerpoint/2010/main" val="628566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DE8068-6435-40CF-A0AB-D5B5FFF54754}"/>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19F3C8EF-5589-4DEF-B759-32944EEB2B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8753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AF559-3B4C-4626-B631-ABF10E976215}"/>
              </a:ext>
            </a:extLst>
          </p:cNvPr>
          <p:cNvSpPr>
            <a:spLocks noGrp="1"/>
          </p:cNvSpPr>
          <p:nvPr>
            <p:ph type="title"/>
          </p:nvPr>
        </p:nvSpPr>
        <p:spPr/>
        <p:txBody>
          <a:bodyPr/>
          <a:lstStyle/>
          <a:p>
            <a:r>
              <a:rPr lang="en-US"/>
              <a:t>Facebook Fans Change | SYM</a:t>
            </a:r>
          </a:p>
        </p:txBody>
      </p:sp>
      <p:graphicFrame>
        <p:nvGraphicFramePr>
          <p:cNvPr id="6" name="Chart Placeholder 5">
            <a:extLst>
              <a:ext uri="{FF2B5EF4-FFF2-40B4-BE49-F238E27FC236}">
                <a16:creationId xmlns:a16="http://schemas.microsoft.com/office/drawing/2014/main" id="{F7B6BC02-3583-4218-B80D-632DC3DC77DD}"/>
              </a:ext>
            </a:extLst>
          </p:cNvPr>
          <p:cNvGraphicFramePr>
            <a:graphicFrameLocks noGrp="1"/>
          </p:cNvGraphicFramePr>
          <p:nvPr>
            <p:ph type="chart" sz="quarter" idx="13"/>
            <p:extLst>
              <p:ext uri="{D42A27DB-BD31-4B8C-83A1-F6EECF244321}">
                <p14:modId xmlns:p14="http://schemas.microsoft.com/office/powerpoint/2010/main" val="1026206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B13761-5916-4099-9F9B-883F36499313}"/>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D37B5DDF-21AD-4CCD-9A9D-A21844F447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3359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0F118-172D-4F79-92CA-C02ED4F900AD}"/>
              </a:ext>
            </a:extLst>
          </p:cNvPr>
          <p:cNvSpPr>
            <a:spLocks noGrp="1"/>
          </p:cNvSpPr>
          <p:nvPr>
            <p:ph type="title"/>
          </p:nvPr>
        </p:nvSpPr>
        <p:spPr/>
        <p:txBody>
          <a:bodyPr/>
          <a:lstStyle/>
          <a:p>
            <a:r>
              <a:rPr lang="en-US"/>
              <a:t>Facebook Fans Change Per Weekday | SYM</a:t>
            </a:r>
          </a:p>
        </p:txBody>
      </p:sp>
      <p:graphicFrame>
        <p:nvGraphicFramePr>
          <p:cNvPr id="6" name="Chart Placeholder 5">
            <a:extLst>
              <a:ext uri="{FF2B5EF4-FFF2-40B4-BE49-F238E27FC236}">
                <a16:creationId xmlns:a16="http://schemas.microsoft.com/office/drawing/2014/main" id="{DEB9897C-EDF4-4778-BCE0-08CCD41B0EB8}"/>
              </a:ext>
            </a:extLst>
          </p:cNvPr>
          <p:cNvGraphicFramePr>
            <a:graphicFrameLocks noGrp="1"/>
          </p:cNvGraphicFramePr>
          <p:nvPr>
            <p:ph type="chart" sz="quarter" idx="13"/>
            <p:extLst>
              <p:ext uri="{D42A27DB-BD31-4B8C-83A1-F6EECF244321}">
                <p14:modId xmlns:p14="http://schemas.microsoft.com/office/powerpoint/2010/main" val="2477295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2DCEE3-555D-4F93-A5C3-75BE5013B0F5}"/>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27A98D2E-04A5-4B1F-84DA-1999317A4C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9917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24CC7-0CE6-4BAB-9F1F-6C619E17293F}"/>
              </a:ext>
            </a:extLst>
          </p:cNvPr>
          <p:cNvSpPr>
            <a:spLocks noGrp="1"/>
          </p:cNvSpPr>
          <p:nvPr>
            <p:ph type="title"/>
          </p:nvPr>
        </p:nvSpPr>
        <p:spPr/>
        <p:txBody>
          <a:bodyPr/>
          <a:lstStyle/>
          <a:p>
            <a:r>
              <a:rPr lang="en-US"/>
              <a:t>Facebook Fans Change Rate | SYM</a:t>
            </a:r>
          </a:p>
        </p:txBody>
      </p:sp>
      <p:graphicFrame>
        <p:nvGraphicFramePr>
          <p:cNvPr id="6" name="Chart Placeholder 5">
            <a:extLst>
              <a:ext uri="{FF2B5EF4-FFF2-40B4-BE49-F238E27FC236}">
                <a16:creationId xmlns:a16="http://schemas.microsoft.com/office/drawing/2014/main" id="{66873338-E3C7-42B3-B431-D675252A5088}"/>
              </a:ext>
            </a:extLst>
          </p:cNvPr>
          <p:cNvGraphicFramePr>
            <a:graphicFrameLocks noGrp="1"/>
          </p:cNvGraphicFramePr>
          <p:nvPr>
            <p:ph type="chart" sz="quarter" idx="13"/>
            <p:extLst>
              <p:ext uri="{D42A27DB-BD31-4B8C-83A1-F6EECF244321}">
                <p14:modId xmlns:p14="http://schemas.microsoft.com/office/powerpoint/2010/main" val="169187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0B0420-13F5-4DCF-8F8C-B56AB50B983A}"/>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C4333E6E-F945-4F30-A7C9-A884340914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5041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CB8A9-AB34-4C4C-999B-E22412DD3E19}"/>
              </a:ext>
            </a:extLst>
          </p:cNvPr>
          <p:cNvSpPr>
            <a:spLocks noGrp="1"/>
          </p:cNvSpPr>
          <p:nvPr>
            <p:ph type="title"/>
          </p:nvPr>
        </p:nvSpPr>
        <p:spPr/>
        <p:txBody>
          <a:bodyPr/>
          <a:lstStyle/>
          <a:p>
            <a:r>
              <a:rPr lang="en-US"/>
              <a:t>Facebook Own Posts | SYM</a:t>
            </a:r>
          </a:p>
        </p:txBody>
      </p:sp>
      <p:graphicFrame>
        <p:nvGraphicFramePr>
          <p:cNvPr id="6" name="Chart Placeholder 5">
            <a:extLst>
              <a:ext uri="{FF2B5EF4-FFF2-40B4-BE49-F238E27FC236}">
                <a16:creationId xmlns:a16="http://schemas.microsoft.com/office/drawing/2014/main" id="{CE7AD497-7210-4E2A-8A0C-69F5F0F63AB6}"/>
              </a:ext>
            </a:extLst>
          </p:cNvPr>
          <p:cNvGraphicFramePr>
            <a:graphicFrameLocks noGrp="1"/>
          </p:cNvGraphicFramePr>
          <p:nvPr>
            <p:ph type="chart" sz="quarter" idx="13"/>
            <p:extLst>
              <p:ext uri="{D42A27DB-BD31-4B8C-83A1-F6EECF244321}">
                <p14:modId xmlns:p14="http://schemas.microsoft.com/office/powerpoint/2010/main" val="175460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5A3521-CD8C-49F7-A141-6C26BAAD076A}"/>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2F5EA652-5652-4B84-A02E-07E6130E6C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4710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AE1A-138B-4F05-A15E-246963D8EEA7}"/>
              </a:ext>
            </a:extLst>
          </p:cNvPr>
          <p:cNvSpPr>
            <a:spLocks noGrp="1"/>
          </p:cNvSpPr>
          <p:nvPr>
            <p:ph type="title"/>
          </p:nvPr>
        </p:nvSpPr>
        <p:spPr/>
        <p:txBody>
          <a:bodyPr/>
          <a:lstStyle/>
          <a:p>
            <a:r>
              <a:rPr lang="en-US"/>
              <a:t>Facebook Own Posts By Hour | SYM</a:t>
            </a:r>
          </a:p>
        </p:txBody>
      </p:sp>
      <p:graphicFrame>
        <p:nvGraphicFramePr>
          <p:cNvPr id="6" name="Chart Placeholder 5">
            <a:extLst>
              <a:ext uri="{FF2B5EF4-FFF2-40B4-BE49-F238E27FC236}">
                <a16:creationId xmlns:a16="http://schemas.microsoft.com/office/drawing/2014/main" id="{D4EA858D-E3A0-40A2-82C7-089BAEB3EA17}"/>
              </a:ext>
            </a:extLst>
          </p:cNvPr>
          <p:cNvGraphicFramePr>
            <a:graphicFrameLocks noGrp="1"/>
          </p:cNvGraphicFramePr>
          <p:nvPr>
            <p:ph type="chart" sz="quarter" idx="13"/>
            <p:extLst>
              <p:ext uri="{D42A27DB-BD31-4B8C-83A1-F6EECF244321}">
                <p14:modId xmlns:p14="http://schemas.microsoft.com/office/powerpoint/2010/main" val="546857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F0FBDC-E691-4764-9D7A-D78E1C3C9C26}"/>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64DBAE56-B749-4D52-906B-D159EEFF80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608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49E0D-3BCD-4753-AE7A-374B644D2A4C}"/>
              </a:ext>
            </a:extLst>
          </p:cNvPr>
          <p:cNvSpPr>
            <a:spLocks noGrp="1"/>
          </p:cNvSpPr>
          <p:nvPr>
            <p:ph type="title"/>
          </p:nvPr>
        </p:nvSpPr>
        <p:spPr/>
        <p:txBody>
          <a:bodyPr/>
          <a:lstStyle/>
          <a:p>
            <a:r>
              <a:rPr lang="en-US"/>
              <a:t>Facebook Own Posts By Weekday | SYM</a:t>
            </a:r>
          </a:p>
        </p:txBody>
      </p:sp>
      <p:graphicFrame>
        <p:nvGraphicFramePr>
          <p:cNvPr id="6" name="Chart Placeholder 5">
            <a:extLst>
              <a:ext uri="{FF2B5EF4-FFF2-40B4-BE49-F238E27FC236}">
                <a16:creationId xmlns:a16="http://schemas.microsoft.com/office/drawing/2014/main" id="{81B1474D-FCB7-4E0B-B03F-8C0F5AA5AC00}"/>
              </a:ext>
            </a:extLst>
          </p:cNvPr>
          <p:cNvGraphicFramePr>
            <a:graphicFrameLocks noGrp="1"/>
          </p:cNvGraphicFramePr>
          <p:nvPr>
            <p:ph type="chart" sz="quarter" idx="13"/>
            <p:extLst>
              <p:ext uri="{D42A27DB-BD31-4B8C-83A1-F6EECF244321}">
                <p14:modId xmlns:p14="http://schemas.microsoft.com/office/powerpoint/2010/main" val="2315429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6078CF-17C4-4696-881C-AD572B178D97}"/>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D584E5C1-81E8-4BB0-A042-8496936440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938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4C60C-9368-40A6-8854-E60C453161E1}"/>
              </a:ext>
            </a:extLst>
          </p:cNvPr>
          <p:cNvSpPr>
            <a:spLocks noGrp="1"/>
          </p:cNvSpPr>
          <p:nvPr>
            <p:ph type="title"/>
          </p:nvPr>
        </p:nvSpPr>
        <p:spPr/>
        <p:txBody>
          <a:bodyPr/>
          <a:lstStyle/>
          <a:p>
            <a:r>
              <a:rPr lang="en-US"/>
              <a:t>Facebook Interactions Distribution | SYM</a:t>
            </a:r>
          </a:p>
        </p:txBody>
      </p:sp>
      <p:graphicFrame>
        <p:nvGraphicFramePr>
          <p:cNvPr id="6" name="Chart Placeholder 5">
            <a:extLst>
              <a:ext uri="{FF2B5EF4-FFF2-40B4-BE49-F238E27FC236}">
                <a16:creationId xmlns:a16="http://schemas.microsoft.com/office/drawing/2014/main" id="{9ED79D27-DF3D-4EB6-B75E-844DC06272C9}"/>
              </a:ext>
            </a:extLst>
          </p:cNvPr>
          <p:cNvGraphicFramePr>
            <a:graphicFrameLocks noGrp="1"/>
          </p:cNvGraphicFramePr>
          <p:nvPr>
            <p:ph type="chart" sz="quarter" idx="13"/>
            <p:extLst>
              <p:ext uri="{D42A27DB-BD31-4B8C-83A1-F6EECF244321}">
                <p14:modId xmlns:p14="http://schemas.microsoft.com/office/powerpoint/2010/main" val="1556264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035497-B1A3-42AF-AB40-BCE9665B690B}"/>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68A5C675-DE2C-49F4-B069-512A466452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8746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E0B7B-AA33-427B-B940-95516C314B99}"/>
              </a:ext>
            </a:extLst>
          </p:cNvPr>
          <p:cNvSpPr>
            <a:spLocks noGrp="1"/>
          </p:cNvSpPr>
          <p:nvPr>
            <p:ph type="title"/>
          </p:nvPr>
        </p:nvSpPr>
        <p:spPr/>
        <p:txBody>
          <a:bodyPr/>
          <a:lstStyle/>
          <a:p>
            <a:r>
              <a:rPr lang="en-US"/>
              <a:t>Facebook Post Type Distribution Per Profile | SYM</a:t>
            </a:r>
          </a:p>
        </p:txBody>
      </p:sp>
      <p:graphicFrame>
        <p:nvGraphicFramePr>
          <p:cNvPr id="6" name="Chart Placeholder 5">
            <a:extLst>
              <a:ext uri="{FF2B5EF4-FFF2-40B4-BE49-F238E27FC236}">
                <a16:creationId xmlns:a16="http://schemas.microsoft.com/office/drawing/2014/main" id="{A8CD27BD-D968-43AE-9D52-FBFC04774CC5}"/>
              </a:ext>
            </a:extLst>
          </p:cNvPr>
          <p:cNvGraphicFramePr>
            <a:graphicFrameLocks noGrp="1"/>
          </p:cNvGraphicFramePr>
          <p:nvPr>
            <p:ph type="chart" sz="quarter" idx="13"/>
            <p:extLst>
              <p:ext uri="{D42A27DB-BD31-4B8C-83A1-F6EECF244321}">
                <p14:modId xmlns:p14="http://schemas.microsoft.com/office/powerpoint/2010/main" val="2637740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B0E792-3703-4AD3-8835-C0F7111B7C52}"/>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00088EBC-2FAF-4DEB-BDCC-0C8CEBC36E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1208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03DB-6E31-4287-98A4-6529559BAC39}"/>
              </a:ext>
            </a:extLst>
          </p:cNvPr>
          <p:cNvSpPr>
            <a:spLocks noGrp="1"/>
          </p:cNvSpPr>
          <p:nvPr>
            <p:ph type="title"/>
          </p:nvPr>
        </p:nvSpPr>
        <p:spPr/>
        <p:txBody>
          <a:bodyPr/>
          <a:lstStyle/>
          <a:p>
            <a:r>
              <a:rPr lang="en-US"/>
              <a:t>Facebook Interaction Rate By Weekday | SYM</a:t>
            </a:r>
          </a:p>
        </p:txBody>
      </p:sp>
      <p:graphicFrame>
        <p:nvGraphicFramePr>
          <p:cNvPr id="6" name="Chart Placeholder 5">
            <a:extLst>
              <a:ext uri="{FF2B5EF4-FFF2-40B4-BE49-F238E27FC236}">
                <a16:creationId xmlns:a16="http://schemas.microsoft.com/office/drawing/2014/main" id="{BB8B1975-BE11-4A3C-A479-B4B8A050FC3E}"/>
              </a:ext>
            </a:extLst>
          </p:cNvPr>
          <p:cNvGraphicFramePr>
            <a:graphicFrameLocks noGrp="1"/>
          </p:cNvGraphicFramePr>
          <p:nvPr>
            <p:ph type="chart" sz="quarter" idx="13"/>
            <p:extLst>
              <p:ext uri="{D42A27DB-BD31-4B8C-83A1-F6EECF244321}">
                <p14:modId xmlns:p14="http://schemas.microsoft.com/office/powerpoint/2010/main" val="204408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C4F35D-454E-4B33-8288-50A4ED654A7E}"/>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507A8CA0-4821-48D4-BDB4-0C319A9B69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32164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4ED90-AA12-413F-A4D3-DF6F9A69A03D}"/>
              </a:ext>
            </a:extLst>
          </p:cNvPr>
          <p:cNvSpPr>
            <a:spLocks noGrp="1"/>
          </p:cNvSpPr>
          <p:nvPr>
            <p:ph type="title"/>
          </p:nvPr>
        </p:nvSpPr>
        <p:spPr/>
        <p:txBody>
          <a:bodyPr/>
          <a:lstStyle/>
          <a:p>
            <a:r>
              <a:rPr lang="en-US"/>
              <a:t>Facebook Interaction Rate | SYM</a:t>
            </a:r>
          </a:p>
        </p:txBody>
      </p:sp>
      <p:graphicFrame>
        <p:nvGraphicFramePr>
          <p:cNvPr id="6" name="Chart Placeholder 5">
            <a:extLst>
              <a:ext uri="{FF2B5EF4-FFF2-40B4-BE49-F238E27FC236}">
                <a16:creationId xmlns:a16="http://schemas.microsoft.com/office/drawing/2014/main" id="{22212C12-3BF4-46AC-8E40-DC5263F68BED}"/>
              </a:ext>
            </a:extLst>
          </p:cNvPr>
          <p:cNvGraphicFramePr>
            <a:graphicFrameLocks noGrp="1"/>
          </p:cNvGraphicFramePr>
          <p:nvPr>
            <p:ph type="chart" sz="quarter" idx="13"/>
            <p:extLst>
              <p:ext uri="{D42A27DB-BD31-4B8C-83A1-F6EECF244321}">
                <p14:modId xmlns:p14="http://schemas.microsoft.com/office/powerpoint/2010/main" val="495083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FAD498-99F2-458D-A34E-4109A8EC4343}"/>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C816AACA-0CD8-4CB6-8869-F53D623A31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923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FCB34-938E-49EF-A9EE-DD35900E7DC2}"/>
              </a:ext>
            </a:extLst>
          </p:cNvPr>
          <p:cNvSpPr>
            <a:spLocks noGrp="1"/>
          </p:cNvSpPr>
          <p:nvPr>
            <p:ph type="title"/>
          </p:nvPr>
        </p:nvSpPr>
        <p:spPr/>
        <p:txBody>
          <a:bodyPr/>
          <a:lstStyle/>
          <a:p>
            <a:r>
              <a:rPr lang="en-US"/>
              <a:t>Facebook Interaction Rate By Post Type | SYM</a:t>
            </a:r>
          </a:p>
        </p:txBody>
      </p:sp>
      <p:graphicFrame>
        <p:nvGraphicFramePr>
          <p:cNvPr id="6" name="Chart Placeholder 5">
            <a:extLst>
              <a:ext uri="{FF2B5EF4-FFF2-40B4-BE49-F238E27FC236}">
                <a16:creationId xmlns:a16="http://schemas.microsoft.com/office/drawing/2014/main" id="{B404137F-7AFE-4A1B-8859-C379A64D2FA6}"/>
              </a:ext>
            </a:extLst>
          </p:cNvPr>
          <p:cNvGraphicFramePr>
            <a:graphicFrameLocks noGrp="1"/>
          </p:cNvGraphicFramePr>
          <p:nvPr>
            <p:ph type="chart" sz="quarter" idx="13"/>
            <p:extLst>
              <p:ext uri="{D42A27DB-BD31-4B8C-83A1-F6EECF244321}">
                <p14:modId xmlns:p14="http://schemas.microsoft.com/office/powerpoint/2010/main" val="1317674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BF5B19-A409-4453-A025-5CE9C4F6ADF4}"/>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8FBA8D0B-786A-4C69-9714-464ECC440E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0823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E52DD-B03A-41C3-B007-B8B5559181BD}"/>
              </a:ext>
            </a:extLst>
          </p:cNvPr>
          <p:cNvSpPr>
            <a:spLocks noGrp="1"/>
          </p:cNvSpPr>
          <p:nvPr>
            <p:ph type="title"/>
          </p:nvPr>
        </p:nvSpPr>
        <p:spPr/>
        <p:txBody>
          <a:bodyPr/>
          <a:lstStyle/>
          <a:p>
            <a:r>
              <a:rPr lang="en-US"/>
              <a:t>Facebook Interaction Rate By Hour | SYM</a:t>
            </a:r>
          </a:p>
        </p:txBody>
      </p:sp>
      <p:graphicFrame>
        <p:nvGraphicFramePr>
          <p:cNvPr id="6" name="Chart Placeholder 5">
            <a:extLst>
              <a:ext uri="{FF2B5EF4-FFF2-40B4-BE49-F238E27FC236}">
                <a16:creationId xmlns:a16="http://schemas.microsoft.com/office/drawing/2014/main" id="{AD670179-A579-4918-A386-4592FDD40171}"/>
              </a:ext>
            </a:extLst>
          </p:cNvPr>
          <p:cNvGraphicFramePr>
            <a:graphicFrameLocks noGrp="1"/>
          </p:cNvGraphicFramePr>
          <p:nvPr>
            <p:ph type="chart" sz="quarter" idx="13"/>
            <p:extLst>
              <p:ext uri="{D42A27DB-BD31-4B8C-83A1-F6EECF244321}">
                <p14:modId xmlns:p14="http://schemas.microsoft.com/office/powerpoint/2010/main" val="1819887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B29B45-3F70-4E31-99A5-6C40963A003A}"/>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67A63132-2D69-4D16-9491-A8A4F9CF19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2122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4B3ED-4853-43FE-A7B8-281C072AAC3B}"/>
              </a:ext>
            </a:extLst>
          </p:cNvPr>
          <p:cNvSpPr>
            <a:spLocks noGrp="1"/>
          </p:cNvSpPr>
          <p:nvPr>
            <p:ph type="title"/>
          </p:nvPr>
        </p:nvSpPr>
        <p:spPr/>
        <p:txBody>
          <a:bodyPr/>
          <a:lstStyle/>
          <a:p>
            <a:r>
              <a:rPr lang="en-US"/>
              <a:t>Facebook Hashtag Detection | SYM</a:t>
            </a:r>
          </a:p>
        </p:txBody>
      </p:sp>
      <p:graphicFrame>
        <p:nvGraphicFramePr>
          <p:cNvPr id="5" name="Table Placeholder 4">
            <a:extLst>
              <a:ext uri="{FF2B5EF4-FFF2-40B4-BE49-F238E27FC236}">
                <a16:creationId xmlns:a16="http://schemas.microsoft.com/office/drawing/2014/main" id="{9A29E21A-B534-40E3-A64C-B2A93D285ABE}"/>
              </a:ext>
            </a:extLst>
          </p:cNvPr>
          <p:cNvGraphicFramePr>
            <a:graphicFrameLocks noGrp="1"/>
          </p:cNvGraphicFramePr>
          <p:nvPr>
            <p:ph type="tbl" sz="quarter" idx="13"/>
            <p:extLst>
              <p:ext uri="{D42A27DB-BD31-4B8C-83A1-F6EECF244321}">
                <p14:modId xmlns:p14="http://schemas.microsoft.com/office/powerpoint/2010/main" val="575490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73336068"/>
                    </a:ext>
                  </a:extLst>
                </a:gridCol>
                <a:gridCol w="1152144">
                  <a:extLst>
                    <a:ext uri="{9D8B030D-6E8A-4147-A177-3AD203B41FA5}">
                      <a16:colId xmlns:a16="http://schemas.microsoft.com/office/drawing/2014/main" val="640749914"/>
                    </a:ext>
                  </a:extLst>
                </a:gridCol>
                <a:gridCol w="1152144">
                  <a:extLst>
                    <a:ext uri="{9D8B030D-6E8A-4147-A177-3AD203B41FA5}">
                      <a16:colId xmlns:a16="http://schemas.microsoft.com/office/drawing/2014/main" val="1063185231"/>
                    </a:ext>
                  </a:extLst>
                </a:gridCol>
                <a:gridCol w="1152144">
                  <a:extLst>
                    <a:ext uri="{9D8B030D-6E8A-4147-A177-3AD203B41FA5}">
                      <a16:colId xmlns:a16="http://schemas.microsoft.com/office/drawing/2014/main" val="296799361"/>
                    </a:ext>
                  </a:extLst>
                </a:gridCol>
                <a:gridCol w="1152144">
                  <a:extLst>
                    <a:ext uri="{9D8B030D-6E8A-4147-A177-3AD203B41FA5}">
                      <a16:colId xmlns:a16="http://schemas.microsoft.com/office/drawing/2014/main" val="2653589654"/>
                    </a:ext>
                  </a:extLst>
                </a:gridCol>
                <a:gridCol w="1152144">
                  <a:extLst>
                    <a:ext uri="{9D8B030D-6E8A-4147-A177-3AD203B41FA5}">
                      <a16:colId xmlns:a16="http://schemas.microsoft.com/office/drawing/2014/main" val="1673076221"/>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089546371"/>
                  </a:ext>
                </a:extLst>
              </a:tr>
              <a:tr h="370840">
                <a:tc>
                  <a:txBody>
                    <a:bodyPr/>
                    <a:lstStyle/>
                    <a:p>
                      <a:r>
                        <a:rPr lang="en-US" sz="1000"/>
                        <a:t>#Keeway</a:t>
                      </a:r>
                    </a:p>
                  </a:txBody>
                  <a:tcPr/>
                </a:tc>
                <a:tc>
                  <a:txBody>
                    <a:bodyPr/>
                    <a:lstStyle/>
                    <a:p>
                      <a:r>
                        <a:rPr lang="en-US" sz="1000"/>
                        <a:t>6</a:t>
                      </a:r>
                    </a:p>
                  </a:txBody>
                  <a:tcPr/>
                </a:tc>
                <a:tc>
                  <a:txBody>
                    <a:bodyPr/>
                    <a:lstStyle/>
                    <a:p>
                      <a:r>
                        <a:rPr lang="en-US" sz="1000"/>
                        <a:t>7.1666666666667</a:t>
                      </a:r>
                    </a:p>
                  </a:txBody>
                  <a:tcPr/>
                </a:tc>
                <a:tc>
                  <a:txBody>
                    <a:bodyPr/>
                    <a:lstStyle/>
                    <a:p>
                      <a:r>
                        <a:rPr lang="en-US" sz="1000"/>
                        <a:t>0</a:t>
                      </a:r>
                    </a:p>
                  </a:txBody>
                  <a:tcPr/>
                </a:tc>
                <a:tc>
                  <a:txBody>
                    <a:bodyPr/>
                    <a:lstStyle/>
                    <a:p>
                      <a:r>
                        <a:rPr lang="en-US" sz="1000"/>
                        <a:t>0.16666666666667</a:t>
                      </a:r>
                    </a:p>
                  </a:txBody>
                  <a:tcPr/>
                </a:tc>
                <a:tc>
                  <a:txBody>
                    <a:bodyPr/>
                    <a:lstStyle/>
                    <a:p>
                      <a:r>
                        <a:rPr lang="en-US" sz="1000"/>
                        <a:t>7.3333333333333</a:t>
                      </a:r>
                    </a:p>
                  </a:txBody>
                  <a:tcPr/>
                </a:tc>
                <a:extLst>
                  <a:ext uri="{0D108BD9-81ED-4DB2-BD59-A6C34878D82A}">
                    <a16:rowId xmlns:a16="http://schemas.microsoft.com/office/drawing/2014/main" val="1806470706"/>
                  </a:ext>
                </a:extLst>
              </a:tr>
              <a:tr h="370840">
                <a:tc>
                  <a:txBody>
                    <a:bodyPr/>
                    <a:lstStyle/>
                    <a:p>
                      <a:r>
                        <a:rPr lang="en-US" sz="1000"/>
                        <a:t>#scooter</a:t>
                      </a:r>
                    </a:p>
                  </a:txBody>
                  <a:tcPr/>
                </a:tc>
                <a:tc>
                  <a:txBody>
                    <a:bodyPr/>
                    <a:lstStyle/>
                    <a:p>
                      <a:r>
                        <a:rPr lang="en-US" sz="1000"/>
                        <a:t>5</a:t>
                      </a:r>
                    </a:p>
                  </a:txBody>
                  <a:tcPr/>
                </a:tc>
                <a:tc>
                  <a:txBody>
                    <a:bodyPr/>
                    <a:lstStyle/>
                    <a:p>
                      <a:r>
                        <a:rPr lang="en-US" sz="1000"/>
                        <a:t>8.8</a:t>
                      </a:r>
                    </a:p>
                  </a:txBody>
                  <a:tcPr/>
                </a:tc>
                <a:tc>
                  <a:txBody>
                    <a:bodyPr/>
                    <a:lstStyle/>
                    <a:p>
                      <a:r>
                        <a:rPr lang="en-US" sz="1000"/>
                        <a:t>1.4</a:t>
                      </a:r>
                    </a:p>
                  </a:txBody>
                  <a:tcPr/>
                </a:tc>
                <a:tc>
                  <a:txBody>
                    <a:bodyPr/>
                    <a:lstStyle/>
                    <a:p>
                      <a:r>
                        <a:rPr lang="en-US" sz="1000"/>
                        <a:t>0</a:t>
                      </a:r>
                    </a:p>
                  </a:txBody>
                  <a:tcPr/>
                </a:tc>
                <a:tc>
                  <a:txBody>
                    <a:bodyPr/>
                    <a:lstStyle/>
                    <a:p>
                      <a:r>
                        <a:rPr lang="en-US" sz="1000"/>
                        <a:t>10.2</a:t>
                      </a:r>
                    </a:p>
                  </a:txBody>
                  <a:tcPr/>
                </a:tc>
                <a:extLst>
                  <a:ext uri="{0D108BD9-81ED-4DB2-BD59-A6C34878D82A}">
                    <a16:rowId xmlns:a16="http://schemas.microsoft.com/office/drawing/2014/main" val="3025285895"/>
                  </a:ext>
                </a:extLst>
              </a:tr>
              <a:tr h="370840">
                <a:tc>
                  <a:txBody>
                    <a:bodyPr/>
                    <a:lstStyle/>
                    <a:p>
                      <a:r>
                        <a:rPr lang="en-US" sz="1000"/>
                        <a:t>#kymco</a:t>
                      </a:r>
                    </a:p>
                  </a:txBody>
                  <a:tcPr/>
                </a:tc>
                <a:tc>
                  <a:txBody>
                    <a:bodyPr/>
                    <a:lstStyle/>
                    <a:p>
                      <a:r>
                        <a:rPr lang="en-US" sz="1000"/>
                        <a:t>4</a:t>
                      </a:r>
                    </a:p>
                  </a:txBody>
                  <a:tcPr/>
                </a:tc>
                <a:tc>
                  <a:txBody>
                    <a:bodyPr/>
                    <a:lstStyle/>
                    <a:p>
                      <a:r>
                        <a:rPr lang="en-US" sz="1000"/>
                        <a:t>7.5</a:t>
                      </a:r>
                    </a:p>
                  </a:txBody>
                  <a:tcPr/>
                </a:tc>
                <a:tc>
                  <a:txBody>
                    <a:bodyPr/>
                    <a:lstStyle/>
                    <a:p>
                      <a:r>
                        <a:rPr lang="en-US" sz="1000"/>
                        <a:t>1.25</a:t>
                      </a:r>
                    </a:p>
                  </a:txBody>
                  <a:tcPr/>
                </a:tc>
                <a:tc>
                  <a:txBody>
                    <a:bodyPr/>
                    <a:lstStyle/>
                    <a:p>
                      <a:r>
                        <a:rPr lang="en-US" sz="1000"/>
                        <a:t>0</a:t>
                      </a:r>
                    </a:p>
                  </a:txBody>
                  <a:tcPr/>
                </a:tc>
                <a:tc>
                  <a:txBody>
                    <a:bodyPr/>
                    <a:lstStyle/>
                    <a:p>
                      <a:r>
                        <a:rPr lang="en-US" sz="1000"/>
                        <a:t>8.75</a:t>
                      </a:r>
                    </a:p>
                  </a:txBody>
                  <a:tcPr/>
                </a:tc>
                <a:extLst>
                  <a:ext uri="{0D108BD9-81ED-4DB2-BD59-A6C34878D82A}">
                    <a16:rowId xmlns:a16="http://schemas.microsoft.com/office/drawing/2014/main" val="3987085877"/>
                  </a:ext>
                </a:extLst>
              </a:tr>
              <a:tr h="370840">
                <a:tc>
                  <a:txBody>
                    <a:bodyPr/>
                    <a:lstStyle/>
                    <a:p>
                      <a:r>
                        <a:rPr lang="en-US" sz="1000"/>
                        <a:t>#kymcoargentina</a:t>
                      </a:r>
                    </a:p>
                  </a:txBody>
                  <a:tcPr/>
                </a:tc>
                <a:tc>
                  <a:txBody>
                    <a:bodyPr/>
                    <a:lstStyle/>
                    <a:p>
                      <a:r>
                        <a:rPr lang="en-US" sz="1000"/>
                        <a:t>4</a:t>
                      </a:r>
                    </a:p>
                  </a:txBody>
                  <a:tcPr/>
                </a:tc>
                <a:tc>
                  <a:txBody>
                    <a:bodyPr/>
                    <a:lstStyle/>
                    <a:p>
                      <a:r>
                        <a:rPr lang="en-US" sz="1000"/>
                        <a:t>7.5</a:t>
                      </a:r>
                    </a:p>
                  </a:txBody>
                  <a:tcPr/>
                </a:tc>
                <a:tc>
                  <a:txBody>
                    <a:bodyPr/>
                    <a:lstStyle/>
                    <a:p>
                      <a:r>
                        <a:rPr lang="en-US" sz="1000"/>
                        <a:t>1.25</a:t>
                      </a:r>
                    </a:p>
                  </a:txBody>
                  <a:tcPr/>
                </a:tc>
                <a:tc>
                  <a:txBody>
                    <a:bodyPr/>
                    <a:lstStyle/>
                    <a:p>
                      <a:r>
                        <a:rPr lang="en-US" sz="1000"/>
                        <a:t>0</a:t>
                      </a:r>
                    </a:p>
                  </a:txBody>
                  <a:tcPr/>
                </a:tc>
                <a:tc>
                  <a:txBody>
                    <a:bodyPr/>
                    <a:lstStyle/>
                    <a:p>
                      <a:r>
                        <a:rPr lang="en-US" sz="1000"/>
                        <a:t>8.75</a:t>
                      </a:r>
                    </a:p>
                  </a:txBody>
                  <a:tcPr/>
                </a:tc>
                <a:extLst>
                  <a:ext uri="{0D108BD9-81ED-4DB2-BD59-A6C34878D82A}">
                    <a16:rowId xmlns:a16="http://schemas.microsoft.com/office/drawing/2014/main" val="390104203"/>
                  </a:ext>
                </a:extLst>
              </a:tr>
              <a:tr h="370840">
                <a:tc>
                  <a:txBody>
                    <a:bodyPr/>
                    <a:lstStyle/>
                    <a:p>
                      <a:r>
                        <a:rPr lang="en-US" sz="1000"/>
                        <a:t>#Citycom</a:t>
                      </a:r>
                    </a:p>
                  </a:txBody>
                  <a:tcPr/>
                </a:tc>
                <a:tc>
                  <a:txBody>
                    <a:bodyPr/>
                    <a:lstStyle/>
                    <a:p>
                      <a:r>
                        <a:rPr lang="en-US" sz="1000"/>
                        <a:t>2</a:t>
                      </a:r>
                    </a:p>
                  </a:txBody>
                  <a:tcPr/>
                </a:tc>
                <a:tc>
                  <a:txBody>
                    <a:bodyPr/>
                    <a:lstStyle/>
                    <a:p>
                      <a:r>
                        <a:rPr lang="en-US" sz="1000"/>
                        <a:t>10.5</a:t>
                      </a:r>
                    </a:p>
                  </a:txBody>
                  <a:tcPr/>
                </a:tc>
                <a:tc>
                  <a:txBody>
                    <a:bodyPr/>
                    <a:lstStyle/>
                    <a:p>
                      <a:r>
                        <a:rPr lang="en-US" sz="1000"/>
                        <a:t>1.5</a:t>
                      </a:r>
                    </a:p>
                  </a:txBody>
                  <a:tcPr/>
                </a:tc>
                <a:tc>
                  <a:txBody>
                    <a:bodyPr/>
                    <a:lstStyle/>
                    <a:p>
                      <a:r>
                        <a:rPr lang="en-US" sz="1000"/>
                        <a:t>0</a:t>
                      </a:r>
                    </a:p>
                  </a:txBody>
                  <a:tcPr/>
                </a:tc>
                <a:tc>
                  <a:txBody>
                    <a:bodyPr/>
                    <a:lstStyle/>
                    <a:p>
                      <a:r>
                        <a:rPr lang="en-US" sz="1000"/>
                        <a:t>12</a:t>
                      </a:r>
                    </a:p>
                  </a:txBody>
                  <a:tcPr/>
                </a:tc>
                <a:extLst>
                  <a:ext uri="{0D108BD9-81ED-4DB2-BD59-A6C34878D82A}">
                    <a16:rowId xmlns:a16="http://schemas.microsoft.com/office/drawing/2014/main" val="1889397589"/>
                  </a:ext>
                </a:extLst>
              </a:tr>
              <a:tr h="370840">
                <a:tc>
                  <a:txBody>
                    <a:bodyPr/>
                    <a:lstStyle/>
                    <a:p>
                      <a:r>
                        <a:rPr lang="en-US" sz="1000"/>
                        <a:t>#Scooter</a:t>
                      </a:r>
                    </a:p>
                  </a:txBody>
                  <a:tcPr/>
                </a:tc>
                <a:tc>
                  <a:txBody>
                    <a:bodyPr/>
                    <a:lstStyle/>
                    <a:p>
                      <a:r>
                        <a:rPr lang="en-US" sz="1000"/>
                        <a:t>2</a:t>
                      </a:r>
                    </a:p>
                  </a:txBody>
                  <a:tcPr/>
                </a:tc>
                <a:tc>
                  <a:txBody>
                    <a:bodyPr/>
                    <a:lstStyle/>
                    <a:p>
                      <a:r>
                        <a:rPr lang="en-US" sz="1000"/>
                        <a:t>4.5</a:t>
                      </a:r>
                    </a:p>
                  </a:txBody>
                  <a:tcPr/>
                </a:tc>
                <a:tc>
                  <a:txBody>
                    <a:bodyPr/>
                    <a:lstStyle/>
                    <a:p>
                      <a:r>
                        <a:rPr lang="en-US" sz="1000"/>
                        <a:t>1</a:t>
                      </a:r>
                    </a:p>
                  </a:txBody>
                  <a:tcPr/>
                </a:tc>
                <a:tc>
                  <a:txBody>
                    <a:bodyPr/>
                    <a:lstStyle/>
                    <a:p>
                      <a:r>
                        <a:rPr lang="en-US" sz="1000"/>
                        <a:t>0</a:t>
                      </a:r>
                    </a:p>
                  </a:txBody>
                  <a:tcPr/>
                </a:tc>
                <a:tc>
                  <a:txBody>
                    <a:bodyPr/>
                    <a:lstStyle/>
                    <a:p>
                      <a:r>
                        <a:rPr lang="en-US" sz="1000"/>
                        <a:t>5.5</a:t>
                      </a:r>
                    </a:p>
                  </a:txBody>
                  <a:tcPr/>
                </a:tc>
                <a:extLst>
                  <a:ext uri="{0D108BD9-81ED-4DB2-BD59-A6C34878D82A}">
                    <a16:rowId xmlns:a16="http://schemas.microsoft.com/office/drawing/2014/main" val="1226558014"/>
                  </a:ext>
                </a:extLst>
              </a:tr>
              <a:tr h="370840">
                <a:tc>
                  <a:txBody>
                    <a:bodyPr/>
                    <a:lstStyle/>
                    <a:p>
                      <a:r>
                        <a:rPr lang="en-US" sz="1000"/>
                        <a:t>#kymcolike</a:t>
                      </a:r>
                    </a:p>
                  </a:txBody>
                  <a:tcPr/>
                </a:tc>
                <a:tc>
                  <a:txBody>
                    <a:bodyPr/>
                    <a:lstStyle/>
                    <a:p>
                      <a:r>
                        <a:rPr lang="en-US" sz="1000"/>
                        <a:t>1</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extLst>
                  <a:ext uri="{0D108BD9-81ED-4DB2-BD59-A6C34878D82A}">
                    <a16:rowId xmlns:a16="http://schemas.microsoft.com/office/drawing/2014/main" val="1447965152"/>
                  </a:ext>
                </a:extLst>
              </a:tr>
              <a:tr h="370840">
                <a:tc>
                  <a:txBody>
                    <a:bodyPr/>
                    <a:lstStyle/>
                    <a:p>
                      <a:r>
                        <a:rPr lang="en-US" sz="1000"/>
                        <a:t>#usb</a:t>
                      </a:r>
                    </a:p>
                  </a:txBody>
                  <a:tcPr/>
                </a:tc>
                <a:tc>
                  <a:txBody>
                    <a:bodyPr/>
                    <a:lstStyle/>
                    <a:p>
                      <a:r>
                        <a:rPr lang="en-US" sz="1000"/>
                        <a:t>1</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extLst>
                  <a:ext uri="{0D108BD9-81ED-4DB2-BD59-A6C34878D82A}">
                    <a16:rowId xmlns:a16="http://schemas.microsoft.com/office/drawing/2014/main" val="3337751483"/>
                  </a:ext>
                </a:extLst>
              </a:tr>
              <a:tr h="370840">
                <a:tc>
                  <a:txBody>
                    <a:bodyPr/>
                    <a:lstStyle/>
                    <a:p>
                      <a:r>
                        <a:rPr lang="en-US" sz="1000"/>
                        <a:t>#CentroDeServicios</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207351628"/>
                  </a:ext>
                </a:extLst>
              </a:tr>
              <a:tr h="370840">
                <a:tc>
                  <a:txBody>
                    <a:bodyPr/>
                    <a:lstStyle/>
                    <a:p>
                      <a:r>
                        <a:rPr lang="en-US" sz="1000"/>
                        <a:t>#repuestos</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2544734628"/>
                  </a:ext>
                </a:extLst>
              </a:tr>
            </a:tbl>
          </a:graphicData>
        </a:graphic>
      </p:graphicFrame>
      <p:sp>
        <p:nvSpPr>
          <p:cNvPr id="4" name="Text Placeholder 3">
            <a:extLst>
              <a:ext uri="{FF2B5EF4-FFF2-40B4-BE49-F238E27FC236}">
                <a16:creationId xmlns:a16="http://schemas.microsoft.com/office/drawing/2014/main" id="{399E561E-C73B-4E14-A1B8-F5472556671B}"/>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928505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DA164-5503-4EE3-9F03-5E6941C23C58}"/>
              </a:ext>
            </a:extLst>
          </p:cNvPr>
          <p:cNvSpPr>
            <a:spLocks noGrp="1"/>
          </p:cNvSpPr>
          <p:nvPr>
            <p:ph type="title"/>
          </p:nvPr>
        </p:nvSpPr>
        <p:spPr/>
        <p:txBody>
          <a:bodyPr/>
          <a:lstStyle/>
          <a:p>
            <a:r>
              <a:rPr lang="en-US"/>
              <a:t>Facebook Post Table + Reactions | SYM - 1 of 10</a:t>
            </a:r>
          </a:p>
        </p:txBody>
      </p:sp>
      <p:graphicFrame>
        <p:nvGraphicFramePr>
          <p:cNvPr id="5" name="Table Placeholder 4">
            <a:extLst>
              <a:ext uri="{FF2B5EF4-FFF2-40B4-BE49-F238E27FC236}">
                <a16:creationId xmlns:a16="http://schemas.microsoft.com/office/drawing/2014/main" id="{5432501A-B25B-4B98-AB12-AA9200F6E2BC}"/>
              </a:ext>
            </a:extLst>
          </p:cNvPr>
          <p:cNvGraphicFramePr>
            <a:graphicFrameLocks noGrp="1"/>
          </p:cNvGraphicFramePr>
          <p:nvPr>
            <p:ph type="tbl" sz="quarter" idx="13"/>
            <p:extLst>
              <p:ext uri="{D42A27DB-BD31-4B8C-83A1-F6EECF244321}">
                <p14:modId xmlns:p14="http://schemas.microsoft.com/office/powerpoint/2010/main" val="420704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5656422"/>
                    </a:ext>
                  </a:extLst>
                </a:gridCol>
                <a:gridCol w="493776">
                  <a:extLst>
                    <a:ext uri="{9D8B030D-6E8A-4147-A177-3AD203B41FA5}">
                      <a16:colId xmlns:a16="http://schemas.microsoft.com/office/drawing/2014/main" val="2989126512"/>
                    </a:ext>
                  </a:extLst>
                </a:gridCol>
                <a:gridCol w="493776">
                  <a:extLst>
                    <a:ext uri="{9D8B030D-6E8A-4147-A177-3AD203B41FA5}">
                      <a16:colId xmlns:a16="http://schemas.microsoft.com/office/drawing/2014/main" val="1031724102"/>
                    </a:ext>
                  </a:extLst>
                </a:gridCol>
                <a:gridCol w="493776">
                  <a:extLst>
                    <a:ext uri="{9D8B030D-6E8A-4147-A177-3AD203B41FA5}">
                      <a16:colId xmlns:a16="http://schemas.microsoft.com/office/drawing/2014/main" val="402455725"/>
                    </a:ext>
                  </a:extLst>
                </a:gridCol>
                <a:gridCol w="493776">
                  <a:extLst>
                    <a:ext uri="{9D8B030D-6E8A-4147-A177-3AD203B41FA5}">
                      <a16:colId xmlns:a16="http://schemas.microsoft.com/office/drawing/2014/main" val="829921720"/>
                    </a:ext>
                  </a:extLst>
                </a:gridCol>
                <a:gridCol w="493776">
                  <a:extLst>
                    <a:ext uri="{9D8B030D-6E8A-4147-A177-3AD203B41FA5}">
                      <a16:colId xmlns:a16="http://schemas.microsoft.com/office/drawing/2014/main" val="4122517145"/>
                    </a:ext>
                  </a:extLst>
                </a:gridCol>
                <a:gridCol w="493776">
                  <a:extLst>
                    <a:ext uri="{9D8B030D-6E8A-4147-A177-3AD203B41FA5}">
                      <a16:colId xmlns:a16="http://schemas.microsoft.com/office/drawing/2014/main" val="3897319382"/>
                    </a:ext>
                  </a:extLst>
                </a:gridCol>
                <a:gridCol w="493776">
                  <a:extLst>
                    <a:ext uri="{9D8B030D-6E8A-4147-A177-3AD203B41FA5}">
                      <a16:colId xmlns:a16="http://schemas.microsoft.com/office/drawing/2014/main" val="1176052856"/>
                    </a:ext>
                  </a:extLst>
                </a:gridCol>
                <a:gridCol w="493776">
                  <a:extLst>
                    <a:ext uri="{9D8B030D-6E8A-4147-A177-3AD203B41FA5}">
                      <a16:colId xmlns:a16="http://schemas.microsoft.com/office/drawing/2014/main" val="3718435879"/>
                    </a:ext>
                  </a:extLst>
                </a:gridCol>
                <a:gridCol w="493776">
                  <a:extLst>
                    <a:ext uri="{9D8B030D-6E8A-4147-A177-3AD203B41FA5}">
                      <a16:colId xmlns:a16="http://schemas.microsoft.com/office/drawing/2014/main" val="2571517346"/>
                    </a:ext>
                  </a:extLst>
                </a:gridCol>
                <a:gridCol w="493776">
                  <a:extLst>
                    <a:ext uri="{9D8B030D-6E8A-4147-A177-3AD203B41FA5}">
                      <a16:colId xmlns:a16="http://schemas.microsoft.com/office/drawing/2014/main" val="3048213445"/>
                    </a:ext>
                  </a:extLst>
                </a:gridCol>
                <a:gridCol w="493776">
                  <a:extLst>
                    <a:ext uri="{9D8B030D-6E8A-4147-A177-3AD203B41FA5}">
                      <a16:colId xmlns:a16="http://schemas.microsoft.com/office/drawing/2014/main" val="977171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8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- 2021-08-24 12:00:55</a:t>
                      </a:r>
                      <a:r>
                        <a:rPr kumimoji="0" lang="es-ES" sz="1000" b="0" i="0" u="none" strike="noStrike" kern="1200" cap="none" spc="0" normalizeH="0" baseline="0" noProof="0">
                          <a:ln>
                            <a:noFill/>
                          </a:ln>
                          <a:solidFill>
                            <a:prstClr val="black"/>
                          </a:solidFill>
                          <a:effectLst/>
                          <a:uLnTx/>
                          <a:uFillTx/>
                          <a:latin typeface="+mn-lt"/>
                          <a:ea typeface="+mn-ea"/>
                          <a:cs typeface="+mn-cs"/>
                        </a:rPr>
                        <a:t>
 El Citycom S 300i tiene una calidad superior, cuenta con ruedas de 16 pulgadas y con una capacidad de almacenamiento bajo el asiento mayor de lo habitual. ⁣
⁣
#SYM es más que un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646763"/>
                  </a:ext>
                </a:extLst>
              </a:tr>
            </a:tbl>
          </a:graphicData>
        </a:graphic>
      </p:graphicFrame>
      <p:sp>
        <p:nvSpPr>
          <p:cNvPr id="4" name="Text Placeholder 3">
            <a:extLst>
              <a:ext uri="{FF2B5EF4-FFF2-40B4-BE49-F238E27FC236}">
                <a16:creationId xmlns:a16="http://schemas.microsoft.com/office/drawing/2014/main" id="{5A3365FB-146A-477D-83CA-0F85D0181DF3}"/>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776436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772EE-6592-4D64-8585-EEFC086266AB}"/>
              </a:ext>
            </a:extLst>
          </p:cNvPr>
          <p:cNvSpPr>
            <a:spLocks noGrp="1"/>
          </p:cNvSpPr>
          <p:nvPr>
            <p:ph type="title"/>
          </p:nvPr>
        </p:nvSpPr>
        <p:spPr/>
        <p:txBody>
          <a:bodyPr/>
          <a:lstStyle/>
          <a:p>
            <a:r>
              <a:rPr lang="en-US"/>
              <a:t>Facebook Post Table + Reactions | SYM - 2 of 10</a:t>
            </a:r>
          </a:p>
        </p:txBody>
      </p:sp>
      <p:graphicFrame>
        <p:nvGraphicFramePr>
          <p:cNvPr id="5" name="Table Placeholder 4">
            <a:extLst>
              <a:ext uri="{FF2B5EF4-FFF2-40B4-BE49-F238E27FC236}">
                <a16:creationId xmlns:a16="http://schemas.microsoft.com/office/drawing/2014/main" id="{06EDE48A-57EB-49E7-840D-F849EFB91CA2}"/>
              </a:ext>
            </a:extLst>
          </p:cNvPr>
          <p:cNvGraphicFramePr>
            <a:graphicFrameLocks noGrp="1"/>
          </p:cNvGraphicFramePr>
          <p:nvPr>
            <p:ph type="tbl" sz="quarter" idx="13"/>
            <p:extLst>
              <p:ext uri="{D42A27DB-BD31-4B8C-83A1-F6EECF244321}">
                <p14:modId xmlns:p14="http://schemas.microsoft.com/office/powerpoint/2010/main" val="448700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6835266"/>
                    </a:ext>
                  </a:extLst>
                </a:gridCol>
                <a:gridCol w="493776">
                  <a:extLst>
                    <a:ext uri="{9D8B030D-6E8A-4147-A177-3AD203B41FA5}">
                      <a16:colId xmlns:a16="http://schemas.microsoft.com/office/drawing/2014/main" val="1936709419"/>
                    </a:ext>
                  </a:extLst>
                </a:gridCol>
                <a:gridCol w="493776">
                  <a:extLst>
                    <a:ext uri="{9D8B030D-6E8A-4147-A177-3AD203B41FA5}">
                      <a16:colId xmlns:a16="http://schemas.microsoft.com/office/drawing/2014/main" val="3289650545"/>
                    </a:ext>
                  </a:extLst>
                </a:gridCol>
                <a:gridCol w="493776">
                  <a:extLst>
                    <a:ext uri="{9D8B030D-6E8A-4147-A177-3AD203B41FA5}">
                      <a16:colId xmlns:a16="http://schemas.microsoft.com/office/drawing/2014/main" val="2131882183"/>
                    </a:ext>
                  </a:extLst>
                </a:gridCol>
                <a:gridCol w="493776">
                  <a:extLst>
                    <a:ext uri="{9D8B030D-6E8A-4147-A177-3AD203B41FA5}">
                      <a16:colId xmlns:a16="http://schemas.microsoft.com/office/drawing/2014/main" val="1204921026"/>
                    </a:ext>
                  </a:extLst>
                </a:gridCol>
                <a:gridCol w="493776">
                  <a:extLst>
                    <a:ext uri="{9D8B030D-6E8A-4147-A177-3AD203B41FA5}">
                      <a16:colId xmlns:a16="http://schemas.microsoft.com/office/drawing/2014/main" val="3437456713"/>
                    </a:ext>
                  </a:extLst>
                </a:gridCol>
                <a:gridCol w="493776">
                  <a:extLst>
                    <a:ext uri="{9D8B030D-6E8A-4147-A177-3AD203B41FA5}">
                      <a16:colId xmlns:a16="http://schemas.microsoft.com/office/drawing/2014/main" val="1461983271"/>
                    </a:ext>
                  </a:extLst>
                </a:gridCol>
                <a:gridCol w="493776">
                  <a:extLst>
                    <a:ext uri="{9D8B030D-6E8A-4147-A177-3AD203B41FA5}">
                      <a16:colId xmlns:a16="http://schemas.microsoft.com/office/drawing/2014/main" val="512436515"/>
                    </a:ext>
                  </a:extLst>
                </a:gridCol>
                <a:gridCol w="493776">
                  <a:extLst>
                    <a:ext uri="{9D8B030D-6E8A-4147-A177-3AD203B41FA5}">
                      <a16:colId xmlns:a16="http://schemas.microsoft.com/office/drawing/2014/main" val="2003076604"/>
                    </a:ext>
                  </a:extLst>
                </a:gridCol>
                <a:gridCol w="493776">
                  <a:extLst>
                    <a:ext uri="{9D8B030D-6E8A-4147-A177-3AD203B41FA5}">
                      <a16:colId xmlns:a16="http://schemas.microsoft.com/office/drawing/2014/main" val="3157998807"/>
                    </a:ext>
                  </a:extLst>
                </a:gridCol>
                <a:gridCol w="493776">
                  <a:extLst>
                    <a:ext uri="{9D8B030D-6E8A-4147-A177-3AD203B41FA5}">
                      <a16:colId xmlns:a16="http://schemas.microsoft.com/office/drawing/2014/main" val="1001035865"/>
                    </a:ext>
                  </a:extLst>
                </a:gridCol>
                <a:gridCol w="493776">
                  <a:extLst>
                    <a:ext uri="{9D8B030D-6E8A-4147-A177-3AD203B41FA5}">
                      <a16:colId xmlns:a16="http://schemas.microsoft.com/office/drawing/2014/main" val="2285400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966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 Motors Argentina - 2021-08-19 14:00:20</a:t>
                      </a:r>
                      <a:r>
                        <a:rPr kumimoji="0" lang="en-US" sz="1000" b="0" i="0" u="none" strike="noStrike" kern="1200" cap="none" spc="0" normalizeH="0" baseline="0" noProof="0">
                          <a:ln>
                            <a:noFill/>
                          </a:ln>
                          <a:solidFill>
                            <a:prstClr val="black"/>
                          </a:solidFill>
                          <a:effectLst/>
                          <a:uLnTx/>
                          <a:uFillTx/>
                          <a:latin typeface="+mn-lt"/>
                          <a:ea typeface="+mn-ea"/>
                          <a:cs typeface="+mn-cs"/>
                        </a:rPr>
                        <a:t>
 Un #scooter de calidad. Descubrí todo lo que  #Citycom 300i tiene para ofrecerte:⁣
✅﻿﻿﻿Stop con tecnología LED⁣
✅﻿Instrumental completo analógico / digital⁣
✅Amortiguadores progresivos regulables⁣
⁣
¡y mucho más!⁣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39936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- 2021-09-09 15:07:59</a:t>
                      </a:r>
                      <a:r>
                        <a:rPr kumimoji="0" lang="es-ES" sz="1000" b="0" i="0" u="none" strike="noStrike" kern="1200" cap="none" spc="0" normalizeH="0" baseline="0" noProof="0">
                          <a:ln>
                            <a:noFill/>
                          </a:ln>
                          <a:solidFill>
                            <a:prstClr val="black"/>
                          </a:solidFill>
                          <a:effectLst/>
                          <a:uLnTx/>
                          <a:uFillTx/>
                          <a:latin typeface="+mn-lt"/>
                          <a:ea typeface="+mn-ea"/>
                          <a:cs typeface="+mn-cs"/>
                        </a:rPr>
                        <a:t>
 Subirte a una K-Light 202 no es solamente subirte a una moto, es subirte a una aventura.  ¿Qué estás esperando?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71747134"/>
                  </a:ext>
                </a:extLst>
              </a:tr>
            </a:tbl>
          </a:graphicData>
        </a:graphic>
      </p:graphicFrame>
      <p:sp>
        <p:nvSpPr>
          <p:cNvPr id="4" name="Text Placeholder 3">
            <a:extLst>
              <a:ext uri="{FF2B5EF4-FFF2-40B4-BE49-F238E27FC236}">
                <a16:creationId xmlns:a16="http://schemas.microsoft.com/office/drawing/2014/main" id="{9756BF82-540D-4C70-A6D6-ED97BD9F22A5}"/>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2287681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9BF2E-6989-452D-8EE7-9DC3D4D7FE1A}"/>
              </a:ext>
            </a:extLst>
          </p:cNvPr>
          <p:cNvSpPr>
            <a:spLocks noGrp="1"/>
          </p:cNvSpPr>
          <p:nvPr>
            <p:ph type="title"/>
          </p:nvPr>
        </p:nvSpPr>
        <p:spPr/>
        <p:txBody>
          <a:bodyPr/>
          <a:lstStyle/>
          <a:p>
            <a:r>
              <a:rPr lang="en-US"/>
              <a:t>Facebook Post Table + Reactions | SYM - 3 of 10</a:t>
            </a:r>
          </a:p>
        </p:txBody>
      </p:sp>
      <p:graphicFrame>
        <p:nvGraphicFramePr>
          <p:cNvPr id="5" name="Table Placeholder 4">
            <a:extLst>
              <a:ext uri="{FF2B5EF4-FFF2-40B4-BE49-F238E27FC236}">
                <a16:creationId xmlns:a16="http://schemas.microsoft.com/office/drawing/2014/main" id="{185516AE-3CA9-4289-A144-6BF8FE4633E6}"/>
              </a:ext>
            </a:extLst>
          </p:cNvPr>
          <p:cNvGraphicFramePr>
            <a:graphicFrameLocks noGrp="1"/>
          </p:cNvGraphicFramePr>
          <p:nvPr>
            <p:ph type="tbl" sz="quarter" idx="13"/>
            <p:extLst>
              <p:ext uri="{D42A27DB-BD31-4B8C-83A1-F6EECF244321}">
                <p14:modId xmlns:p14="http://schemas.microsoft.com/office/powerpoint/2010/main" val="612383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888557"/>
                    </a:ext>
                  </a:extLst>
                </a:gridCol>
                <a:gridCol w="493776">
                  <a:extLst>
                    <a:ext uri="{9D8B030D-6E8A-4147-A177-3AD203B41FA5}">
                      <a16:colId xmlns:a16="http://schemas.microsoft.com/office/drawing/2014/main" val="3350588890"/>
                    </a:ext>
                  </a:extLst>
                </a:gridCol>
                <a:gridCol w="493776">
                  <a:extLst>
                    <a:ext uri="{9D8B030D-6E8A-4147-A177-3AD203B41FA5}">
                      <a16:colId xmlns:a16="http://schemas.microsoft.com/office/drawing/2014/main" val="3116513850"/>
                    </a:ext>
                  </a:extLst>
                </a:gridCol>
                <a:gridCol w="493776">
                  <a:extLst>
                    <a:ext uri="{9D8B030D-6E8A-4147-A177-3AD203B41FA5}">
                      <a16:colId xmlns:a16="http://schemas.microsoft.com/office/drawing/2014/main" val="809393964"/>
                    </a:ext>
                  </a:extLst>
                </a:gridCol>
                <a:gridCol w="493776">
                  <a:extLst>
                    <a:ext uri="{9D8B030D-6E8A-4147-A177-3AD203B41FA5}">
                      <a16:colId xmlns:a16="http://schemas.microsoft.com/office/drawing/2014/main" val="3702212830"/>
                    </a:ext>
                  </a:extLst>
                </a:gridCol>
                <a:gridCol w="493776">
                  <a:extLst>
                    <a:ext uri="{9D8B030D-6E8A-4147-A177-3AD203B41FA5}">
                      <a16:colId xmlns:a16="http://schemas.microsoft.com/office/drawing/2014/main" val="1677954451"/>
                    </a:ext>
                  </a:extLst>
                </a:gridCol>
                <a:gridCol w="493776">
                  <a:extLst>
                    <a:ext uri="{9D8B030D-6E8A-4147-A177-3AD203B41FA5}">
                      <a16:colId xmlns:a16="http://schemas.microsoft.com/office/drawing/2014/main" val="1167270801"/>
                    </a:ext>
                  </a:extLst>
                </a:gridCol>
                <a:gridCol w="493776">
                  <a:extLst>
                    <a:ext uri="{9D8B030D-6E8A-4147-A177-3AD203B41FA5}">
                      <a16:colId xmlns:a16="http://schemas.microsoft.com/office/drawing/2014/main" val="4114773380"/>
                    </a:ext>
                  </a:extLst>
                </a:gridCol>
                <a:gridCol w="493776">
                  <a:extLst>
                    <a:ext uri="{9D8B030D-6E8A-4147-A177-3AD203B41FA5}">
                      <a16:colId xmlns:a16="http://schemas.microsoft.com/office/drawing/2014/main" val="603943775"/>
                    </a:ext>
                  </a:extLst>
                </a:gridCol>
                <a:gridCol w="493776">
                  <a:extLst>
                    <a:ext uri="{9D8B030D-6E8A-4147-A177-3AD203B41FA5}">
                      <a16:colId xmlns:a16="http://schemas.microsoft.com/office/drawing/2014/main" val="2332721203"/>
                    </a:ext>
                  </a:extLst>
                </a:gridCol>
                <a:gridCol w="493776">
                  <a:extLst>
                    <a:ext uri="{9D8B030D-6E8A-4147-A177-3AD203B41FA5}">
                      <a16:colId xmlns:a16="http://schemas.microsoft.com/office/drawing/2014/main" val="1236332229"/>
                    </a:ext>
                  </a:extLst>
                </a:gridCol>
                <a:gridCol w="493776">
                  <a:extLst>
                    <a:ext uri="{9D8B030D-6E8A-4147-A177-3AD203B41FA5}">
                      <a16:colId xmlns:a16="http://schemas.microsoft.com/office/drawing/2014/main" val="2648776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6424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- 2021-08-26 12:00:45</a:t>
                      </a:r>
                      <a:r>
                        <a:rPr kumimoji="0" lang="es-ES" sz="1000" b="0" i="0" u="none" strike="noStrike" kern="1200" cap="none" spc="0" normalizeH="0" baseline="0" noProof="0">
                          <a:ln>
                            <a:noFill/>
                          </a:ln>
                          <a:solidFill>
                            <a:prstClr val="black"/>
                          </a:solidFill>
                          <a:effectLst/>
                          <a:uLnTx/>
                          <a:uFillTx/>
                          <a:latin typeface="+mn-lt"/>
                          <a:ea typeface="+mn-ea"/>
                          <a:cs typeface="+mn-cs"/>
                        </a:rPr>
                        <a:t>
 Simpleza. Velocidad.
﻿
﻿Descubrí la Keeway RK 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16062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- 2021-08-19 18:46:44</a:t>
                      </a:r>
                      <a:r>
                        <a:rPr kumimoji="0" lang="es-ES" sz="1000" b="0" i="0" u="none" strike="noStrike" kern="1200" cap="none" spc="0" normalizeH="0" baseline="0" noProof="0">
                          <a:ln>
                            <a:noFill/>
                          </a:ln>
                          <a:solidFill>
                            <a:prstClr val="black"/>
                          </a:solidFill>
                          <a:effectLst/>
                          <a:uLnTx/>
                          <a:uFillTx/>
                          <a:latin typeface="+mn-lt"/>
                          <a:ea typeface="+mn-ea"/>
                          <a:cs typeface="+mn-cs"/>
                        </a:rPr>
                        <a:t>
 COMODIDAD
Su guantera frontal, entrada USB para cargar el teléfono, estribos de aleación con apertura automática al ejercer presión con el pie y su piso casi plano te llevarán a disfrutar de la comodidad de viajar en el Like 125 o 200I.
#kymco #kymcoargentina #kymcolike #usb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644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- 2021-09-03 17:03:45</a:t>
                      </a:r>
                      <a:r>
                        <a:rPr kumimoji="0" lang="es-ES" sz="1000" b="0" i="0" u="none" strike="noStrike" kern="1200" cap="none" spc="0" normalizeH="0" baseline="0" noProof="0">
                          <a:ln>
                            <a:noFill/>
                          </a:ln>
                          <a:solidFill>
                            <a:prstClr val="black"/>
                          </a:solidFill>
                          <a:effectLst/>
                          <a:uLnTx/>
                          <a:uFillTx/>
                          <a:latin typeface="+mn-lt"/>
                          <a:ea typeface="+mn-ea"/>
                          <a:cs typeface="+mn-cs"/>
                        </a:rPr>
                        <a:t>
 Que tu viaje se convierta en una aventura arriba de tu K - Light 202.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4134728"/>
                  </a:ext>
                </a:extLst>
              </a:tr>
            </a:tbl>
          </a:graphicData>
        </a:graphic>
      </p:graphicFrame>
      <p:sp>
        <p:nvSpPr>
          <p:cNvPr id="4" name="Text Placeholder 3">
            <a:extLst>
              <a:ext uri="{FF2B5EF4-FFF2-40B4-BE49-F238E27FC236}">
                <a16:creationId xmlns:a16="http://schemas.microsoft.com/office/drawing/2014/main" id="{4DAD371C-792A-4F38-B51F-677F3E58AA37}"/>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461459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361F1-BE06-4C29-B385-EBC079635944}"/>
              </a:ext>
            </a:extLst>
          </p:cNvPr>
          <p:cNvSpPr>
            <a:spLocks noGrp="1"/>
          </p:cNvSpPr>
          <p:nvPr>
            <p:ph type="title"/>
          </p:nvPr>
        </p:nvSpPr>
        <p:spPr/>
        <p:txBody>
          <a:bodyPr/>
          <a:lstStyle/>
          <a:p>
            <a:r>
              <a:rPr lang="en-US"/>
              <a:t>Facebook Post Table + Reactions | SYM - 4 of 10</a:t>
            </a:r>
          </a:p>
        </p:txBody>
      </p:sp>
      <p:graphicFrame>
        <p:nvGraphicFramePr>
          <p:cNvPr id="5" name="Table Placeholder 4">
            <a:extLst>
              <a:ext uri="{FF2B5EF4-FFF2-40B4-BE49-F238E27FC236}">
                <a16:creationId xmlns:a16="http://schemas.microsoft.com/office/drawing/2014/main" id="{FC2391CD-2363-4172-96A4-786A0BC3733B}"/>
              </a:ext>
            </a:extLst>
          </p:cNvPr>
          <p:cNvGraphicFramePr>
            <a:graphicFrameLocks noGrp="1"/>
          </p:cNvGraphicFramePr>
          <p:nvPr>
            <p:ph type="tbl" sz="quarter" idx="13"/>
            <p:extLst>
              <p:ext uri="{D42A27DB-BD31-4B8C-83A1-F6EECF244321}">
                <p14:modId xmlns:p14="http://schemas.microsoft.com/office/powerpoint/2010/main" val="2379553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4246110"/>
                    </a:ext>
                  </a:extLst>
                </a:gridCol>
                <a:gridCol w="493776">
                  <a:extLst>
                    <a:ext uri="{9D8B030D-6E8A-4147-A177-3AD203B41FA5}">
                      <a16:colId xmlns:a16="http://schemas.microsoft.com/office/drawing/2014/main" val="3981133793"/>
                    </a:ext>
                  </a:extLst>
                </a:gridCol>
                <a:gridCol w="493776">
                  <a:extLst>
                    <a:ext uri="{9D8B030D-6E8A-4147-A177-3AD203B41FA5}">
                      <a16:colId xmlns:a16="http://schemas.microsoft.com/office/drawing/2014/main" val="3320422659"/>
                    </a:ext>
                  </a:extLst>
                </a:gridCol>
                <a:gridCol w="493776">
                  <a:extLst>
                    <a:ext uri="{9D8B030D-6E8A-4147-A177-3AD203B41FA5}">
                      <a16:colId xmlns:a16="http://schemas.microsoft.com/office/drawing/2014/main" val="725157484"/>
                    </a:ext>
                  </a:extLst>
                </a:gridCol>
                <a:gridCol w="493776">
                  <a:extLst>
                    <a:ext uri="{9D8B030D-6E8A-4147-A177-3AD203B41FA5}">
                      <a16:colId xmlns:a16="http://schemas.microsoft.com/office/drawing/2014/main" val="650818062"/>
                    </a:ext>
                  </a:extLst>
                </a:gridCol>
                <a:gridCol w="493776">
                  <a:extLst>
                    <a:ext uri="{9D8B030D-6E8A-4147-A177-3AD203B41FA5}">
                      <a16:colId xmlns:a16="http://schemas.microsoft.com/office/drawing/2014/main" val="300076537"/>
                    </a:ext>
                  </a:extLst>
                </a:gridCol>
                <a:gridCol w="493776">
                  <a:extLst>
                    <a:ext uri="{9D8B030D-6E8A-4147-A177-3AD203B41FA5}">
                      <a16:colId xmlns:a16="http://schemas.microsoft.com/office/drawing/2014/main" val="1942761013"/>
                    </a:ext>
                  </a:extLst>
                </a:gridCol>
                <a:gridCol w="493776">
                  <a:extLst>
                    <a:ext uri="{9D8B030D-6E8A-4147-A177-3AD203B41FA5}">
                      <a16:colId xmlns:a16="http://schemas.microsoft.com/office/drawing/2014/main" val="823421466"/>
                    </a:ext>
                  </a:extLst>
                </a:gridCol>
                <a:gridCol w="493776">
                  <a:extLst>
                    <a:ext uri="{9D8B030D-6E8A-4147-A177-3AD203B41FA5}">
                      <a16:colId xmlns:a16="http://schemas.microsoft.com/office/drawing/2014/main" val="2469097981"/>
                    </a:ext>
                  </a:extLst>
                </a:gridCol>
                <a:gridCol w="493776">
                  <a:extLst>
                    <a:ext uri="{9D8B030D-6E8A-4147-A177-3AD203B41FA5}">
                      <a16:colId xmlns:a16="http://schemas.microsoft.com/office/drawing/2014/main" val="3511893769"/>
                    </a:ext>
                  </a:extLst>
                </a:gridCol>
                <a:gridCol w="493776">
                  <a:extLst>
                    <a:ext uri="{9D8B030D-6E8A-4147-A177-3AD203B41FA5}">
                      <a16:colId xmlns:a16="http://schemas.microsoft.com/office/drawing/2014/main" val="2901813530"/>
                    </a:ext>
                  </a:extLst>
                </a:gridCol>
                <a:gridCol w="493776">
                  <a:extLst>
                    <a:ext uri="{9D8B030D-6E8A-4147-A177-3AD203B41FA5}">
                      <a16:colId xmlns:a16="http://schemas.microsoft.com/office/drawing/2014/main" val="1358885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779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- 2021-08-23 14:00:01</a:t>
                      </a:r>
                      <a:r>
                        <a:rPr kumimoji="0" lang="es-ES" sz="1000" b="0" i="0" u="none" strike="noStrike" kern="1200" cap="none" spc="0" normalizeH="0" baseline="0" noProof="0">
                          <a:ln>
                            <a:noFill/>
                          </a:ln>
                          <a:solidFill>
                            <a:prstClr val="black"/>
                          </a:solidFill>
                          <a:effectLst/>
                          <a:uLnTx/>
                          <a:uFillTx/>
                          <a:latin typeface="+mn-lt"/>
                          <a:ea typeface="+mn-ea"/>
                          <a:cs typeface="+mn-cs"/>
                        </a:rPr>
                        <a:t>
 Si elegís explorar la ciudad o hacer un viaje de fin de semana la #RK150 es tu máquina.⁣
⁣
⁣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07748715"/>
                  </a:ext>
                </a:extLst>
              </a:tr>
            </a:tbl>
          </a:graphicData>
        </a:graphic>
      </p:graphicFrame>
      <p:sp>
        <p:nvSpPr>
          <p:cNvPr id="4" name="Text Placeholder 3">
            <a:extLst>
              <a:ext uri="{FF2B5EF4-FFF2-40B4-BE49-F238E27FC236}">
                <a16:creationId xmlns:a16="http://schemas.microsoft.com/office/drawing/2014/main" id="{B8374B43-43AB-4DB2-BA76-AE3AE3B47333}"/>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505298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3A4BB-D38A-49C5-99F7-B0E5ABBB2B79}"/>
              </a:ext>
            </a:extLst>
          </p:cNvPr>
          <p:cNvSpPr>
            <a:spLocks noGrp="1"/>
          </p:cNvSpPr>
          <p:nvPr>
            <p:ph type="title"/>
          </p:nvPr>
        </p:nvSpPr>
        <p:spPr/>
        <p:txBody>
          <a:bodyPr/>
          <a:lstStyle/>
          <a:p>
            <a:r>
              <a:rPr lang="en-US"/>
              <a:t>Facebook Post Table + Reactions | SYM - 5 of 10</a:t>
            </a:r>
          </a:p>
        </p:txBody>
      </p:sp>
      <p:graphicFrame>
        <p:nvGraphicFramePr>
          <p:cNvPr id="5" name="Table Placeholder 4">
            <a:extLst>
              <a:ext uri="{FF2B5EF4-FFF2-40B4-BE49-F238E27FC236}">
                <a16:creationId xmlns:a16="http://schemas.microsoft.com/office/drawing/2014/main" id="{6996A891-66D4-4DF5-B17B-635E577BAAAE}"/>
              </a:ext>
            </a:extLst>
          </p:cNvPr>
          <p:cNvGraphicFramePr>
            <a:graphicFrameLocks noGrp="1"/>
          </p:cNvGraphicFramePr>
          <p:nvPr>
            <p:ph type="tbl" sz="quarter" idx="13"/>
            <p:extLst>
              <p:ext uri="{D42A27DB-BD31-4B8C-83A1-F6EECF244321}">
                <p14:modId xmlns:p14="http://schemas.microsoft.com/office/powerpoint/2010/main" val="1396775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3082960"/>
                    </a:ext>
                  </a:extLst>
                </a:gridCol>
                <a:gridCol w="493776">
                  <a:extLst>
                    <a:ext uri="{9D8B030D-6E8A-4147-A177-3AD203B41FA5}">
                      <a16:colId xmlns:a16="http://schemas.microsoft.com/office/drawing/2014/main" val="63433826"/>
                    </a:ext>
                  </a:extLst>
                </a:gridCol>
                <a:gridCol w="493776">
                  <a:extLst>
                    <a:ext uri="{9D8B030D-6E8A-4147-A177-3AD203B41FA5}">
                      <a16:colId xmlns:a16="http://schemas.microsoft.com/office/drawing/2014/main" val="1471799125"/>
                    </a:ext>
                  </a:extLst>
                </a:gridCol>
                <a:gridCol w="493776">
                  <a:extLst>
                    <a:ext uri="{9D8B030D-6E8A-4147-A177-3AD203B41FA5}">
                      <a16:colId xmlns:a16="http://schemas.microsoft.com/office/drawing/2014/main" val="2290592883"/>
                    </a:ext>
                  </a:extLst>
                </a:gridCol>
                <a:gridCol w="493776">
                  <a:extLst>
                    <a:ext uri="{9D8B030D-6E8A-4147-A177-3AD203B41FA5}">
                      <a16:colId xmlns:a16="http://schemas.microsoft.com/office/drawing/2014/main" val="932176892"/>
                    </a:ext>
                  </a:extLst>
                </a:gridCol>
                <a:gridCol w="493776">
                  <a:extLst>
                    <a:ext uri="{9D8B030D-6E8A-4147-A177-3AD203B41FA5}">
                      <a16:colId xmlns:a16="http://schemas.microsoft.com/office/drawing/2014/main" val="3875370242"/>
                    </a:ext>
                  </a:extLst>
                </a:gridCol>
                <a:gridCol w="493776">
                  <a:extLst>
                    <a:ext uri="{9D8B030D-6E8A-4147-A177-3AD203B41FA5}">
                      <a16:colId xmlns:a16="http://schemas.microsoft.com/office/drawing/2014/main" val="2265742780"/>
                    </a:ext>
                  </a:extLst>
                </a:gridCol>
                <a:gridCol w="493776">
                  <a:extLst>
                    <a:ext uri="{9D8B030D-6E8A-4147-A177-3AD203B41FA5}">
                      <a16:colId xmlns:a16="http://schemas.microsoft.com/office/drawing/2014/main" val="3767978081"/>
                    </a:ext>
                  </a:extLst>
                </a:gridCol>
                <a:gridCol w="493776">
                  <a:extLst>
                    <a:ext uri="{9D8B030D-6E8A-4147-A177-3AD203B41FA5}">
                      <a16:colId xmlns:a16="http://schemas.microsoft.com/office/drawing/2014/main" val="912348813"/>
                    </a:ext>
                  </a:extLst>
                </a:gridCol>
                <a:gridCol w="493776">
                  <a:extLst>
                    <a:ext uri="{9D8B030D-6E8A-4147-A177-3AD203B41FA5}">
                      <a16:colId xmlns:a16="http://schemas.microsoft.com/office/drawing/2014/main" val="2138421975"/>
                    </a:ext>
                  </a:extLst>
                </a:gridCol>
                <a:gridCol w="493776">
                  <a:extLst>
                    <a:ext uri="{9D8B030D-6E8A-4147-A177-3AD203B41FA5}">
                      <a16:colId xmlns:a16="http://schemas.microsoft.com/office/drawing/2014/main" val="734487365"/>
                    </a:ext>
                  </a:extLst>
                </a:gridCol>
                <a:gridCol w="493776">
                  <a:extLst>
                    <a:ext uri="{9D8B030D-6E8A-4147-A177-3AD203B41FA5}">
                      <a16:colId xmlns:a16="http://schemas.microsoft.com/office/drawing/2014/main" val="2898031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2478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- 2021-09-07 17:24:34</a:t>
                      </a:r>
                      <a:r>
                        <a:rPr kumimoji="0" lang="es-ES" sz="1000" b="0" i="0" u="none" strike="noStrike" kern="1200" cap="none" spc="0" normalizeH="0" baseline="0" noProof="0">
                          <a:ln>
                            <a:noFill/>
                          </a:ln>
                          <a:solidFill>
                            <a:prstClr val="black"/>
                          </a:solidFill>
                          <a:effectLst/>
                          <a:uLnTx/>
                          <a:uFillTx/>
                          <a:latin typeface="+mn-lt"/>
                          <a:ea typeface="+mn-ea"/>
                          <a:cs typeface="+mn-cs"/>
                        </a:rPr>
                        <a:t>
 El pasado Viernes 3 de septiembre en la localidad Bonaerense de Canning, se realizó la inauguración de un nuevo concesionario que comercializa nuestra marca, UNICOMOTOS.
El evento tuvo la participación de Prensa, Influencers, Representantes del concesionario y de la marca.
Dentro de los representantes de la marca se encontraban
Matias Rios, responsable de la Marca
Alejandro Allende, Gerente de repuestos
Clarisa Lopez, responsable de Trade Marketing
No dudes en acercarte para conocer nuestros Scooters
Dirección: Mariano Castex 1416, B1802 Canning, Provincia de Buenos Aires
Telefono: 011 2057-5193
#unicomoto #kymco #concesionario #kymcoargentina #canning #buenosaires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59148846"/>
                  </a:ext>
                </a:extLst>
              </a:tr>
            </a:tbl>
          </a:graphicData>
        </a:graphic>
      </p:graphicFrame>
      <p:sp>
        <p:nvSpPr>
          <p:cNvPr id="4" name="Text Placeholder 3">
            <a:extLst>
              <a:ext uri="{FF2B5EF4-FFF2-40B4-BE49-F238E27FC236}">
                <a16:creationId xmlns:a16="http://schemas.microsoft.com/office/drawing/2014/main" id="{AA0048E0-E65E-48CC-AA21-6EEDDA7BE7C5}"/>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089737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16BB-EAE3-47D5-B102-F3FF9EE60B57}"/>
              </a:ext>
            </a:extLst>
          </p:cNvPr>
          <p:cNvSpPr>
            <a:spLocks noGrp="1"/>
          </p:cNvSpPr>
          <p:nvPr>
            <p:ph type="title"/>
          </p:nvPr>
        </p:nvSpPr>
        <p:spPr/>
        <p:txBody>
          <a:bodyPr/>
          <a:lstStyle/>
          <a:p>
            <a:r>
              <a:rPr lang="en-US"/>
              <a:t>Facebook Post Table + Reactions | SYM - 6 of 10</a:t>
            </a:r>
          </a:p>
        </p:txBody>
      </p:sp>
      <p:graphicFrame>
        <p:nvGraphicFramePr>
          <p:cNvPr id="5" name="Table Placeholder 4">
            <a:extLst>
              <a:ext uri="{FF2B5EF4-FFF2-40B4-BE49-F238E27FC236}">
                <a16:creationId xmlns:a16="http://schemas.microsoft.com/office/drawing/2014/main" id="{F8FE3B95-E5D4-4DAD-B8F4-1FDE16707D5D}"/>
              </a:ext>
            </a:extLst>
          </p:cNvPr>
          <p:cNvGraphicFramePr>
            <a:graphicFrameLocks noGrp="1"/>
          </p:cNvGraphicFramePr>
          <p:nvPr>
            <p:ph type="tbl" sz="quarter" idx="13"/>
            <p:extLst>
              <p:ext uri="{D42A27DB-BD31-4B8C-83A1-F6EECF244321}">
                <p14:modId xmlns:p14="http://schemas.microsoft.com/office/powerpoint/2010/main" val="3835696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0099651"/>
                    </a:ext>
                  </a:extLst>
                </a:gridCol>
                <a:gridCol w="493776">
                  <a:extLst>
                    <a:ext uri="{9D8B030D-6E8A-4147-A177-3AD203B41FA5}">
                      <a16:colId xmlns:a16="http://schemas.microsoft.com/office/drawing/2014/main" val="29093760"/>
                    </a:ext>
                  </a:extLst>
                </a:gridCol>
                <a:gridCol w="493776">
                  <a:extLst>
                    <a:ext uri="{9D8B030D-6E8A-4147-A177-3AD203B41FA5}">
                      <a16:colId xmlns:a16="http://schemas.microsoft.com/office/drawing/2014/main" val="2699215549"/>
                    </a:ext>
                  </a:extLst>
                </a:gridCol>
                <a:gridCol w="493776">
                  <a:extLst>
                    <a:ext uri="{9D8B030D-6E8A-4147-A177-3AD203B41FA5}">
                      <a16:colId xmlns:a16="http://schemas.microsoft.com/office/drawing/2014/main" val="2205700476"/>
                    </a:ext>
                  </a:extLst>
                </a:gridCol>
                <a:gridCol w="493776">
                  <a:extLst>
                    <a:ext uri="{9D8B030D-6E8A-4147-A177-3AD203B41FA5}">
                      <a16:colId xmlns:a16="http://schemas.microsoft.com/office/drawing/2014/main" val="3338682948"/>
                    </a:ext>
                  </a:extLst>
                </a:gridCol>
                <a:gridCol w="493776">
                  <a:extLst>
                    <a:ext uri="{9D8B030D-6E8A-4147-A177-3AD203B41FA5}">
                      <a16:colId xmlns:a16="http://schemas.microsoft.com/office/drawing/2014/main" val="2456420031"/>
                    </a:ext>
                  </a:extLst>
                </a:gridCol>
                <a:gridCol w="493776">
                  <a:extLst>
                    <a:ext uri="{9D8B030D-6E8A-4147-A177-3AD203B41FA5}">
                      <a16:colId xmlns:a16="http://schemas.microsoft.com/office/drawing/2014/main" val="961241415"/>
                    </a:ext>
                  </a:extLst>
                </a:gridCol>
                <a:gridCol w="493776">
                  <a:extLst>
                    <a:ext uri="{9D8B030D-6E8A-4147-A177-3AD203B41FA5}">
                      <a16:colId xmlns:a16="http://schemas.microsoft.com/office/drawing/2014/main" val="2446848058"/>
                    </a:ext>
                  </a:extLst>
                </a:gridCol>
                <a:gridCol w="493776">
                  <a:extLst>
                    <a:ext uri="{9D8B030D-6E8A-4147-A177-3AD203B41FA5}">
                      <a16:colId xmlns:a16="http://schemas.microsoft.com/office/drawing/2014/main" val="764920200"/>
                    </a:ext>
                  </a:extLst>
                </a:gridCol>
                <a:gridCol w="493776">
                  <a:extLst>
                    <a:ext uri="{9D8B030D-6E8A-4147-A177-3AD203B41FA5}">
                      <a16:colId xmlns:a16="http://schemas.microsoft.com/office/drawing/2014/main" val="3693040725"/>
                    </a:ext>
                  </a:extLst>
                </a:gridCol>
                <a:gridCol w="493776">
                  <a:extLst>
                    <a:ext uri="{9D8B030D-6E8A-4147-A177-3AD203B41FA5}">
                      <a16:colId xmlns:a16="http://schemas.microsoft.com/office/drawing/2014/main" val="2962450826"/>
                    </a:ext>
                  </a:extLst>
                </a:gridCol>
                <a:gridCol w="493776">
                  <a:extLst>
                    <a:ext uri="{9D8B030D-6E8A-4147-A177-3AD203B41FA5}">
                      <a16:colId xmlns:a16="http://schemas.microsoft.com/office/drawing/2014/main" val="2981193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4274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- 2021-08-18 12:00:21</a:t>
                      </a:r>
                      <a:r>
                        <a:rPr kumimoji="0" lang="es-ES" sz="1000" b="0" i="0" u="none" strike="noStrike" kern="1200" cap="none" spc="0" normalizeH="0" baseline="0" noProof="0">
                          <a:ln>
                            <a:noFill/>
                          </a:ln>
                          <a:solidFill>
                            <a:prstClr val="black"/>
                          </a:solidFill>
                          <a:effectLst/>
                          <a:uLnTx/>
                          <a:uFillTx/>
                          <a:latin typeface="+mn-lt"/>
                          <a:ea typeface="+mn-ea"/>
                          <a:cs typeface="+mn-cs"/>
                        </a:rPr>
                        <a:t>
 La pasión por las dos ruedas es mucho más que el amor a la moto. Es pasión, adrenalina, intuición, aprendizaje. Elegí a la vida #rider.⁣
⁣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0772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- 2021-08-20 14:00:26</a:t>
                      </a:r>
                      <a:r>
                        <a:rPr kumimoji="0" lang="es-ES" sz="1000" b="0" i="0" u="none" strike="noStrike" kern="1200" cap="none" spc="0" normalizeH="0" baseline="0" noProof="0">
                          <a:ln>
                            <a:noFill/>
                          </a:ln>
                          <a:solidFill>
                            <a:prstClr val="black"/>
                          </a:solidFill>
                          <a:effectLst/>
                          <a:uLnTx/>
                          <a:uFillTx/>
                          <a:latin typeface="+mn-lt"/>
                          <a:ea typeface="+mn-ea"/>
                          <a:cs typeface="+mn-cs"/>
                        </a:rPr>
                        <a:t>
 En Sym somos eficacia, rapidez, calidad. Tenemos más de 60 años de experiencia, siempre en busca de lo mejor.⁣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6111518"/>
                  </a:ext>
                </a:extLst>
              </a:tr>
            </a:tbl>
          </a:graphicData>
        </a:graphic>
      </p:graphicFrame>
      <p:sp>
        <p:nvSpPr>
          <p:cNvPr id="4" name="Text Placeholder 3">
            <a:extLst>
              <a:ext uri="{FF2B5EF4-FFF2-40B4-BE49-F238E27FC236}">
                <a16:creationId xmlns:a16="http://schemas.microsoft.com/office/drawing/2014/main" id="{6B1F5778-758A-48DF-8C5C-38E29899C825}"/>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431437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E1CCE-AAA7-4004-BB96-E1DBCE0E60D8}"/>
              </a:ext>
            </a:extLst>
          </p:cNvPr>
          <p:cNvSpPr>
            <a:spLocks noGrp="1"/>
          </p:cNvSpPr>
          <p:nvPr>
            <p:ph type="title"/>
          </p:nvPr>
        </p:nvSpPr>
        <p:spPr/>
        <p:txBody>
          <a:bodyPr/>
          <a:lstStyle/>
          <a:p>
            <a:r>
              <a:rPr lang="en-US"/>
              <a:t>Facebook Post Table + Reactions | SYM - 7 of 10</a:t>
            </a:r>
          </a:p>
        </p:txBody>
      </p:sp>
      <p:graphicFrame>
        <p:nvGraphicFramePr>
          <p:cNvPr id="5" name="Table Placeholder 4">
            <a:extLst>
              <a:ext uri="{FF2B5EF4-FFF2-40B4-BE49-F238E27FC236}">
                <a16:creationId xmlns:a16="http://schemas.microsoft.com/office/drawing/2014/main" id="{D593E3A1-1842-4150-8A6E-5E329D2E6F40}"/>
              </a:ext>
            </a:extLst>
          </p:cNvPr>
          <p:cNvGraphicFramePr>
            <a:graphicFrameLocks noGrp="1"/>
          </p:cNvGraphicFramePr>
          <p:nvPr>
            <p:ph type="tbl" sz="quarter" idx="13"/>
            <p:extLst>
              <p:ext uri="{D42A27DB-BD31-4B8C-83A1-F6EECF244321}">
                <p14:modId xmlns:p14="http://schemas.microsoft.com/office/powerpoint/2010/main" val="3827643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8868934"/>
                    </a:ext>
                  </a:extLst>
                </a:gridCol>
                <a:gridCol w="493776">
                  <a:extLst>
                    <a:ext uri="{9D8B030D-6E8A-4147-A177-3AD203B41FA5}">
                      <a16:colId xmlns:a16="http://schemas.microsoft.com/office/drawing/2014/main" val="2759619023"/>
                    </a:ext>
                  </a:extLst>
                </a:gridCol>
                <a:gridCol w="493776">
                  <a:extLst>
                    <a:ext uri="{9D8B030D-6E8A-4147-A177-3AD203B41FA5}">
                      <a16:colId xmlns:a16="http://schemas.microsoft.com/office/drawing/2014/main" val="2389162814"/>
                    </a:ext>
                  </a:extLst>
                </a:gridCol>
                <a:gridCol w="493776">
                  <a:extLst>
                    <a:ext uri="{9D8B030D-6E8A-4147-A177-3AD203B41FA5}">
                      <a16:colId xmlns:a16="http://schemas.microsoft.com/office/drawing/2014/main" val="3471313423"/>
                    </a:ext>
                  </a:extLst>
                </a:gridCol>
                <a:gridCol w="493776">
                  <a:extLst>
                    <a:ext uri="{9D8B030D-6E8A-4147-A177-3AD203B41FA5}">
                      <a16:colId xmlns:a16="http://schemas.microsoft.com/office/drawing/2014/main" val="3192039952"/>
                    </a:ext>
                  </a:extLst>
                </a:gridCol>
                <a:gridCol w="493776">
                  <a:extLst>
                    <a:ext uri="{9D8B030D-6E8A-4147-A177-3AD203B41FA5}">
                      <a16:colId xmlns:a16="http://schemas.microsoft.com/office/drawing/2014/main" val="2268275564"/>
                    </a:ext>
                  </a:extLst>
                </a:gridCol>
                <a:gridCol w="493776">
                  <a:extLst>
                    <a:ext uri="{9D8B030D-6E8A-4147-A177-3AD203B41FA5}">
                      <a16:colId xmlns:a16="http://schemas.microsoft.com/office/drawing/2014/main" val="3005919493"/>
                    </a:ext>
                  </a:extLst>
                </a:gridCol>
                <a:gridCol w="493776">
                  <a:extLst>
                    <a:ext uri="{9D8B030D-6E8A-4147-A177-3AD203B41FA5}">
                      <a16:colId xmlns:a16="http://schemas.microsoft.com/office/drawing/2014/main" val="1085575473"/>
                    </a:ext>
                  </a:extLst>
                </a:gridCol>
                <a:gridCol w="493776">
                  <a:extLst>
                    <a:ext uri="{9D8B030D-6E8A-4147-A177-3AD203B41FA5}">
                      <a16:colId xmlns:a16="http://schemas.microsoft.com/office/drawing/2014/main" val="360280448"/>
                    </a:ext>
                  </a:extLst>
                </a:gridCol>
                <a:gridCol w="493776">
                  <a:extLst>
                    <a:ext uri="{9D8B030D-6E8A-4147-A177-3AD203B41FA5}">
                      <a16:colId xmlns:a16="http://schemas.microsoft.com/office/drawing/2014/main" val="689846110"/>
                    </a:ext>
                  </a:extLst>
                </a:gridCol>
                <a:gridCol w="493776">
                  <a:extLst>
                    <a:ext uri="{9D8B030D-6E8A-4147-A177-3AD203B41FA5}">
                      <a16:colId xmlns:a16="http://schemas.microsoft.com/office/drawing/2014/main" val="398840285"/>
                    </a:ext>
                  </a:extLst>
                </a:gridCol>
                <a:gridCol w="493776">
                  <a:extLst>
                    <a:ext uri="{9D8B030D-6E8A-4147-A177-3AD203B41FA5}">
                      <a16:colId xmlns:a16="http://schemas.microsoft.com/office/drawing/2014/main" val="3591784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289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- 2021-09-16 11:08:38</a:t>
                      </a:r>
                      <a:r>
                        <a:rPr kumimoji="0" lang="es-ES" sz="1000" b="0" i="0" u="none" strike="noStrike" kern="1200" cap="none" spc="0" normalizeH="0" baseline="0" noProof="0">
                          <a:ln>
                            <a:noFill/>
                          </a:ln>
                          <a:solidFill>
                            <a:prstClr val="black"/>
                          </a:solidFill>
                          <a:effectLst/>
                          <a:uLnTx/>
                          <a:uFillTx/>
                          <a:latin typeface="+mn-lt"/>
                          <a:ea typeface="+mn-ea"/>
                          <a:cs typeface="+mn-cs"/>
                        </a:rPr>
                        <a:t>
 Completá el formulario y tené tu Kymco en 48 cuotas CON BANCO NACIÓN
http://kymco.com.ar/ahora12 en instagram el link lo encontrás en la biografía.☝️🔗
#bna #banconacion #kymco #kymcoargentina #agility125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2321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- 2021-09-09 15:40:32</a:t>
                      </a:r>
                      <a:r>
                        <a:rPr kumimoji="0" lang="es-ES" sz="1000" b="0" i="0" u="none" strike="noStrike" kern="1200" cap="none" spc="0" normalizeH="0" baseline="0" noProof="0">
                          <a:ln>
                            <a:noFill/>
                          </a:ln>
                          <a:solidFill>
                            <a:prstClr val="black"/>
                          </a:solidFill>
                          <a:effectLst/>
                          <a:uLnTx/>
                          <a:uFillTx/>
                          <a:latin typeface="+mn-lt"/>
                          <a:ea typeface="+mn-ea"/>
                          <a:cs typeface="+mn-cs"/>
                        </a:rPr>
                        <a:t>
 La #Symphony es una opción ideal para andar por la ciudad, con su suelo plano para apoyar los pies vas a poder viajar con gran confort y agilidad.
﻿
﻿#Sym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776170"/>
                  </a:ext>
                </a:extLst>
              </a:tr>
            </a:tbl>
          </a:graphicData>
        </a:graphic>
      </p:graphicFrame>
      <p:sp>
        <p:nvSpPr>
          <p:cNvPr id="4" name="Text Placeholder 3">
            <a:extLst>
              <a:ext uri="{FF2B5EF4-FFF2-40B4-BE49-F238E27FC236}">
                <a16:creationId xmlns:a16="http://schemas.microsoft.com/office/drawing/2014/main" id="{934BA469-5B00-4CE7-AEE7-E152262F411E}"/>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4193443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CB6D2-AAFB-4824-81A2-69F065494B06}"/>
              </a:ext>
            </a:extLst>
          </p:cNvPr>
          <p:cNvSpPr>
            <a:spLocks noGrp="1"/>
          </p:cNvSpPr>
          <p:nvPr>
            <p:ph type="title"/>
          </p:nvPr>
        </p:nvSpPr>
        <p:spPr/>
        <p:txBody>
          <a:bodyPr/>
          <a:lstStyle/>
          <a:p>
            <a:r>
              <a:rPr lang="en-US"/>
              <a:t>Facebook Post Table + Reactions | SYM - 8 of 10</a:t>
            </a:r>
          </a:p>
        </p:txBody>
      </p:sp>
      <p:graphicFrame>
        <p:nvGraphicFramePr>
          <p:cNvPr id="5" name="Table Placeholder 4">
            <a:extLst>
              <a:ext uri="{FF2B5EF4-FFF2-40B4-BE49-F238E27FC236}">
                <a16:creationId xmlns:a16="http://schemas.microsoft.com/office/drawing/2014/main" id="{FB5C1C48-F16F-4CB8-99D0-2B9A7FE577C0}"/>
              </a:ext>
            </a:extLst>
          </p:cNvPr>
          <p:cNvGraphicFramePr>
            <a:graphicFrameLocks noGrp="1"/>
          </p:cNvGraphicFramePr>
          <p:nvPr>
            <p:ph type="tbl" sz="quarter" idx="13"/>
            <p:extLst>
              <p:ext uri="{D42A27DB-BD31-4B8C-83A1-F6EECF244321}">
                <p14:modId xmlns:p14="http://schemas.microsoft.com/office/powerpoint/2010/main" val="444176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05889006"/>
                    </a:ext>
                  </a:extLst>
                </a:gridCol>
                <a:gridCol w="493776">
                  <a:extLst>
                    <a:ext uri="{9D8B030D-6E8A-4147-A177-3AD203B41FA5}">
                      <a16:colId xmlns:a16="http://schemas.microsoft.com/office/drawing/2014/main" val="901489966"/>
                    </a:ext>
                  </a:extLst>
                </a:gridCol>
                <a:gridCol w="493776">
                  <a:extLst>
                    <a:ext uri="{9D8B030D-6E8A-4147-A177-3AD203B41FA5}">
                      <a16:colId xmlns:a16="http://schemas.microsoft.com/office/drawing/2014/main" val="1146795395"/>
                    </a:ext>
                  </a:extLst>
                </a:gridCol>
                <a:gridCol w="493776">
                  <a:extLst>
                    <a:ext uri="{9D8B030D-6E8A-4147-A177-3AD203B41FA5}">
                      <a16:colId xmlns:a16="http://schemas.microsoft.com/office/drawing/2014/main" val="1621476648"/>
                    </a:ext>
                  </a:extLst>
                </a:gridCol>
                <a:gridCol w="493776">
                  <a:extLst>
                    <a:ext uri="{9D8B030D-6E8A-4147-A177-3AD203B41FA5}">
                      <a16:colId xmlns:a16="http://schemas.microsoft.com/office/drawing/2014/main" val="1597296214"/>
                    </a:ext>
                  </a:extLst>
                </a:gridCol>
                <a:gridCol w="493776">
                  <a:extLst>
                    <a:ext uri="{9D8B030D-6E8A-4147-A177-3AD203B41FA5}">
                      <a16:colId xmlns:a16="http://schemas.microsoft.com/office/drawing/2014/main" val="3506722339"/>
                    </a:ext>
                  </a:extLst>
                </a:gridCol>
                <a:gridCol w="493776">
                  <a:extLst>
                    <a:ext uri="{9D8B030D-6E8A-4147-A177-3AD203B41FA5}">
                      <a16:colId xmlns:a16="http://schemas.microsoft.com/office/drawing/2014/main" val="4029503870"/>
                    </a:ext>
                  </a:extLst>
                </a:gridCol>
                <a:gridCol w="493776">
                  <a:extLst>
                    <a:ext uri="{9D8B030D-6E8A-4147-A177-3AD203B41FA5}">
                      <a16:colId xmlns:a16="http://schemas.microsoft.com/office/drawing/2014/main" val="3382123346"/>
                    </a:ext>
                  </a:extLst>
                </a:gridCol>
                <a:gridCol w="493776">
                  <a:extLst>
                    <a:ext uri="{9D8B030D-6E8A-4147-A177-3AD203B41FA5}">
                      <a16:colId xmlns:a16="http://schemas.microsoft.com/office/drawing/2014/main" val="11211000"/>
                    </a:ext>
                  </a:extLst>
                </a:gridCol>
                <a:gridCol w="493776">
                  <a:extLst>
                    <a:ext uri="{9D8B030D-6E8A-4147-A177-3AD203B41FA5}">
                      <a16:colId xmlns:a16="http://schemas.microsoft.com/office/drawing/2014/main" val="2724387207"/>
                    </a:ext>
                  </a:extLst>
                </a:gridCol>
                <a:gridCol w="493776">
                  <a:extLst>
                    <a:ext uri="{9D8B030D-6E8A-4147-A177-3AD203B41FA5}">
                      <a16:colId xmlns:a16="http://schemas.microsoft.com/office/drawing/2014/main" val="2663970313"/>
                    </a:ext>
                  </a:extLst>
                </a:gridCol>
                <a:gridCol w="493776">
                  <a:extLst>
                    <a:ext uri="{9D8B030D-6E8A-4147-A177-3AD203B41FA5}">
                      <a16:colId xmlns:a16="http://schemas.microsoft.com/office/drawing/2014/main" val="1489450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819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- 2021-09-17 16:38:00</a:t>
                      </a:r>
                      <a:r>
                        <a:rPr kumimoji="0" lang="es-ES" sz="1000" b="0" i="0" u="none" strike="noStrike" kern="1200" cap="none" spc="0" normalizeH="0" baseline="0" noProof="0">
                          <a:ln>
                            <a:noFill/>
                          </a:ln>
                          <a:solidFill>
                            <a:prstClr val="black"/>
                          </a:solidFill>
                          <a:effectLst/>
                          <a:uLnTx/>
                          <a:uFillTx/>
                          <a:latin typeface="+mn-lt"/>
                          <a:ea typeface="+mn-ea"/>
                          <a:cs typeface="+mn-cs"/>
                        </a:rPr>
                        <a:t>
 ﻿Recorré la ciudad con estilo y calidad arriba de tu #Citycom.
﻿
﻿#SYM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4765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- 2021-09-07 17:05:06</a:t>
                      </a:r>
                      <a:r>
                        <a:rPr kumimoji="0" lang="es-ES" sz="1000" b="0" i="0" u="none" strike="noStrike" kern="1200" cap="none" spc="0" normalizeH="0" baseline="0" noProof="0">
                          <a:ln>
                            <a:noFill/>
                          </a:ln>
                          <a:solidFill>
                            <a:prstClr val="black"/>
                          </a:solidFill>
                          <a:effectLst/>
                          <a:uLnTx/>
                          <a:uFillTx/>
                          <a:latin typeface="+mn-lt"/>
                          <a:ea typeface="+mn-ea"/>
                          <a:cs typeface="+mn-cs"/>
                        </a:rPr>
                        <a:t>
 Descubrí nuestra amplia red de Centros de Servicios.
Para que tu Kymco siga siendo una Kymco. 🛵🔧✅
EN PROVINCIA DE CÓRDOBA
Servicio técnico y venta de repuestos.
Telefono: 035-203-7565
Dirección: Pedro de la Gasca 1706, Barrio Villa Cabrera, Córdoba (5008)
#CentroDeServicios #kymco #repuestos #servicios #kymcoargentina #cordoba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2006636"/>
                  </a:ext>
                </a:extLst>
              </a:tr>
            </a:tbl>
          </a:graphicData>
        </a:graphic>
      </p:graphicFrame>
      <p:sp>
        <p:nvSpPr>
          <p:cNvPr id="4" name="Text Placeholder 3">
            <a:extLst>
              <a:ext uri="{FF2B5EF4-FFF2-40B4-BE49-F238E27FC236}">
                <a16:creationId xmlns:a16="http://schemas.microsoft.com/office/drawing/2014/main" id="{12FA82EA-156B-4342-8829-059B828960DE}"/>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9066455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75D4A-C736-412C-AAA6-ACB8CF6DA78C}"/>
              </a:ext>
            </a:extLst>
          </p:cNvPr>
          <p:cNvSpPr>
            <a:spLocks noGrp="1"/>
          </p:cNvSpPr>
          <p:nvPr>
            <p:ph type="title"/>
          </p:nvPr>
        </p:nvSpPr>
        <p:spPr/>
        <p:txBody>
          <a:bodyPr/>
          <a:lstStyle/>
          <a:p>
            <a:r>
              <a:rPr lang="en-US"/>
              <a:t>Facebook Post Table + Reactions | SYM - 9 of 10</a:t>
            </a:r>
          </a:p>
        </p:txBody>
      </p:sp>
      <p:graphicFrame>
        <p:nvGraphicFramePr>
          <p:cNvPr id="5" name="Table Placeholder 4">
            <a:extLst>
              <a:ext uri="{FF2B5EF4-FFF2-40B4-BE49-F238E27FC236}">
                <a16:creationId xmlns:a16="http://schemas.microsoft.com/office/drawing/2014/main" id="{6ABFA8BF-F268-4FFE-9FB9-1A0F790A6650}"/>
              </a:ext>
            </a:extLst>
          </p:cNvPr>
          <p:cNvGraphicFramePr>
            <a:graphicFrameLocks noGrp="1"/>
          </p:cNvGraphicFramePr>
          <p:nvPr>
            <p:ph type="tbl" sz="quarter" idx="13"/>
            <p:extLst>
              <p:ext uri="{D42A27DB-BD31-4B8C-83A1-F6EECF244321}">
                <p14:modId xmlns:p14="http://schemas.microsoft.com/office/powerpoint/2010/main" val="876677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6638052"/>
                    </a:ext>
                  </a:extLst>
                </a:gridCol>
                <a:gridCol w="493776">
                  <a:extLst>
                    <a:ext uri="{9D8B030D-6E8A-4147-A177-3AD203B41FA5}">
                      <a16:colId xmlns:a16="http://schemas.microsoft.com/office/drawing/2014/main" val="2047189239"/>
                    </a:ext>
                  </a:extLst>
                </a:gridCol>
                <a:gridCol w="493776">
                  <a:extLst>
                    <a:ext uri="{9D8B030D-6E8A-4147-A177-3AD203B41FA5}">
                      <a16:colId xmlns:a16="http://schemas.microsoft.com/office/drawing/2014/main" val="2761285942"/>
                    </a:ext>
                  </a:extLst>
                </a:gridCol>
                <a:gridCol w="493776">
                  <a:extLst>
                    <a:ext uri="{9D8B030D-6E8A-4147-A177-3AD203B41FA5}">
                      <a16:colId xmlns:a16="http://schemas.microsoft.com/office/drawing/2014/main" val="3921110301"/>
                    </a:ext>
                  </a:extLst>
                </a:gridCol>
                <a:gridCol w="493776">
                  <a:extLst>
                    <a:ext uri="{9D8B030D-6E8A-4147-A177-3AD203B41FA5}">
                      <a16:colId xmlns:a16="http://schemas.microsoft.com/office/drawing/2014/main" val="1667697251"/>
                    </a:ext>
                  </a:extLst>
                </a:gridCol>
                <a:gridCol w="493776">
                  <a:extLst>
                    <a:ext uri="{9D8B030D-6E8A-4147-A177-3AD203B41FA5}">
                      <a16:colId xmlns:a16="http://schemas.microsoft.com/office/drawing/2014/main" val="4162490194"/>
                    </a:ext>
                  </a:extLst>
                </a:gridCol>
                <a:gridCol w="493776">
                  <a:extLst>
                    <a:ext uri="{9D8B030D-6E8A-4147-A177-3AD203B41FA5}">
                      <a16:colId xmlns:a16="http://schemas.microsoft.com/office/drawing/2014/main" val="1313231064"/>
                    </a:ext>
                  </a:extLst>
                </a:gridCol>
                <a:gridCol w="493776">
                  <a:extLst>
                    <a:ext uri="{9D8B030D-6E8A-4147-A177-3AD203B41FA5}">
                      <a16:colId xmlns:a16="http://schemas.microsoft.com/office/drawing/2014/main" val="2275229226"/>
                    </a:ext>
                  </a:extLst>
                </a:gridCol>
                <a:gridCol w="493776">
                  <a:extLst>
                    <a:ext uri="{9D8B030D-6E8A-4147-A177-3AD203B41FA5}">
                      <a16:colId xmlns:a16="http://schemas.microsoft.com/office/drawing/2014/main" val="3793860598"/>
                    </a:ext>
                  </a:extLst>
                </a:gridCol>
                <a:gridCol w="493776">
                  <a:extLst>
                    <a:ext uri="{9D8B030D-6E8A-4147-A177-3AD203B41FA5}">
                      <a16:colId xmlns:a16="http://schemas.microsoft.com/office/drawing/2014/main" val="3603643983"/>
                    </a:ext>
                  </a:extLst>
                </a:gridCol>
                <a:gridCol w="493776">
                  <a:extLst>
                    <a:ext uri="{9D8B030D-6E8A-4147-A177-3AD203B41FA5}">
                      <a16:colId xmlns:a16="http://schemas.microsoft.com/office/drawing/2014/main" val="1204378943"/>
                    </a:ext>
                  </a:extLst>
                </a:gridCol>
                <a:gridCol w="493776">
                  <a:extLst>
                    <a:ext uri="{9D8B030D-6E8A-4147-A177-3AD203B41FA5}">
                      <a16:colId xmlns:a16="http://schemas.microsoft.com/office/drawing/2014/main" val="2603712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3283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- 2021-08-24 14:00:56</a:t>
                      </a:r>
                      <a:r>
                        <a:rPr kumimoji="0" lang="es-ES" sz="1000" b="0" i="0" u="none" strike="noStrike" kern="1200" cap="none" spc="0" normalizeH="0" baseline="0" noProof="0">
                          <a:ln>
                            <a:noFill/>
                          </a:ln>
                          <a:solidFill>
                            <a:prstClr val="black"/>
                          </a:solidFill>
                          <a:effectLst/>
                          <a:uLnTx/>
                          <a:uFillTx/>
                          <a:latin typeface="+mn-lt"/>
                          <a:ea typeface="+mn-ea"/>
                          <a:cs typeface="+mn-cs"/>
                        </a:rPr>
                        <a:t>
 Más kilómetros en ruta. Más curvas. Más tanques llenos. Más recorrido.⁣
⁣
Más disfrute arriba de tu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619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- 2021-09-03 16:40:46</a:t>
                      </a:r>
                      <a:r>
                        <a:rPr kumimoji="0" lang="es-ES" sz="1000" b="0" i="0" u="none" strike="noStrike" kern="1200" cap="none" spc="0" normalizeH="0" baseline="0" noProof="0">
                          <a:ln>
                            <a:noFill/>
                          </a:ln>
                          <a:solidFill>
                            <a:prstClr val="black"/>
                          </a:solidFill>
                          <a:effectLst/>
                          <a:uLnTx/>
                          <a:uFillTx/>
                          <a:latin typeface="+mn-lt"/>
                          <a:ea typeface="+mn-ea"/>
                          <a:cs typeface="+mn-cs"/>
                        </a:rPr>
                        <a:t>
 Salí a disfrutar del fin de semana en tu #scooter SYM.
﻿
﻿#﻿Symphony﻿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429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- 2021-08-19 16:00:26</a:t>
                      </a:r>
                      <a:r>
                        <a:rPr kumimoji="0" lang="es-ES" sz="1000" b="0" i="0" u="none" strike="noStrike" kern="1200" cap="none" spc="0" normalizeH="0" baseline="0" noProof="0">
                          <a:ln>
                            <a:noFill/>
                          </a:ln>
                          <a:solidFill>
                            <a:prstClr val="black"/>
                          </a:solidFill>
                          <a:effectLst/>
                          <a:uLnTx/>
                          <a:uFillTx/>
                          <a:latin typeface="+mn-lt"/>
                          <a:ea typeface="+mn-ea"/>
                          <a:cs typeface="+mn-cs"/>
                        </a:rPr>
                        <a:t>
 Entrá en nuestra web y descubrí todos los modelos #Keeway que tenemos para vos.⁣
⁣
⁣
⁣
#KeewayArgentina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63083048"/>
                  </a:ext>
                </a:extLst>
              </a:tr>
            </a:tbl>
          </a:graphicData>
        </a:graphic>
      </p:graphicFrame>
      <p:sp>
        <p:nvSpPr>
          <p:cNvPr id="4" name="Text Placeholder 3">
            <a:extLst>
              <a:ext uri="{FF2B5EF4-FFF2-40B4-BE49-F238E27FC236}">
                <a16:creationId xmlns:a16="http://schemas.microsoft.com/office/drawing/2014/main" id="{D5639F95-7F49-41B3-A020-1169CE997FB7}"/>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188913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F4E69-ED18-4228-93FD-2B3FBC4E7C8A}"/>
              </a:ext>
            </a:extLst>
          </p:cNvPr>
          <p:cNvSpPr>
            <a:spLocks noGrp="1"/>
          </p:cNvSpPr>
          <p:nvPr>
            <p:ph type="title"/>
          </p:nvPr>
        </p:nvSpPr>
        <p:spPr/>
        <p:txBody>
          <a:bodyPr/>
          <a:lstStyle/>
          <a:p>
            <a:r>
              <a:rPr lang="en-US"/>
              <a:t>Facebook Post Table + Reactions | SYM - 10 of 10</a:t>
            </a:r>
          </a:p>
        </p:txBody>
      </p:sp>
      <p:graphicFrame>
        <p:nvGraphicFramePr>
          <p:cNvPr id="5" name="Table Placeholder 4">
            <a:extLst>
              <a:ext uri="{FF2B5EF4-FFF2-40B4-BE49-F238E27FC236}">
                <a16:creationId xmlns:a16="http://schemas.microsoft.com/office/drawing/2014/main" id="{0A53EB27-01D4-4595-8504-FDA9C3351356}"/>
              </a:ext>
            </a:extLst>
          </p:cNvPr>
          <p:cNvGraphicFramePr>
            <a:graphicFrameLocks noGrp="1"/>
          </p:cNvGraphicFramePr>
          <p:nvPr>
            <p:ph type="tbl" sz="quarter" idx="13"/>
            <p:extLst>
              <p:ext uri="{D42A27DB-BD31-4B8C-83A1-F6EECF244321}">
                <p14:modId xmlns:p14="http://schemas.microsoft.com/office/powerpoint/2010/main" val="3311342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8854422"/>
                    </a:ext>
                  </a:extLst>
                </a:gridCol>
                <a:gridCol w="493776">
                  <a:extLst>
                    <a:ext uri="{9D8B030D-6E8A-4147-A177-3AD203B41FA5}">
                      <a16:colId xmlns:a16="http://schemas.microsoft.com/office/drawing/2014/main" val="1413197638"/>
                    </a:ext>
                  </a:extLst>
                </a:gridCol>
                <a:gridCol w="493776">
                  <a:extLst>
                    <a:ext uri="{9D8B030D-6E8A-4147-A177-3AD203B41FA5}">
                      <a16:colId xmlns:a16="http://schemas.microsoft.com/office/drawing/2014/main" val="484910545"/>
                    </a:ext>
                  </a:extLst>
                </a:gridCol>
                <a:gridCol w="493776">
                  <a:extLst>
                    <a:ext uri="{9D8B030D-6E8A-4147-A177-3AD203B41FA5}">
                      <a16:colId xmlns:a16="http://schemas.microsoft.com/office/drawing/2014/main" val="159351200"/>
                    </a:ext>
                  </a:extLst>
                </a:gridCol>
                <a:gridCol w="493776">
                  <a:extLst>
                    <a:ext uri="{9D8B030D-6E8A-4147-A177-3AD203B41FA5}">
                      <a16:colId xmlns:a16="http://schemas.microsoft.com/office/drawing/2014/main" val="1112346589"/>
                    </a:ext>
                  </a:extLst>
                </a:gridCol>
                <a:gridCol w="493776">
                  <a:extLst>
                    <a:ext uri="{9D8B030D-6E8A-4147-A177-3AD203B41FA5}">
                      <a16:colId xmlns:a16="http://schemas.microsoft.com/office/drawing/2014/main" val="3771008310"/>
                    </a:ext>
                  </a:extLst>
                </a:gridCol>
                <a:gridCol w="493776">
                  <a:extLst>
                    <a:ext uri="{9D8B030D-6E8A-4147-A177-3AD203B41FA5}">
                      <a16:colId xmlns:a16="http://schemas.microsoft.com/office/drawing/2014/main" val="1954264497"/>
                    </a:ext>
                  </a:extLst>
                </a:gridCol>
                <a:gridCol w="493776">
                  <a:extLst>
                    <a:ext uri="{9D8B030D-6E8A-4147-A177-3AD203B41FA5}">
                      <a16:colId xmlns:a16="http://schemas.microsoft.com/office/drawing/2014/main" val="137666364"/>
                    </a:ext>
                  </a:extLst>
                </a:gridCol>
                <a:gridCol w="493776">
                  <a:extLst>
                    <a:ext uri="{9D8B030D-6E8A-4147-A177-3AD203B41FA5}">
                      <a16:colId xmlns:a16="http://schemas.microsoft.com/office/drawing/2014/main" val="3583401540"/>
                    </a:ext>
                  </a:extLst>
                </a:gridCol>
                <a:gridCol w="493776">
                  <a:extLst>
                    <a:ext uri="{9D8B030D-6E8A-4147-A177-3AD203B41FA5}">
                      <a16:colId xmlns:a16="http://schemas.microsoft.com/office/drawing/2014/main" val="4140474984"/>
                    </a:ext>
                  </a:extLst>
                </a:gridCol>
                <a:gridCol w="493776">
                  <a:extLst>
                    <a:ext uri="{9D8B030D-6E8A-4147-A177-3AD203B41FA5}">
                      <a16:colId xmlns:a16="http://schemas.microsoft.com/office/drawing/2014/main" val="214640725"/>
                    </a:ext>
                  </a:extLst>
                </a:gridCol>
                <a:gridCol w="493776">
                  <a:extLst>
                    <a:ext uri="{9D8B030D-6E8A-4147-A177-3AD203B41FA5}">
                      <a16:colId xmlns:a16="http://schemas.microsoft.com/office/drawing/2014/main" val="2555179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3503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- 2021-09-17 16:41:02</a:t>
                      </a:r>
                      <a:r>
                        <a:rPr kumimoji="0" lang="es-ES" sz="1000" b="0" i="0" u="none" strike="noStrike" kern="1200" cap="none" spc="0" normalizeH="0" baseline="0" noProof="0">
                          <a:ln>
                            <a:noFill/>
                          </a:ln>
                          <a:solidFill>
                            <a:prstClr val="black"/>
                          </a:solidFill>
                          <a:effectLst/>
                          <a:uLnTx/>
                          <a:uFillTx/>
                          <a:latin typeface="+mn-lt"/>
                          <a:ea typeface="+mn-ea"/>
                          <a:cs typeface="+mn-cs"/>
                        </a:rPr>
                        <a:t>
 #K-Light202 una moto con estilo y componentes de calidad:
﻿- ﻿Frenos delantero y trasero a disco con caliper de doble pistón.
﻿- ﻿Suspensión delantera telescópica con recorrido de 55mm. Doble amortiguador trasero progresivo.
﻿Descubrí la pasión por las dos ruedas.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16248954"/>
                  </a:ext>
                </a:extLst>
              </a:tr>
            </a:tbl>
          </a:graphicData>
        </a:graphic>
      </p:graphicFrame>
      <p:sp>
        <p:nvSpPr>
          <p:cNvPr id="4" name="Text Placeholder 3">
            <a:extLst>
              <a:ext uri="{FF2B5EF4-FFF2-40B4-BE49-F238E27FC236}">
                <a16:creationId xmlns:a16="http://schemas.microsoft.com/office/drawing/2014/main" id="{71B40164-5EAC-411B-93D0-A503A9215523}"/>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644871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B8086-DEF1-48C5-9C08-178C73D31804}"/>
              </a:ext>
            </a:extLst>
          </p:cNvPr>
          <p:cNvSpPr>
            <a:spLocks noGrp="1"/>
          </p:cNvSpPr>
          <p:nvPr>
            <p:ph type="title"/>
          </p:nvPr>
        </p:nvSpPr>
        <p:spPr/>
        <p:txBody>
          <a:bodyPr/>
          <a:lstStyle/>
          <a:p>
            <a:r>
              <a:rPr lang="en-US"/>
              <a:t>Facebook User Posts | SYM</a:t>
            </a:r>
          </a:p>
        </p:txBody>
      </p:sp>
      <p:graphicFrame>
        <p:nvGraphicFramePr>
          <p:cNvPr id="6" name="Chart Placeholder 5">
            <a:extLst>
              <a:ext uri="{FF2B5EF4-FFF2-40B4-BE49-F238E27FC236}">
                <a16:creationId xmlns:a16="http://schemas.microsoft.com/office/drawing/2014/main" id="{DBC79C6E-1A3B-414A-A964-9014E2F592A0}"/>
              </a:ext>
            </a:extLst>
          </p:cNvPr>
          <p:cNvGraphicFramePr>
            <a:graphicFrameLocks noGrp="1"/>
          </p:cNvGraphicFramePr>
          <p:nvPr>
            <p:ph type="chart" sz="quarter" idx="13"/>
            <p:extLst>
              <p:ext uri="{D42A27DB-BD31-4B8C-83A1-F6EECF244321}">
                <p14:modId xmlns:p14="http://schemas.microsoft.com/office/powerpoint/2010/main" val="4028722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0818FD-FF0E-49E4-AC98-827A6923C01A}"/>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D9EA4850-53B3-45F7-B746-8E437CF10E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32911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962</Words>
  <Application>Microsoft Office PowerPoint</Application>
  <PresentationFormat>On-screen Show (4:3)</PresentationFormat>
  <Paragraphs>521</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FACEBOOK NUEVO - La emilia usar</vt:lpstr>
      <vt:lpstr>Facebook Key Metrics Table | SYM</vt:lpstr>
      <vt:lpstr>Facebook Fan Distribution | SYM</vt:lpstr>
      <vt:lpstr>Facebook +/- Fan Distribution | SYM</vt:lpstr>
      <vt:lpstr>Facebook Key Metrics Radar | SYM</vt:lpstr>
      <vt:lpstr>Facebook Page Likes Total | SYM</vt:lpstr>
      <vt:lpstr>Facebook Posts Distribution | SYM</vt:lpstr>
      <vt:lpstr>Facebook Interactions Distribution | SYM</vt:lpstr>
      <vt:lpstr>Facebook Fans Change | SYM</vt:lpstr>
      <vt:lpstr>Facebook Fans Change Per Weekday | SYM</vt:lpstr>
      <vt:lpstr>Facebook Fans Change Rate | SYM</vt:lpstr>
      <vt:lpstr>Facebook Own Posts | SYM</vt:lpstr>
      <vt:lpstr>Facebook Own Posts By Hour | SYM</vt:lpstr>
      <vt:lpstr>Facebook Own Posts By Weekday | SYM</vt:lpstr>
      <vt:lpstr>Facebook Interactions Distribution | SYM</vt:lpstr>
      <vt:lpstr>Facebook Post Type Distribution Per Profile | SYM</vt:lpstr>
      <vt:lpstr>Facebook Interaction Rate By Weekday | SYM</vt:lpstr>
      <vt:lpstr>Facebook Interaction Rate | SYM</vt:lpstr>
      <vt:lpstr>Facebook Interaction Rate By Post Type | SYM</vt:lpstr>
      <vt:lpstr>Facebook Interaction Rate By Hour | SYM</vt:lpstr>
      <vt:lpstr>Facebook Hashtag Detection | SYM</vt:lpstr>
      <vt:lpstr>Facebook Post Table + Reactions | SYM - 1 of 10</vt:lpstr>
      <vt:lpstr>Facebook Post Table + Reactions | SYM - 2 of 10</vt:lpstr>
      <vt:lpstr>Facebook Post Table + Reactions | SYM - 3 of 10</vt:lpstr>
      <vt:lpstr>Facebook Post Table + Reactions | SYM - 4 of 10</vt:lpstr>
      <vt:lpstr>Facebook Post Table + Reactions | SYM - 5 of 10</vt:lpstr>
      <vt:lpstr>Facebook Post Table + Reactions | SYM - 6 of 10</vt:lpstr>
      <vt:lpstr>Facebook Post Table + Reactions | SYM - 7 of 10</vt:lpstr>
      <vt:lpstr>Facebook Post Table + Reactions | SYM - 8 of 10</vt:lpstr>
      <vt:lpstr>Facebook Post Table + Reactions | SYM - 9 of 10</vt:lpstr>
      <vt:lpstr>Facebook Post Table + Reactions | SYM - 10 of 10</vt:lpstr>
      <vt:lpstr>Facebook User Posts | SYM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2021-09-19T07:16:01Z</dcterms:created>
  <dcterms:modified xsi:type="dcterms:W3CDTF">2021-09-19T07:16:57Z</dcterms:modified>
</cp:coreProperties>
</file>