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8" r:id="rId42"/>
    <p:sldId id="299"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Benelli</c:v>
                </c:pt>
                <c:pt idx="1">
                  <c:v>Honda Argentina</c:v>
                </c:pt>
                <c:pt idx="2">
                  <c:v>Yamaha Motor Argentina S.A</c:v>
                </c:pt>
                <c:pt idx="3">
                  <c:v>KTM Argentina</c:v>
                </c:pt>
                <c:pt idx="4">
                  <c:v>Bajaj Argentina</c:v>
                </c:pt>
                <c:pt idx="5">
                  <c:v>Kawasaki Argentina</c:v>
                </c:pt>
                <c:pt idx="6">
                  <c:v>Suzuki Motos Argentina</c:v>
                </c:pt>
              </c:strCache>
            </c:strRef>
          </c:cat>
          <c:val>
            <c:numRef>
              <c:f>Sheet1!$A$2:$G$2</c:f>
              <c:numCache>
                <c:formatCode>General</c:formatCode>
                <c:ptCount val="7"/>
                <c:pt idx="0">
                  <c:v>1648367</c:v>
                </c:pt>
                <c:pt idx="1">
                  <c:v>1020201</c:v>
                </c:pt>
                <c:pt idx="2">
                  <c:v>1001596</c:v>
                </c:pt>
                <c:pt idx="3">
                  <c:v>225689</c:v>
                </c:pt>
                <c:pt idx="4">
                  <c:v>153635</c:v>
                </c:pt>
                <c:pt idx="5">
                  <c:v>42341</c:v>
                </c:pt>
                <c:pt idx="6">
                  <c:v>2841</c:v>
                </c:pt>
              </c:numCache>
            </c:numRef>
          </c:val>
          <c:extLst>
            <c:ext xmlns:c16="http://schemas.microsoft.com/office/drawing/2014/chart" uri="{C3380CC4-5D6E-409C-BE32-E72D297353CC}">
              <c16:uniqueId val="{00000000-4602-40AF-A9ED-52C3C63D910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Benelli</c:v>
                </c:pt>
                <c:pt idx="1">
                  <c:v>Honda Argentina</c:v>
                </c:pt>
                <c:pt idx="2">
                  <c:v>Yamaha Motor Argentina S.A</c:v>
                </c:pt>
                <c:pt idx="3">
                  <c:v>KTM Argentina</c:v>
                </c:pt>
                <c:pt idx="4">
                  <c:v>Bajaj Argentina</c:v>
                </c:pt>
                <c:pt idx="5">
                  <c:v>Kawasaki Argentina</c:v>
                </c:pt>
                <c:pt idx="6">
                  <c:v>Suzuki Motos Argentina</c:v>
                </c:pt>
              </c:strCache>
            </c:strRef>
          </c:cat>
          <c:val>
            <c:numRef>
              <c:f>Sheet1!$A$2:$G$2</c:f>
              <c:numCache>
                <c:formatCode>General</c:formatCode>
                <c:ptCount val="7"/>
                <c:pt idx="0">
                  <c:v>10221</c:v>
                </c:pt>
                <c:pt idx="1">
                  <c:v>-1129</c:v>
                </c:pt>
                <c:pt idx="2">
                  <c:v>290</c:v>
                </c:pt>
                <c:pt idx="4">
                  <c:v>24</c:v>
                </c:pt>
              </c:numCache>
            </c:numRef>
          </c:val>
          <c:extLst>
            <c:ext xmlns:c16="http://schemas.microsoft.com/office/drawing/2014/chart" uri="{C3380CC4-5D6E-409C-BE32-E72D297353CC}">
              <c16:uniqueId val="{00000000-A2FB-4374-B209-719F093CF3D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61.891599999999997</c:v>
                </c:pt>
                <c:pt idx="1">
                  <c:v>26.8657</c:v>
                </c:pt>
                <c:pt idx="2">
                  <c:v>22.4983</c:v>
                </c:pt>
                <c:pt idx="3">
                  <c:v>0</c:v>
                </c:pt>
                <c:pt idx="4">
                  <c:v>28.180199999999999</c:v>
                </c:pt>
                <c:pt idx="5">
                  <c:v>-17.716899999999999</c:v>
                </c:pt>
              </c:numCache>
            </c:numRef>
          </c:val>
          <c:extLst>
            <c:ext xmlns:c16="http://schemas.microsoft.com/office/drawing/2014/chart" uri="{C3380CC4-5D6E-409C-BE32-E72D297353CC}">
              <c16:uniqueId val="{00000000-E9CD-43EE-A79A-EEF373CF5D8B}"/>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60.762900000000002</c:v>
                </c:pt>
                <c:pt idx="1">
                  <c:v>100</c:v>
                </c:pt>
                <c:pt idx="2">
                  <c:v>100</c:v>
                </c:pt>
                <c:pt idx="3">
                  <c:v>0</c:v>
                </c:pt>
                <c:pt idx="4">
                  <c:v>34.299599999999998</c:v>
                </c:pt>
                <c:pt idx="5">
                  <c:v>4.6417999999999999</c:v>
                </c:pt>
              </c:numCache>
            </c:numRef>
          </c:val>
          <c:extLst>
            <c:ext xmlns:c16="http://schemas.microsoft.com/office/drawing/2014/chart" uri="{C3380CC4-5D6E-409C-BE32-E72D297353CC}">
              <c16:uniqueId val="{00000001-E9CD-43EE-A79A-EEF373CF5D8B}"/>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9.3203999999999994</c:v>
                </c:pt>
                <c:pt idx="1">
                  <c:v>11.940300000000001</c:v>
                </c:pt>
                <c:pt idx="2">
                  <c:v>5.3400999999999996</c:v>
                </c:pt>
                <c:pt idx="3">
                  <c:v>0</c:v>
                </c:pt>
                <c:pt idx="4">
                  <c:v>100</c:v>
                </c:pt>
                <c:pt idx="5">
                  <c:v>2.5041000000000002</c:v>
                </c:pt>
              </c:numCache>
            </c:numRef>
          </c:val>
          <c:extLst>
            <c:ext xmlns:c16="http://schemas.microsoft.com/office/drawing/2014/chart" uri="{C3380CC4-5D6E-409C-BE32-E72D297353CC}">
              <c16:uniqueId val="{00000002-E9CD-43EE-A79A-EEF373CF5D8B}"/>
            </c:ext>
          </c:extLst>
        </c:ser>
        <c:ser>
          <c:idx val="3"/>
          <c:order val="3"/>
          <c:tx>
            <c:strRef>
              <c:f>Sheet1!$E$1</c:f>
              <c:strCache>
                <c:ptCount val="1"/>
                <c:pt idx="0">
                  <c:v>Benelli</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32.835799999999999</c:v>
                </c:pt>
                <c:pt idx="2">
                  <c:v>46.459299999999999</c:v>
                </c:pt>
                <c:pt idx="3">
                  <c:v>0</c:v>
                </c:pt>
                <c:pt idx="4">
                  <c:v>29.575900000000001</c:v>
                </c:pt>
                <c:pt idx="5">
                  <c:v>100</c:v>
                </c:pt>
              </c:numCache>
            </c:numRef>
          </c:val>
          <c:extLst>
            <c:ext xmlns:c16="http://schemas.microsoft.com/office/drawing/2014/chart" uri="{C3380CC4-5D6E-409C-BE32-E72D297353CC}">
              <c16:uniqueId val="{00000003-E9CD-43EE-A79A-EEF373CF5D8B}"/>
            </c:ext>
          </c:extLst>
        </c:ser>
        <c:ser>
          <c:idx val="4"/>
          <c:order val="4"/>
          <c:tx>
            <c:strRef>
              <c:f>Sheet1!$F$1</c:f>
              <c:strCache>
                <c:ptCount val="1"/>
                <c:pt idx="0">
                  <c:v>Suzuki Motos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0.1724</c:v>
                </c:pt>
                <c:pt idx="1">
                  <c:v>38.805999999999997</c:v>
                </c:pt>
                <c:pt idx="2">
                  <c:v>17.761800000000001</c:v>
                </c:pt>
                <c:pt idx="3">
                  <c:v>0</c:v>
                </c:pt>
                <c:pt idx="4">
                  <c:v>0</c:v>
                </c:pt>
                <c:pt idx="5">
                  <c:v>0</c:v>
                </c:pt>
              </c:numCache>
            </c:numRef>
          </c:val>
          <c:extLst>
            <c:ext xmlns:c16="http://schemas.microsoft.com/office/drawing/2014/chart" uri="{C3380CC4-5D6E-409C-BE32-E72D297353CC}">
              <c16:uniqueId val="{00000004-E9CD-43EE-A79A-EEF373CF5D8B}"/>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13.691700000000001</c:v>
                </c:pt>
                <c:pt idx="1">
                  <c:v>8.9551999999999996</c:v>
                </c:pt>
                <c:pt idx="2">
                  <c:v>14.557700000000001</c:v>
                </c:pt>
                <c:pt idx="3">
                  <c:v>0</c:v>
                </c:pt>
                <c:pt idx="4">
                  <c:v>0</c:v>
                </c:pt>
                <c:pt idx="5">
                  <c:v>0</c:v>
                </c:pt>
              </c:numCache>
            </c:numRef>
          </c:val>
          <c:extLst>
            <c:ext xmlns:c16="http://schemas.microsoft.com/office/drawing/2014/chart" uri="{C3380CC4-5D6E-409C-BE32-E72D297353CC}">
              <c16:uniqueId val="{00000005-E9CD-43EE-A79A-EEF373CF5D8B}"/>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2.5687000000000002</c:v>
                </c:pt>
                <c:pt idx="1">
                  <c:v>13.4328</c:v>
                </c:pt>
                <c:pt idx="2">
                  <c:v>6.0366999999999997</c:v>
                </c:pt>
                <c:pt idx="3">
                  <c:v>0</c:v>
                </c:pt>
                <c:pt idx="4">
                  <c:v>0</c:v>
                </c:pt>
                <c:pt idx="5">
                  <c:v>0</c:v>
                </c:pt>
              </c:numCache>
            </c:numRef>
          </c:val>
          <c:extLst>
            <c:ext xmlns:c16="http://schemas.microsoft.com/office/drawing/2014/chart" uri="{C3380CC4-5D6E-409C-BE32-E72D297353CC}">
              <c16:uniqueId val="{00000006-E9CD-43EE-A79A-EEF373CF5D8B}"/>
            </c:ext>
          </c:extLst>
        </c:ser>
        <c:dLbls>
          <c:showLegendKey val="0"/>
          <c:showVal val="0"/>
          <c:showCatName val="0"/>
          <c:showSerName val="0"/>
          <c:showPercent val="0"/>
          <c:showBubbleSize val="0"/>
        </c:dLbls>
        <c:axId val="391159704"/>
        <c:axId val="391162000"/>
      </c:radarChart>
      <c:catAx>
        <c:axId val="39115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62000"/>
        <c:crosses val="autoZero"/>
        <c:auto val="1"/>
        <c:lblAlgn val="ctr"/>
        <c:lblOffset val="100"/>
        <c:noMultiLvlLbl val="0"/>
      </c:catAx>
      <c:valAx>
        <c:axId val="391162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59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Sheet1!$B$2:$B$33</c:f>
              <c:numCache>
                <c:formatCode>General</c:formatCode>
                <c:ptCount val="32"/>
                <c:pt idx="0">
                  <c:v>1021316</c:v>
                </c:pt>
                <c:pt idx="1">
                  <c:v>1021281</c:v>
                </c:pt>
                <c:pt idx="2">
                  <c:v>1021232</c:v>
                </c:pt>
                <c:pt idx="3">
                  <c:v>1021192</c:v>
                </c:pt>
                <c:pt idx="4">
                  <c:v>1021155</c:v>
                </c:pt>
                <c:pt idx="5">
                  <c:v>1021129</c:v>
                </c:pt>
                <c:pt idx="6">
                  <c:v>1021105</c:v>
                </c:pt>
                <c:pt idx="7">
                  <c:v>1021060</c:v>
                </c:pt>
                <c:pt idx="8">
                  <c:v>1021011</c:v>
                </c:pt>
                <c:pt idx="9">
                  <c:v>1020970</c:v>
                </c:pt>
                <c:pt idx="10">
                  <c:v>1020927</c:v>
                </c:pt>
                <c:pt idx="11">
                  <c:v>1020887</c:v>
                </c:pt>
                <c:pt idx="12">
                  <c:v>1020858</c:v>
                </c:pt>
                <c:pt idx="13">
                  <c:v>1020838</c:v>
                </c:pt>
                <c:pt idx="14">
                  <c:v>1020821</c:v>
                </c:pt>
                <c:pt idx="15">
                  <c:v>1020779</c:v>
                </c:pt>
                <c:pt idx="16">
                  <c:v>1020760</c:v>
                </c:pt>
                <c:pt idx="17">
                  <c:v>1020708</c:v>
                </c:pt>
                <c:pt idx="18">
                  <c:v>1020678</c:v>
                </c:pt>
                <c:pt idx="19">
                  <c:v>1020649</c:v>
                </c:pt>
                <c:pt idx="20">
                  <c:v>1020620</c:v>
                </c:pt>
                <c:pt idx="21">
                  <c:v>1020573</c:v>
                </c:pt>
                <c:pt idx="22">
                  <c:v>1020541</c:v>
                </c:pt>
                <c:pt idx="23">
                  <c:v>1020504</c:v>
                </c:pt>
                <c:pt idx="24">
                  <c:v>1020477</c:v>
                </c:pt>
                <c:pt idx="25">
                  <c:v>1020434</c:v>
                </c:pt>
                <c:pt idx="26">
                  <c:v>1020398</c:v>
                </c:pt>
                <c:pt idx="27">
                  <c:v>1020369</c:v>
                </c:pt>
                <c:pt idx="28">
                  <c:v>1020353</c:v>
                </c:pt>
                <c:pt idx="29">
                  <c:v>1020298</c:v>
                </c:pt>
                <c:pt idx="30">
                  <c:v>1020242</c:v>
                </c:pt>
                <c:pt idx="31">
                  <c:v>1020201</c:v>
                </c:pt>
              </c:numCache>
            </c:numRef>
          </c:val>
          <c:smooth val="0"/>
          <c:extLst>
            <c:ext xmlns:c16="http://schemas.microsoft.com/office/drawing/2014/chart" uri="{C3380CC4-5D6E-409C-BE32-E72D297353CC}">
              <c16:uniqueId val="{00000000-4F0F-416A-A3A8-4E1E87A011EA}"/>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Sheet1!$C$2:$C$33</c:f>
              <c:numCache>
                <c:formatCode>General</c:formatCode>
                <c:ptCount val="32"/>
                <c:pt idx="0">
                  <c:v>1001307</c:v>
                </c:pt>
                <c:pt idx="1">
                  <c:v>1001319</c:v>
                </c:pt>
                <c:pt idx="2">
                  <c:v>1001324</c:v>
                </c:pt>
                <c:pt idx="3">
                  <c:v>1001345</c:v>
                </c:pt>
                <c:pt idx="4">
                  <c:v>1001358</c:v>
                </c:pt>
                <c:pt idx="5">
                  <c:v>1001370</c:v>
                </c:pt>
                <c:pt idx="6">
                  <c:v>1001400</c:v>
                </c:pt>
                <c:pt idx="7">
                  <c:v>1001402</c:v>
                </c:pt>
                <c:pt idx="8">
                  <c:v>1001405</c:v>
                </c:pt>
                <c:pt idx="9">
                  <c:v>1001397</c:v>
                </c:pt>
                <c:pt idx="10">
                  <c:v>1001405</c:v>
                </c:pt>
                <c:pt idx="11">
                  <c:v>1001418</c:v>
                </c:pt>
                <c:pt idx="12">
                  <c:v>1001437</c:v>
                </c:pt>
                <c:pt idx="13">
                  <c:v>1001451</c:v>
                </c:pt>
                <c:pt idx="14">
                  <c:v>1001427</c:v>
                </c:pt>
                <c:pt idx="15">
                  <c:v>1001401</c:v>
                </c:pt>
                <c:pt idx="16">
                  <c:v>1001415</c:v>
                </c:pt>
                <c:pt idx="17">
                  <c:v>1001408</c:v>
                </c:pt>
                <c:pt idx="18">
                  <c:v>1001409</c:v>
                </c:pt>
                <c:pt idx="19">
                  <c:v>1001409</c:v>
                </c:pt>
                <c:pt idx="20">
                  <c:v>1001454</c:v>
                </c:pt>
                <c:pt idx="21">
                  <c:v>1001457</c:v>
                </c:pt>
                <c:pt idx="22">
                  <c:v>1001467</c:v>
                </c:pt>
                <c:pt idx="23">
                  <c:v>1001468</c:v>
                </c:pt>
                <c:pt idx="24">
                  <c:v>1001471</c:v>
                </c:pt>
                <c:pt idx="25">
                  <c:v>1001482</c:v>
                </c:pt>
                <c:pt idx="26">
                  <c:v>1001517</c:v>
                </c:pt>
                <c:pt idx="27">
                  <c:v>1001566</c:v>
                </c:pt>
                <c:pt idx="28">
                  <c:v>1001605</c:v>
                </c:pt>
                <c:pt idx="29">
                  <c:v>1001605</c:v>
                </c:pt>
                <c:pt idx="30">
                  <c:v>1001599</c:v>
                </c:pt>
                <c:pt idx="31">
                  <c:v>1001596</c:v>
                </c:pt>
              </c:numCache>
            </c:numRef>
          </c:val>
          <c:smooth val="0"/>
          <c:extLst>
            <c:ext xmlns:c16="http://schemas.microsoft.com/office/drawing/2014/chart" uri="{C3380CC4-5D6E-409C-BE32-E72D297353CC}">
              <c16:uniqueId val="{00000001-4F0F-416A-A3A8-4E1E87A011EA}"/>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Sheet1!$D$2:$D$33</c:f>
              <c:numCache>
                <c:formatCode>General</c:formatCode>
                <c:ptCount val="32"/>
                <c:pt idx="0">
                  <c:v>153609</c:v>
                </c:pt>
                <c:pt idx="1">
                  <c:v>153608</c:v>
                </c:pt>
                <c:pt idx="2">
                  <c:v>153602</c:v>
                </c:pt>
                <c:pt idx="3">
                  <c:v>153601</c:v>
                </c:pt>
                <c:pt idx="4">
                  <c:v>153595</c:v>
                </c:pt>
                <c:pt idx="5">
                  <c:v>153592</c:v>
                </c:pt>
                <c:pt idx="6">
                  <c:v>153593</c:v>
                </c:pt>
                <c:pt idx="7">
                  <c:v>153591</c:v>
                </c:pt>
                <c:pt idx="8">
                  <c:v>153580</c:v>
                </c:pt>
                <c:pt idx="9">
                  <c:v>153574</c:v>
                </c:pt>
                <c:pt idx="10">
                  <c:v>153568</c:v>
                </c:pt>
                <c:pt idx="11">
                  <c:v>153560</c:v>
                </c:pt>
                <c:pt idx="12">
                  <c:v>153565</c:v>
                </c:pt>
                <c:pt idx="13">
                  <c:v>153563</c:v>
                </c:pt>
                <c:pt idx="14">
                  <c:v>153556</c:v>
                </c:pt>
                <c:pt idx="15">
                  <c:v>153560</c:v>
                </c:pt>
                <c:pt idx="16">
                  <c:v>153568</c:v>
                </c:pt>
                <c:pt idx="17">
                  <c:v>153571</c:v>
                </c:pt>
                <c:pt idx="18">
                  <c:v>153575</c:v>
                </c:pt>
                <c:pt idx="19">
                  <c:v>153584</c:v>
                </c:pt>
                <c:pt idx="20">
                  <c:v>153595</c:v>
                </c:pt>
                <c:pt idx="21">
                  <c:v>153600</c:v>
                </c:pt>
                <c:pt idx="22">
                  <c:v>153606</c:v>
                </c:pt>
                <c:pt idx="23">
                  <c:v>153616</c:v>
                </c:pt>
                <c:pt idx="24">
                  <c:v>153619</c:v>
                </c:pt>
                <c:pt idx="25">
                  <c:v>153616</c:v>
                </c:pt>
                <c:pt idx="26">
                  <c:v>153622</c:v>
                </c:pt>
                <c:pt idx="27">
                  <c:v>153626</c:v>
                </c:pt>
                <c:pt idx="28">
                  <c:v>153633</c:v>
                </c:pt>
                <c:pt idx="29">
                  <c:v>153638</c:v>
                </c:pt>
                <c:pt idx="30">
                  <c:v>153632</c:v>
                </c:pt>
                <c:pt idx="31">
                  <c:v>153635</c:v>
                </c:pt>
              </c:numCache>
            </c:numRef>
          </c:val>
          <c:smooth val="0"/>
          <c:extLst>
            <c:ext xmlns:c16="http://schemas.microsoft.com/office/drawing/2014/chart" uri="{C3380CC4-5D6E-409C-BE32-E72D297353CC}">
              <c16:uniqueId val="{00000002-4F0F-416A-A3A8-4E1E87A011EA}"/>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Sheet1!$E$2:$E$33</c:f>
              <c:numCache>
                <c:formatCode>General</c:formatCode>
                <c:ptCount val="32"/>
                <c:pt idx="0">
                  <c:v>1638046</c:v>
                </c:pt>
                <c:pt idx="1">
                  <c:v>1637643</c:v>
                </c:pt>
                <c:pt idx="2">
                  <c:v>1636617</c:v>
                </c:pt>
                <c:pt idx="3">
                  <c:v>1635972</c:v>
                </c:pt>
                <c:pt idx="4">
                  <c:v>1635593</c:v>
                </c:pt>
                <c:pt idx="5">
                  <c:v>1635653</c:v>
                </c:pt>
                <c:pt idx="6">
                  <c:v>1635403</c:v>
                </c:pt>
                <c:pt idx="7">
                  <c:v>1635100</c:v>
                </c:pt>
                <c:pt idx="8">
                  <c:v>1634894</c:v>
                </c:pt>
                <c:pt idx="9">
                  <c:v>1644751</c:v>
                </c:pt>
                <c:pt idx="10">
                  <c:v>1644218</c:v>
                </c:pt>
                <c:pt idx="11">
                  <c:v>1644387</c:v>
                </c:pt>
                <c:pt idx="12">
                  <c:v>1644952</c:v>
                </c:pt>
                <c:pt idx="13">
                  <c:v>1644823</c:v>
                </c:pt>
                <c:pt idx="14">
                  <c:v>1644627</c:v>
                </c:pt>
                <c:pt idx="15">
                  <c:v>1644185</c:v>
                </c:pt>
                <c:pt idx="16">
                  <c:v>1644114</c:v>
                </c:pt>
                <c:pt idx="17">
                  <c:v>1643979</c:v>
                </c:pt>
                <c:pt idx="18">
                  <c:v>1644238</c:v>
                </c:pt>
                <c:pt idx="19">
                  <c:v>1643968</c:v>
                </c:pt>
                <c:pt idx="20">
                  <c:v>1643973</c:v>
                </c:pt>
                <c:pt idx="21">
                  <c:v>1644316</c:v>
                </c:pt>
                <c:pt idx="22">
                  <c:v>1643937</c:v>
                </c:pt>
                <c:pt idx="23">
                  <c:v>1643965</c:v>
                </c:pt>
                <c:pt idx="24">
                  <c:v>1648448</c:v>
                </c:pt>
                <c:pt idx="25">
                  <c:v>1648319</c:v>
                </c:pt>
                <c:pt idx="26">
                  <c:v>1648608</c:v>
                </c:pt>
                <c:pt idx="27">
                  <c:v>1648728</c:v>
                </c:pt>
                <c:pt idx="28">
                  <c:v>1648500</c:v>
                </c:pt>
                <c:pt idx="29">
                  <c:v>1648650</c:v>
                </c:pt>
                <c:pt idx="30">
                  <c:v>1648363</c:v>
                </c:pt>
                <c:pt idx="31">
                  <c:v>1648367</c:v>
                </c:pt>
              </c:numCache>
            </c:numRef>
          </c:val>
          <c:smooth val="0"/>
          <c:extLst>
            <c:ext xmlns:c16="http://schemas.microsoft.com/office/drawing/2014/chart" uri="{C3380CC4-5D6E-409C-BE32-E72D297353CC}">
              <c16:uniqueId val="{00000003-4F0F-416A-A3A8-4E1E87A011EA}"/>
            </c:ext>
          </c:extLst>
        </c:ser>
        <c:ser>
          <c:idx val="4"/>
          <c:order val="4"/>
          <c:tx>
            <c:strRef>
              <c:f>Sheet1!$F$1</c:f>
              <c:strCache>
                <c:ptCount val="1"/>
                <c:pt idx="0">
                  <c:v>Suzuki Motos Argentina</c:v>
                </c:pt>
              </c:strCache>
            </c:strRef>
          </c:tx>
          <c:spPr>
            <a:ln w="28575" cap="rnd">
              <a:solidFill>
                <a:schemeClr val="accent5"/>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Sheet1!$F$2:$F$33</c:f>
              <c:numCache>
                <c:formatCode>General</c:formatCode>
                <c:ptCount val="32"/>
                <c:pt idx="14">
                  <c:v>246</c:v>
                </c:pt>
                <c:pt idx="15">
                  <c:v>312</c:v>
                </c:pt>
                <c:pt idx="16">
                  <c:v>531</c:v>
                </c:pt>
                <c:pt idx="17">
                  <c:v>723</c:v>
                </c:pt>
                <c:pt idx="18">
                  <c:v>889</c:v>
                </c:pt>
                <c:pt idx="19">
                  <c:v>1018</c:v>
                </c:pt>
                <c:pt idx="20">
                  <c:v>1138</c:v>
                </c:pt>
                <c:pt idx="21">
                  <c:v>1277</c:v>
                </c:pt>
                <c:pt idx="22">
                  <c:v>1375</c:v>
                </c:pt>
                <c:pt idx="23">
                  <c:v>1471</c:v>
                </c:pt>
                <c:pt idx="24">
                  <c:v>1560</c:v>
                </c:pt>
                <c:pt idx="25">
                  <c:v>1676</c:v>
                </c:pt>
                <c:pt idx="26">
                  <c:v>1777</c:v>
                </c:pt>
                <c:pt idx="27">
                  <c:v>1860</c:v>
                </c:pt>
                <c:pt idx="28">
                  <c:v>1978</c:v>
                </c:pt>
                <c:pt idx="29">
                  <c:v>2251</c:v>
                </c:pt>
                <c:pt idx="30">
                  <c:v>2590</c:v>
                </c:pt>
                <c:pt idx="31">
                  <c:v>2841</c:v>
                </c:pt>
              </c:numCache>
            </c:numRef>
          </c:val>
          <c:smooth val="0"/>
          <c:extLst>
            <c:ext xmlns:c16="http://schemas.microsoft.com/office/drawing/2014/chart" uri="{C3380CC4-5D6E-409C-BE32-E72D297353CC}">
              <c16:uniqueId val="{00000004-4F0F-416A-A3A8-4E1E87A011EA}"/>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Sheet1!$G$2:$G$33</c:f>
              <c:numCache>
                <c:formatCode>General</c:formatCode>
                <c:ptCount val="32"/>
                <c:pt idx="14">
                  <c:v>225555</c:v>
                </c:pt>
                <c:pt idx="15">
                  <c:v>225545</c:v>
                </c:pt>
                <c:pt idx="16">
                  <c:v>225541</c:v>
                </c:pt>
                <c:pt idx="17">
                  <c:v>225533</c:v>
                </c:pt>
                <c:pt idx="18">
                  <c:v>225526</c:v>
                </c:pt>
                <c:pt idx="19">
                  <c:v>225516</c:v>
                </c:pt>
                <c:pt idx="20">
                  <c:v>225505</c:v>
                </c:pt>
                <c:pt idx="21">
                  <c:v>225495</c:v>
                </c:pt>
                <c:pt idx="22">
                  <c:v>225478</c:v>
                </c:pt>
                <c:pt idx="23">
                  <c:v>225477</c:v>
                </c:pt>
                <c:pt idx="24">
                  <c:v>225477</c:v>
                </c:pt>
                <c:pt idx="25">
                  <c:v>225469</c:v>
                </c:pt>
                <c:pt idx="26">
                  <c:v>225463</c:v>
                </c:pt>
                <c:pt idx="27">
                  <c:v>225466</c:v>
                </c:pt>
                <c:pt idx="28">
                  <c:v>225466</c:v>
                </c:pt>
                <c:pt idx="29">
                  <c:v>225497</c:v>
                </c:pt>
                <c:pt idx="30">
                  <c:v>225594</c:v>
                </c:pt>
                <c:pt idx="31">
                  <c:v>225689</c:v>
                </c:pt>
              </c:numCache>
            </c:numRef>
          </c:val>
          <c:smooth val="0"/>
          <c:extLst>
            <c:ext xmlns:c16="http://schemas.microsoft.com/office/drawing/2014/chart" uri="{C3380CC4-5D6E-409C-BE32-E72D297353CC}">
              <c16:uniqueId val="{00000005-4F0F-416A-A3A8-4E1E87A011EA}"/>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Sheet1!$H$2:$H$33</c:f>
              <c:numCache>
                <c:formatCode>General</c:formatCode>
                <c:ptCount val="32"/>
                <c:pt idx="14">
                  <c:v>42339</c:v>
                </c:pt>
                <c:pt idx="15">
                  <c:v>42341</c:v>
                </c:pt>
                <c:pt idx="16">
                  <c:v>42342</c:v>
                </c:pt>
                <c:pt idx="17">
                  <c:v>42339</c:v>
                </c:pt>
                <c:pt idx="18">
                  <c:v>42337</c:v>
                </c:pt>
                <c:pt idx="19">
                  <c:v>42334</c:v>
                </c:pt>
                <c:pt idx="20">
                  <c:v>42333</c:v>
                </c:pt>
                <c:pt idx="21">
                  <c:v>42331</c:v>
                </c:pt>
                <c:pt idx="22">
                  <c:v>42331</c:v>
                </c:pt>
                <c:pt idx="23">
                  <c:v>42332</c:v>
                </c:pt>
                <c:pt idx="24">
                  <c:v>42331</c:v>
                </c:pt>
                <c:pt idx="25">
                  <c:v>42332</c:v>
                </c:pt>
                <c:pt idx="26">
                  <c:v>42331</c:v>
                </c:pt>
                <c:pt idx="27">
                  <c:v>42328</c:v>
                </c:pt>
                <c:pt idx="28">
                  <c:v>42327</c:v>
                </c:pt>
                <c:pt idx="29">
                  <c:v>42328</c:v>
                </c:pt>
                <c:pt idx="30">
                  <c:v>42336</c:v>
                </c:pt>
                <c:pt idx="31">
                  <c:v>42341</c:v>
                </c:pt>
              </c:numCache>
            </c:numRef>
          </c:val>
          <c:smooth val="0"/>
          <c:extLst>
            <c:ext xmlns:c16="http://schemas.microsoft.com/office/drawing/2014/chart" uri="{C3380CC4-5D6E-409C-BE32-E72D297353CC}">
              <c16:uniqueId val="{00000006-4F0F-416A-A3A8-4E1E87A011EA}"/>
            </c:ext>
          </c:extLst>
        </c:ser>
        <c:dLbls>
          <c:showLegendKey val="0"/>
          <c:showVal val="0"/>
          <c:showCatName val="0"/>
          <c:showSerName val="0"/>
          <c:showPercent val="0"/>
          <c:showBubbleSize val="0"/>
        </c:dLbls>
        <c:smooth val="0"/>
        <c:axId val="389161704"/>
        <c:axId val="389153832"/>
      </c:lineChart>
      <c:dateAx>
        <c:axId val="389161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53832"/>
        <c:crosses val="autoZero"/>
        <c:auto val="1"/>
        <c:lblOffset val="100"/>
        <c:baseTimeUnit val="days"/>
      </c:dateAx>
      <c:valAx>
        <c:axId val="389153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61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Benelli</c:v>
                </c:pt>
                <c:pt idx="1">
                  <c:v>Honda Argentina</c:v>
                </c:pt>
                <c:pt idx="2">
                  <c:v>Yamaha Motor Argentina S.A</c:v>
                </c:pt>
                <c:pt idx="3">
                  <c:v>KTM Argentina</c:v>
                </c:pt>
                <c:pt idx="4">
                  <c:v>Bajaj Argentina</c:v>
                </c:pt>
                <c:pt idx="5">
                  <c:v>Kawasaki Argentina</c:v>
                </c:pt>
                <c:pt idx="6">
                  <c:v>Suzuki Motos Argentina</c:v>
                </c:pt>
              </c:strCache>
            </c:strRef>
          </c:cat>
          <c:val>
            <c:numRef>
              <c:f>Sheet1!$A$2:$G$2</c:f>
              <c:numCache>
                <c:formatCode>General</c:formatCode>
                <c:ptCount val="7"/>
                <c:pt idx="0">
                  <c:v>22</c:v>
                </c:pt>
                <c:pt idx="1">
                  <c:v>18</c:v>
                </c:pt>
                <c:pt idx="2">
                  <c:v>67</c:v>
                </c:pt>
                <c:pt idx="3">
                  <c:v>6</c:v>
                </c:pt>
                <c:pt idx="4">
                  <c:v>8</c:v>
                </c:pt>
                <c:pt idx="5">
                  <c:v>9</c:v>
                </c:pt>
                <c:pt idx="6">
                  <c:v>26</c:v>
                </c:pt>
              </c:numCache>
            </c:numRef>
          </c:val>
          <c:extLst>
            <c:ext xmlns:c16="http://schemas.microsoft.com/office/drawing/2014/chart" uri="{C3380CC4-5D6E-409C-BE32-E72D297353CC}">
              <c16:uniqueId val="{00000000-065A-4E56-9C0E-30F9425CEEE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Benelli</c:v>
                </c:pt>
                <c:pt idx="1">
                  <c:v>Honda Argentina</c:v>
                </c:pt>
                <c:pt idx="2">
                  <c:v>Yamaha Motor Argentina S.A</c:v>
                </c:pt>
                <c:pt idx="3">
                  <c:v>KTM Argentina</c:v>
                </c:pt>
                <c:pt idx="4">
                  <c:v>Bajaj Argentina</c:v>
                </c:pt>
                <c:pt idx="5">
                  <c:v>Kawasaki Argentina</c:v>
                </c:pt>
                <c:pt idx="6">
                  <c:v>Suzuki Motos Argentina</c:v>
                </c:pt>
              </c:strCache>
            </c:strRef>
          </c:cat>
          <c:val>
            <c:numRef>
              <c:f>Sheet1!$A$2:$G$2</c:f>
              <c:numCache>
                <c:formatCode>General</c:formatCode>
                <c:ptCount val="7"/>
                <c:pt idx="0">
                  <c:v>2001</c:v>
                </c:pt>
                <c:pt idx="1">
                  <c:v>969</c:v>
                </c:pt>
                <c:pt idx="2">
                  <c:v>4307</c:v>
                </c:pt>
                <c:pt idx="3">
                  <c:v>627</c:v>
                </c:pt>
                <c:pt idx="4">
                  <c:v>230</c:v>
                </c:pt>
                <c:pt idx="5">
                  <c:v>260</c:v>
                </c:pt>
                <c:pt idx="6">
                  <c:v>765</c:v>
                </c:pt>
              </c:numCache>
            </c:numRef>
          </c:val>
          <c:extLst>
            <c:ext xmlns:c16="http://schemas.microsoft.com/office/drawing/2014/chart" uri="{C3380CC4-5D6E-409C-BE32-E72D297353CC}">
              <c16:uniqueId val="{00000000-FDB4-4FA7-AF69-7FF63E4D6BF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Sheet1!$B$2:$B$33</c:f>
              <c:numCache>
                <c:formatCode>General</c:formatCode>
                <c:ptCount val="32"/>
                <c:pt idx="0">
                  <c:v>-14</c:v>
                </c:pt>
                <c:pt idx="1">
                  <c:v>-35</c:v>
                </c:pt>
                <c:pt idx="2">
                  <c:v>-49</c:v>
                </c:pt>
                <c:pt idx="3">
                  <c:v>-40</c:v>
                </c:pt>
                <c:pt idx="4">
                  <c:v>-37</c:v>
                </c:pt>
                <c:pt idx="5">
                  <c:v>-26</c:v>
                </c:pt>
                <c:pt idx="6">
                  <c:v>-24</c:v>
                </c:pt>
                <c:pt idx="7">
                  <c:v>-45</c:v>
                </c:pt>
                <c:pt idx="8">
                  <c:v>-49</c:v>
                </c:pt>
                <c:pt idx="9">
                  <c:v>-41</c:v>
                </c:pt>
                <c:pt idx="10">
                  <c:v>-43</c:v>
                </c:pt>
                <c:pt idx="11">
                  <c:v>-40</c:v>
                </c:pt>
                <c:pt idx="12">
                  <c:v>-29</c:v>
                </c:pt>
                <c:pt idx="13">
                  <c:v>-20</c:v>
                </c:pt>
                <c:pt idx="14">
                  <c:v>-17</c:v>
                </c:pt>
                <c:pt idx="15">
                  <c:v>-42</c:v>
                </c:pt>
                <c:pt idx="16">
                  <c:v>-19</c:v>
                </c:pt>
                <c:pt idx="17">
                  <c:v>-52</c:v>
                </c:pt>
                <c:pt idx="18">
                  <c:v>-30</c:v>
                </c:pt>
                <c:pt idx="19">
                  <c:v>-29</c:v>
                </c:pt>
                <c:pt idx="20">
                  <c:v>-29</c:v>
                </c:pt>
                <c:pt idx="21">
                  <c:v>-47</c:v>
                </c:pt>
                <c:pt idx="22">
                  <c:v>-32</c:v>
                </c:pt>
                <c:pt idx="23">
                  <c:v>-37</c:v>
                </c:pt>
                <c:pt idx="24">
                  <c:v>-27</c:v>
                </c:pt>
                <c:pt idx="25">
                  <c:v>-43</c:v>
                </c:pt>
                <c:pt idx="26">
                  <c:v>-36</c:v>
                </c:pt>
                <c:pt idx="27">
                  <c:v>-29</c:v>
                </c:pt>
                <c:pt idx="28">
                  <c:v>-16</c:v>
                </c:pt>
                <c:pt idx="29">
                  <c:v>-55</c:v>
                </c:pt>
                <c:pt idx="30">
                  <c:v>-56</c:v>
                </c:pt>
                <c:pt idx="31">
                  <c:v>-41</c:v>
                </c:pt>
              </c:numCache>
            </c:numRef>
          </c:val>
          <c:smooth val="0"/>
          <c:extLst>
            <c:ext xmlns:c16="http://schemas.microsoft.com/office/drawing/2014/chart" uri="{C3380CC4-5D6E-409C-BE32-E72D297353CC}">
              <c16:uniqueId val="{00000000-3CF2-43EA-9961-37B4275899D9}"/>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Sheet1!$C$2:$C$33</c:f>
              <c:numCache>
                <c:formatCode>General</c:formatCode>
                <c:ptCount val="32"/>
                <c:pt idx="0">
                  <c:v>1</c:v>
                </c:pt>
                <c:pt idx="1">
                  <c:v>12</c:v>
                </c:pt>
                <c:pt idx="2">
                  <c:v>5</c:v>
                </c:pt>
                <c:pt idx="3">
                  <c:v>21</c:v>
                </c:pt>
                <c:pt idx="4">
                  <c:v>13</c:v>
                </c:pt>
                <c:pt idx="5">
                  <c:v>12</c:v>
                </c:pt>
                <c:pt idx="6">
                  <c:v>30</c:v>
                </c:pt>
                <c:pt idx="7">
                  <c:v>2</c:v>
                </c:pt>
                <c:pt idx="8">
                  <c:v>3</c:v>
                </c:pt>
                <c:pt idx="9">
                  <c:v>-8</c:v>
                </c:pt>
                <c:pt idx="10">
                  <c:v>8</c:v>
                </c:pt>
                <c:pt idx="11">
                  <c:v>13</c:v>
                </c:pt>
                <c:pt idx="12">
                  <c:v>19</c:v>
                </c:pt>
                <c:pt idx="13">
                  <c:v>14</c:v>
                </c:pt>
                <c:pt idx="14">
                  <c:v>-24</c:v>
                </c:pt>
                <c:pt idx="15">
                  <c:v>-26</c:v>
                </c:pt>
                <c:pt idx="16">
                  <c:v>14</c:v>
                </c:pt>
                <c:pt idx="17">
                  <c:v>-7</c:v>
                </c:pt>
                <c:pt idx="18">
                  <c:v>1</c:v>
                </c:pt>
                <c:pt idx="19">
                  <c:v>0</c:v>
                </c:pt>
                <c:pt idx="20">
                  <c:v>45</c:v>
                </c:pt>
                <c:pt idx="21">
                  <c:v>3</c:v>
                </c:pt>
                <c:pt idx="22">
                  <c:v>10</c:v>
                </c:pt>
                <c:pt idx="23">
                  <c:v>1</c:v>
                </c:pt>
                <c:pt idx="24">
                  <c:v>3</c:v>
                </c:pt>
                <c:pt idx="25">
                  <c:v>11</c:v>
                </c:pt>
                <c:pt idx="26">
                  <c:v>35</c:v>
                </c:pt>
                <c:pt idx="27">
                  <c:v>49</c:v>
                </c:pt>
                <c:pt idx="28">
                  <c:v>39</c:v>
                </c:pt>
                <c:pt idx="29">
                  <c:v>0</c:v>
                </c:pt>
                <c:pt idx="30">
                  <c:v>-6</c:v>
                </c:pt>
                <c:pt idx="31">
                  <c:v>-3</c:v>
                </c:pt>
              </c:numCache>
            </c:numRef>
          </c:val>
          <c:smooth val="0"/>
          <c:extLst>
            <c:ext xmlns:c16="http://schemas.microsoft.com/office/drawing/2014/chart" uri="{C3380CC4-5D6E-409C-BE32-E72D297353CC}">
              <c16:uniqueId val="{00000001-3CF2-43EA-9961-37B4275899D9}"/>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Sheet1!$D$2:$D$33</c:f>
              <c:numCache>
                <c:formatCode>General</c:formatCode>
                <c:ptCount val="32"/>
                <c:pt idx="0">
                  <c:v>-2</c:v>
                </c:pt>
                <c:pt idx="1">
                  <c:v>-1</c:v>
                </c:pt>
                <c:pt idx="2">
                  <c:v>-6</c:v>
                </c:pt>
                <c:pt idx="3">
                  <c:v>-1</c:v>
                </c:pt>
                <c:pt idx="4">
                  <c:v>-6</c:v>
                </c:pt>
                <c:pt idx="5">
                  <c:v>-3</c:v>
                </c:pt>
                <c:pt idx="6">
                  <c:v>1</c:v>
                </c:pt>
                <c:pt idx="7">
                  <c:v>-2</c:v>
                </c:pt>
                <c:pt idx="8">
                  <c:v>-11</c:v>
                </c:pt>
                <c:pt idx="9">
                  <c:v>-6</c:v>
                </c:pt>
                <c:pt idx="10">
                  <c:v>-6</c:v>
                </c:pt>
                <c:pt idx="11">
                  <c:v>-8</c:v>
                </c:pt>
                <c:pt idx="12">
                  <c:v>5</c:v>
                </c:pt>
                <c:pt idx="13">
                  <c:v>-2</c:v>
                </c:pt>
                <c:pt idx="14">
                  <c:v>-7</c:v>
                </c:pt>
                <c:pt idx="15">
                  <c:v>4</c:v>
                </c:pt>
                <c:pt idx="16">
                  <c:v>8</c:v>
                </c:pt>
                <c:pt idx="17">
                  <c:v>3</c:v>
                </c:pt>
                <c:pt idx="18">
                  <c:v>4</c:v>
                </c:pt>
                <c:pt idx="19">
                  <c:v>9</c:v>
                </c:pt>
                <c:pt idx="20">
                  <c:v>11</c:v>
                </c:pt>
                <c:pt idx="21">
                  <c:v>5</c:v>
                </c:pt>
                <c:pt idx="22">
                  <c:v>6</c:v>
                </c:pt>
                <c:pt idx="23">
                  <c:v>10</c:v>
                </c:pt>
                <c:pt idx="24">
                  <c:v>3</c:v>
                </c:pt>
                <c:pt idx="25">
                  <c:v>-3</c:v>
                </c:pt>
                <c:pt idx="26">
                  <c:v>6</c:v>
                </c:pt>
                <c:pt idx="27">
                  <c:v>4</c:v>
                </c:pt>
                <c:pt idx="28">
                  <c:v>7</c:v>
                </c:pt>
                <c:pt idx="29">
                  <c:v>5</c:v>
                </c:pt>
                <c:pt idx="30">
                  <c:v>-6</c:v>
                </c:pt>
                <c:pt idx="31">
                  <c:v>3</c:v>
                </c:pt>
              </c:numCache>
            </c:numRef>
          </c:val>
          <c:smooth val="0"/>
          <c:extLst>
            <c:ext xmlns:c16="http://schemas.microsoft.com/office/drawing/2014/chart" uri="{C3380CC4-5D6E-409C-BE32-E72D297353CC}">
              <c16:uniqueId val="{00000002-3CF2-43EA-9961-37B4275899D9}"/>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Sheet1!$E$2:$E$33</c:f>
              <c:numCache>
                <c:formatCode>General</c:formatCode>
                <c:ptCount val="32"/>
                <c:pt idx="0">
                  <c:v>-100</c:v>
                </c:pt>
                <c:pt idx="1">
                  <c:v>-403</c:v>
                </c:pt>
                <c:pt idx="2">
                  <c:v>-1026</c:v>
                </c:pt>
                <c:pt idx="3">
                  <c:v>-645</c:v>
                </c:pt>
                <c:pt idx="4">
                  <c:v>-379</c:v>
                </c:pt>
                <c:pt idx="5">
                  <c:v>60</c:v>
                </c:pt>
                <c:pt idx="6">
                  <c:v>-250</c:v>
                </c:pt>
                <c:pt idx="7">
                  <c:v>-303</c:v>
                </c:pt>
                <c:pt idx="8">
                  <c:v>-206</c:v>
                </c:pt>
                <c:pt idx="9">
                  <c:v>9857</c:v>
                </c:pt>
                <c:pt idx="10">
                  <c:v>-533</c:v>
                </c:pt>
                <c:pt idx="11">
                  <c:v>169</c:v>
                </c:pt>
                <c:pt idx="12">
                  <c:v>565</c:v>
                </c:pt>
                <c:pt idx="13">
                  <c:v>-129</c:v>
                </c:pt>
                <c:pt idx="14">
                  <c:v>-196</c:v>
                </c:pt>
                <c:pt idx="15">
                  <c:v>-442</c:v>
                </c:pt>
                <c:pt idx="16">
                  <c:v>-71</c:v>
                </c:pt>
                <c:pt idx="17">
                  <c:v>-135</c:v>
                </c:pt>
                <c:pt idx="18">
                  <c:v>259</c:v>
                </c:pt>
                <c:pt idx="19">
                  <c:v>-270</c:v>
                </c:pt>
                <c:pt idx="20">
                  <c:v>5</c:v>
                </c:pt>
                <c:pt idx="21">
                  <c:v>343</c:v>
                </c:pt>
                <c:pt idx="22">
                  <c:v>-379</c:v>
                </c:pt>
                <c:pt idx="23">
                  <c:v>28</c:v>
                </c:pt>
                <c:pt idx="24">
                  <c:v>4483</c:v>
                </c:pt>
                <c:pt idx="25">
                  <c:v>-129</c:v>
                </c:pt>
                <c:pt idx="26">
                  <c:v>289</c:v>
                </c:pt>
                <c:pt idx="27">
                  <c:v>120</c:v>
                </c:pt>
                <c:pt idx="28">
                  <c:v>-228</c:v>
                </c:pt>
                <c:pt idx="29">
                  <c:v>150</c:v>
                </c:pt>
                <c:pt idx="30">
                  <c:v>-287</c:v>
                </c:pt>
                <c:pt idx="31">
                  <c:v>4</c:v>
                </c:pt>
              </c:numCache>
            </c:numRef>
          </c:val>
          <c:smooth val="0"/>
          <c:extLst>
            <c:ext xmlns:c16="http://schemas.microsoft.com/office/drawing/2014/chart" uri="{C3380CC4-5D6E-409C-BE32-E72D297353CC}">
              <c16:uniqueId val="{00000003-3CF2-43EA-9961-37B4275899D9}"/>
            </c:ext>
          </c:extLst>
        </c:ser>
        <c:ser>
          <c:idx val="4"/>
          <c:order val="4"/>
          <c:tx>
            <c:strRef>
              <c:f>Sheet1!$F$1</c:f>
              <c:strCache>
                <c:ptCount val="1"/>
                <c:pt idx="0">
                  <c:v>Suzuki Motos Argentina</c:v>
                </c:pt>
              </c:strCache>
            </c:strRef>
          </c:tx>
          <c:spPr>
            <a:ln w="28575" cap="rnd">
              <a:solidFill>
                <a:schemeClr val="accent5"/>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Sheet1!$F$2:$F$33</c:f>
              <c:numCache>
                <c:formatCode>General</c:formatCode>
                <c:ptCount val="32"/>
                <c:pt idx="15">
                  <c:v>66</c:v>
                </c:pt>
                <c:pt idx="16">
                  <c:v>219</c:v>
                </c:pt>
                <c:pt idx="17">
                  <c:v>192</c:v>
                </c:pt>
                <c:pt idx="18">
                  <c:v>166</c:v>
                </c:pt>
                <c:pt idx="19">
                  <c:v>129</c:v>
                </c:pt>
                <c:pt idx="20">
                  <c:v>120</c:v>
                </c:pt>
                <c:pt idx="21">
                  <c:v>139</c:v>
                </c:pt>
                <c:pt idx="22">
                  <c:v>98</c:v>
                </c:pt>
                <c:pt idx="23">
                  <c:v>96</c:v>
                </c:pt>
                <c:pt idx="24">
                  <c:v>89</c:v>
                </c:pt>
                <c:pt idx="25">
                  <c:v>116</c:v>
                </c:pt>
                <c:pt idx="26">
                  <c:v>101</c:v>
                </c:pt>
                <c:pt idx="27">
                  <c:v>83</c:v>
                </c:pt>
                <c:pt idx="28">
                  <c:v>118</c:v>
                </c:pt>
                <c:pt idx="29">
                  <c:v>273</c:v>
                </c:pt>
                <c:pt idx="30">
                  <c:v>339</c:v>
                </c:pt>
                <c:pt idx="31">
                  <c:v>251</c:v>
                </c:pt>
              </c:numCache>
            </c:numRef>
          </c:val>
          <c:smooth val="0"/>
          <c:extLst>
            <c:ext xmlns:c16="http://schemas.microsoft.com/office/drawing/2014/chart" uri="{C3380CC4-5D6E-409C-BE32-E72D297353CC}">
              <c16:uniqueId val="{00000004-3CF2-43EA-9961-37B4275899D9}"/>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Sheet1!$G$2:$G$33</c:f>
              <c:numCache>
                <c:formatCode>General</c:formatCode>
                <c:ptCount val="32"/>
                <c:pt idx="15">
                  <c:v>-10</c:v>
                </c:pt>
                <c:pt idx="16">
                  <c:v>-4</c:v>
                </c:pt>
                <c:pt idx="17">
                  <c:v>-8</c:v>
                </c:pt>
                <c:pt idx="18">
                  <c:v>-7</c:v>
                </c:pt>
                <c:pt idx="19">
                  <c:v>-10</c:v>
                </c:pt>
                <c:pt idx="20">
                  <c:v>-11</c:v>
                </c:pt>
                <c:pt idx="21">
                  <c:v>-10</c:v>
                </c:pt>
                <c:pt idx="22">
                  <c:v>-17</c:v>
                </c:pt>
                <c:pt idx="23">
                  <c:v>-1</c:v>
                </c:pt>
                <c:pt idx="24">
                  <c:v>0</c:v>
                </c:pt>
                <c:pt idx="25">
                  <c:v>-8</c:v>
                </c:pt>
                <c:pt idx="26">
                  <c:v>-6</c:v>
                </c:pt>
                <c:pt idx="27">
                  <c:v>3</c:v>
                </c:pt>
                <c:pt idx="28">
                  <c:v>0</c:v>
                </c:pt>
                <c:pt idx="29">
                  <c:v>31</c:v>
                </c:pt>
                <c:pt idx="30">
                  <c:v>97</c:v>
                </c:pt>
                <c:pt idx="31">
                  <c:v>95</c:v>
                </c:pt>
              </c:numCache>
            </c:numRef>
          </c:val>
          <c:smooth val="0"/>
          <c:extLst>
            <c:ext xmlns:c16="http://schemas.microsoft.com/office/drawing/2014/chart" uri="{C3380CC4-5D6E-409C-BE32-E72D297353CC}">
              <c16:uniqueId val="{00000005-3CF2-43EA-9961-37B4275899D9}"/>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Sheet1!$H$2:$H$33</c:f>
              <c:numCache>
                <c:formatCode>General</c:formatCode>
                <c:ptCount val="32"/>
                <c:pt idx="15">
                  <c:v>2</c:v>
                </c:pt>
                <c:pt idx="16">
                  <c:v>1</c:v>
                </c:pt>
                <c:pt idx="17">
                  <c:v>-3</c:v>
                </c:pt>
                <c:pt idx="18">
                  <c:v>-2</c:v>
                </c:pt>
                <c:pt idx="19">
                  <c:v>-3</c:v>
                </c:pt>
                <c:pt idx="20">
                  <c:v>-1</c:v>
                </c:pt>
                <c:pt idx="21">
                  <c:v>-2</c:v>
                </c:pt>
                <c:pt idx="22">
                  <c:v>0</c:v>
                </c:pt>
                <c:pt idx="23">
                  <c:v>1</c:v>
                </c:pt>
                <c:pt idx="24">
                  <c:v>-1</c:v>
                </c:pt>
                <c:pt idx="25">
                  <c:v>1</c:v>
                </c:pt>
                <c:pt idx="26">
                  <c:v>-1</c:v>
                </c:pt>
                <c:pt idx="27">
                  <c:v>-3</c:v>
                </c:pt>
                <c:pt idx="28">
                  <c:v>-1</c:v>
                </c:pt>
                <c:pt idx="29">
                  <c:v>1</c:v>
                </c:pt>
                <c:pt idx="30">
                  <c:v>8</c:v>
                </c:pt>
                <c:pt idx="31">
                  <c:v>5</c:v>
                </c:pt>
              </c:numCache>
            </c:numRef>
          </c:val>
          <c:smooth val="0"/>
          <c:extLst>
            <c:ext xmlns:c16="http://schemas.microsoft.com/office/drawing/2014/chart" uri="{C3380CC4-5D6E-409C-BE32-E72D297353CC}">
              <c16:uniqueId val="{00000006-3CF2-43EA-9961-37B4275899D9}"/>
            </c:ext>
          </c:extLst>
        </c:ser>
        <c:dLbls>
          <c:showLegendKey val="0"/>
          <c:showVal val="0"/>
          <c:showCatName val="0"/>
          <c:showSerName val="0"/>
          <c:showPercent val="0"/>
          <c:showBubbleSize val="0"/>
        </c:dLbls>
        <c:smooth val="0"/>
        <c:axId val="380651752"/>
        <c:axId val="380644536"/>
      </c:lineChart>
      <c:dateAx>
        <c:axId val="380651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44536"/>
        <c:crosses val="autoZero"/>
        <c:auto val="1"/>
        <c:lblOffset val="100"/>
        <c:baseTimeUnit val="days"/>
      </c:dateAx>
      <c:valAx>
        <c:axId val="380644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5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-30</c:v>
                </c:pt>
                <c:pt idx="1">
                  <c:v>-26</c:v>
                </c:pt>
                <c:pt idx="2">
                  <c:v>-28</c:v>
                </c:pt>
                <c:pt idx="3">
                  <c:v>-43</c:v>
                </c:pt>
                <c:pt idx="4">
                  <c:v>-40</c:v>
                </c:pt>
                <c:pt idx="5">
                  <c:v>-41</c:v>
                </c:pt>
                <c:pt idx="6">
                  <c:v>-38</c:v>
                </c:pt>
              </c:numCache>
            </c:numRef>
          </c:val>
          <c:extLst>
            <c:ext xmlns:c16="http://schemas.microsoft.com/office/drawing/2014/chart" uri="{C3380CC4-5D6E-409C-BE32-E72D297353CC}">
              <c16:uniqueId val="{00000000-F2F1-4480-AA57-F0A9E2399783}"/>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17</c:v>
                </c:pt>
                <c:pt idx="1">
                  <c:v>35</c:v>
                </c:pt>
                <c:pt idx="2">
                  <c:v>4</c:v>
                </c:pt>
                <c:pt idx="3">
                  <c:v>0</c:v>
                </c:pt>
                <c:pt idx="4">
                  <c:v>1</c:v>
                </c:pt>
                <c:pt idx="5">
                  <c:v>4</c:v>
                </c:pt>
                <c:pt idx="6">
                  <c:v>10</c:v>
                </c:pt>
              </c:numCache>
            </c:numRef>
          </c:val>
          <c:extLst>
            <c:ext xmlns:c16="http://schemas.microsoft.com/office/drawing/2014/chart" uri="{C3380CC4-5D6E-409C-BE32-E72D297353CC}">
              <c16:uniqueId val="{00000001-F2F1-4480-AA57-F0A9E2399783}"/>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4</c:v>
                </c:pt>
                <c:pt idx="2">
                  <c:v>0</c:v>
                </c:pt>
                <c:pt idx="3">
                  <c:v>1</c:v>
                </c:pt>
                <c:pt idx="4">
                  <c:v>0</c:v>
                </c:pt>
                <c:pt idx="5">
                  <c:v>0</c:v>
                </c:pt>
                <c:pt idx="6">
                  <c:v>-3</c:v>
                </c:pt>
              </c:numCache>
            </c:numRef>
          </c:val>
          <c:extLst>
            <c:ext xmlns:c16="http://schemas.microsoft.com/office/drawing/2014/chart" uri="{C3380CC4-5D6E-409C-BE32-E72D297353CC}">
              <c16:uniqueId val="{00000002-F2F1-4480-AA57-F0A9E2399783}"/>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161</c:v>
                </c:pt>
                <c:pt idx="1">
                  <c:v>-64</c:v>
                </c:pt>
                <c:pt idx="2">
                  <c:v>-97</c:v>
                </c:pt>
                <c:pt idx="3">
                  <c:v>-256</c:v>
                </c:pt>
                <c:pt idx="4">
                  <c:v>1700</c:v>
                </c:pt>
                <c:pt idx="5">
                  <c:v>635</c:v>
                </c:pt>
                <c:pt idx="6">
                  <c:v>-20</c:v>
                </c:pt>
              </c:numCache>
            </c:numRef>
          </c:val>
          <c:extLst>
            <c:ext xmlns:c16="http://schemas.microsoft.com/office/drawing/2014/chart" uri="{C3380CC4-5D6E-409C-BE32-E72D297353CC}">
              <c16:uniqueId val="{00000003-F2F1-4480-AA57-F0A9E2399783}"/>
            </c:ext>
          </c:extLst>
        </c:ser>
        <c:ser>
          <c:idx val="4"/>
          <c:order val="4"/>
          <c:tx>
            <c:strRef>
              <c:f>Sheet1!$F$1</c:f>
              <c:strCache>
                <c:ptCount val="1"/>
                <c:pt idx="0">
                  <c:v>Suzuki Motos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115</c:v>
                </c:pt>
                <c:pt idx="1">
                  <c:v>102</c:v>
                </c:pt>
                <c:pt idx="2">
                  <c:v>129</c:v>
                </c:pt>
                <c:pt idx="3">
                  <c:v>146</c:v>
                </c:pt>
                <c:pt idx="4">
                  <c:v>218</c:v>
                </c:pt>
                <c:pt idx="5">
                  <c:v>177</c:v>
                </c:pt>
                <c:pt idx="6">
                  <c:v>141</c:v>
                </c:pt>
              </c:numCache>
            </c:numRef>
          </c:val>
          <c:extLst>
            <c:ext xmlns:c16="http://schemas.microsoft.com/office/drawing/2014/chart" uri="{C3380CC4-5D6E-409C-BE32-E72D297353CC}">
              <c16:uniqueId val="{00000004-F2F1-4480-AA57-F0A9E2399783}"/>
            </c:ext>
          </c:extLst>
        </c:ser>
        <c:ser>
          <c:idx val="5"/>
          <c:order val="5"/>
          <c:tx>
            <c:strRef>
              <c:f>Sheet1!$G$1</c:f>
              <c:strCache>
                <c:ptCount val="1"/>
                <c:pt idx="0">
                  <c:v>KTM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-8</c:v>
                </c:pt>
                <c:pt idx="1">
                  <c:v>-4</c:v>
                </c:pt>
                <c:pt idx="2">
                  <c:v>-5</c:v>
                </c:pt>
                <c:pt idx="3">
                  <c:v>1</c:v>
                </c:pt>
                <c:pt idx="4">
                  <c:v>31</c:v>
                </c:pt>
                <c:pt idx="5">
                  <c:v>29</c:v>
                </c:pt>
                <c:pt idx="6">
                  <c:v>-8</c:v>
                </c:pt>
              </c:numCache>
            </c:numRef>
          </c:val>
          <c:extLst>
            <c:ext xmlns:c16="http://schemas.microsoft.com/office/drawing/2014/chart" uri="{C3380CC4-5D6E-409C-BE32-E72D297353CC}">
              <c16:uniqueId val="{00000005-F2F1-4480-AA57-F0A9E2399783}"/>
            </c:ext>
          </c:extLst>
        </c:ser>
        <c:ser>
          <c:idx val="6"/>
          <c:order val="6"/>
          <c:tx>
            <c:strRef>
              <c:f>Sheet1!$H$1</c:f>
              <c:strCache>
                <c:ptCount val="1"/>
                <c:pt idx="0">
                  <c:v>Kawasaki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c:v>
                </c:pt>
                <c:pt idx="1">
                  <c:v>-2</c:v>
                </c:pt>
                <c:pt idx="2">
                  <c:v>-2</c:v>
                </c:pt>
                <c:pt idx="3">
                  <c:v>1</c:v>
                </c:pt>
                <c:pt idx="4">
                  <c:v>3</c:v>
                </c:pt>
                <c:pt idx="5">
                  <c:v>0</c:v>
                </c:pt>
                <c:pt idx="6">
                  <c:v>-1</c:v>
                </c:pt>
              </c:numCache>
            </c:numRef>
          </c:val>
          <c:extLst>
            <c:ext xmlns:c16="http://schemas.microsoft.com/office/drawing/2014/chart" uri="{C3380CC4-5D6E-409C-BE32-E72D297353CC}">
              <c16:uniqueId val="{00000006-F2F1-4480-AA57-F0A9E2399783}"/>
            </c:ext>
          </c:extLst>
        </c:ser>
        <c:dLbls>
          <c:showLegendKey val="0"/>
          <c:showVal val="0"/>
          <c:showCatName val="0"/>
          <c:showSerName val="0"/>
          <c:showPercent val="0"/>
          <c:showBubbleSize val="0"/>
        </c:dLbls>
        <c:gapWidth val="219"/>
        <c:overlap val="-27"/>
        <c:axId val="380652408"/>
        <c:axId val="380654704"/>
      </c:barChart>
      <c:catAx>
        <c:axId val="380652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54704"/>
        <c:crosses val="autoZero"/>
        <c:auto val="1"/>
        <c:lblAlgn val="ctr"/>
        <c:lblOffset val="100"/>
        <c:noMultiLvlLbl val="0"/>
      </c:catAx>
      <c:valAx>
        <c:axId val="380654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52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Sheet1!$B$2:$B$33</c:f>
              <c:numCache>
                <c:formatCode>General</c:formatCode>
                <c:ptCount val="32"/>
                <c:pt idx="0">
                  <c:v>-1.3707616539218499E-3</c:v>
                </c:pt>
                <c:pt idx="1">
                  <c:v>-3.4269511101363299E-3</c:v>
                </c:pt>
                <c:pt idx="2">
                  <c:v>-4.7978959757402698E-3</c:v>
                </c:pt>
                <c:pt idx="3">
                  <c:v>-3.9168377019129803E-3</c:v>
                </c:pt>
                <c:pt idx="4">
                  <c:v>-3.62321678979075E-3</c:v>
                </c:pt>
                <c:pt idx="5">
                  <c:v>-2.54613648270831E-3</c:v>
                </c:pt>
                <c:pt idx="6">
                  <c:v>-2.35033967304817E-3</c:v>
                </c:pt>
                <c:pt idx="7">
                  <c:v>-4.4069904662106304E-3</c:v>
                </c:pt>
                <c:pt idx="8">
                  <c:v>-4.7989344406792903E-3</c:v>
                </c:pt>
                <c:pt idx="9">
                  <c:v>-4.0156276474984098E-3</c:v>
                </c:pt>
                <c:pt idx="10">
                  <c:v>-4.2116810484147402E-3</c:v>
                </c:pt>
                <c:pt idx="11">
                  <c:v>-3.9180078497287303E-3</c:v>
                </c:pt>
                <c:pt idx="12">
                  <c:v>-2.8406669886089299E-3</c:v>
                </c:pt>
                <c:pt idx="13">
                  <c:v>-1.9591363343383701E-3</c:v>
                </c:pt>
                <c:pt idx="14">
                  <c:v>-1.66529850965579E-3</c:v>
                </c:pt>
                <c:pt idx="15">
                  <c:v>-4.1143354221749003E-3</c:v>
                </c:pt>
                <c:pt idx="16">
                  <c:v>-1.86132355779263E-3</c:v>
                </c:pt>
                <c:pt idx="17">
                  <c:v>-5.0942435048395296E-3</c:v>
                </c:pt>
                <c:pt idx="18">
                  <c:v>-2.9391363641707502E-3</c:v>
                </c:pt>
                <c:pt idx="19">
                  <c:v>-2.8412486602042999E-3</c:v>
                </c:pt>
                <c:pt idx="20">
                  <c:v>-2.8413293894375001E-3</c:v>
                </c:pt>
                <c:pt idx="21">
                  <c:v>-4.6050439928670799E-3</c:v>
                </c:pt>
                <c:pt idx="22">
                  <c:v>-3.13549349238124E-3</c:v>
                </c:pt>
                <c:pt idx="23">
                  <c:v>-3.6255280287612198E-3</c:v>
                </c:pt>
                <c:pt idx="24">
                  <c:v>-2.6457515110180898E-3</c:v>
                </c:pt>
                <c:pt idx="25">
                  <c:v>-4.2137157427359897E-3</c:v>
                </c:pt>
                <c:pt idx="26">
                  <c:v>-3.5279106733017498E-3</c:v>
                </c:pt>
                <c:pt idx="27">
                  <c:v>-2.84202830660193E-3</c:v>
                </c:pt>
                <c:pt idx="28">
                  <c:v>-1.5680601821497901E-3</c:v>
                </c:pt>
                <c:pt idx="29">
                  <c:v>-5.3902913991530398E-3</c:v>
                </c:pt>
                <c:pt idx="30">
                  <c:v>-5.4885925484515303E-3</c:v>
                </c:pt>
                <c:pt idx="31">
                  <c:v>-4.0186543976821198E-3</c:v>
                </c:pt>
              </c:numCache>
            </c:numRef>
          </c:val>
          <c:smooth val="0"/>
          <c:extLst>
            <c:ext xmlns:c16="http://schemas.microsoft.com/office/drawing/2014/chart" uri="{C3380CC4-5D6E-409C-BE32-E72D297353CC}">
              <c16:uniqueId val="{00000000-0F6B-40E4-AB7C-6D999E407D70}"/>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Sheet1!$C$2:$C$33</c:f>
              <c:numCache>
                <c:formatCode>General</c:formatCode>
                <c:ptCount val="32"/>
                <c:pt idx="0" formatCode="0.00E+00">
                  <c:v>9.9869570341134498E-5</c:v>
                </c:pt>
                <c:pt idx="1">
                  <c:v>1.1984336472230801E-3</c:v>
                </c:pt>
                <c:pt idx="2">
                  <c:v>4.99341368734639E-4</c:v>
                </c:pt>
                <c:pt idx="3">
                  <c:v>2.0972232763820701E-3</c:v>
                </c:pt>
                <c:pt idx="4">
                  <c:v>1.29825384857367E-3</c:v>
                </c:pt>
                <c:pt idx="5">
                  <c:v>1.19837260999563E-3</c:v>
                </c:pt>
                <c:pt idx="6">
                  <c:v>2.9958956229964901E-3</c:v>
                </c:pt>
                <c:pt idx="7">
                  <c:v>1.99720391451967E-4</c:v>
                </c:pt>
                <c:pt idx="8">
                  <c:v>2.9957998885562402E-4</c:v>
                </c:pt>
                <c:pt idx="9">
                  <c:v>-7.9887757700430905E-4</c:v>
                </c:pt>
                <c:pt idx="10">
                  <c:v>7.9888395910912395E-4</c:v>
                </c:pt>
                <c:pt idx="11">
                  <c:v>1.2981760626319999E-3</c:v>
                </c:pt>
                <c:pt idx="12">
                  <c:v>1.8973096149659801E-3</c:v>
                </c:pt>
                <c:pt idx="13">
                  <c:v>1.3979910868082599E-3</c:v>
                </c:pt>
                <c:pt idx="14">
                  <c:v>-2.3965226456411702E-3</c:v>
                </c:pt>
                <c:pt idx="15">
                  <c:v>-2.5962950869109799E-3</c:v>
                </c:pt>
                <c:pt idx="16">
                  <c:v>1.3980413440769499E-3</c:v>
                </c:pt>
                <c:pt idx="17">
                  <c:v>-6.9901089957709805E-4</c:v>
                </c:pt>
                <c:pt idx="18" formatCode="0.00E+00">
                  <c:v>9.9859397967661504E-5</c:v>
                </c:pt>
                <c:pt idx="19">
                  <c:v>0</c:v>
                </c:pt>
                <c:pt idx="20">
                  <c:v>4.4936684211945403E-3</c:v>
                </c:pt>
                <c:pt idx="21">
                  <c:v>2.9956443331396202E-4</c:v>
                </c:pt>
                <c:pt idx="22">
                  <c:v>9.9854511976050901E-4</c:v>
                </c:pt>
                <c:pt idx="23" formatCode="0.00E+00">
                  <c:v>9.9853514893650998E-5</c:v>
                </c:pt>
                <c:pt idx="24">
                  <c:v>2.9956024555951899E-4</c:v>
                </c:pt>
                <c:pt idx="25">
                  <c:v>1.0983842767289299E-3</c:v>
                </c:pt>
                <c:pt idx="26">
                  <c:v>3.4948206757585299E-3</c:v>
                </c:pt>
                <c:pt idx="27">
                  <c:v>4.8925779592358396E-3</c:v>
                </c:pt>
                <c:pt idx="28">
                  <c:v>3.8939021492343001E-3</c:v>
                </c:pt>
                <c:pt idx="29">
                  <c:v>0</c:v>
                </c:pt>
                <c:pt idx="30">
                  <c:v>-5.9903854313826297E-4</c:v>
                </c:pt>
                <c:pt idx="31">
                  <c:v>-2.9952106581576101E-4</c:v>
                </c:pt>
              </c:numCache>
            </c:numRef>
          </c:val>
          <c:smooth val="0"/>
          <c:extLst>
            <c:ext xmlns:c16="http://schemas.microsoft.com/office/drawing/2014/chart" uri="{C3380CC4-5D6E-409C-BE32-E72D297353CC}">
              <c16:uniqueId val="{00000001-0F6B-40E4-AB7C-6D999E407D70}"/>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Sheet1!$D$2:$D$33</c:f>
              <c:numCache>
                <c:formatCode>General</c:formatCode>
                <c:ptCount val="32"/>
                <c:pt idx="0">
                  <c:v>-1.3019900918554001E-3</c:v>
                </c:pt>
                <c:pt idx="1">
                  <c:v>-6.5100352192905405E-4</c:v>
                </c:pt>
                <c:pt idx="2">
                  <c:v>-3.9060465600750001E-3</c:v>
                </c:pt>
                <c:pt idx="3">
                  <c:v>-6.5103318967200995E-4</c:v>
                </c:pt>
                <c:pt idx="4">
                  <c:v>-3.90622456885046E-3</c:v>
                </c:pt>
                <c:pt idx="5">
                  <c:v>-1.9531885803574299E-3</c:v>
                </c:pt>
                <c:pt idx="6">
                  <c:v>6.51075576852961E-4</c:v>
                </c:pt>
                <c:pt idx="7">
                  <c:v>-1.3021426757729799E-3</c:v>
                </c:pt>
                <c:pt idx="8">
                  <c:v>-7.1618779746209097E-3</c:v>
                </c:pt>
                <c:pt idx="9">
                  <c:v>-3.90675869253809E-3</c:v>
                </c:pt>
                <c:pt idx="10">
                  <c:v>-3.9069113261359298E-3</c:v>
                </c:pt>
                <c:pt idx="11">
                  <c:v>-5.2094186288810197E-3</c:v>
                </c:pt>
                <c:pt idx="12">
                  <c:v>3.25605626465225E-3</c:v>
                </c:pt>
                <c:pt idx="13">
                  <c:v>-1.30238009963208E-3</c:v>
                </c:pt>
                <c:pt idx="14">
                  <c:v>-4.5583897162728001E-3</c:v>
                </c:pt>
                <c:pt idx="15">
                  <c:v>2.6049128656646398E-3</c:v>
                </c:pt>
                <c:pt idx="16">
                  <c:v>5.2096900234436102E-3</c:v>
                </c:pt>
                <c:pt idx="17">
                  <c:v>1.9535319858303801E-3</c:v>
                </c:pt>
                <c:pt idx="18">
                  <c:v>2.6046584316049299E-3</c:v>
                </c:pt>
                <c:pt idx="19">
                  <c:v>5.8603288295621002E-3</c:v>
                </c:pt>
                <c:pt idx="20">
                  <c:v>7.1622043962912803E-3</c:v>
                </c:pt>
                <c:pt idx="21">
                  <c:v>3.2553143005957198E-3</c:v>
                </c:pt>
                <c:pt idx="22">
                  <c:v>3.90625E-3</c:v>
                </c:pt>
                <c:pt idx="23">
                  <c:v>6.51016236344934E-3</c:v>
                </c:pt>
                <c:pt idx="24">
                  <c:v>1.9529215706697201E-3</c:v>
                </c:pt>
                <c:pt idx="25">
                  <c:v>-1.95288343238792E-3</c:v>
                </c:pt>
                <c:pt idx="26">
                  <c:v>3.9058431413394401E-3</c:v>
                </c:pt>
                <c:pt idx="27">
                  <c:v>2.6037937274609102E-3</c:v>
                </c:pt>
                <c:pt idx="28">
                  <c:v>4.5565203806647303E-3</c:v>
                </c:pt>
                <c:pt idx="29">
                  <c:v>3.2545091223890698E-3</c:v>
                </c:pt>
                <c:pt idx="30">
                  <c:v>-3.9052838490477599E-3</c:v>
                </c:pt>
                <c:pt idx="31">
                  <c:v>1.9527181837117301E-3</c:v>
                </c:pt>
              </c:numCache>
            </c:numRef>
          </c:val>
          <c:smooth val="0"/>
          <c:extLst>
            <c:ext xmlns:c16="http://schemas.microsoft.com/office/drawing/2014/chart" uri="{C3380CC4-5D6E-409C-BE32-E72D297353CC}">
              <c16:uniqueId val="{00000002-0F6B-40E4-AB7C-6D999E407D70}"/>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Sheet1!$E$2:$E$33</c:f>
              <c:numCache>
                <c:formatCode>General</c:formatCode>
                <c:ptCount val="32"/>
                <c:pt idx="0">
                  <c:v>-6.1044619954509502E-3</c:v>
                </c:pt>
                <c:pt idx="1">
                  <c:v>-2.46024836909342E-2</c:v>
                </c:pt>
                <c:pt idx="2">
                  <c:v>-6.2651017346271404E-2</c:v>
                </c:pt>
                <c:pt idx="3">
                  <c:v>-3.94105645975815E-2</c:v>
                </c:pt>
                <c:pt idx="4">
                  <c:v>-2.3166655664033399E-2</c:v>
                </c:pt>
                <c:pt idx="5">
                  <c:v>3.66839427657125E-3</c:v>
                </c:pt>
                <c:pt idx="6">
                  <c:v>-1.52844154597583E-2</c:v>
                </c:pt>
                <c:pt idx="7">
                  <c:v>-1.85275433639293E-2</c:v>
                </c:pt>
                <c:pt idx="8">
                  <c:v>-1.259861782154E-2</c:v>
                </c:pt>
                <c:pt idx="9">
                  <c:v>0.60291370572037095</c:v>
                </c:pt>
                <c:pt idx="10">
                  <c:v>-3.2406121048109998E-2</c:v>
                </c:pt>
                <c:pt idx="11">
                  <c:v>1.02784423963246E-2</c:v>
                </c:pt>
                <c:pt idx="12">
                  <c:v>3.4359308362325897E-2</c:v>
                </c:pt>
                <c:pt idx="13">
                  <c:v>-7.8421741181505591E-3</c:v>
                </c:pt>
                <c:pt idx="14">
                  <c:v>-1.19161757830478E-2</c:v>
                </c:pt>
                <c:pt idx="15">
                  <c:v>-2.6875394846369399E-2</c:v>
                </c:pt>
                <c:pt idx="16">
                  <c:v>-4.3182488588571202E-3</c:v>
                </c:pt>
                <c:pt idx="17">
                  <c:v>-8.2111094486148808E-3</c:v>
                </c:pt>
                <c:pt idx="18">
                  <c:v>1.57544591506339E-2</c:v>
                </c:pt>
                <c:pt idx="19">
                  <c:v>-1.6420980417676801E-2</c:v>
                </c:pt>
                <c:pt idx="20">
                  <c:v>3.0414217308366099E-4</c:v>
                </c:pt>
                <c:pt idx="21">
                  <c:v>2.0864089617043599E-2</c:v>
                </c:pt>
                <c:pt idx="22">
                  <c:v>-2.30490976187059E-2</c:v>
                </c:pt>
                <c:pt idx="23">
                  <c:v>1.7032282867287501E-3</c:v>
                </c:pt>
                <c:pt idx="24">
                  <c:v>0.27269437001396002</c:v>
                </c:pt>
                <c:pt idx="25">
                  <c:v>-7.8255425709515894E-3</c:v>
                </c:pt>
                <c:pt idx="26">
                  <c:v>1.7533013937229398E-2</c:v>
                </c:pt>
                <c:pt idx="27">
                  <c:v>7.2788679904501304E-3</c:v>
                </c:pt>
                <c:pt idx="28">
                  <c:v>-1.38288425986579E-2</c:v>
                </c:pt>
                <c:pt idx="29">
                  <c:v>9.0991810737033694E-3</c:v>
                </c:pt>
                <c:pt idx="30">
                  <c:v>-1.74081824523095E-2</c:v>
                </c:pt>
                <c:pt idx="31">
                  <c:v>2.4266499551373101E-4</c:v>
                </c:pt>
              </c:numCache>
            </c:numRef>
          </c:val>
          <c:smooth val="0"/>
          <c:extLst>
            <c:ext xmlns:c16="http://schemas.microsoft.com/office/drawing/2014/chart" uri="{C3380CC4-5D6E-409C-BE32-E72D297353CC}">
              <c16:uniqueId val="{00000003-0F6B-40E4-AB7C-6D999E407D70}"/>
            </c:ext>
          </c:extLst>
        </c:ser>
        <c:ser>
          <c:idx val="4"/>
          <c:order val="4"/>
          <c:tx>
            <c:strRef>
              <c:f>Sheet1!$F$1</c:f>
              <c:strCache>
                <c:ptCount val="1"/>
                <c:pt idx="0">
                  <c:v>Suzuki Motos Argentina</c:v>
                </c:pt>
              </c:strCache>
            </c:strRef>
          </c:tx>
          <c:spPr>
            <a:ln w="28575" cap="rnd">
              <a:solidFill>
                <a:schemeClr val="accent5"/>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Sheet1!$F$2:$F$33</c:f>
              <c:numCache>
                <c:formatCode>General</c:formatCode>
                <c:ptCount val="32"/>
                <c:pt idx="15">
                  <c:v>26.829268292682901</c:v>
                </c:pt>
                <c:pt idx="16">
                  <c:v>70.192307692307693</c:v>
                </c:pt>
                <c:pt idx="17">
                  <c:v>36.158192090395502</c:v>
                </c:pt>
                <c:pt idx="18">
                  <c:v>22.959889349930801</c:v>
                </c:pt>
                <c:pt idx="19">
                  <c:v>14.510686164229501</c:v>
                </c:pt>
                <c:pt idx="20">
                  <c:v>11.7878192534381</c:v>
                </c:pt>
                <c:pt idx="21">
                  <c:v>12.2144112478032</c:v>
                </c:pt>
                <c:pt idx="22">
                  <c:v>7.6742364917775996</c:v>
                </c:pt>
                <c:pt idx="23">
                  <c:v>6.9818181818181797</c:v>
                </c:pt>
                <c:pt idx="24">
                  <c:v>6.0503059143439799</c:v>
                </c:pt>
                <c:pt idx="25">
                  <c:v>7.4358974358974397</c:v>
                </c:pt>
                <c:pt idx="26">
                  <c:v>6.0262529832935599</c:v>
                </c:pt>
                <c:pt idx="27">
                  <c:v>4.6707934721440596</c:v>
                </c:pt>
                <c:pt idx="28">
                  <c:v>6.3440860215053796</c:v>
                </c:pt>
                <c:pt idx="29">
                  <c:v>13.801820020222401</c:v>
                </c:pt>
                <c:pt idx="30">
                  <c:v>15.0599733451799</c:v>
                </c:pt>
                <c:pt idx="31">
                  <c:v>9.69111969111969</c:v>
                </c:pt>
              </c:numCache>
            </c:numRef>
          </c:val>
          <c:smooth val="0"/>
          <c:extLst>
            <c:ext xmlns:c16="http://schemas.microsoft.com/office/drawing/2014/chart" uri="{C3380CC4-5D6E-409C-BE32-E72D297353CC}">
              <c16:uniqueId val="{00000004-0F6B-40E4-AB7C-6D999E407D70}"/>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Sheet1!$G$2:$G$33</c:f>
              <c:numCache>
                <c:formatCode>General</c:formatCode>
                <c:ptCount val="32"/>
                <c:pt idx="15">
                  <c:v>-4.4335084569173799E-3</c:v>
                </c:pt>
                <c:pt idx="16">
                  <c:v>-1.7734820102418599E-3</c:v>
                </c:pt>
                <c:pt idx="17">
                  <c:v>-3.5470269263681502E-3</c:v>
                </c:pt>
                <c:pt idx="18">
                  <c:v>-3.1037586517272402E-3</c:v>
                </c:pt>
                <c:pt idx="19">
                  <c:v>-4.4340785541356698E-3</c:v>
                </c:pt>
                <c:pt idx="20">
                  <c:v>-4.87770269071818E-3</c:v>
                </c:pt>
                <c:pt idx="21">
                  <c:v>-4.4344914746901401E-3</c:v>
                </c:pt>
                <c:pt idx="22">
                  <c:v>-7.5389698219472702E-3</c:v>
                </c:pt>
                <c:pt idx="23">
                  <c:v>-4.4350224855639999E-4</c:v>
                </c:pt>
                <c:pt idx="24">
                  <c:v>0</c:v>
                </c:pt>
                <c:pt idx="25">
                  <c:v>-3.5480337240605501E-3</c:v>
                </c:pt>
                <c:pt idx="26">
                  <c:v>-2.6611197104701801E-3</c:v>
                </c:pt>
                <c:pt idx="27">
                  <c:v>1.33059526396792E-3</c:v>
                </c:pt>
                <c:pt idx="28">
                  <c:v>0</c:v>
                </c:pt>
                <c:pt idx="29">
                  <c:v>1.37493014467813E-2</c:v>
                </c:pt>
                <c:pt idx="30">
                  <c:v>4.30160933404879E-2</c:v>
                </c:pt>
                <c:pt idx="31">
                  <c:v>4.2111049052722997E-2</c:v>
                </c:pt>
              </c:numCache>
            </c:numRef>
          </c:val>
          <c:smooth val="0"/>
          <c:extLst>
            <c:ext xmlns:c16="http://schemas.microsoft.com/office/drawing/2014/chart" uri="{C3380CC4-5D6E-409C-BE32-E72D297353CC}">
              <c16:uniqueId val="{00000005-0F6B-40E4-AB7C-6D999E407D70}"/>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Sheet1!$H$2:$H$33</c:f>
              <c:numCache>
                <c:formatCode>General</c:formatCode>
                <c:ptCount val="32"/>
                <c:pt idx="15">
                  <c:v>4.7237771321949002E-3</c:v>
                </c:pt>
                <c:pt idx="16">
                  <c:v>2.3617770010155598E-3</c:v>
                </c:pt>
                <c:pt idx="17">
                  <c:v>-7.0851636672807101E-3</c:v>
                </c:pt>
                <c:pt idx="18">
                  <c:v>-4.7237771321949002E-3</c:v>
                </c:pt>
                <c:pt idx="19">
                  <c:v>-7.0860004251600299E-3</c:v>
                </c:pt>
                <c:pt idx="20">
                  <c:v>-2.3621675249208699E-3</c:v>
                </c:pt>
                <c:pt idx="21">
                  <c:v>-4.7244466491862102E-3</c:v>
                </c:pt>
                <c:pt idx="22">
                  <c:v>0</c:v>
                </c:pt>
                <c:pt idx="23">
                  <c:v>2.36233493184664E-3</c:v>
                </c:pt>
                <c:pt idx="24">
                  <c:v>-2.3622791269016299E-3</c:v>
                </c:pt>
                <c:pt idx="25">
                  <c:v>2.36233493184664E-3</c:v>
                </c:pt>
                <c:pt idx="26">
                  <c:v>-2.3622791269016299E-3</c:v>
                </c:pt>
                <c:pt idx="27">
                  <c:v>-7.08700479553991E-3</c:v>
                </c:pt>
                <c:pt idx="28">
                  <c:v>-2.36250236250236E-3</c:v>
                </c:pt>
                <c:pt idx="29">
                  <c:v>2.3625581779951302E-3</c:v>
                </c:pt>
                <c:pt idx="30">
                  <c:v>1.8900018900018901E-2</c:v>
                </c:pt>
                <c:pt idx="31">
                  <c:v>1.1810279667422501E-2</c:v>
                </c:pt>
              </c:numCache>
            </c:numRef>
          </c:val>
          <c:smooth val="0"/>
          <c:extLst>
            <c:ext xmlns:c16="http://schemas.microsoft.com/office/drawing/2014/chart" uri="{C3380CC4-5D6E-409C-BE32-E72D297353CC}">
              <c16:uniqueId val="{00000006-0F6B-40E4-AB7C-6D999E407D70}"/>
            </c:ext>
          </c:extLst>
        </c:ser>
        <c:dLbls>
          <c:showLegendKey val="0"/>
          <c:showVal val="0"/>
          <c:showCatName val="0"/>
          <c:showSerName val="0"/>
          <c:showPercent val="0"/>
          <c:showBubbleSize val="0"/>
        </c:dLbls>
        <c:smooth val="0"/>
        <c:axId val="389153176"/>
        <c:axId val="389160720"/>
      </c:lineChart>
      <c:dateAx>
        <c:axId val="389153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60720"/>
        <c:crosses val="autoZero"/>
        <c:auto val="1"/>
        <c:lblOffset val="100"/>
        <c:baseTimeUnit val="days"/>
      </c:dateAx>
      <c:valAx>
        <c:axId val="389160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53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Sheet1!$B$2:$B$33</c:f>
              <c:numCache>
                <c:formatCode>General</c:formatCode>
                <c:ptCount val="32"/>
                <c:pt idx="0">
                  <c:v>1</c:v>
                </c:pt>
                <c:pt idx="1">
                  <c:v>1</c:v>
                </c:pt>
                <c:pt idx="2">
                  <c:v>0</c:v>
                </c:pt>
                <c:pt idx="3">
                  <c:v>0</c:v>
                </c:pt>
                <c:pt idx="4">
                  <c:v>0</c:v>
                </c:pt>
                <c:pt idx="5">
                  <c:v>2</c:v>
                </c:pt>
                <c:pt idx="6">
                  <c:v>0</c:v>
                </c:pt>
                <c:pt idx="7">
                  <c:v>1</c:v>
                </c:pt>
                <c:pt idx="8">
                  <c:v>0</c:v>
                </c:pt>
                <c:pt idx="9">
                  <c:v>1</c:v>
                </c:pt>
                <c:pt idx="10">
                  <c:v>0</c:v>
                </c:pt>
                <c:pt idx="11">
                  <c:v>0</c:v>
                </c:pt>
                <c:pt idx="12">
                  <c:v>1</c:v>
                </c:pt>
                <c:pt idx="13">
                  <c:v>0</c:v>
                </c:pt>
                <c:pt idx="14">
                  <c:v>1</c:v>
                </c:pt>
                <c:pt idx="15">
                  <c:v>0</c:v>
                </c:pt>
                <c:pt idx="16">
                  <c:v>0</c:v>
                </c:pt>
                <c:pt idx="17">
                  <c:v>0</c:v>
                </c:pt>
                <c:pt idx="18">
                  <c:v>0</c:v>
                </c:pt>
                <c:pt idx="19">
                  <c:v>0</c:v>
                </c:pt>
                <c:pt idx="20">
                  <c:v>0</c:v>
                </c:pt>
                <c:pt idx="21">
                  <c:v>0</c:v>
                </c:pt>
                <c:pt idx="22">
                  <c:v>1</c:v>
                </c:pt>
                <c:pt idx="23">
                  <c:v>1</c:v>
                </c:pt>
                <c:pt idx="24">
                  <c:v>0</c:v>
                </c:pt>
                <c:pt idx="25">
                  <c:v>1</c:v>
                </c:pt>
                <c:pt idx="26">
                  <c:v>1</c:v>
                </c:pt>
                <c:pt idx="27">
                  <c:v>0</c:v>
                </c:pt>
                <c:pt idx="28">
                  <c:v>1</c:v>
                </c:pt>
                <c:pt idx="29">
                  <c:v>3</c:v>
                </c:pt>
                <c:pt idx="30">
                  <c:v>1</c:v>
                </c:pt>
                <c:pt idx="31">
                  <c:v>1</c:v>
                </c:pt>
              </c:numCache>
            </c:numRef>
          </c:val>
          <c:smooth val="0"/>
          <c:extLst>
            <c:ext xmlns:c16="http://schemas.microsoft.com/office/drawing/2014/chart" uri="{C3380CC4-5D6E-409C-BE32-E72D297353CC}">
              <c16:uniqueId val="{00000000-9D82-4086-B7A8-79263B7320B8}"/>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Sheet1!$C$2:$C$33</c:f>
              <c:numCache>
                <c:formatCode>General</c:formatCode>
                <c:ptCount val="32"/>
                <c:pt idx="0">
                  <c:v>3</c:v>
                </c:pt>
                <c:pt idx="1">
                  <c:v>3</c:v>
                </c:pt>
                <c:pt idx="2">
                  <c:v>3</c:v>
                </c:pt>
                <c:pt idx="3">
                  <c:v>0</c:v>
                </c:pt>
                <c:pt idx="4">
                  <c:v>0</c:v>
                </c:pt>
                <c:pt idx="5">
                  <c:v>2</c:v>
                </c:pt>
                <c:pt idx="6">
                  <c:v>4</c:v>
                </c:pt>
                <c:pt idx="7">
                  <c:v>3</c:v>
                </c:pt>
                <c:pt idx="8">
                  <c:v>3</c:v>
                </c:pt>
                <c:pt idx="9">
                  <c:v>3</c:v>
                </c:pt>
                <c:pt idx="10">
                  <c:v>0</c:v>
                </c:pt>
                <c:pt idx="11">
                  <c:v>1</c:v>
                </c:pt>
                <c:pt idx="12">
                  <c:v>3</c:v>
                </c:pt>
                <c:pt idx="13">
                  <c:v>3</c:v>
                </c:pt>
                <c:pt idx="14">
                  <c:v>5</c:v>
                </c:pt>
                <c:pt idx="15">
                  <c:v>2</c:v>
                </c:pt>
                <c:pt idx="16">
                  <c:v>1</c:v>
                </c:pt>
                <c:pt idx="17">
                  <c:v>0</c:v>
                </c:pt>
                <c:pt idx="18">
                  <c:v>2</c:v>
                </c:pt>
                <c:pt idx="19">
                  <c:v>3</c:v>
                </c:pt>
                <c:pt idx="20">
                  <c:v>2</c:v>
                </c:pt>
                <c:pt idx="21">
                  <c:v>2</c:v>
                </c:pt>
                <c:pt idx="22">
                  <c:v>2</c:v>
                </c:pt>
                <c:pt idx="23">
                  <c:v>4</c:v>
                </c:pt>
                <c:pt idx="24">
                  <c:v>0</c:v>
                </c:pt>
                <c:pt idx="25">
                  <c:v>1</c:v>
                </c:pt>
                <c:pt idx="26">
                  <c:v>4</c:v>
                </c:pt>
                <c:pt idx="27">
                  <c:v>2</c:v>
                </c:pt>
                <c:pt idx="28">
                  <c:v>0</c:v>
                </c:pt>
                <c:pt idx="29">
                  <c:v>4</c:v>
                </c:pt>
                <c:pt idx="30">
                  <c:v>1</c:v>
                </c:pt>
                <c:pt idx="31">
                  <c:v>1</c:v>
                </c:pt>
              </c:numCache>
            </c:numRef>
          </c:val>
          <c:smooth val="0"/>
          <c:extLst>
            <c:ext xmlns:c16="http://schemas.microsoft.com/office/drawing/2014/chart" uri="{C3380CC4-5D6E-409C-BE32-E72D297353CC}">
              <c16:uniqueId val="{00000001-9D82-4086-B7A8-79263B7320B8}"/>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Sheet1!$D$2:$D$33</c:f>
              <c:numCache>
                <c:formatCode>General</c:formatCode>
                <c:ptCount val="32"/>
                <c:pt idx="0">
                  <c:v>0</c:v>
                </c:pt>
                <c:pt idx="1">
                  <c:v>0</c:v>
                </c:pt>
                <c:pt idx="2">
                  <c:v>1</c:v>
                </c:pt>
                <c:pt idx="3">
                  <c:v>0</c:v>
                </c:pt>
                <c:pt idx="4">
                  <c:v>1</c:v>
                </c:pt>
                <c:pt idx="5">
                  <c:v>0</c:v>
                </c:pt>
                <c:pt idx="6">
                  <c:v>0</c:v>
                </c:pt>
                <c:pt idx="7">
                  <c:v>1</c:v>
                </c:pt>
                <c:pt idx="8">
                  <c:v>0</c:v>
                </c:pt>
                <c:pt idx="9">
                  <c:v>0</c:v>
                </c:pt>
                <c:pt idx="10">
                  <c:v>0</c:v>
                </c:pt>
                <c:pt idx="11">
                  <c:v>0</c:v>
                </c:pt>
                <c:pt idx="12">
                  <c:v>0</c:v>
                </c:pt>
                <c:pt idx="13">
                  <c:v>1</c:v>
                </c:pt>
                <c:pt idx="14">
                  <c:v>0</c:v>
                </c:pt>
                <c:pt idx="15">
                  <c:v>0</c:v>
                </c:pt>
                <c:pt idx="16">
                  <c:v>1</c:v>
                </c:pt>
                <c:pt idx="17">
                  <c:v>0</c:v>
                </c:pt>
                <c:pt idx="18">
                  <c:v>0</c:v>
                </c:pt>
                <c:pt idx="19">
                  <c:v>0</c:v>
                </c:pt>
                <c:pt idx="20">
                  <c:v>0</c:v>
                </c:pt>
                <c:pt idx="21">
                  <c:v>0</c:v>
                </c:pt>
                <c:pt idx="22">
                  <c:v>1</c:v>
                </c:pt>
                <c:pt idx="23">
                  <c:v>0</c:v>
                </c:pt>
                <c:pt idx="24">
                  <c:v>0</c:v>
                </c:pt>
                <c:pt idx="25">
                  <c:v>0</c:v>
                </c:pt>
                <c:pt idx="26">
                  <c:v>1</c:v>
                </c:pt>
                <c:pt idx="27">
                  <c:v>1</c:v>
                </c:pt>
                <c:pt idx="28">
                  <c:v>0</c:v>
                </c:pt>
                <c:pt idx="29">
                  <c:v>0</c:v>
                </c:pt>
                <c:pt idx="30">
                  <c:v>0</c:v>
                </c:pt>
                <c:pt idx="31">
                  <c:v>0</c:v>
                </c:pt>
              </c:numCache>
            </c:numRef>
          </c:val>
          <c:smooth val="0"/>
          <c:extLst>
            <c:ext xmlns:c16="http://schemas.microsoft.com/office/drawing/2014/chart" uri="{C3380CC4-5D6E-409C-BE32-E72D297353CC}">
              <c16:uniqueId val="{00000002-9D82-4086-B7A8-79263B7320B8}"/>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Sheet1!$E$2:$E$33</c:f>
              <c:numCache>
                <c:formatCode>General</c:formatCode>
                <c:ptCount val="32"/>
                <c:pt idx="0">
                  <c:v>1</c:v>
                </c:pt>
                <c:pt idx="1">
                  <c:v>0</c:v>
                </c:pt>
                <c:pt idx="2">
                  <c:v>0</c:v>
                </c:pt>
                <c:pt idx="3">
                  <c:v>1</c:v>
                </c:pt>
                <c:pt idx="4">
                  <c:v>0</c:v>
                </c:pt>
                <c:pt idx="5">
                  <c:v>1</c:v>
                </c:pt>
                <c:pt idx="6">
                  <c:v>2</c:v>
                </c:pt>
                <c:pt idx="7">
                  <c:v>1</c:v>
                </c:pt>
                <c:pt idx="8">
                  <c:v>0</c:v>
                </c:pt>
                <c:pt idx="9">
                  <c:v>1</c:v>
                </c:pt>
                <c:pt idx="10">
                  <c:v>0</c:v>
                </c:pt>
                <c:pt idx="11">
                  <c:v>0</c:v>
                </c:pt>
                <c:pt idx="12">
                  <c:v>0</c:v>
                </c:pt>
                <c:pt idx="13">
                  <c:v>0</c:v>
                </c:pt>
                <c:pt idx="14">
                  <c:v>2</c:v>
                </c:pt>
                <c:pt idx="15">
                  <c:v>2</c:v>
                </c:pt>
                <c:pt idx="16">
                  <c:v>1</c:v>
                </c:pt>
                <c:pt idx="17">
                  <c:v>1</c:v>
                </c:pt>
                <c:pt idx="18">
                  <c:v>0</c:v>
                </c:pt>
                <c:pt idx="19">
                  <c:v>0</c:v>
                </c:pt>
                <c:pt idx="20">
                  <c:v>0</c:v>
                </c:pt>
                <c:pt idx="21">
                  <c:v>2</c:v>
                </c:pt>
                <c:pt idx="22">
                  <c:v>1</c:v>
                </c:pt>
                <c:pt idx="23">
                  <c:v>1</c:v>
                </c:pt>
                <c:pt idx="24">
                  <c:v>1</c:v>
                </c:pt>
                <c:pt idx="25">
                  <c:v>0</c:v>
                </c:pt>
                <c:pt idx="26">
                  <c:v>0</c:v>
                </c:pt>
                <c:pt idx="27">
                  <c:v>1</c:v>
                </c:pt>
                <c:pt idx="28">
                  <c:v>1</c:v>
                </c:pt>
                <c:pt idx="29">
                  <c:v>1</c:v>
                </c:pt>
                <c:pt idx="30">
                  <c:v>1</c:v>
                </c:pt>
                <c:pt idx="31">
                  <c:v>0</c:v>
                </c:pt>
              </c:numCache>
            </c:numRef>
          </c:val>
          <c:smooth val="0"/>
          <c:extLst>
            <c:ext xmlns:c16="http://schemas.microsoft.com/office/drawing/2014/chart" uri="{C3380CC4-5D6E-409C-BE32-E72D297353CC}">
              <c16:uniqueId val="{00000003-9D82-4086-B7A8-79263B7320B8}"/>
            </c:ext>
          </c:extLst>
        </c:ser>
        <c:ser>
          <c:idx val="4"/>
          <c:order val="4"/>
          <c:tx>
            <c:strRef>
              <c:f>Sheet1!$F$1</c:f>
              <c:strCache>
                <c:ptCount val="1"/>
                <c:pt idx="0">
                  <c:v>Suzuki Motos Argentina</c:v>
                </c:pt>
              </c:strCache>
            </c:strRef>
          </c:tx>
          <c:spPr>
            <a:ln w="28575" cap="rnd">
              <a:solidFill>
                <a:schemeClr val="accent5"/>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Sheet1!$F$2:$F$33</c:f>
              <c:numCache>
                <c:formatCode>General</c:formatCode>
                <c:ptCount val="32"/>
                <c:pt idx="0">
                  <c:v>0</c:v>
                </c:pt>
                <c:pt idx="1">
                  <c:v>0</c:v>
                </c:pt>
                <c:pt idx="2">
                  <c:v>0</c:v>
                </c:pt>
                <c:pt idx="3">
                  <c:v>0</c:v>
                </c:pt>
                <c:pt idx="4">
                  <c:v>0</c:v>
                </c:pt>
                <c:pt idx="5">
                  <c:v>0</c:v>
                </c:pt>
                <c:pt idx="6">
                  <c:v>0</c:v>
                </c:pt>
                <c:pt idx="7">
                  <c:v>0</c:v>
                </c:pt>
                <c:pt idx="8">
                  <c:v>4</c:v>
                </c:pt>
                <c:pt idx="9">
                  <c:v>3</c:v>
                </c:pt>
                <c:pt idx="10">
                  <c:v>3</c:v>
                </c:pt>
                <c:pt idx="11">
                  <c:v>3</c:v>
                </c:pt>
                <c:pt idx="12">
                  <c:v>1</c:v>
                </c:pt>
                <c:pt idx="13">
                  <c:v>1</c:v>
                </c:pt>
                <c:pt idx="14">
                  <c:v>2</c:v>
                </c:pt>
                <c:pt idx="15">
                  <c:v>0</c:v>
                </c:pt>
                <c:pt idx="16">
                  <c:v>1</c:v>
                </c:pt>
                <c:pt idx="17">
                  <c:v>0</c:v>
                </c:pt>
                <c:pt idx="18">
                  <c:v>0</c:v>
                </c:pt>
                <c:pt idx="19">
                  <c:v>0</c:v>
                </c:pt>
                <c:pt idx="20">
                  <c:v>1</c:v>
                </c:pt>
                <c:pt idx="21">
                  <c:v>0</c:v>
                </c:pt>
                <c:pt idx="22">
                  <c:v>1</c:v>
                </c:pt>
                <c:pt idx="23">
                  <c:v>1</c:v>
                </c:pt>
                <c:pt idx="24">
                  <c:v>0</c:v>
                </c:pt>
                <c:pt idx="25">
                  <c:v>1</c:v>
                </c:pt>
                <c:pt idx="26">
                  <c:v>0</c:v>
                </c:pt>
                <c:pt idx="27">
                  <c:v>1</c:v>
                </c:pt>
                <c:pt idx="28">
                  <c:v>1</c:v>
                </c:pt>
                <c:pt idx="29">
                  <c:v>1</c:v>
                </c:pt>
                <c:pt idx="30">
                  <c:v>1</c:v>
                </c:pt>
                <c:pt idx="31">
                  <c:v>0</c:v>
                </c:pt>
              </c:numCache>
            </c:numRef>
          </c:val>
          <c:smooth val="0"/>
          <c:extLst>
            <c:ext xmlns:c16="http://schemas.microsoft.com/office/drawing/2014/chart" uri="{C3380CC4-5D6E-409C-BE32-E72D297353CC}">
              <c16:uniqueId val="{00000004-9D82-4086-B7A8-79263B7320B8}"/>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Sheet1!$G$2:$G$33</c:f>
              <c:numCache>
                <c:formatCode>General</c:formatCode>
                <c:ptCount val="32"/>
                <c:pt idx="0">
                  <c:v>0</c:v>
                </c:pt>
                <c:pt idx="1">
                  <c:v>1</c:v>
                </c:pt>
                <c:pt idx="2">
                  <c:v>1</c:v>
                </c:pt>
                <c:pt idx="3">
                  <c:v>0</c:v>
                </c:pt>
                <c:pt idx="4">
                  <c:v>0</c:v>
                </c:pt>
                <c:pt idx="5">
                  <c:v>0</c:v>
                </c:pt>
                <c:pt idx="6">
                  <c:v>0</c:v>
                </c:pt>
                <c:pt idx="7">
                  <c:v>0</c:v>
                </c:pt>
                <c:pt idx="8">
                  <c:v>1</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1</c:v>
                </c:pt>
                <c:pt idx="24">
                  <c:v>0</c:v>
                </c:pt>
                <c:pt idx="25">
                  <c:v>0</c:v>
                </c:pt>
                <c:pt idx="26">
                  <c:v>1</c:v>
                </c:pt>
                <c:pt idx="27">
                  <c:v>1</c:v>
                </c:pt>
                <c:pt idx="28">
                  <c:v>0</c:v>
                </c:pt>
                <c:pt idx="29">
                  <c:v>0</c:v>
                </c:pt>
                <c:pt idx="30">
                  <c:v>0</c:v>
                </c:pt>
                <c:pt idx="31">
                  <c:v>0</c:v>
                </c:pt>
              </c:numCache>
            </c:numRef>
          </c:val>
          <c:smooth val="0"/>
          <c:extLst>
            <c:ext xmlns:c16="http://schemas.microsoft.com/office/drawing/2014/chart" uri="{C3380CC4-5D6E-409C-BE32-E72D297353CC}">
              <c16:uniqueId val="{00000005-9D82-4086-B7A8-79263B7320B8}"/>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Sheet1!$H$2:$H$33</c:f>
              <c:numCache>
                <c:formatCode>General</c:formatCode>
                <c:ptCount val="32"/>
                <c:pt idx="0">
                  <c:v>0</c:v>
                </c:pt>
                <c:pt idx="1">
                  <c:v>1</c:v>
                </c:pt>
                <c:pt idx="2">
                  <c:v>1</c:v>
                </c:pt>
                <c:pt idx="3">
                  <c:v>0</c:v>
                </c:pt>
                <c:pt idx="4">
                  <c:v>0</c:v>
                </c:pt>
                <c:pt idx="5">
                  <c:v>1</c:v>
                </c:pt>
                <c:pt idx="6">
                  <c:v>0</c:v>
                </c:pt>
                <c:pt idx="7">
                  <c:v>1</c:v>
                </c:pt>
                <c:pt idx="8">
                  <c:v>1</c:v>
                </c:pt>
                <c:pt idx="9">
                  <c:v>0</c:v>
                </c:pt>
                <c:pt idx="10">
                  <c:v>0</c:v>
                </c:pt>
                <c:pt idx="11">
                  <c:v>0</c:v>
                </c:pt>
                <c:pt idx="12">
                  <c:v>0</c:v>
                </c:pt>
                <c:pt idx="13">
                  <c:v>1</c:v>
                </c:pt>
                <c:pt idx="14">
                  <c:v>0</c:v>
                </c:pt>
                <c:pt idx="15">
                  <c:v>0</c:v>
                </c:pt>
                <c:pt idx="16">
                  <c:v>0</c:v>
                </c:pt>
                <c:pt idx="17">
                  <c:v>0</c:v>
                </c:pt>
                <c:pt idx="18">
                  <c:v>0</c:v>
                </c:pt>
                <c:pt idx="19">
                  <c:v>1</c:v>
                </c:pt>
                <c:pt idx="20">
                  <c:v>0</c:v>
                </c:pt>
                <c:pt idx="21">
                  <c:v>0</c:v>
                </c:pt>
                <c:pt idx="22">
                  <c:v>0</c:v>
                </c:pt>
                <c:pt idx="23">
                  <c:v>0</c:v>
                </c:pt>
                <c:pt idx="24">
                  <c:v>0</c:v>
                </c:pt>
                <c:pt idx="25">
                  <c:v>0</c:v>
                </c:pt>
                <c:pt idx="26">
                  <c:v>0</c:v>
                </c:pt>
                <c:pt idx="27">
                  <c:v>1</c:v>
                </c:pt>
                <c:pt idx="28">
                  <c:v>0</c:v>
                </c:pt>
                <c:pt idx="29">
                  <c:v>0</c:v>
                </c:pt>
                <c:pt idx="30">
                  <c:v>1</c:v>
                </c:pt>
                <c:pt idx="31">
                  <c:v>0</c:v>
                </c:pt>
              </c:numCache>
            </c:numRef>
          </c:val>
          <c:smooth val="0"/>
          <c:extLst>
            <c:ext xmlns:c16="http://schemas.microsoft.com/office/drawing/2014/chart" uri="{C3380CC4-5D6E-409C-BE32-E72D297353CC}">
              <c16:uniqueId val="{00000006-9D82-4086-B7A8-79263B7320B8}"/>
            </c:ext>
          </c:extLst>
        </c:ser>
        <c:dLbls>
          <c:showLegendKey val="0"/>
          <c:showVal val="0"/>
          <c:showCatName val="0"/>
          <c:showSerName val="0"/>
          <c:showPercent val="0"/>
          <c:showBubbleSize val="0"/>
        </c:dLbls>
        <c:smooth val="0"/>
        <c:axId val="389158752"/>
        <c:axId val="389159080"/>
      </c:lineChart>
      <c:dateAx>
        <c:axId val="389158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59080"/>
        <c:crosses val="autoZero"/>
        <c:auto val="1"/>
        <c:lblOffset val="100"/>
        <c:baseTimeUnit val="days"/>
      </c:dateAx>
      <c:valAx>
        <c:axId val="389159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58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4</c:v>
                </c:pt>
                <c:pt idx="12">
                  <c:v>5</c:v>
                </c:pt>
                <c:pt idx="13">
                  <c:v>1</c:v>
                </c:pt>
                <c:pt idx="14">
                  <c:v>1</c:v>
                </c:pt>
                <c:pt idx="15">
                  <c:v>0</c:v>
                </c:pt>
                <c:pt idx="16">
                  <c:v>0</c:v>
                </c:pt>
                <c:pt idx="17">
                  <c:v>2</c:v>
                </c:pt>
                <c:pt idx="18">
                  <c:v>4</c:v>
                </c:pt>
                <c:pt idx="19">
                  <c:v>0</c:v>
                </c:pt>
                <c:pt idx="20">
                  <c:v>0</c:v>
                </c:pt>
                <c:pt idx="21">
                  <c:v>0</c:v>
                </c:pt>
                <c:pt idx="22">
                  <c:v>0</c:v>
                </c:pt>
                <c:pt idx="23">
                  <c:v>0</c:v>
                </c:pt>
              </c:numCache>
            </c:numRef>
          </c:val>
          <c:smooth val="0"/>
          <c:extLst>
            <c:ext xmlns:c16="http://schemas.microsoft.com/office/drawing/2014/chart" uri="{C3380CC4-5D6E-409C-BE32-E72D297353CC}">
              <c16:uniqueId val="{00000000-F22B-4244-B8E6-93E8FB7C8B44}"/>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1</c:v>
                </c:pt>
                <c:pt idx="9">
                  <c:v>2</c:v>
                </c:pt>
                <c:pt idx="10">
                  <c:v>20</c:v>
                </c:pt>
                <c:pt idx="11">
                  <c:v>2</c:v>
                </c:pt>
                <c:pt idx="12">
                  <c:v>7</c:v>
                </c:pt>
                <c:pt idx="13">
                  <c:v>4</c:v>
                </c:pt>
                <c:pt idx="14">
                  <c:v>2</c:v>
                </c:pt>
                <c:pt idx="15">
                  <c:v>2</c:v>
                </c:pt>
                <c:pt idx="16">
                  <c:v>15</c:v>
                </c:pt>
                <c:pt idx="17">
                  <c:v>4</c:v>
                </c:pt>
                <c:pt idx="18">
                  <c:v>8</c:v>
                </c:pt>
                <c:pt idx="19">
                  <c:v>0</c:v>
                </c:pt>
                <c:pt idx="20">
                  <c:v>0</c:v>
                </c:pt>
                <c:pt idx="21">
                  <c:v>0</c:v>
                </c:pt>
                <c:pt idx="22">
                  <c:v>0</c:v>
                </c:pt>
                <c:pt idx="23">
                  <c:v>0</c:v>
                </c:pt>
              </c:numCache>
            </c:numRef>
          </c:val>
          <c:smooth val="0"/>
          <c:extLst>
            <c:ext xmlns:c16="http://schemas.microsoft.com/office/drawing/2014/chart" uri="{C3380CC4-5D6E-409C-BE32-E72D297353CC}">
              <c16:uniqueId val="{00000001-F22B-4244-B8E6-93E8FB7C8B44}"/>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1</c:v>
                </c:pt>
                <c:pt idx="15">
                  <c:v>1</c:v>
                </c:pt>
                <c:pt idx="16">
                  <c:v>1</c:v>
                </c:pt>
                <c:pt idx="17">
                  <c:v>0</c:v>
                </c:pt>
                <c:pt idx="18">
                  <c:v>0</c:v>
                </c:pt>
                <c:pt idx="19">
                  <c:v>1</c:v>
                </c:pt>
                <c:pt idx="20">
                  <c:v>0</c:v>
                </c:pt>
                <c:pt idx="21">
                  <c:v>2</c:v>
                </c:pt>
                <c:pt idx="22">
                  <c:v>1</c:v>
                </c:pt>
                <c:pt idx="23">
                  <c:v>0</c:v>
                </c:pt>
              </c:numCache>
            </c:numRef>
          </c:val>
          <c:smooth val="0"/>
          <c:extLst>
            <c:ext xmlns:c16="http://schemas.microsoft.com/office/drawing/2014/chart" uri="{C3380CC4-5D6E-409C-BE32-E72D297353CC}">
              <c16:uniqueId val="{00000002-F22B-4244-B8E6-93E8FB7C8B44}"/>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2</c:v>
                </c:pt>
                <c:pt idx="10">
                  <c:v>2</c:v>
                </c:pt>
                <c:pt idx="11">
                  <c:v>1</c:v>
                </c:pt>
                <c:pt idx="12">
                  <c:v>3</c:v>
                </c:pt>
                <c:pt idx="13">
                  <c:v>2</c:v>
                </c:pt>
                <c:pt idx="14">
                  <c:v>3</c:v>
                </c:pt>
                <c:pt idx="15">
                  <c:v>1</c:v>
                </c:pt>
                <c:pt idx="16">
                  <c:v>1</c:v>
                </c:pt>
                <c:pt idx="17">
                  <c:v>3</c:v>
                </c:pt>
                <c:pt idx="18">
                  <c:v>1</c:v>
                </c:pt>
                <c:pt idx="19">
                  <c:v>2</c:v>
                </c:pt>
                <c:pt idx="20">
                  <c:v>1</c:v>
                </c:pt>
                <c:pt idx="21">
                  <c:v>0</c:v>
                </c:pt>
                <c:pt idx="22">
                  <c:v>0</c:v>
                </c:pt>
                <c:pt idx="23">
                  <c:v>0</c:v>
                </c:pt>
              </c:numCache>
            </c:numRef>
          </c:val>
          <c:smooth val="0"/>
          <c:extLst>
            <c:ext xmlns:c16="http://schemas.microsoft.com/office/drawing/2014/chart" uri="{C3380CC4-5D6E-409C-BE32-E72D297353CC}">
              <c16:uniqueId val="{00000003-F22B-4244-B8E6-93E8FB7C8B44}"/>
            </c:ext>
          </c:extLst>
        </c:ser>
        <c:ser>
          <c:idx val="4"/>
          <c:order val="4"/>
          <c:tx>
            <c:strRef>
              <c:f>Sheet1!$F$1</c:f>
              <c:strCache>
                <c:ptCount val="1"/>
                <c:pt idx="0">
                  <c:v>Suzuki Motos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0</c:v>
                </c:pt>
                <c:pt idx="12">
                  <c:v>4</c:v>
                </c:pt>
                <c:pt idx="13">
                  <c:v>1</c:v>
                </c:pt>
                <c:pt idx="14">
                  <c:v>4</c:v>
                </c:pt>
                <c:pt idx="15">
                  <c:v>0</c:v>
                </c:pt>
                <c:pt idx="16">
                  <c:v>0</c:v>
                </c:pt>
                <c:pt idx="17">
                  <c:v>3</c:v>
                </c:pt>
                <c:pt idx="18">
                  <c:v>7</c:v>
                </c:pt>
                <c:pt idx="19">
                  <c:v>4</c:v>
                </c:pt>
                <c:pt idx="20">
                  <c:v>0</c:v>
                </c:pt>
                <c:pt idx="21">
                  <c:v>0</c:v>
                </c:pt>
                <c:pt idx="22">
                  <c:v>0</c:v>
                </c:pt>
                <c:pt idx="23">
                  <c:v>0</c:v>
                </c:pt>
              </c:numCache>
            </c:numRef>
          </c:val>
          <c:smooth val="0"/>
          <c:extLst>
            <c:ext xmlns:c16="http://schemas.microsoft.com/office/drawing/2014/chart" uri="{C3380CC4-5D6E-409C-BE32-E72D297353CC}">
              <c16:uniqueId val="{00000004-F22B-4244-B8E6-93E8FB7C8B44}"/>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0</c:v>
                </c:pt>
                <c:pt idx="18">
                  <c:v>5</c:v>
                </c:pt>
                <c:pt idx="19">
                  <c:v>0</c:v>
                </c:pt>
                <c:pt idx="20">
                  <c:v>0</c:v>
                </c:pt>
                <c:pt idx="21">
                  <c:v>0</c:v>
                </c:pt>
                <c:pt idx="22">
                  <c:v>0</c:v>
                </c:pt>
                <c:pt idx="23">
                  <c:v>0</c:v>
                </c:pt>
              </c:numCache>
            </c:numRef>
          </c:val>
          <c:smooth val="0"/>
          <c:extLst>
            <c:ext xmlns:c16="http://schemas.microsoft.com/office/drawing/2014/chart" uri="{C3380CC4-5D6E-409C-BE32-E72D297353CC}">
              <c16:uniqueId val="{00000005-F22B-4244-B8E6-93E8FB7C8B44}"/>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1</c:v>
                </c:pt>
                <c:pt idx="12">
                  <c:v>1</c:v>
                </c:pt>
                <c:pt idx="13">
                  <c:v>0</c:v>
                </c:pt>
                <c:pt idx="14">
                  <c:v>0</c:v>
                </c:pt>
                <c:pt idx="15">
                  <c:v>2</c:v>
                </c:pt>
                <c:pt idx="16">
                  <c:v>1</c:v>
                </c:pt>
                <c:pt idx="17">
                  <c:v>0</c:v>
                </c:pt>
                <c:pt idx="18">
                  <c:v>2</c:v>
                </c:pt>
                <c:pt idx="19">
                  <c:v>0</c:v>
                </c:pt>
                <c:pt idx="20">
                  <c:v>1</c:v>
                </c:pt>
                <c:pt idx="21">
                  <c:v>0</c:v>
                </c:pt>
                <c:pt idx="22">
                  <c:v>0</c:v>
                </c:pt>
                <c:pt idx="23">
                  <c:v>0</c:v>
                </c:pt>
              </c:numCache>
            </c:numRef>
          </c:val>
          <c:smooth val="0"/>
          <c:extLst>
            <c:ext xmlns:c16="http://schemas.microsoft.com/office/drawing/2014/chart" uri="{C3380CC4-5D6E-409C-BE32-E72D297353CC}">
              <c16:uniqueId val="{00000006-F22B-4244-B8E6-93E8FB7C8B44}"/>
            </c:ext>
          </c:extLst>
        </c:ser>
        <c:dLbls>
          <c:showLegendKey val="0"/>
          <c:showVal val="0"/>
          <c:showCatName val="0"/>
          <c:showSerName val="0"/>
          <c:showPercent val="0"/>
          <c:showBubbleSize val="0"/>
        </c:dLbls>
        <c:smooth val="0"/>
        <c:axId val="389164984"/>
        <c:axId val="389167280"/>
      </c:lineChart>
      <c:catAx>
        <c:axId val="389164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67280"/>
        <c:crosses val="autoZero"/>
        <c:auto val="1"/>
        <c:lblAlgn val="ctr"/>
        <c:lblOffset val="100"/>
        <c:noMultiLvlLbl val="0"/>
      </c:catAx>
      <c:valAx>
        <c:axId val="389167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64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0</c:v>
                </c:pt>
                <c:pt idx="2">
                  <c:v>4</c:v>
                </c:pt>
                <c:pt idx="3">
                  <c:v>5</c:v>
                </c:pt>
                <c:pt idx="4">
                  <c:v>3</c:v>
                </c:pt>
                <c:pt idx="5">
                  <c:v>1</c:v>
                </c:pt>
                <c:pt idx="6">
                  <c:v>1</c:v>
                </c:pt>
              </c:numCache>
            </c:numRef>
          </c:val>
          <c:extLst>
            <c:ext xmlns:c16="http://schemas.microsoft.com/office/drawing/2014/chart" uri="{C3380CC4-5D6E-409C-BE32-E72D297353CC}">
              <c16:uniqueId val="{00000000-5ED8-41E1-A347-E41921C8359D}"/>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12</c:v>
                </c:pt>
                <c:pt idx="1">
                  <c:v>11</c:v>
                </c:pt>
                <c:pt idx="2">
                  <c:v>13</c:v>
                </c:pt>
                <c:pt idx="3">
                  <c:v>14</c:v>
                </c:pt>
                <c:pt idx="4">
                  <c:v>12</c:v>
                </c:pt>
                <c:pt idx="5">
                  <c:v>1</c:v>
                </c:pt>
                <c:pt idx="6">
                  <c:v>4</c:v>
                </c:pt>
              </c:numCache>
            </c:numRef>
          </c:val>
          <c:extLst>
            <c:ext xmlns:c16="http://schemas.microsoft.com/office/drawing/2014/chart" uri="{C3380CC4-5D6E-409C-BE32-E72D297353CC}">
              <c16:uniqueId val="{00000001-5ED8-41E1-A347-E41921C8359D}"/>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2</c:v>
                </c:pt>
                <c:pt idx="2">
                  <c:v>1</c:v>
                </c:pt>
                <c:pt idx="3">
                  <c:v>1</c:v>
                </c:pt>
                <c:pt idx="4">
                  <c:v>2</c:v>
                </c:pt>
                <c:pt idx="5">
                  <c:v>0</c:v>
                </c:pt>
                <c:pt idx="6">
                  <c:v>1</c:v>
                </c:pt>
              </c:numCache>
            </c:numRef>
          </c:val>
          <c:extLst>
            <c:ext xmlns:c16="http://schemas.microsoft.com/office/drawing/2014/chart" uri="{C3380CC4-5D6E-409C-BE32-E72D297353CC}">
              <c16:uniqueId val="{00000002-5ED8-41E1-A347-E41921C8359D}"/>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3</c:v>
                </c:pt>
                <c:pt idx="2">
                  <c:v>7</c:v>
                </c:pt>
                <c:pt idx="3">
                  <c:v>4</c:v>
                </c:pt>
                <c:pt idx="4">
                  <c:v>4</c:v>
                </c:pt>
                <c:pt idx="5">
                  <c:v>3</c:v>
                </c:pt>
                <c:pt idx="6">
                  <c:v>0</c:v>
                </c:pt>
              </c:numCache>
            </c:numRef>
          </c:val>
          <c:extLst>
            <c:ext xmlns:c16="http://schemas.microsoft.com/office/drawing/2014/chart" uri="{C3380CC4-5D6E-409C-BE32-E72D297353CC}">
              <c16:uniqueId val="{00000003-5ED8-41E1-A347-E41921C8359D}"/>
            </c:ext>
          </c:extLst>
        </c:ser>
        <c:ser>
          <c:idx val="4"/>
          <c:order val="4"/>
          <c:tx>
            <c:strRef>
              <c:f>Sheet1!$F$1</c:f>
              <c:strCache>
                <c:ptCount val="1"/>
                <c:pt idx="0">
                  <c:v>Suzuki Motos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3</c:v>
                </c:pt>
                <c:pt idx="2">
                  <c:v>3</c:v>
                </c:pt>
                <c:pt idx="3">
                  <c:v>6</c:v>
                </c:pt>
                <c:pt idx="4">
                  <c:v>6</c:v>
                </c:pt>
                <c:pt idx="5">
                  <c:v>3</c:v>
                </c:pt>
                <c:pt idx="6">
                  <c:v>4</c:v>
                </c:pt>
              </c:numCache>
            </c:numRef>
          </c:val>
          <c:extLst>
            <c:ext xmlns:c16="http://schemas.microsoft.com/office/drawing/2014/chart" uri="{C3380CC4-5D6E-409C-BE32-E72D297353CC}">
              <c16:uniqueId val="{00000004-5ED8-41E1-A347-E41921C8359D}"/>
            </c:ext>
          </c:extLst>
        </c:ser>
        <c:ser>
          <c:idx val="5"/>
          <c:order val="5"/>
          <c:tx>
            <c:strRef>
              <c:f>Sheet1!$G$1</c:f>
              <c:strCache>
                <c:ptCount val="1"/>
                <c:pt idx="0">
                  <c:v>KTM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1</c:v>
                </c:pt>
                <c:pt idx="2">
                  <c:v>0</c:v>
                </c:pt>
                <c:pt idx="3">
                  <c:v>2</c:v>
                </c:pt>
                <c:pt idx="4">
                  <c:v>2</c:v>
                </c:pt>
                <c:pt idx="5">
                  <c:v>0</c:v>
                </c:pt>
                <c:pt idx="6">
                  <c:v>0</c:v>
                </c:pt>
              </c:numCache>
            </c:numRef>
          </c:val>
          <c:extLst>
            <c:ext xmlns:c16="http://schemas.microsoft.com/office/drawing/2014/chart" uri="{C3380CC4-5D6E-409C-BE32-E72D297353CC}">
              <c16:uniqueId val="{00000005-5ED8-41E1-A347-E41921C8359D}"/>
            </c:ext>
          </c:extLst>
        </c:ser>
        <c:ser>
          <c:idx val="6"/>
          <c:order val="6"/>
          <c:tx>
            <c:strRef>
              <c:f>Sheet1!$H$1</c:f>
              <c:strCache>
                <c:ptCount val="1"/>
                <c:pt idx="0">
                  <c:v>Kawasaki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c:v>
                </c:pt>
                <c:pt idx="1">
                  <c:v>2</c:v>
                </c:pt>
                <c:pt idx="2">
                  <c:v>1</c:v>
                </c:pt>
                <c:pt idx="3">
                  <c:v>2</c:v>
                </c:pt>
                <c:pt idx="4">
                  <c:v>2</c:v>
                </c:pt>
                <c:pt idx="5">
                  <c:v>0</c:v>
                </c:pt>
                <c:pt idx="6">
                  <c:v>0</c:v>
                </c:pt>
              </c:numCache>
            </c:numRef>
          </c:val>
          <c:extLst>
            <c:ext xmlns:c16="http://schemas.microsoft.com/office/drawing/2014/chart" uri="{C3380CC4-5D6E-409C-BE32-E72D297353CC}">
              <c16:uniqueId val="{00000006-5ED8-41E1-A347-E41921C8359D}"/>
            </c:ext>
          </c:extLst>
        </c:ser>
        <c:dLbls>
          <c:showLegendKey val="0"/>
          <c:showVal val="0"/>
          <c:showCatName val="0"/>
          <c:showSerName val="0"/>
          <c:showPercent val="0"/>
          <c:showBubbleSize val="0"/>
        </c:dLbls>
        <c:gapWidth val="219"/>
        <c:overlap val="-27"/>
        <c:axId val="391161672"/>
        <c:axId val="391158064"/>
      </c:barChart>
      <c:catAx>
        <c:axId val="391161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58064"/>
        <c:crosses val="autoZero"/>
        <c:auto val="1"/>
        <c:lblAlgn val="ctr"/>
        <c:lblOffset val="100"/>
        <c:noMultiLvlLbl val="0"/>
      </c:catAx>
      <c:valAx>
        <c:axId val="391158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61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Sheet1!$B$2:$B$8</c:f>
              <c:numCache>
                <c:formatCode>General</c:formatCode>
                <c:ptCount val="7"/>
                <c:pt idx="0">
                  <c:v>718</c:v>
                </c:pt>
                <c:pt idx="1">
                  <c:v>3653</c:v>
                </c:pt>
                <c:pt idx="2">
                  <c:v>158</c:v>
                </c:pt>
                <c:pt idx="3">
                  <c:v>1618</c:v>
                </c:pt>
                <c:pt idx="4">
                  <c:v>628</c:v>
                </c:pt>
                <c:pt idx="5">
                  <c:v>513</c:v>
                </c:pt>
                <c:pt idx="6">
                  <c:v>207</c:v>
                </c:pt>
              </c:numCache>
            </c:numRef>
          </c:val>
          <c:extLst>
            <c:ext xmlns:c16="http://schemas.microsoft.com/office/drawing/2014/chart" uri="{C3380CC4-5D6E-409C-BE32-E72D297353CC}">
              <c16:uniqueId val="{00000000-D22E-46C5-B370-76521426280F}"/>
            </c:ext>
          </c:extLst>
        </c:ser>
        <c:ser>
          <c:idx val="1"/>
          <c:order val="1"/>
          <c:tx>
            <c:strRef>
              <c:f>Sheet1!$C$1</c:f>
              <c:strCache>
                <c:ptCount val="1"/>
                <c:pt idx="0">
                  <c:v>Love</c:v>
                </c:pt>
              </c:strCache>
            </c:strRef>
          </c:tx>
          <c:spPr>
            <a:solidFill>
              <a:schemeClr val="accent2"/>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Sheet1!$C$2:$C$8</c:f>
              <c:numCache>
                <c:formatCode>General</c:formatCode>
                <c:ptCount val="7"/>
                <c:pt idx="0">
                  <c:v>87</c:v>
                </c:pt>
                <c:pt idx="1">
                  <c:v>256</c:v>
                </c:pt>
                <c:pt idx="2">
                  <c:v>12</c:v>
                </c:pt>
                <c:pt idx="3">
                  <c:v>170</c:v>
                </c:pt>
                <c:pt idx="4">
                  <c:v>92</c:v>
                </c:pt>
                <c:pt idx="5">
                  <c:v>71</c:v>
                </c:pt>
                <c:pt idx="6">
                  <c:v>22</c:v>
                </c:pt>
              </c:numCache>
            </c:numRef>
          </c:val>
          <c:extLst>
            <c:ext xmlns:c16="http://schemas.microsoft.com/office/drawing/2014/chart" uri="{C3380CC4-5D6E-409C-BE32-E72D297353CC}">
              <c16:uniqueId val="{00000001-D22E-46C5-B370-76521426280F}"/>
            </c:ext>
          </c:extLst>
        </c:ser>
        <c:ser>
          <c:idx val="2"/>
          <c:order val="2"/>
          <c:tx>
            <c:strRef>
              <c:f>Sheet1!$D$1</c:f>
              <c:strCache>
                <c:ptCount val="1"/>
                <c:pt idx="0">
                  <c:v>Haha</c:v>
                </c:pt>
              </c:strCache>
            </c:strRef>
          </c:tx>
          <c:spPr>
            <a:solidFill>
              <a:schemeClr val="accent3"/>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Sheet1!$D$2:$D$8</c:f>
              <c:numCache>
                <c:formatCode>General</c:formatCode>
                <c:ptCount val="7"/>
                <c:pt idx="0">
                  <c:v>9</c:v>
                </c:pt>
                <c:pt idx="1">
                  <c:v>11</c:v>
                </c:pt>
                <c:pt idx="2">
                  <c:v>3</c:v>
                </c:pt>
                <c:pt idx="3">
                  <c:v>4</c:v>
                </c:pt>
                <c:pt idx="4">
                  <c:v>0</c:v>
                </c:pt>
                <c:pt idx="5">
                  <c:v>0</c:v>
                </c:pt>
                <c:pt idx="6">
                  <c:v>0</c:v>
                </c:pt>
              </c:numCache>
            </c:numRef>
          </c:val>
          <c:extLst>
            <c:ext xmlns:c16="http://schemas.microsoft.com/office/drawing/2014/chart" uri="{C3380CC4-5D6E-409C-BE32-E72D297353CC}">
              <c16:uniqueId val="{00000002-D22E-46C5-B370-76521426280F}"/>
            </c:ext>
          </c:extLst>
        </c:ser>
        <c:ser>
          <c:idx val="3"/>
          <c:order val="3"/>
          <c:tx>
            <c:strRef>
              <c:f>Sheet1!$E$1</c:f>
              <c:strCache>
                <c:ptCount val="1"/>
                <c:pt idx="0">
                  <c:v>Wow</c:v>
                </c:pt>
              </c:strCache>
            </c:strRef>
          </c:tx>
          <c:spPr>
            <a:solidFill>
              <a:schemeClr val="accent4"/>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Sheet1!$E$2:$E$8</c:f>
              <c:numCache>
                <c:formatCode>General</c:formatCode>
                <c:ptCount val="7"/>
                <c:pt idx="0">
                  <c:v>1</c:v>
                </c:pt>
                <c:pt idx="1">
                  <c:v>6</c:v>
                </c:pt>
                <c:pt idx="2">
                  <c:v>0</c:v>
                </c:pt>
                <c:pt idx="3">
                  <c:v>2</c:v>
                </c:pt>
                <c:pt idx="4">
                  <c:v>0</c:v>
                </c:pt>
                <c:pt idx="5">
                  <c:v>1</c:v>
                </c:pt>
                <c:pt idx="6">
                  <c:v>0</c:v>
                </c:pt>
              </c:numCache>
            </c:numRef>
          </c:val>
          <c:extLst>
            <c:ext xmlns:c16="http://schemas.microsoft.com/office/drawing/2014/chart" uri="{C3380CC4-5D6E-409C-BE32-E72D297353CC}">
              <c16:uniqueId val="{00000003-D22E-46C5-B370-76521426280F}"/>
            </c:ext>
          </c:extLst>
        </c:ser>
        <c:ser>
          <c:idx val="4"/>
          <c:order val="4"/>
          <c:tx>
            <c:strRef>
              <c:f>Sheet1!$F$1</c:f>
              <c:strCache>
                <c:ptCount val="1"/>
                <c:pt idx="0">
                  <c:v>Sad</c:v>
                </c:pt>
              </c:strCache>
            </c:strRef>
          </c:tx>
          <c:spPr>
            <a:solidFill>
              <a:schemeClr val="accent5"/>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Sheet1!$F$2:$F$8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4-D22E-46C5-B370-76521426280F}"/>
            </c:ext>
          </c:extLst>
        </c:ser>
        <c:ser>
          <c:idx val="5"/>
          <c:order val="5"/>
          <c:tx>
            <c:strRef>
              <c:f>Sheet1!$G$1</c:f>
              <c:strCache>
                <c:ptCount val="1"/>
                <c:pt idx="0">
                  <c:v>Angry</c:v>
                </c:pt>
              </c:strCache>
            </c:strRef>
          </c:tx>
          <c:spPr>
            <a:solidFill>
              <a:schemeClr val="accent6"/>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Sheet1!$G$2:$G$8</c:f>
              <c:numCache>
                <c:formatCode>General</c:formatCode>
                <c:ptCount val="7"/>
                <c:pt idx="0">
                  <c:v>0</c:v>
                </c:pt>
                <c:pt idx="1">
                  <c:v>2</c:v>
                </c:pt>
                <c:pt idx="2">
                  <c:v>7</c:v>
                </c:pt>
                <c:pt idx="3">
                  <c:v>0</c:v>
                </c:pt>
                <c:pt idx="4">
                  <c:v>1</c:v>
                </c:pt>
                <c:pt idx="5">
                  <c:v>0</c:v>
                </c:pt>
                <c:pt idx="6">
                  <c:v>0</c:v>
                </c:pt>
              </c:numCache>
            </c:numRef>
          </c:val>
          <c:extLst>
            <c:ext xmlns:c16="http://schemas.microsoft.com/office/drawing/2014/chart" uri="{C3380CC4-5D6E-409C-BE32-E72D297353CC}">
              <c16:uniqueId val="{00000005-D22E-46C5-B370-76521426280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Sheet1!$H$2:$H$8</c:f>
              <c:numCache>
                <c:formatCode>General</c:formatCode>
                <c:ptCount val="7"/>
                <c:pt idx="0">
                  <c:v>76</c:v>
                </c:pt>
                <c:pt idx="1">
                  <c:v>207</c:v>
                </c:pt>
                <c:pt idx="2">
                  <c:v>40</c:v>
                </c:pt>
                <c:pt idx="3">
                  <c:v>104</c:v>
                </c:pt>
                <c:pt idx="4">
                  <c:v>25</c:v>
                </c:pt>
                <c:pt idx="5">
                  <c:v>19</c:v>
                </c:pt>
                <c:pt idx="6">
                  <c:v>6</c:v>
                </c:pt>
              </c:numCache>
            </c:numRef>
          </c:val>
          <c:extLst>
            <c:ext xmlns:c16="http://schemas.microsoft.com/office/drawing/2014/chart" uri="{C3380CC4-5D6E-409C-BE32-E72D297353CC}">
              <c16:uniqueId val="{00000006-D22E-46C5-B370-76521426280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Sheet1!$I$2:$I$8</c:f>
              <c:numCache>
                <c:formatCode>General</c:formatCode>
                <c:ptCount val="7"/>
                <c:pt idx="0">
                  <c:v>78</c:v>
                </c:pt>
                <c:pt idx="1">
                  <c:v>172</c:v>
                </c:pt>
                <c:pt idx="2">
                  <c:v>10</c:v>
                </c:pt>
                <c:pt idx="3">
                  <c:v>103</c:v>
                </c:pt>
                <c:pt idx="4">
                  <c:v>19</c:v>
                </c:pt>
                <c:pt idx="5">
                  <c:v>23</c:v>
                </c:pt>
                <c:pt idx="6">
                  <c:v>25</c:v>
                </c:pt>
              </c:numCache>
            </c:numRef>
          </c:val>
          <c:extLst>
            <c:ext xmlns:c16="http://schemas.microsoft.com/office/drawing/2014/chart" uri="{C3380CC4-5D6E-409C-BE32-E72D297353CC}">
              <c16:uniqueId val="{00000007-D22E-46C5-B370-76521426280F}"/>
            </c:ext>
          </c:extLst>
        </c:ser>
        <c:dLbls>
          <c:showLegendKey val="0"/>
          <c:showVal val="0"/>
          <c:showCatName val="0"/>
          <c:showSerName val="0"/>
          <c:showPercent val="0"/>
          <c:showBubbleSize val="0"/>
        </c:dLbls>
        <c:gapWidth val="150"/>
        <c:overlap val="100"/>
        <c:axId val="391162984"/>
        <c:axId val="391163312"/>
      </c:barChart>
      <c:catAx>
        <c:axId val="391162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63312"/>
        <c:crosses val="autoZero"/>
        <c:auto val="1"/>
        <c:lblAlgn val="ctr"/>
        <c:lblOffset val="100"/>
        <c:noMultiLvlLbl val="0"/>
      </c:catAx>
      <c:valAx>
        <c:axId val="3911633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162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Sheet1!$B$2:$B$8</c:f>
              <c:numCache>
                <c:formatCode>General</c:formatCode>
                <c:ptCount val="7"/>
                <c:pt idx="0">
                  <c:v>6</c:v>
                </c:pt>
                <c:pt idx="1">
                  <c:v>11</c:v>
                </c:pt>
                <c:pt idx="2">
                  <c:v>2</c:v>
                </c:pt>
                <c:pt idx="3">
                  <c:v>3</c:v>
                </c:pt>
                <c:pt idx="4">
                  <c:v>5</c:v>
                </c:pt>
                <c:pt idx="5">
                  <c:v>0</c:v>
                </c:pt>
                <c:pt idx="6">
                  <c:v>5</c:v>
                </c:pt>
              </c:numCache>
            </c:numRef>
          </c:val>
          <c:extLst>
            <c:ext xmlns:c16="http://schemas.microsoft.com/office/drawing/2014/chart" uri="{C3380CC4-5D6E-409C-BE32-E72D297353CC}">
              <c16:uniqueId val="{00000000-0BE8-4C1C-AB4A-BA56A0F188AF}"/>
            </c:ext>
          </c:extLst>
        </c:ser>
        <c:ser>
          <c:idx val="1"/>
          <c:order val="1"/>
          <c:tx>
            <c:strRef>
              <c:f>Sheet1!$C$1</c:f>
              <c:strCache>
                <c:ptCount val="1"/>
                <c:pt idx="0">
                  <c:v>Photo</c:v>
                </c:pt>
              </c:strCache>
            </c:strRef>
          </c:tx>
          <c:spPr>
            <a:solidFill>
              <a:schemeClr val="accent2"/>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Sheet1!$C$2:$C$8</c:f>
              <c:numCache>
                <c:formatCode>General</c:formatCode>
                <c:ptCount val="7"/>
                <c:pt idx="0">
                  <c:v>7</c:v>
                </c:pt>
                <c:pt idx="1">
                  <c:v>42</c:v>
                </c:pt>
                <c:pt idx="2">
                  <c:v>5</c:v>
                </c:pt>
                <c:pt idx="3">
                  <c:v>13</c:v>
                </c:pt>
                <c:pt idx="4">
                  <c:v>18</c:v>
                </c:pt>
                <c:pt idx="5">
                  <c:v>6</c:v>
                </c:pt>
                <c:pt idx="6">
                  <c:v>3</c:v>
                </c:pt>
              </c:numCache>
            </c:numRef>
          </c:val>
          <c:extLst>
            <c:ext xmlns:c16="http://schemas.microsoft.com/office/drawing/2014/chart" uri="{C3380CC4-5D6E-409C-BE32-E72D297353CC}">
              <c16:uniqueId val="{00000001-0BE8-4C1C-AB4A-BA56A0F188AF}"/>
            </c:ext>
          </c:extLst>
        </c:ser>
        <c:ser>
          <c:idx val="2"/>
          <c:order val="2"/>
          <c:tx>
            <c:strRef>
              <c:f>Sheet1!$D$1</c:f>
              <c:strCache>
                <c:ptCount val="1"/>
                <c:pt idx="0">
                  <c:v>Video</c:v>
                </c:pt>
              </c:strCache>
            </c:strRef>
          </c:tx>
          <c:spPr>
            <a:solidFill>
              <a:schemeClr val="accent3"/>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Sheet1!$D$2:$D$8</c:f>
              <c:numCache>
                <c:formatCode>General</c:formatCode>
                <c:ptCount val="7"/>
                <c:pt idx="0">
                  <c:v>5</c:v>
                </c:pt>
                <c:pt idx="1">
                  <c:v>14</c:v>
                </c:pt>
                <c:pt idx="2">
                  <c:v>1</c:v>
                </c:pt>
                <c:pt idx="3">
                  <c:v>6</c:v>
                </c:pt>
                <c:pt idx="4">
                  <c:v>3</c:v>
                </c:pt>
                <c:pt idx="5">
                  <c:v>0</c:v>
                </c:pt>
                <c:pt idx="6">
                  <c:v>0</c:v>
                </c:pt>
              </c:numCache>
            </c:numRef>
          </c:val>
          <c:extLst>
            <c:ext xmlns:c16="http://schemas.microsoft.com/office/drawing/2014/chart" uri="{C3380CC4-5D6E-409C-BE32-E72D297353CC}">
              <c16:uniqueId val="{00000002-0BE8-4C1C-AB4A-BA56A0F188AF}"/>
            </c:ext>
          </c:extLst>
        </c:ser>
        <c:ser>
          <c:idx val="3"/>
          <c:order val="3"/>
          <c:tx>
            <c:strRef>
              <c:f>Sheet1!$E$1</c:f>
              <c:strCache>
                <c:ptCount val="1"/>
                <c:pt idx="0">
                  <c:v>Link</c:v>
                </c:pt>
              </c:strCache>
            </c:strRef>
          </c:tx>
          <c:spPr>
            <a:solidFill>
              <a:schemeClr val="accent4"/>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Sheet1!$E$2:$E$8</c:f>
              <c:numCache>
                <c:formatCode>General</c:formatCode>
                <c:ptCount val="7"/>
                <c:pt idx="0">
                  <c:v>0</c:v>
                </c:pt>
                <c:pt idx="1">
                  <c:v>0</c:v>
                </c:pt>
                <c:pt idx="2">
                  <c:v>0</c:v>
                </c:pt>
                <c:pt idx="3">
                  <c:v>0</c:v>
                </c:pt>
                <c:pt idx="4">
                  <c:v>0</c:v>
                </c:pt>
                <c:pt idx="5">
                  <c:v>0</c:v>
                </c:pt>
                <c:pt idx="6">
                  <c:v>1</c:v>
                </c:pt>
              </c:numCache>
            </c:numRef>
          </c:val>
          <c:extLst>
            <c:ext xmlns:c16="http://schemas.microsoft.com/office/drawing/2014/chart" uri="{C3380CC4-5D6E-409C-BE32-E72D297353CC}">
              <c16:uniqueId val="{00000003-0BE8-4C1C-AB4A-BA56A0F188AF}"/>
            </c:ext>
          </c:extLst>
        </c:ser>
        <c:dLbls>
          <c:showLegendKey val="0"/>
          <c:showVal val="0"/>
          <c:showCatName val="0"/>
          <c:showSerName val="0"/>
          <c:showPercent val="0"/>
          <c:showBubbleSize val="0"/>
        </c:dLbls>
        <c:gapWidth val="150"/>
        <c:overlap val="100"/>
        <c:axId val="323619920"/>
        <c:axId val="323617624"/>
      </c:barChart>
      <c:catAx>
        <c:axId val="323619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617624"/>
        <c:crosses val="autoZero"/>
        <c:auto val="1"/>
        <c:lblAlgn val="ctr"/>
        <c:lblOffset val="100"/>
        <c:noMultiLvlLbl val="0"/>
      </c:catAx>
      <c:valAx>
        <c:axId val="3236176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619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4.5064550069654104E-3</c:v>
                </c:pt>
                <c:pt idx="2">
                  <c:v>8.8659603941384692E-3</c:v>
                </c:pt>
                <c:pt idx="3">
                  <c:v>4.7023878333552101E-3</c:v>
                </c:pt>
                <c:pt idx="4">
                  <c:v>1.2082524294037701E-3</c:v>
                </c:pt>
                <c:pt idx="5">
                  <c:v>1.8613618507030999E-3</c:v>
                </c:pt>
                <c:pt idx="6">
                  <c:v>1.24417344757523E-2</c:v>
                </c:pt>
              </c:numCache>
            </c:numRef>
          </c:val>
          <c:extLst>
            <c:ext xmlns:c16="http://schemas.microsoft.com/office/drawing/2014/chart" uri="{C3380CC4-5D6E-409C-BE32-E72D297353CC}">
              <c16:uniqueId val="{00000000-01C2-4F74-827F-2E5036654CFE}"/>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4.9178641790761602E-3</c:v>
                </c:pt>
                <c:pt idx="1">
                  <c:v>8.8780270736252605E-3</c:v>
                </c:pt>
                <c:pt idx="2">
                  <c:v>8.4723220453276106E-3</c:v>
                </c:pt>
                <c:pt idx="3">
                  <c:v>7.7886985983338201E-3</c:v>
                </c:pt>
                <c:pt idx="4">
                  <c:v>3.2286485642665798E-3</c:v>
                </c:pt>
                <c:pt idx="5">
                  <c:v>8.9869599211544104E-4</c:v>
                </c:pt>
                <c:pt idx="6">
                  <c:v>3.6447115235792899E-3</c:v>
                </c:pt>
              </c:numCache>
            </c:numRef>
          </c:val>
          <c:extLst>
            <c:ext xmlns:c16="http://schemas.microsoft.com/office/drawing/2014/chart" uri="{C3380CC4-5D6E-409C-BE32-E72D297353CC}">
              <c16:uniqueId val="{00000001-01C2-4F74-827F-2E5036654CFE}"/>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5.20758745492182E-2</c:v>
                </c:pt>
                <c:pt idx="1">
                  <c:v>1.2042545989506701E-2</c:v>
                </c:pt>
                <c:pt idx="2">
                  <c:v>1.0415174909843601E-2</c:v>
                </c:pt>
                <c:pt idx="3">
                  <c:v>2.4736040410878599E-2</c:v>
                </c:pt>
                <c:pt idx="4">
                  <c:v>1.5622762364765499E-2</c:v>
                </c:pt>
                <c:pt idx="6">
                  <c:v>7.1604327505175001E-3</c:v>
                </c:pt>
              </c:numCache>
            </c:numRef>
          </c:val>
          <c:extLst>
            <c:ext xmlns:c16="http://schemas.microsoft.com/office/drawing/2014/chart" uri="{C3380CC4-5D6E-409C-BE32-E72D297353CC}">
              <c16:uniqueId val="{00000002-01C2-4F74-827F-2E5036654CFE}"/>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4.4425348982416102E-3</c:v>
                </c:pt>
                <c:pt idx="1">
                  <c:v>1.04267714050054E-2</c:v>
                </c:pt>
                <c:pt idx="2">
                  <c:v>4.2164959406011402E-3</c:v>
                </c:pt>
                <c:pt idx="3">
                  <c:v>7.5766519839873996E-3</c:v>
                </c:pt>
                <c:pt idx="4">
                  <c:v>3.5905419040582901E-3</c:v>
                </c:pt>
                <c:pt idx="5">
                  <c:v>3.9556817587082802E-3</c:v>
                </c:pt>
              </c:numCache>
            </c:numRef>
          </c:val>
          <c:extLst>
            <c:ext xmlns:c16="http://schemas.microsoft.com/office/drawing/2014/chart" uri="{C3380CC4-5D6E-409C-BE32-E72D297353CC}">
              <c16:uniqueId val="{00000003-01C2-4F74-827F-2E5036654CFE}"/>
            </c:ext>
          </c:extLst>
        </c:ser>
        <c:ser>
          <c:idx val="4"/>
          <c:order val="4"/>
          <c:tx>
            <c:strRef>
              <c:f>Sheet1!$F$1</c:f>
              <c:strCache>
                <c:ptCount val="1"/>
                <c:pt idx="0">
                  <c:v>Suzuki Motos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0.97213220998055705</c:v>
                </c:pt>
                <c:pt idx="1">
                  <c:v>3.4348671419313002</c:v>
                </c:pt>
                <c:pt idx="2">
                  <c:v>1.55541153596889</c:v>
                </c:pt>
                <c:pt idx="3">
                  <c:v>2.5815510909483699</c:v>
                </c:pt>
                <c:pt idx="4">
                  <c:v>1.57701447396846</c:v>
                </c:pt>
                <c:pt idx="5">
                  <c:v>0.95052927198098902</c:v>
                </c:pt>
                <c:pt idx="6">
                  <c:v>1.45819831497084</c:v>
                </c:pt>
              </c:numCache>
            </c:numRef>
          </c:val>
          <c:extLst>
            <c:ext xmlns:c16="http://schemas.microsoft.com/office/drawing/2014/chart" uri="{C3380CC4-5D6E-409C-BE32-E72D297353CC}">
              <c16:uniqueId val="{00000004-01C2-4F74-827F-2E5036654CFE}"/>
            </c:ext>
          </c:extLst>
        </c:ser>
        <c:ser>
          <c:idx val="5"/>
          <c:order val="5"/>
          <c:tx>
            <c:strRef>
              <c:f>Sheet1!$G$1</c:f>
              <c:strCache>
                <c:ptCount val="1"/>
                <c:pt idx="0">
                  <c:v>KTM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4.6981234099511597E-2</c:v>
                </c:pt>
                <c:pt idx="1">
                  <c:v>0.13074966093731999</c:v>
                </c:pt>
                <c:pt idx="3">
                  <c:v>3.3241439221352503E-2</c:v>
                </c:pt>
                <c:pt idx="4">
                  <c:v>1.6842329205485299E-2</c:v>
                </c:pt>
              </c:numCache>
            </c:numRef>
          </c:val>
          <c:extLst>
            <c:ext xmlns:c16="http://schemas.microsoft.com/office/drawing/2014/chart" uri="{C3380CC4-5D6E-409C-BE32-E72D297353CC}">
              <c16:uniqueId val="{00000005-01C2-4F74-827F-2E5036654CFE}"/>
            </c:ext>
          </c:extLst>
        </c:ser>
        <c:ser>
          <c:idx val="6"/>
          <c:order val="6"/>
          <c:tx>
            <c:strRef>
              <c:f>Sheet1!$H$1</c:f>
              <c:strCache>
                <c:ptCount val="1"/>
                <c:pt idx="0">
                  <c:v>Kawasaki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7.3216816249409497E-2</c:v>
                </c:pt>
                <c:pt idx="1">
                  <c:v>6.6131317902692499E-2</c:v>
                </c:pt>
                <c:pt idx="2">
                  <c:v>3.5427491733585302E-2</c:v>
                </c:pt>
                <c:pt idx="3">
                  <c:v>4.9598488427019402E-2</c:v>
                </c:pt>
                <c:pt idx="4">
                  <c:v>0.100377893245158</c:v>
                </c:pt>
              </c:numCache>
            </c:numRef>
          </c:val>
          <c:extLst>
            <c:ext xmlns:c16="http://schemas.microsoft.com/office/drawing/2014/chart" uri="{C3380CC4-5D6E-409C-BE32-E72D297353CC}">
              <c16:uniqueId val="{00000006-01C2-4F74-827F-2E5036654CFE}"/>
            </c:ext>
          </c:extLst>
        </c:ser>
        <c:dLbls>
          <c:showLegendKey val="0"/>
          <c:showVal val="0"/>
          <c:showCatName val="0"/>
          <c:showSerName val="0"/>
          <c:showPercent val="0"/>
          <c:showBubbleSize val="0"/>
        </c:dLbls>
        <c:gapWidth val="219"/>
        <c:overlap val="-27"/>
        <c:axId val="393975128"/>
        <c:axId val="393979720"/>
      </c:barChart>
      <c:catAx>
        <c:axId val="393975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79720"/>
        <c:crosses val="autoZero"/>
        <c:auto val="1"/>
        <c:lblAlgn val="ctr"/>
        <c:lblOffset val="100"/>
        <c:noMultiLvlLbl val="0"/>
      </c:catAx>
      <c:valAx>
        <c:axId val="393979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75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Sheet1!$B$2:$B$33</c:f>
              <c:numCache>
                <c:formatCode>General</c:formatCode>
                <c:ptCount val="32"/>
                <c:pt idx="0">
                  <c:v>5.87473306681628E-3</c:v>
                </c:pt>
                <c:pt idx="1">
                  <c:v>2.54577997802796E-3</c:v>
                </c:pt>
                <c:pt idx="2">
                  <c:v>0</c:v>
                </c:pt>
                <c:pt idx="3">
                  <c:v>0</c:v>
                </c:pt>
                <c:pt idx="4">
                  <c:v>0</c:v>
                </c:pt>
                <c:pt idx="5">
                  <c:v>5.0923377943518098E-3</c:v>
                </c:pt>
                <c:pt idx="6">
                  <c:v>0</c:v>
                </c:pt>
                <c:pt idx="7">
                  <c:v>1.01852740524267E-2</c:v>
                </c:pt>
                <c:pt idx="8">
                  <c:v>0</c:v>
                </c:pt>
                <c:pt idx="9">
                  <c:v>1.3712181314214601E-3</c:v>
                </c:pt>
                <c:pt idx="10">
                  <c:v>0</c:v>
                </c:pt>
                <c:pt idx="11">
                  <c:v>0</c:v>
                </c:pt>
                <c:pt idx="12">
                  <c:v>5.9752838749617997E-3</c:v>
                </c:pt>
                <c:pt idx="13">
                  <c:v>0</c:v>
                </c:pt>
                <c:pt idx="14">
                  <c:v>4.4081819775887996E-3</c:v>
                </c:pt>
                <c:pt idx="15">
                  <c:v>0</c:v>
                </c:pt>
                <c:pt idx="16">
                  <c:v>0</c:v>
                </c:pt>
                <c:pt idx="17">
                  <c:v>0</c:v>
                </c:pt>
                <c:pt idx="18">
                  <c:v>0</c:v>
                </c:pt>
                <c:pt idx="19">
                  <c:v>0</c:v>
                </c:pt>
                <c:pt idx="20">
                  <c:v>0</c:v>
                </c:pt>
                <c:pt idx="21">
                  <c:v>0</c:v>
                </c:pt>
                <c:pt idx="22">
                  <c:v>2.5476284029211501E-3</c:v>
                </c:pt>
                <c:pt idx="23">
                  <c:v>1.76380323011165E-3</c:v>
                </c:pt>
                <c:pt idx="24">
                  <c:v>0</c:v>
                </c:pt>
                <c:pt idx="25">
                  <c:v>1.2445428754820201E-2</c:v>
                </c:pt>
                <c:pt idx="26">
                  <c:v>1.8619856999498199E-3</c:v>
                </c:pt>
                <c:pt idx="27">
                  <c:v>0</c:v>
                </c:pt>
                <c:pt idx="28">
                  <c:v>1.4994693054713E-2</c:v>
                </c:pt>
                <c:pt idx="29">
                  <c:v>6.1418338927955998E-3</c:v>
                </c:pt>
                <c:pt idx="30">
                  <c:v>4.9006635498446505E-4</c:v>
                </c:pt>
                <c:pt idx="31">
                  <c:v>1.8623415906945701E-3</c:v>
                </c:pt>
              </c:numCache>
            </c:numRef>
          </c:val>
          <c:smooth val="0"/>
          <c:extLst>
            <c:ext xmlns:c16="http://schemas.microsoft.com/office/drawing/2014/chart" uri="{C3380CC4-5D6E-409C-BE32-E72D297353CC}">
              <c16:uniqueId val="{00000000-A27C-4352-A166-102D4096BC2D}"/>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Sheet1!$C$2:$C$33</c:f>
              <c:numCache>
                <c:formatCode>General</c:formatCode>
                <c:ptCount val="32"/>
                <c:pt idx="0">
                  <c:v>4.8270292331548297E-3</c:v>
                </c:pt>
                <c:pt idx="1">
                  <c:v>2.7630387967265599E-3</c:v>
                </c:pt>
                <c:pt idx="2">
                  <c:v>3.82827618049889E-3</c:v>
                </c:pt>
                <c:pt idx="3">
                  <c:v>0</c:v>
                </c:pt>
                <c:pt idx="4">
                  <c:v>0</c:v>
                </c:pt>
                <c:pt idx="5">
                  <c:v>2.84611789519096E-3</c:v>
                </c:pt>
                <c:pt idx="6">
                  <c:v>2.0047234580106599E-2</c:v>
                </c:pt>
                <c:pt idx="7">
                  <c:v>2.45322969186836E-2</c:v>
                </c:pt>
                <c:pt idx="8">
                  <c:v>2.1436591129312201E-2</c:v>
                </c:pt>
                <c:pt idx="9">
                  <c:v>2.56307579747441E-3</c:v>
                </c:pt>
                <c:pt idx="10">
                  <c:v>0</c:v>
                </c:pt>
                <c:pt idx="11">
                  <c:v>5.7918277310714597E-3</c:v>
                </c:pt>
                <c:pt idx="12">
                  <c:v>3.2952976103100902E-3</c:v>
                </c:pt>
                <c:pt idx="13">
                  <c:v>3.2286711322184101E-3</c:v>
                </c:pt>
                <c:pt idx="14">
                  <c:v>2.4964076693637901E-3</c:v>
                </c:pt>
                <c:pt idx="15">
                  <c:v>1.13839031609304E-2</c:v>
                </c:pt>
                <c:pt idx="16">
                  <c:v>2.2967661532562202E-3</c:v>
                </c:pt>
                <c:pt idx="17">
                  <c:v>0</c:v>
                </c:pt>
                <c:pt idx="18">
                  <c:v>2.8459928420783501E-3</c:v>
                </c:pt>
                <c:pt idx="19">
                  <c:v>6.7571458481666003E-3</c:v>
                </c:pt>
                <c:pt idx="20">
                  <c:v>2.0470706419114201E-3</c:v>
                </c:pt>
                <c:pt idx="21">
                  <c:v>4.7930261469561796E-3</c:v>
                </c:pt>
                <c:pt idx="22">
                  <c:v>2.0969342820796001E-3</c:v>
                </c:pt>
                <c:pt idx="23">
                  <c:v>3.86932370212898E-3</c:v>
                </c:pt>
                <c:pt idx="24">
                  <c:v>0</c:v>
                </c:pt>
                <c:pt idx="25">
                  <c:v>3.095431143632E-3</c:v>
                </c:pt>
                <c:pt idx="26">
                  <c:v>5.7913188130991602E-3</c:v>
                </c:pt>
                <c:pt idx="27">
                  <c:v>1.84715353640041E-3</c:v>
                </c:pt>
                <c:pt idx="28">
                  <c:v>0</c:v>
                </c:pt>
                <c:pt idx="29">
                  <c:v>2.3711942332556302E-3</c:v>
                </c:pt>
                <c:pt idx="30">
                  <c:v>1.79712101213855E-3</c:v>
                </c:pt>
                <c:pt idx="31">
                  <c:v>8.9856499170824203E-4</c:v>
                </c:pt>
              </c:numCache>
            </c:numRef>
          </c:val>
          <c:smooth val="0"/>
          <c:extLst>
            <c:ext xmlns:c16="http://schemas.microsoft.com/office/drawing/2014/chart" uri="{C3380CC4-5D6E-409C-BE32-E72D297353CC}">
              <c16:uniqueId val="{00000001-A27C-4352-A166-102D4096BC2D}"/>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Sheet1!$D$2:$D$33</c:f>
              <c:numCache>
                <c:formatCode>General</c:formatCode>
                <c:ptCount val="32"/>
                <c:pt idx="0">
                  <c:v>0</c:v>
                </c:pt>
                <c:pt idx="1">
                  <c:v>0</c:v>
                </c:pt>
                <c:pt idx="2">
                  <c:v>2.40877575599753E-2</c:v>
                </c:pt>
                <c:pt idx="3">
                  <c:v>0</c:v>
                </c:pt>
                <c:pt idx="4">
                  <c:v>7.1615515827029002E-3</c:v>
                </c:pt>
                <c:pt idx="5">
                  <c:v>0</c:v>
                </c:pt>
                <c:pt idx="6">
                  <c:v>0</c:v>
                </c:pt>
                <c:pt idx="7">
                  <c:v>1.04172092296474E-2</c:v>
                </c:pt>
                <c:pt idx="8">
                  <c:v>0</c:v>
                </c:pt>
                <c:pt idx="9">
                  <c:v>0</c:v>
                </c:pt>
                <c:pt idx="10">
                  <c:v>0</c:v>
                </c:pt>
                <c:pt idx="11">
                  <c:v>0</c:v>
                </c:pt>
                <c:pt idx="12">
                  <c:v>0</c:v>
                </c:pt>
                <c:pt idx="13">
                  <c:v>1.5628662967883102E-2</c:v>
                </c:pt>
                <c:pt idx="14">
                  <c:v>0</c:v>
                </c:pt>
                <c:pt idx="15">
                  <c:v>0</c:v>
                </c:pt>
                <c:pt idx="16">
                  <c:v>7.1631371936130899E-3</c:v>
                </c:pt>
                <c:pt idx="17">
                  <c:v>0</c:v>
                </c:pt>
                <c:pt idx="18">
                  <c:v>0</c:v>
                </c:pt>
                <c:pt idx="19">
                  <c:v>0</c:v>
                </c:pt>
                <c:pt idx="20">
                  <c:v>0</c:v>
                </c:pt>
                <c:pt idx="21">
                  <c:v>0</c:v>
                </c:pt>
                <c:pt idx="22">
                  <c:v>2.4739100147783601E-2</c:v>
                </c:pt>
                <c:pt idx="23">
                  <c:v>0</c:v>
                </c:pt>
                <c:pt idx="24">
                  <c:v>0</c:v>
                </c:pt>
                <c:pt idx="25">
                  <c:v>0</c:v>
                </c:pt>
                <c:pt idx="26">
                  <c:v>5.2076891530344602E-2</c:v>
                </c:pt>
                <c:pt idx="27">
                  <c:v>8.4622194448783997E-3</c:v>
                </c:pt>
                <c:pt idx="28">
                  <c:v>0</c:v>
                </c:pt>
                <c:pt idx="29">
                  <c:v>0</c:v>
                </c:pt>
                <c:pt idx="30">
                  <c:v>0</c:v>
                </c:pt>
                <c:pt idx="31">
                  <c:v>0</c:v>
                </c:pt>
              </c:numCache>
            </c:numRef>
          </c:val>
          <c:smooth val="0"/>
          <c:extLst>
            <c:ext xmlns:c16="http://schemas.microsoft.com/office/drawing/2014/chart" uri="{C3380CC4-5D6E-409C-BE32-E72D297353CC}">
              <c16:uniqueId val="{00000002-A27C-4352-A166-102D4096BC2D}"/>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Sheet1!$E$2:$E$33</c:f>
              <c:numCache>
                <c:formatCode>General</c:formatCode>
                <c:ptCount val="32"/>
                <c:pt idx="0">
                  <c:v>2.4418593293677499E-3</c:v>
                </c:pt>
                <c:pt idx="1">
                  <c:v>0</c:v>
                </c:pt>
                <c:pt idx="2">
                  <c:v>0</c:v>
                </c:pt>
                <c:pt idx="3">
                  <c:v>2.2000936262065399E-3</c:v>
                </c:pt>
                <c:pt idx="4">
                  <c:v>0</c:v>
                </c:pt>
                <c:pt idx="5">
                  <c:v>4.4631311738707498E-3</c:v>
                </c:pt>
                <c:pt idx="6">
                  <c:v>3.1794013920886698E-3</c:v>
                </c:pt>
                <c:pt idx="7">
                  <c:v>1.10686371694621E-2</c:v>
                </c:pt>
                <c:pt idx="8">
                  <c:v>0</c:v>
                </c:pt>
                <c:pt idx="9">
                  <c:v>2.0733957710044101E-3</c:v>
                </c:pt>
                <c:pt idx="10">
                  <c:v>0</c:v>
                </c:pt>
                <c:pt idx="11">
                  <c:v>0</c:v>
                </c:pt>
                <c:pt idx="12">
                  <c:v>0</c:v>
                </c:pt>
                <c:pt idx="13">
                  <c:v>0</c:v>
                </c:pt>
                <c:pt idx="14">
                  <c:v>2.6448190426971098E-3</c:v>
                </c:pt>
                <c:pt idx="15">
                  <c:v>1.2892193290464799E-2</c:v>
                </c:pt>
                <c:pt idx="16">
                  <c:v>3.9534129814268702E-3</c:v>
                </c:pt>
                <c:pt idx="17">
                  <c:v>7.6031935846077297E-3</c:v>
                </c:pt>
                <c:pt idx="18">
                  <c:v>0</c:v>
                </c:pt>
                <c:pt idx="19">
                  <c:v>0</c:v>
                </c:pt>
                <c:pt idx="20">
                  <c:v>0</c:v>
                </c:pt>
                <c:pt idx="21">
                  <c:v>4.89616481281445E-3</c:v>
                </c:pt>
                <c:pt idx="22">
                  <c:v>3.1627746291950898E-3</c:v>
                </c:pt>
                <c:pt idx="23">
                  <c:v>4.8663250911979697E-3</c:v>
                </c:pt>
                <c:pt idx="24">
                  <c:v>2.06535512566471E-3</c:v>
                </c:pt>
                <c:pt idx="25">
                  <c:v>0</c:v>
                </c:pt>
                <c:pt idx="26">
                  <c:v>0</c:v>
                </c:pt>
                <c:pt idx="27">
                  <c:v>2.4868560559190799E-2</c:v>
                </c:pt>
                <c:pt idx="28">
                  <c:v>9.7051219994492301E-4</c:v>
                </c:pt>
                <c:pt idx="29">
                  <c:v>1.33448584383483E-3</c:v>
                </c:pt>
                <c:pt idx="30">
                  <c:v>3.45767622319846E-3</c:v>
                </c:pt>
                <c:pt idx="31">
                  <c:v>0</c:v>
                </c:pt>
              </c:numCache>
            </c:numRef>
          </c:val>
          <c:smooth val="0"/>
          <c:extLst>
            <c:ext xmlns:c16="http://schemas.microsoft.com/office/drawing/2014/chart" uri="{C3380CC4-5D6E-409C-BE32-E72D297353CC}">
              <c16:uniqueId val="{00000003-A27C-4352-A166-102D4096BC2D}"/>
            </c:ext>
          </c:extLst>
        </c:ser>
        <c:ser>
          <c:idx val="4"/>
          <c:order val="4"/>
          <c:tx>
            <c:strRef>
              <c:f>Sheet1!$F$1</c:f>
              <c:strCache>
                <c:ptCount val="1"/>
                <c:pt idx="0">
                  <c:v>Suzuki Motos Argentina</c:v>
                </c:pt>
              </c:strCache>
            </c:strRef>
          </c:tx>
          <c:spPr>
            <a:ln w="28575" cap="rnd">
              <a:solidFill>
                <a:schemeClr val="accent5"/>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Sheet1!$F$2:$F$33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16.152019002375301</c:v>
                </c:pt>
                <c:pt idx="17">
                  <c:v>0</c:v>
                </c:pt>
                <c:pt idx="18">
                  <c:v>0</c:v>
                </c:pt>
                <c:pt idx="19">
                  <c:v>0</c:v>
                </c:pt>
                <c:pt idx="20">
                  <c:v>5.8441558441558401</c:v>
                </c:pt>
                <c:pt idx="21">
                  <c:v>0</c:v>
                </c:pt>
                <c:pt idx="22">
                  <c:v>4.1478129713423799</c:v>
                </c:pt>
                <c:pt idx="23">
                  <c:v>0.91356289529163703</c:v>
                </c:pt>
                <c:pt idx="24">
                  <c:v>0</c:v>
                </c:pt>
                <c:pt idx="25">
                  <c:v>2.22496909765142</c:v>
                </c:pt>
                <c:pt idx="26">
                  <c:v>0</c:v>
                </c:pt>
                <c:pt idx="27">
                  <c:v>4.2354235423542397</c:v>
                </c:pt>
                <c:pt idx="28">
                  <c:v>0.78165711307972896</c:v>
                </c:pt>
                <c:pt idx="29">
                  <c:v>1.18259224219489</c:v>
                </c:pt>
                <c:pt idx="30">
                  <c:v>0.661157024793388</c:v>
                </c:pt>
                <c:pt idx="31">
                  <c:v>0</c:v>
                </c:pt>
              </c:numCache>
            </c:numRef>
          </c:val>
          <c:smooth val="0"/>
          <c:extLst>
            <c:ext xmlns:c16="http://schemas.microsoft.com/office/drawing/2014/chart" uri="{C3380CC4-5D6E-409C-BE32-E72D297353CC}">
              <c16:uniqueId val="{00000004-A27C-4352-A166-102D4096BC2D}"/>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Sheet1!$G$2:$G$33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2.1288202344363301E-2</c:v>
                </c:pt>
                <c:pt idx="24">
                  <c:v>0</c:v>
                </c:pt>
                <c:pt idx="25">
                  <c:v>0</c:v>
                </c:pt>
                <c:pt idx="26">
                  <c:v>4.70137404309297E-2</c:v>
                </c:pt>
                <c:pt idx="27">
                  <c:v>0.13084128730085501</c:v>
                </c:pt>
                <c:pt idx="28">
                  <c:v>0</c:v>
                </c:pt>
                <c:pt idx="29">
                  <c:v>0</c:v>
                </c:pt>
                <c:pt idx="30">
                  <c:v>0</c:v>
                </c:pt>
                <c:pt idx="31">
                  <c:v>0</c:v>
                </c:pt>
              </c:numCache>
            </c:numRef>
          </c:val>
          <c:smooth val="0"/>
          <c:extLst>
            <c:ext xmlns:c16="http://schemas.microsoft.com/office/drawing/2014/chart" uri="{C3380CC4-5D6E-409C-BE32-E72D297353CC}">
              <c16:uniqueId val="{00000005-A27C-4352-A166-102D4096BC2D}"/>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Sheet1!$H$2:$H$33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4.0155899374040398E-2</c:v>
                </c:pt>
                <c:pt idx="20">
                  <c:v>0</c:v>
                </c:pt>
                <c:pt idx="21">
                  <c:v>0</c:v>
                </c:pt>
                <c:pt idx="22">
                  <c:v>0</c:v>
                </c:pt>
                <c:pt idx="23">
                  <c:v>0</c:v>
                </c:pt>
                <c:pt idx="24">
                  <c:v>0</c:v>
                </c:pt>
                <c:pt idx="25">
                  <c:v>0</c:v>
                </c:pt>
                <c:pt idx="26">
                  <c:v>0</c:v>
                </c:pt>
                <c:pt idx="27">
                  <c:v>5.9061163741170403E-2</c:v>
                </c:pt>
                <c:pt idx="28">
                  <c:v>0</c:v>
                </c:pt>
                <c:pt idx="29">
                  <c:v>0</c:v>
                </c:pt>
                <c:pt idx="30">
                  <c:v>8.9766606822262104E-2</c:v>
                </c:pt>
                <c:pt idx="31">
                  <c:v>0</c:v>
                </c:pt>
              </c:numCache>
            </c:numRef>
          </c:val>
          <c:smooth val="0"/>
          <c:extLst>
            <c:ext xmlns:c16="http://schemas.microsoft.com/office/drawing/2014/chart" uri="{C3380CC4-5D6E-409C-BE32-E72D297353CC}">
              <c16:uniqueId val="{00000006-A27C-4352-A166-102D4096BC2D}"/>
            </c:ext>
          </c:extLst>
        </c:ser>
        <c:dLbls>
          <c:showLegendKey val="0"/>
          <c:showVal val="0"/>
          <c:showCatName val="0"/>
          <c:showSerName val="0"/>
          <c:showPercent val="0"/>
          <c:showBubbleSize val="0"/>
        </c:dLbls>
        <c:smooth val="0"/>
        <c:axId val="393975784"/>
        <c:axId val="393983984"/>
      </c:lineChart>
      <c:dateAx>
        <c:axId val="393975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83984"/>
        <c:crosses val="autoZero"/>
        <c:auto val="1"/>
        <c:lblOffset val="100"/>
        <c:baseTimeUnit val="days"/>
      </c:dateAx>
      <c:valAx>
        <c:axId val="393983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75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4.636017337853E-3</c:v>
                </c:pt>
                <c:pt idx="1">
                  <c:v>6.4394112082628401E-3</c:v>
                </c:pt>
                <c:pt idx="2">
                  <c:v>4.4092406387676499E-3</c:v>
                </c:pt>
                <c:pt idx="3">
                  <c:v>0</c:v>
                </c:pt>
              </c:numCache>
            </c:numRef>
          </c:val>
          <c:extLst>
            <c:ext xmlns:c16="http://schemas.microsoft.com/office/drawing/2014/chart" uri="{C3380CC4-5D6E-409C-BE32-E72D297353CC}">
              <c16:uniqueId val="{00000000-7276-43A3-8DE6-9749C3739F53}"/>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2.7869381345097602E-3</c:v>
                </c:pt>
                <c:pt idx="1">
                  <c:v>8.6092583939909907E-3</c:v>
                </c:pt>
                <c:pt idx="2">
                  <c:v>2.7032549074111701E-3</c:v>
                </c:pt>
                <c:pt idx="3">
                  <c:v>0</c:v>
                </c:pt>
              </c:numCache>
            </c:numRef>
          </c:val>
          <c:extLst>
            <c:ext xmlns:c16="http://schemas.microsoft.com/office/drawing/2014/chart" uri="{C3380CC4-5D6E-409C-BE32-E72D297353CC}">
              <c16:uniqueId val="{00000001-7276-43A3-8DE6-9749C3739F53}"/>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7.1623210380109903E-3</c:v>
                </c:pt>
                <c:pt idx="1">
                  <c:v>2.39564211761123E-2</c:v>
                </c:pt>
                <c:pt idx="2">
                  <c:v>1.56287647415067E-2</c:v>
                </c:pt>
                <c:pt idx="3">
                  <c:v>0</c:v>
                </c:pt>
              </c:numCache>
            </c:numRef>
          </c:val>
          <c:extLst>
            <c:ext xmlns:c16="http://schemas.microsoft.com/office/drawing/2014/chart" uri="{C3380CC4-5D6E-409C-BE32-E72D297353CC}">
              <c16:uniqueId val="{00000002-7276-43A3-8DE6-9749C3739F53}"/>
            </c:ext>
          </c:extLst>
        </c:ser>
        <c:ser>
          <c:idx val="3"/>
          <c:order val="3"/>
          <c:tx>
            <c:strRef>
              <c:f>Sheet1!$E$1</c:f>
              <c:strCache>
                <c:ptCount val="1"/>
                <c:pt idx="0">
                  <c:v>Benelli</c:v>
                </c:pt>
              </c:strCache>
            </c:strRef>
          </c:tx>
          <c:spPr>
            <a:solidFill>
              <a:schemeClr val="accent4"/>
            </a:solidFill>
            <a:ln>
              <a:noFill/>
            </a:ln>
            <a:effectLst/>
          </c:spPr>
          <c:invertIfNegative val="0"/>
          <c:cat>
            <c:strRef>
              <c:f>Sheet1!$A$2:$A$5</c:f>
              <c:strCache>
                <c:ptCount val="4"/>
                <c:pt idx="0">
                  <c:v>Album</c:v>
                </c:pt>
                <c:pt idx="1">
                  <c:v>Photo</c:v>
                </c:pt>
                <c:pt idx="2">
                  <c:v>Video</c:v>
                </c:pt>
                <c:pt idx="3">
                  <c:v>Link</c:v>
                </c:pt>
              </c:strCache>
            </c:strRef>
          </c:cat>
          <c:val>
            <c:numRef>
              <c:f>Sheet1!$E$2:$E$5</c:f>
              <c:numCache>
                <c:formatCode>General</c:formatCode>
                <c:ptCount val="4"/>
                <c:pt idx="0">
                  <c:v>1.7423739053986701E-3</c:v>
                </c:pt>
                <c:pt idx="1">
                  <c:v>7.1821354232131703E-3</c:v>
                </c:pt>
                <c:pt idx="2">
                  <c:v>3.8592328984069701E-3</c:v>
                </c:pt>
                <c:pt idx="3">
                  <c:v>0</c:v>
                </c:pt>
              </c:numCache>
            </c:numRef>
          </c:val>
          <c:extLst>
            <c:ext xmlns:c16="http://schemas.microsoft.com/office/drawing/2014/chart" uri="{C3380CC4-5D6E-409C-BE32-E72D297353CC}">
              <c16:uniqueId val="{00000003-7276-43A3-8DE6-9749C3739F53}"/>
            </c:ext>
          </c:extLst>
        </c:ser>
        <c:ser>
          <c:idx val="4"/>
          <c:order val="4"/>
          <c:tx>
            <c:strRef>
              <c:f>Sheet1!$F$1</c:f>
              <c:strCache>
                <c:ptCount val="1"/>
                <c:pt idx="0">
                  <c:v>Suzuki Motos Argentina</c:v>
                </c:pt>
              </c:strCache>
            </c:strRef>
          </c:tx>
          <c:spPr>
            <a:solidFill>
              <a:schemeClr val="accent5"/>
            </a:solidFill>
            <a:ln>
              <a:noFill/>
            </a:ln>
            <a:effectLst/>
          </c:spPr>
          <c:invertIfNegative val="0"/>
          <c:cat>
            <c:strRef>
              <c:f>Sheet1!$A$2:$A$5</c:f>
              <c:strCache>
                <c:ptCount val="4"/>
                <c:pt idx="0">
                  <c:v>Album</c:v>
                </c:pt>
                <c:pt idx="1">
                  <c:v>Photo</c:v>
                </c:pt>
                <c:pt idx="2">
                  <c:v>Video</c:v>
                </c:pt>
                <c:pt idx="3">
                  <c:v>Link</c:v>
                </c:pt>
              </c:strCache>
            </c:strRef>
          </c:cat>
          <c:val>
            <c:numRef>
              <c:f>Sheet1!$F$2:$F$5</c:f>
              <c:numCache>
                <c:formatCode>General</c:formatCode>
                <c:ptCount val="4"/>
                <c:pt idx="0">
                  <c:v>1.51586195483403</c:v>
                </c:pt>
                <c:pt idx="1">
                  <c:v>5.7732563828342798</c:v>
                </c:pt>
                <c:pt idx="2">
                  <c:v>5.8332509072832002</c:v>
                </c:pt>
                <c:pt idx="3">
                  <c:v>0</c:v>
                </c:pt>
              </c:numCache>
            </c:numRef>
          </c:val>
          <c:extLst>
            <c:ext xmlns:c16="http://schemas.microsoft.com/office/drawing/2014/chart" uri="{C3380CC4-5D6E-409C-BE32-E72D297353CC}">
              <c16:uniqueId val="{00000004-7276-43A3-8DE6-9749C3739F53}"/>
            </c:ext>
          </c:extLst>
        </c:ser>
        <c:ser>
          <c:idx val="5"/>
          <c:order val="5"/>
          <c:tx>
            <c:strRef>
              <c:f>Sheet1!$G$1</c:f>
              <c:strCache>
                <c:ptCount val="1"/>
                <c:pt idx="0">
                  <c:v>KTM Argentina</c:v>
                </c:pt>
              </c:strCache>
            </c:strRef>
          </c:tx>
          <c:spPr>
            <a:solidFill>
              <a:schemeClr val="accent6"/>
            </a:solidFill>
            <a:ln>
              <a:noFill/>
            </a:ln>
            <a:effectLst/>
          </c:spPr>
          <c:invertIfNegative val="0"/>
          <c:cat>
            <c:strRef>
              <c:f>Sheet1!$A$2:$A$5</c:f>
              <c:strCache>
                <c:ptCount val="4"/>
                <c:pt idx="0">
                  <c:v>Album</c:v>
                </c:pt>
                <c:pt idx="1">
                  <c:v>Photo</c:v>
                </c:pt>
                <c:pt idx="2">
                  <c:v>Video</c:v>
                </c:pt>
                <c:pt idx="3">
                  <c:v>Link</c:v>
                </c:pt>
              </c:strCache>
            </c:strRef>
          </c:cat>
          <c:val>
            <c:numRef>
              <c:f>Sheet1!$G$2:$G$5</c:f>
              <c:numCache>
                <c:formatCode>General</c:formatCode>
                <c:ptCount val="4"/>
                <c:pt idx="0">
                  <c:v>0</c:v>
                </c:pt>
                <c:pt idx="1">
                  <c:v>6.6380898336293404E-2</c:v>
                </c:pt>
                <c:pt idx="2">
                  <c:v>0</c:v>
                </c:pt>
                <c:pt idx="3">
                  <c:v>0</c:v>
                </c:pt>
              </c:numCache>
            </c:numRef>
          </c:val>
          <c:extLst>
            <c:ext xmlns:c16="http://schemas.microsoft.com/office/drawing/2014/chart" uri="{C3380CC4-5D6E-409C-BE32-E72D297353CC}">
              <c16:uniqueId val="{00000005-7276-43A3-8DE6-9749C3739F53}"/>
            </c:ext>
          </c:extLst>
        </c:ser>
        <c:ser>
          <c:idx val="6"/>
          <c:order val="6"/>
          <c:tx>
            <c:strRef>
              <c:f>Sheet1!$H$1</c:f>
              <c:strCache>
                <c:ptCount val="1"/>
                <c:pt idx="0">
                  <c:v>Kawasaki Argentina</c:v>
                </c:pt>
              </c:strCache>
            </c:strRef>
          </c:tx>
          <c:spPr>
            <a:solidFill>
              <a:schemeClr val="accent1">
                <a:lumMod val="60000"/>
              </a:schemeClr>
            </a:solidFill>
            <a:ln>
              <a:noFill/>
            </a:ln>
            <a:effectLst/>
          </c:spPr>
          <c:invertIfNegative val="0"/>
          <c:cat>
            <c:strRef>
              <c:f>Sheet1!$A$2:$A$5</c:f>
              <c:strCache>
                <c:ptCount val="4"/>
                <c:pt idx="0">
                  <c:v>Album</c:v>
                </c:pt>
                <c:pt idx="1">
                  <c:v>Photo</c:v>
                </c:pt>
                <c:pt idx="2">
                  <c:v>Video</c:v>
                </c:pt>
                <c:pt idx="3">
                  <c:v>Link</c:v>
                </c:pt>
              </c:strCache>
            </c:strRef>
          </c:cat>
          <c:val>
            <c:numRef>
              <c:f>Sheet1!$H$2:$H$5</c:f>
              <c:numCache>
                <c:formatCode>General</c:formatCode>
                <c:ptCount val="4"/>
                <c:pt idx="0">
                  <c:v>4.0156847923654697E-2</c:v>
                </c:pt>
                <c:pt idx="1">
                  <c:v>7.4410342267485094E-2</c:v>
                </c:pt>
                <c:pt idx="2">
                  <c:v>0</c:v>
                </c:pt>
              </c:numCache>
            </c:numRef>
          </c:val>
          <c:extLst>
            <c:ext xmlns:c16="http://schemas.microsoft.com/office/drawing/2014/chart" uri="{C3380CC4-5D6E-409C-BE32-E72D297353CC}">
              <c16:uniqueId val="{00000006-7276-43A3-8DE6-9749C3739F53}"/>
            </c:ext>
          </c:extLst>
        </c:ser>
        <c:dLbls>
          <c:showLegendKey val="0"/>
          <c:showVal val="0"/>
          <c:showCatName val="0"/>
          <c:showSerName val="0"/>
          <c:showPercent val="0"/>
          <c:showBubbleSize val="0"/>
        </c:dLbls>
        <c:gapWidth val="219"/>
        <c:overlap val="-27"/>
        <c:axId val="393981688"/>
        <c:axId val="393981360"/>
      </c:barChart>
      <c:catAx>
        <c:axId val="393981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81360"/>
        <c:crosses val="autoZero"/>
        <c:auto val="1"/>
        <c:lblAlgn val="ctr"/>
        <c:lblOffset val="100"/>
        <c:noMultiLvlLbl val="0"/>
      </c:catAx>
      <c:valAx>
        <c:axId val="393981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81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4.7023555862514901E-3</c:v>
                </c:pt>
                <c:pt idx="11">
                  <c:v>5.4615900819483401E-3</c:v>
                </c:pt>
                <c:pt idx="12">
                  <c:v>7.5433620862784302E-3</c:v>
                </c:pt>
                <c:pt idx="13">
                  <c:v>6.07387596557484E-3</c:v>
                </c:pt>
                <c:pt idx="14">
                  <c:v>1.8613490862245501E-3</c:v>
                </c:pt>
                <c:pt idx="15">
                  <c:v>0</c:v>
                </c:pt>
                <c:pt idx="16">
                  <c:v>0</c:v>
                </c:pt>
                <c:pt idx="17">
                  <c:v>3.3308352069281399E-3</c:v>
                </c:pt>
                <c:pt idx="18">
                  <c:v>4.01659539658981E-3</c:v>
                </c:pt>
                <c:pt idx="19">
                  <c:v>0</c:v>
                </c:pt>
                <c:pt idx="20">
                  <c:v>0</c:v>
                </c:pt>
                <c:pt idx="21">
                  <c:v>0</c:v>
                </c:pt>
                <c:pt idx="22">
                  <c:v>0</c:v>
                </c:pt>
                <c:pt idx="23">
                  <c:v>0</c:v>
                </c:pt>
              </c:numCache>
            </c:numRef>
          </c:val>
          <c:smooth val="0"/>
          <c:extLst>
            <c:ext xmlns:c16="http://schemas.microsoft.com/office/drawing/2014/chart" uri="{C3380CC4-5D6E-409C-BE32-E72D297353CC}">
              <c16:uniqueId val="{00000000-D48C-4E25-A8EF-19C6CD15CE99}"/>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1.1383493933796E-2</c:v>
                </c:pt>
                <c:pt idx="9">
                  <c:v>1.7474661740476301E-3</c:v>
                </c:pt>
                <c:pt idx="10">
                  <c:v>8.5525987318388307E-3</c:v>
                </c:pt>
                <c:pt idx="11">
                  <c:v>2.1468870138299499E-3</c:v>
                </c:pt>
                <c:pt idx="12">
                  <c:v>2.5819704285928299E-3</c:v>
                </c:pt>
                <c:pt idx="13">
                  <c:v>1.8972489889660001E-3</c:v>
                </c:pt>
                <c:pt idx="14">
                  <c:v>6.09116780668031E-3</c:v>
                </c:pt>
                <c:pt idx="15">
                  <c:v>3.4949323480952602E-3</c:v>
                </c:pt>
                <c:pt idx="16">
                  <c:v>9.8057816166558492E-3</c:v>
                </c:pt>
                <c:pt idx="17">
                  <c:v>6.8400818812721599E-3</c:v>
                </c:pt>
                <c:pt idx="18">
                  <c:v>2.5712716560986602E-3</c:v>
                </c:pt>
                <c:pt idx="19">
                  <c:v>0</c:v>
                </c:pt>
                <c:pt idx="20">
                  <c:v>0</c:v>
                </c:pt>
                <c:pt idx="21">
                  <c:v>0</c:v>
                </c:pt>
                <c:pt idx="22">
                  <c:v>0</c:v>
                </c:pt>
                <c:pt idx="23">
                  <c:v>0</c:v>
                </c:pt>
              </c:numCache>
            </c:numRef>
          </c:val>
          <c:smooth val="0"/>
          <c:extLst>
            <c:ext xmlns:c16="http://schemas.microsoft.com/office/drawing/2014/chart" uri="{C3380CC4-5D6E-409C-BE32-E72D297353CC}">
              <c16:uniqueId val="{00000001-D48C-4E25-A8EF-19C6CD15CE99}"/>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8.4623847000084608E-3</c:v>
                </c:pt>
                <c:pt idx="14">
                  <c:v>1.5622864061554101E-2</c:v>
                </c:pt>
                <c:pt idx="15">
                  <c:v>5.2076213538513598E-2</c:v>
                </c:pt>
                <c:pt idx="16">
                  <c:v>7.1604793615456198E-3</c:v>
                </c:pt>
                <c:pt idx="17">
                  <c:v>0</c:v>
                </c:pt>
                <c:pt idx="18">
                  <c:v>0</c:v>
                </c:pt>
                <c:pt idx="19">
                  <c:v>1.04152427077027E-2</c:v>
                </c:pt>
                <c:pt idx="20">
                  <c:v>0</c:v>
                </c:pt>
                <c:pt idx="21">
                  <c:v>1.59483403961698E-2</c:v>
                </c:pt>
                <c:pt idx="22">
                  <c:v>2.4085248761562501E-2</c:v>
                </c:pt>
                <c:pt idx="23">
                  <c:v>0</c:v>
                </c:pt>
              </c:numCache>
            </c:numRef>
          </c:val>
          <c:smooth val="0"/>
          <c:extLst>
            <c:ext xmlns:c16="http://schemas.microsoft.com/office/drawing/2014/chart" uri="{C3380CC4-5D6E-409C-BE32-E72D297353CC}">
              <c16:uniqueId val="{00000002-D48C-4E25-A8EF-19C6CD15CE99}"/>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1.28398998366108E-2</c:v>
                </c:pt>
                <c:pt idx="10">
                  <c:v>6.2373921007232297E-3</c:v>
                </c:pt>
                <c:pt idx="11">
                  <c:v>2.3732516285678599E-3</c:v>
                </c:pt>
                <c:pt idx="12">
                  <c:v>1.34687100971715E-2</c:v>
                </c:pt>
                <c:pt idx="13">
                  <c:v>2.1298412051250098E-3</c:v>
                </c:pt>
                <c:pt idx="14">
                  <c:v>2.8397882735000102E-3</c:v>
                </c:pt>
                <c:pt idx="15">
                  <c:v>3.9554193809464401E-3</c:v>
                </c:pt>
                <c:pt idx="16">
                  <c:v>1.3387573289357199E-3</c:v>
                </c:pt>
                <c:pt idx="17">
                  <c:v>4.0162719868071604E-3</c:v>
                </c:pt>
                <c:pt idx="18">
                  <c:v>3.16433550475715E-3</c:v>
                </c:pt>
                <c:pt idx="19">
                  <c:v>2.6775146578714398E-3</c:v>
                </c:pt>
                <c:pt idx="20">
                  <c:v>2.1906938109857201E-3</c:v>
                </c:pt>
                <c:pt idx="21">
                  <c:v>0</c:v>
                </c:pt>
                <c:pt idx="22">
                  <c:v>0</c:v>
                </c:pt>
                <c:pt idx="23">
                  <c:v>0</c:v>
                </c:pt>
              </c:numCache>
            </c:numRef>
          </c:val>
          <c:smooth val="0"/>
          <c:extLst>
            <c:ext xmlns:c16="http://schemas.microsoft.com/office/drawing/2014/chart" uri="{C3380CC4-5D6E-409C-BE32-E72D297353CC}">
              <c16:uniqueId val="{00000003-D48C-4E25-A8EF-19C6CD15CE99}"/>
            </c:ext>
          </c:extLst>
        </c:ser>
        <c:ser>
          <c:idx val="4"/>
          <c:order val="4"/>
          <c:tx>
            <c:strRef>
              <c:f>Sheet1!$F$1</c:f>
              <c:strCache>
                <c:ptCount val="1"/>
                <c:pt idx="0">
                  <c:v>Suzuki Motos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0.95114569822741002</c:v>
                </c:pt>
                <c:pt idx="11">
                  <c:v>0</c:v>
                </c:pt>
                <c:pt idx="12">
                  <c:v>1.3780804150454</c:v>
                </c:pt>
                <c:pt idx="13">
                  <c:v>3.5667963683527901</c:v>
                </c:pt>
                <c:pt idx="14">
                  <c:v>1.4591439688715999</c:v>
                </c:pt>
                <c:pt idx="15">
                  <c:v>0</c:v>
                </c:pt>
                <c:pt idx="16">
                  <c:v>0</c:v>
                </c:pt>
                <c:pt idx="17">
                  <c:v>1.27539991353221</c:v>
                </c:pt>
                <c:pt idx="18">
                  <c:v>2.6032981285899601</c:v>
                </c:pt>
                <c:pt idx="19">
                  <c:v>2.4481193255512301</c:v>
                </c:pt>
                <c:pt idx="20">
                  <c:v>0</c:v>
                </c:pt>
                <c:pt idx="21">
                  <c:v>0</c:v>
                </c:pt>
                <c:pt idx="22">
                  <c:v>0</c:v>
                </c:pt>
                <c:pt idx="23">
                  <c:v>0</c:v>
                </c:pt>
              </c:numCache>
            </c:numRef>
          </c:val>
          <c:smooth val="0"/>
          <c:extLst>
            <c:ext xmlns:c16="http://schemas.microsoft.com/office/drawing/2014/chart" uri="{C3380CC4-5D6E-409C-BE32-E72D297353CC}">
              <c16:uniqueId val="{00000004-D48C-4E25-A8EF-19C6CD15CE99}"/>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1.6398891966759001E-2</c:v>
                </c:pt>
                <c:pt idx="17">
                  <c:v>0</c:v>
                </c:pt>
                <c:pt idx="18">
                  <c:v>5.2299168975069303E-2</c:v>
                </c:pt>
                <c:pt idx="19">
                  <c:v>0</c:v>
                </c:pt>
                <c:pt idx="20">
                  <c:v>0</c:v>
                </c:pt>
                <c:pt idx="21">
                  <c:v>0</c:v>
                </c:pt>
                <c:pt idx="22">
                  <c:v>0</c:v>
                </c:pt>
                <c:pt idx="23">
                  <c:v>0</c:v>
                </c:pt>
              </c:numCache>
            </c:numRef>
          </c:val>
          <c:smooth val="0"/>
          <c:extLst>
            <c:ext xmlns:c16="http://schemas.microsoft.com/office/drawing/2014/chart" uri="{C3380CC4-5D6E-409C-BE32-E72D297353CC}">
              <c16:uniqueId val="{00000005-D48C-4E25-A8EF-19C6CD15CE99}"/>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8.9753885398460007E-2</c:v>
                </c:pt>
                <c:pt idx="11">
                  <c:v>4.0153053994047901E-2</c:v>
                </c:pt>
                <c:pt idx="12">
                  <c:v>0.106287495866597</c:v>
                </c:pt>
                <c:pt idx="13">
                  <c:v>0</c:v>
                </c:pt>
                <c:pt idx="14">
                  <c:v>0</c:v>
                </c:pt>
                <c:pt idx="15">
                  <c:v>6.6134441872549493E-2</c:v>
                </c:pt>
                <c:pt idx="16">
                  <c:v>3.0705276583683699E-2</c:v>
                </c:pt>
                <c:pt idx="17">
                  <c:v>0</c:v>
                </c:pt>
                <c:pt idx="18">
                  <c:v>8.9753885398460007E-2</c:v>
                </c:pt>
                <c:pt idx="19">
                  <c:v>0</c:v>
                </c:pt>
                <c:pt idx="20">
                  <c:v>3.5429165288865798E-2</c:v>
                </c:pt>
                <c:pt idx="21">
                  <c:v>0</c:v>
                </c:pt>
                <c:pt idx="22">
                  <c:v>0</c:v>
                </c:pt>
                <c:pt idx="23">
                  <c:v>0</c:v>
                </c:pt>
              </c:numCache>
            </c:numRef>
          </c:val>
          <c:smooth val="0"/>
          <c:extLst>
            <c:ext xmlns:c16="http://schemas.microsoft.com/office/drawing/2014/chart" uri="{C3380CC4-5D6E-409C-BE32-E72D297353CC}">
              <c16:uniqueId val="{00000006-D48C-4E25-A8EF-19C6CD15CE99}"/>
            </c:ext>
          </c:extLst>
        </c:ser>
        <c:dLbls>
          <c:showLegendKey val="0"/>
          <c:showVal val="0"/>
          <c:showCatName val="0"/>
          <c:showSerName val="0"/>
          <c:showPercent val="0"/>
          <c:showBubbleSize val="0"/>
        </c:dLbls>
        <c:smooth val="0"/>
        <c:axId val="393986936"/>
        <c:axId val="393986608"/>
      </c:lineChart>
      <c:catAx>
        <c:axId val="393986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86608"/>
        <c:crosses val="autoZero"/>
        <c:auto val="1"/>
        <c:lblAlgn val="ctr"/>
        <c:lblOffset val="100"/>
        <c:noMultiLvlLbl val="0"/>
      </c:catAx>
      <c:valAx>
        <c:axId val="393986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86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Sheet1!$B$2:$B$33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0-483B-43E3-A91E-F1214BC7C69A}"/>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Sheet1!$C$2:$C$33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1-483B-43E3-A91E-F1214BC7C69A}"/>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Sheet1!$D$2:$D$33</c:f>
              <c:numCache>
                <c:formatCode>General</c:formatCode>
                <c:ptCount val="32"/>
                <c:pt idx="0">
                  <c:v>0</c:v>
                </c:pt>
                <c:pt idx="1">
                  <c:v>1</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0</c:v>
                </c:pt>
                <c:pt idx="18">
                  <c:v>0</c:v>
                </c:pt>
                <c:pt idx="19">
                  <c:v>1</c:v>
                </c:pt>
                <c:pt idx="20">
                  <c:v>0</c:v>
                </c:pt>
                <c:pt idx="21">
                  <c:v>0</c:v>
                </c:pt>
                <c:pt idx="22">
                  <c:v>0</c:v>
                </c:pt>
                <c:pt idx="23">
                  <c:v>0</c:v>
                </c:pt>
                <c:pt idx="24">
                  <c:v>0</c:v>
                </c:pt>
                <c:pt idx="25">
                  <c:v>0</c:v>
                </c:pt>
                <c:pt idx="26">
                  <c:v>0</c:v>
                </c:pt>
                <c:pt idx="27">
                  <c:v>0</c:v>
                </c:pt>
                <c:pt idx="28">
                  <c:v>0</c:v>
                </c:pt>
                <c:pt idx="29">
                  <c:v>0</c:v>
                </c:pt>
                <c:pt idx="30">
                  <c:v>1</c:v>
                </c:pt>
                <c:pt idx="31">
                  <c:v>0</c:v>
                </c:pt>
              </c:numCache>
            </c:numRef>
          </c:val>
          <c:smooth val="0"/>
          <c:extLst>
            <c:ext xmlns:c16="http://schemas.microsoft.com/office/drawing/2014/chart" uri="{C3380CC4-5D6E-409C-BE32-E72D297353CC}">
              <c16:uniqueId val="{00000002-483B-43E3-A91E-F1214BC7C69A}"/>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Sheet1!$E$2:$E$33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3-483B-43E3-A91E-F1214BC7C69A}"/>
            </c:ext>
          </c:extLst>
        </c:ser>
        <c:ser>
          <c:idx val="4"/>
          <c:order val="4"/>
          <c:tx>
            <c:strRef>
              <c:f>Sheet1!$F$1</c:f>
              <c:strCache>
                <c:ptCount val="1"/>
                <c:pt idx="0">
                  <c:v>Suzuki Motos Argentina</c:v>
                </c:pt>
              </c:strCache>
            </c:strRef>
          </c:tx>
          <c:spPr>
            <a:ln w="28575" cap="rnd">
              <a:solidFill>
                <a:schemeClr val="accent5"/>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Sheet1!$F$2:$F$33</c:f>
              <c:numCache>
                <c:formatCode>General</c:formatCode>
                <c:ptCount val="32"/>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4-483B-43E3-A91E-F1214BC7C69A}"/>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Sheet1!$G$2:$G$33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5-483B-43E3-A91E-F1214BC7C69A}"/>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Sheet1!$H$2:$H$33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6-483B-43E3-A91E-F1214BC7C69A}"/>
            </c:ext>
          </c:extLst>
        </c:ser>
        <c:dLbls>
          <c:showLegendKey val="0"/>
          <c:showVal val="0"/>
          <c:showCatName val="0"/>
          <c:showSerName val="0"/>
          <c:showPercent val="0"/>
          <c:showBubbleSize val="0"/>
        </c:dLbls>
        <c:smooth val="0"/>
        <c:axId val="289683624"/>
        <c:axId val="289683296"/>
      </c:lineChart>
      <c:dateAx>
        <c:axId val="289683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683296"/>
        <c:crosses val="autoZero"/>
        <c:auto val="1"/>
        <c:lblOffset val="100"/>
        <c:baseTimeUnit val="days"/>
      </c:dateAx>
      <c:valAx>
        <c:axId val="289683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683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D14E2-CB82-4AEA-81F2-CAF1BF181B51}"/>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FBCC161F-C8D5-4756-900C-C3D1E0C98E86}"/>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503632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B4FA1-03A1-4090-B26C-FF7418A52272}"/>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001D5CE6-307F-494A-9DA4-F8FE654C8685}"/>
              </a:ext>
            </a:extLst>
          </p:cNvPr>
          <p:cNvGraphicFramePr>
            <a:graphicFrameLocks noGrp="1"/>
          </p:cNvGraphicFramePr>
          <p:nvPr>
            <p:ph type="tbl" sz="quarter" idx="13"/>
            <p:extLst>
              <p:ext uri="{D42A27DB-BD31-4B8C-83A1-F6EECF244321}">
                <p14:modId xmlns:p14="http://schemas.microsoft.com/office/powerpoint/2010/main" val="2382159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64066712"/>
                    </a:ext>
                  </a:extLst>
                </a:gridCol>
                <a:gridCol w="740664">
                  <a:extLst>
                    <a:ext uri="{9D8B030D-6E8A-4147-A177-3AD203B41FA5}">
                      <a16:colId xmlns:a16="http://schemas.microsoft.com/office/drawing/2014/main" val="1452900179"/>
                    </a:ext>
                  </a:extLst>
                </a:gridCol>
                <a:gridCol w="740664">
                  <a:extLst>
                    <a:ext uri="{9D8B030D-6E8A-4147-A177-3AD203B41FA5}">
                      <a16:colId xmlns:a16="http://schemas.microsoft.com/office/drawing/2014/main" val="2396747520"/>
                    </a:ext>
                  </a:extLst>
                </a:gridCol>
                <a:gridCol w="740664">
                  <a:extLst>
                    <a:ext uri="{9D8B030D-6E8A-4147-A177-3AD203B41FA5}">
                      <a16:colId xmlns:a16="http://schemas.microsoft.com/office/drawing/2014/main" val="282073693"/>
                    </a:ext>
                  </a:extLst>
                </a:gridCol>
                <a:gridCol w="740664">
                  <a:extLst>
                    <a:ext uri="{9D8B030D-6E8A-4147-A177-3AD203B41FA5}">
                      <a16:colId xmlns:a16="http://schemas.microsoft.com/office/drawing/2014/main" val="2601505790"/>
                    </a:ext>
                  </a:extLst>
                </a:gridCol>
                <a:gridCol w="740664">
                  <a:extLst>
                    <a:ext uri="{9D8B030D-6E8A-4147-A177-3AD203B41FA5}">
                      <a16:colId xmlns:a16="http://schemas.microsoft.com/office/drawing/2014/main" val="726068552"/>
                    </a:ext>
                  </a:extLst>
                </a:gridCol>
                <a:gridCol w="740664">
                  <a:extLst>
                    <a:ext uri="{9D8B030D-6E8A-4147-A177-3AD203B41FA5}">
                      <a16:colId xmlns:a16="http://schemas.microsoft.com/office/drawing/2014/main" val="1681561894"/>
                    </a:ext>
                  </a:extLst>
                </a:gridCol>
                <a:gridCol w="740664">
                  <a:extLst>
                    <a:ext uri="{9D8B030D-6E8A-4147-A177-3AD203B41FA5}">
                      <a16:colId xmlns:a16="http://schemas.microsoft.com/office/drawing/2014/main" val="2770771936"/>
                    </a:ext>
                  </a:extLst>
                </a:gridCol>
                <a:gridCol w="740664">
                  <a:extLst>
                    <a:ext uri="{9D8B030D-6E8A-4147-A177-3AD203B41FA5}">
                      <a16:colId xmlns:a16="http://schemas.microsoft.com/office/drawing/2014/main" val="17267813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552510451"/>
                  </a:ext>
                </a:extLst>
              </a:tr>
              <a:tr h="370840">
                <a:tc>
                  <a:txBody>
                    <a:bodyPr/>
                    <a:lstStyle/>
                    <a:p>
                      <a:r>
                        <a:rPr lang="en-US" sz="1000"/>
                        <a:t>Benelli</a:t>
                      </a:r>
                    </a:p>
                  </a:txBody>
                  <a:tcPr/>
                </a:tc>
                <a:tc>
                  <a:txBody>
                    <a:bodyPr/>
                    <a:lstStyle/>
                    <a:p>
                      <a:r>
                        <a:rPr lang="en-US" sz="1000"/>
                        <a:t>1648367</a:t>
                      </a:r>
                    </a:p>
                  </a:txBody>
                  <a:tcPr/>
                </a:tc>
                <a:tc>
                  <a:txBody>
                    <a:bodyPr/>
                    <a:lstStyle/>
                    <a:p>
                      <a:r>
                        <a:rPr lang="en-US" sz="1000"/>
                        <a:t>10221</a:t>
                      </a:r>
                    </a:p>
                  </a:txBody>
                  <a:tcPr/>
                </a:tc>
                <a:tc>
                  <a:txBody>
                    <a:bodyPr/>
                    <a:lstStyle/>
                    <a:p>
                      <a:r>
                        <a:rPr lang="en-US" sz="1000"/>
                        <a:t>22</a:t>
                      </a:r>
                    </a:p>
                  </a:txBody>
                  <a:tcPr/>
                </a:tc>
                <a:tc>
                  <a:txBody>
                    <a:bodyPr/>
                    <a:lstStyle/>
                    <a:p>
                      <a:r>
                        <a:rPr lang="en-US" sz="1000"/>
                        <a:t>1794</a:t>
                      </a:r>
                    </a:p>
                  </a:txBody>
                  <a:tcPr/>
                </a:tc>
                <a:tc>
                  <a:txBody>
                    <a:bodyPr/>
                    <a:lstStyle/>
                    <a:p>
                      <a:r>
                        <a:rPr lang="en-US" sz="1000"/>
                        <a:t>104</a:t>
                      </a:r>
                    </a:p>
                  </a:txBody>
                  <a:tcPr/>
                </a:tc>
                <a:tc>
                  <a:txBody>
                    <a:bodyPr/>
                    <a:lstStyle/>
                    <a:p>
                      <a:r>
                        <a:rPr lang="en-US" sz="1000"/>
                        <a:t>103</a:t>
                      </a:r>
                    </a:p>
                  </a:txBody>
                  <a:tcPr/>
                </a:tc>
                <a:tc>
                  <a:txBody>
                    <a:bodyPr/>
                    <a:lstStyle/>
                    <a:p>
                      <a:r>
                        <a:rPr lang="en-US" sz="1000"/>
                        <a:t>0</a:t>
                      </a:r>
                    </a:p>
                  </a:txBody>
                  <a:tcPr/>
                </a:tc>
                <a:tc>
                  <a:txBody>
                    <a:bodyPr/>
                    <a:lstStyle/>
                    <a:p>
                      <a:r>
                        <a:rPr lang="en-US" sz="1000"/>
                        <a:t>0.0055 %</a:t>
                      </a:r>
                    </a:p>
                  </a:txBody>
                  <a:tcPr/>
                </a:tc>
                <a:extLst>
                  <a:ext uri="{0D108BD9-81ED-4DB2-BD59-A6C34878D82A}">
                    <a16:rowId xmlns:a16="http://schemas.microsoft.com/office/drawing/2014/main" val="1124046129"/>
                  </a:ext>
                </a:extLst>
              </a:tr>
              <a:tr h="370840">
                <a:tc>
                  <a:txBody>
                    <a:bodyPr/>
                    <a:lstStyle/>
                    <a:p>
                      <a:r>
                        <a:rPr lang="en-US" sz="1000"/>
                        <a:t>Honda Argentina</a:t>
                      </a:r>
                    </a:p>
                  </a:txBody>
                  <a:tcPr/>
                </a:tc>
                <a:tc>
                  <a:txBody>
                    <a:bodyPr/>
                    <a:lstStyle/>
                    <a:p>
                      <a:r>
                        <a:rPr lang="en-US" sz="1000"/>
                        <a:t>1020201</a:t>
                      </a:r>
                    </a:p>
                  </a:txBody>
                  <a:tcPr/>
                </a:tc>
                <a:tc>
                  <a:txBody>
                    <a:bodyPr/>
                    <a:lstStyle/>
                    <a:p>
                      <a:r>
                        <a:rPr lang="en-US" sz="1000"/>
                        <a:t>-1129</a:t>
                      </a:r>
                    </a:p>
                  </a:txBody>
                  <a:tcPr/>
                </a:tc>
                <a:tc>
                  <a:txBody>
                    <a:bodyPr/>
                    <a:lstStyle/>
                    <a:p>
                      <a:r>
                        <a:rPr lang="en-US" sz="1000"/>
                        <a:t>18</a:t>
                      </a:r>
                    </a:p>
                  </a:txBody>
                  <a:tcPr/>
                </a:tc>
                <a:tc>
                  <a:txBody>
                    <a:bodyPr/>
                    <a:lstStyle/>
                    <a:p>
                      <a:r>
                        <a:rPr lang="en-US" sz="1000"/>
                        <a:t>815</a:t>
                      </a:r>
                    </a:p>
                  </a:txBody>
                  <a:tcPr/>
                </a:tc>
                <a:tc>
                  <a:txBody>
                    <a:bodyPr/>
                    <a:lstStyle/>
                    <a:p>
                      <a:r>
                        <a:rPr lang="en-US" sz="1000"/>
                        <a:t>76</a:t>
                      </a:r>
                    </a:p>
                  </a:txBody>
                  <a:tcPr/>
                </a:tc>
                <a:tc>
                  <a:txBody>
                    <a:bodyPr/>
                    <a:lstStyle/>
                    <a:p>
                      <a:r>
                        <a:rPr lang="en-US" sz="1000"/>
                        <a:t>78</a:t>
                      </a:r>
                    </a:p>
                  </a:txBody>
                  <a:tcPr/>
                </a:tc>
                <a:tc>
                  <a:txBody>
                    <a:bodyPr/>
                    <a:lstStyle/>
                    <a:p>
                      <a:r>
                        <a:rPr lang="en-US" sz="1000"/>
                        <a:t>0</a:t>
                      </a:r>
                    </a:p>
                  </a:txBody>
                  <a:tcPr/>
                </a:tc>
                <a:tc>
                  <a:txBody>
                    <a:bodyPr/>
                    <a:lstStyle/>
                    <a:p>
                      <a:r>
                        <a:rPr lang="en-US" sz="1000"/>
                        <a:t>0.0053 %</a:t>
                      </a:r>
                    </a:p>
                  </a:txBody>
                  <a:tcPr/>
                </a:tc>
                <a:extLst>
                  <a:ext uri="{0D108BD9-81ED-4DB2-BD59-A6C34878D82A}">
                    <a16:rowId xmlns:a16="http://schemas.microsoft.com/office/drawing/2014/main" val="218867181"/>
                  </a:ext>
                </a:extLst>
              </a:tr>
              <a:tr h="370840">
                <a:tc>
                  <a:txBody>
                    <a:bodyPr/>
                    <a:lstStyle/>
                    <a:p>
                      <a:r>
                        <a:rPr lang="en-US" sz="1000"/>
                        <a:t>Yamaha Motor Argentina S.A</a:t>
                      </a:r>
                    </a:p>
                  </a:txBody>
                  <a:tcPr/>
                </a:tc>
                <a:tc>
                  <a:txBody>
                    <a:bodyPr/>
                    <a:lstStyle/>
                    <a:p>
                      <a:r>
                        <a:rPr lang="en-US" sz="1000"/>
                        <a:t>1001596</a:t>
                      </a:r>
                    </a:p>
                  </a:txBody>
                  <a:tcPr/>
                </a:tc>
                <a:tc>
                  <a:txBody>
                    <a:bodyPr/>
                    <a:lstStyle/>
                    <a:p>
                      <a:r>
                        <a:rPr lang="en-US" sz="1000"/>
                        <a:t>290</a:t>
                      </a:r>
                    </a:p>
                  </a:txBody>
                  <a:tcPr/>
                </a:tc>
                <a:tc>
                  <a:txBody>
                    <a:bodyPr/>
                    <a:lstStyle/>
                    <a:p>
                      <a:r>
                        <a:rPr lang="en-US" sz="1000"/>
                        <a:t>67</a:t>
                      </a:r>
                    </a:p>
                  </a:txBody>
                  <a:tcPr/>
                </a:tc>
                <a:tc>
                  <a:txBody>
                    <a:bodyPr/>
                    <a:lstStyle/>
                    <a:p>
                      <a:r>
                        <a:rPr lang="en-US" sz="1000"/>
                        <a:t>3928</a:t>
                      </a:r>
                    </a:p>
                  </a:txBody>
                  <a:tcPr/>
                </a:tc>
                <a:tc>
                  <a:txBody>
                    <a:bodyPr/>
                    <a:lstStyle/>
                    <a:p>
                      <a:r>
                        <a:rPr lang="en-US" sz="1000"/>
                        <a:t>207</a:t>
                      </a:r>
                    </a:p>
                  </a:txBody>
                  <a:tcPr/>
                </a:tc>
                <a:tc>
                  <a:txBody>
                    <a:bodyPr/>
                    <a:lstStyle/>
                    <a:p>
                      <a:r>
                        <a:rPr lang="en-US" sz="1000"/>
                        <a:t>172</a:t>
                      </a:r>
                    </a:p>
                  </a:txBody>
                  <a:tcPr/>
                </a:tc>
                <a:tc>
                  <a:txBody>
                    <a:bodyPr/>
                    <a:lstStyle/>
                    <a:p>
                      <a:r>
                        <a:rPr lang="en-US" sz="1000"/>
                        <a:t>0</a:t>
                      </a:r>
                    </a:p>
                  </a:txBody>
                  <a:tcPr/>
                </a:tc>
                <a:tc>
                  <a:txBody>
                    <a:bodyPr/>
                    <a:lstStyle/>
                    <a:p>
                      <a:r>
                        <a:rPr lang="en-US" sz="1000"/>
                        <a:t>0.0064 %</a:t>
                      </a:r>
                    </a:p>
                  </a:txBody>
                  <a:tcPr/>
                </a:tc>
                <a:extLst>
                  <a:ext uri="{0D108BD9-81ED-4DB2-BD59-A6C34878D82A}">
                    <a16:rowId xmlns:a16="http://schemas.microsoft.com/office/drawing/2014/main" val="1161315905"/>
                  </a:ext>
                </a:extLst>
              </a:tr>
              <a:tr h="370840">
                <a:tc>
                  <a:txBody>
                    <a:bodyPr/>
                    <a:lstStyle/>
                    <a:p>
                      <a:r>
                        <a:rPr lang="en-US" sz="1000"/>
                        <a:t>KTM Argentina</a:t>
                      </a:r>
                    </a:p>
                  </a:txBody>
                  <a:tcPr/>
                </a:tc>
                <a:tc>
                  <a:txBody>
                    <a:bodyPr/>
                    <a:lstStyle/>
                    <a:p>
                      <a:r>
                        <a:rPr lang="en-US" sz="1000"/>
                        <a:t>225689</a:t>
                      </a:r>
                    </a:p>
                  </a:txBody>
                  <a:tcPr/>
                </a:tc>
                <a:tc>
                  <a:txBody>
                    <a:bodyPr/>
                    <a:lstStyle/>
                    <a:p>
                      <a:r>
                        <a:rPr lang="en-US" sz="1000"/>
                        <a:t>n/a</a:t>
                      </a:r>
                    </a:p>
                  </a:txBody>
                  <a:tcPr/>
                </a:tc>
                <a:tc>
                  <a:txBody>
                    <a:bodyPr/>
                    <a:lstStyle/>
                    <a:p>
                      <a:r>
                        <a:rPr lang="en-US" sz="1000"/>
                        <a:t>6</a:t>
                      </a:r>
                    </a:p>
                  </a:txBody>
                  <a:tcPr/>
                </a:tc>
                <a:tc>
                  <a:txBody>
                    <a:bodyPr/>
                    <a:lstStyle/>
                    <a:p>
                      <a:r>
                        <a:rPr lang="en-US" sz="1000"/>
                        <a:t>585</a:t>
                      </a:r>
                    </a:p>
                  </a:txBody>
                  <a:tcPr/>
                </a:tc>
                <a:tc>
                  <a:txBody>
                    <a:bodyPr/>
                    <a:lstStyle/>
                    <a:p>
                      <a:r>
                        <a:rPr lang="en-US" sz="1000"/>
                        <a:t>19</a:t>
                      </a:r>
                    </a:p>
                  </a:txBody>
                  <a:tcPr/>
                </a:tc>
                <a:tc>
                  <a:txBody>
                    <a:bodyPr/>
                    <a:lstStyle/>
                    <a:p>
                      <a:r>
                        <a:rPr lang="en-US" sz="1000"/>
                        <a:t>23</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477883952"/>
                  </a:ext>
                </a:extLst>
              </a:tr>
              <a:tr h="370840">
                <a:tc>
                  <a:txBody>
                    <a:bodyPr/>
                    <a:lstStyle/>
                    <a:p>
                      <a:r>
                        <a:rPr lang="en-US" sz="1000"/>
                        <a:t>Bajaj Argentina</a:t>
                      </a:r>
                    </a:p>
                  </a:txBody>
                  <a:tcPr/>
                </a:tc>
                <a:tc>
                  <a:txBody>
                    <a:bodyPr/>
                    <a:lstStyle/>
                    <a:p>
                      <a:r>
                        <a:rPr lang="en-US" sz="1000"/>
                        <a:t>153635</a:t>
                      </a:r>
                    </a:p>
                  </a:txBody>
                  <a:tcPr/>
                </a:tc>
                <a:tc>
                  <a:txBody>
                    <a:bodyPr/>
                    <a:lstStyle/>
                    <a:p>
                      <a:r>
                        <a:rPr lang="en-US" sz="1000"/>
                        <a:t>24</a:t>
                      </a:r>
                    </a:p>
                  </a:txBody>
                  <a:tcPr/>
                </a:tc>
                <a:tc>
                  <a:txBody>
                    <a:bodyPr/>
                    <a:lstStyle/>
                    <a:p>
                      <a:r>
                        <a:rPr lang="en-US" sz="1000"/>
                        <a:t>8</a:t>
                      </a:r>
                    </a:p>
                  </a:txBody>
                  <a:tcPr/>
                </a:tc>
                <a:tc>
                  <a:txBody>
                    <a:bodyPr/>
                    <a:lstStyle/>
                    <a:p>
                      <a:r>
                        <a:rPr lang="en-US" sz="1000"/>
                        <a:t>180</a:t>
                      </a:r>
                    </a:p>
                  </a:txBody>
                  <a:tcPr/>
                </a:tc>
                <a:tc>
                  <a:txBody>
                    <a:bodyPr/>
                    <a:lstStyle/>
                    <a:p>
                      <a:r>
                        <a:rPr lang="en-US" sz="1000"/>
                        <a:t>40</a:t>
                      </a:r>
                    </a:p>
                  </a:txBody>
                  <a:tcPr/>
                </a:tc>
                <a:tc>
                  <a:txBody>
                    <a:bodyPr/>
                    <a:lstStyle/>
                    <a:p>
                      <a:r>
                        <a:rPr lang="en-US" sz="1000"/>
                        <a:t>10</a:t>
                      </a:r>
                    </a:p>
                  </a:txBody>
                  <a:tcPr/>
                </a:tc>
                <a:tc>
                  <a:txBody>
                    <a:bodyPr/>
                    <a:lstStyle/>
                    <a:p>
                      <a:r>
                        <a:rPr lang="en-US" sz="1000"/>
                        <a:t>4</a:t>
                      </a:r>
                    </a:p>
                  </a:txBody>
                  <a:tcPr/>
                </a:tc>
                <a:tc>
                  <a:txBody>
                    <a:bodyPr/>
                    <a:lstStyle/>
                    <a:p>
                      <a:r>
                        <a:rPr lang="en-US" sz="1000"/>
                        <a:t>0.0187 %</a:t>
                      </a:r>
                    </a:p>
                  </a:txBody>
                  <a:tcPr/>
                </a:tc>
                <a:extLst>
                  <a:ext uri="{0D108BD9-81ED-4DB2-BD59-A6C34878D82A}">
                    <a16:rowId xmlns:a16="http://schemas.microsoft.com/office/drawing/2014/main" val="552412617"/>
                  </a:ext>
                </a:extLst>
              </a:tr>
              <a:tr h="370840">
                <a:tc>
                  <a:txBody>
                    <a:bodyPr/>
                    <a:lstStyle/>
                    <a:p>
                      <a:r>
                        <a:rPr lang="en-US" sz="1000"/>
                        <a:t>Kawasaki Argentina</a:t>
                      </a:r>
                    </a:p>
                  </a:txBody>
                  <a:tcPr/>
                </a:tc>
                <a:tc>
                  <a:txBody>
                    <a:bodyPr/>
                    <a:lstStyle/>
                    <a:p>
                      <a:r>
                        <a:rPr lang="en-US" sz="1000"/>
                        <a:t>42341</a:t>
                      </a:r>
                    </a:p>
                  </a:txBody>
                  <a:tcPr/>
                </a:tc>
                <a:tc>
                  <a:txBody>
                    <a:bodyPr/>
                    <a:lstStyle/>
                    <a:p>
                      <a:r>
                        <a:rPr lang="en-US" sz="1000"/>
                        <a:t>n/a</a:t>
                      </a:r>
                    </a:p>
                  </a:txBody>
                  <a:tcPr/>
                </a:tc>
                <a:tc>
                  <a:txBody>
                    <a:bodyPr/>
                    <a:lstStyle/>
                    <a:p>
                      <a:r>
                        <a:rPr lang="en-US" sz="1000"/>
                        <a:t>9</a:t>
                      </a:r>
                    </a:p>
                  </a:txBody>
                  <a:tcPr/>
                </a:tc>
                <a:tc>
                  <a:txBody>
                    <a:bodyPr/>
                    <a:lstStyle/>
                    <a:p>
                      <a:r>
                        <a:rPr lang="en-US" sz="1000"/>
                        <a:t>229</a:t>
                      </a:r>
                    </a:p>
                  </a:txBody>
                  <a:tcPr/>
                </a:tc>
                <a:tc>
                  <a:txBody>
                    <a:bodyPr/>
                    <a:lstStyle/>
                    <a:p>
                      <a:r>
                        <a:rPr lang="en-US" sz="1000"/>
                        <a:t>6</a:t>
                      </a:r>
                    </a:p>
                  </a:txBody>
                  <a:tcPr/>
                </a:tc>
                <a:tc>
                  <a:txBody>
                    <a:bodyPr/>
                    <a:lstStyle/>
                    <a:p>
                      <a:r>
                        <a:rPr lang="en-US" sz="1000"/>
                        <a:t>25</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14531328"/>
                  </a:ext>
                </a:extLst>
              </a:tr>
              <a:tr h="370840">
                <a:tc>
                  <a:txBody>
                    <a:bodyPr/>
                    <a:lstStyle/>
                    <a:p>
                      <a:r>
                        <a:rPr lang="en-US" sz="1000"/>
                        <a:t>Suzuki Motos Argentina</a:t>
                      </a:r>
                    </a:p>
                  </a:txBody>
                  <a:tcPr/>
                </a:tc>
                <a:tc>
                  <a:txBody>
                    <a:bodyPr/>
                    <a:lstStyle/>
                    <a:p>
                      <a:r>
                        <a:rPr lang="en-US" sz="1000"/>
                        <a:t>2841</a:t>
                      </a:r>
                    </a:p>
                  </a:txBody>
                  <a:tcPr/>
                </a:tc>
                <a:tc>
                  <a:txBody>
                    <a:bodyPr/>
                    <a:lstStyle/>
                    <a:p>
                      <a:r>
                        <a:rPr lang="en-US" sz="1000"/>
                        <a:t>n/a</a:t>
                      </a:r>
                    </a:p>
                  </a:txBody>
                  <a:tcPr/>
                </a:tc>
                <a:tc>
                  <a:txBody>
                    <a:bodyPr/>
                    <a:lstStyle/>
                    <a:p>
                      <a:r>
                        <a:rPr lang="en-US" sz="1000"/>
                        <a:t>26</a:t>
                      </a:r>
                    </a:p>
                  </a:txBody>
                  <a:tcPr/>
                </a:tc>
                <a:tc>
                  <a:txBody>
                    <a:bodyPr/>
                    <a:lstStyle/>
                    <a:p>
                      <a:r>
                        <a:rPr lang="en-US" sz="1000"/>
                        <a:t>721</a:t>
                      </a:r>
                    </a:p>
                  </a:txBody>
                  <a:tcPr/>
                </a:tc>
                <a:tc>
                  <a:txBody>
                    <a:bodyPr/>
                    <a:lstStyle/>
                    <a:p>
                      <a:r>
                        <a:rPr lang="en-US" sz="1000"/>
                        <a:t>25</a:t>
                      </a:r>
                    </a:p>
                  </a:txBody>
                  <a:tcPr/>
                </a:tc>
                <a:tc>
                  <a:txBody>
                    <a:bodyPr/>
                    <a:lstStyle/>
                    <a:p>
                      <a:r>
                        <a:rPr lang="en-US" sz="1000"/>
                        <a:t>19</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2227823017"/>
                  </a:ext>
                </a:extLst>
              </a:tr>
            </a:tbl>
          </a:graphicData>
        </a:graphic>
      </p:graphicFrame>
      <p:sp>
        <p:nvSpPr>
          <p:cNvPr id="4" name="Text Placeholder 3">
            <a:extLst>
              <a:ext uri="{FF2B5EF4-FFF2-40B4-BE49-F238E27FC236}">
                <a16:creationId xmlns:a16="http://schemas.microsoft.com/office/drawing/2014/main" id="{10A4A0B4-4587-45D0-98CB-110E4706ADB6}"/>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948772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B5DA6-AF8A-40DF-AA13-90BDEA17F99F}"/>
              </a:ext>
            </a:extLst>
          </p:cNvPr>
          <p:cNvSpPr>
            <a:spLocks noGrp="1"/>
          </p:cNvSpPr>
          <p:nvPr>
            <p:ph type="title"/>
          </p:nvPr>
        </p:nvSpPr>
        <p:spPr/>
        <p:txBody>
          <a:bodyPr/>
          <a:lstStyle/>
          <a:p>
            <a:r>
              <a:rPr lang="en-US"/>
              <a:t>Facebook Fan Distribution | La Emilia</a:t>
            </a:r>
          </a:p>
        </p:txBody>
      </p:sp>
      <p:graphicFrame>
        <p:nvGraphicFramePr>
          <p:cNvPr id="6" name="Chart Placeholder 5">
            <a:extLst>
              <a:ext uri="{FF2B5EF4-FFF2-40B4-BE49-F238E27FC236}">
                <a16:creationId xmlns:a16="http://schemas.microsoft.com/office/drawing/2014/main" id="{5ACF51B0-AAD3-4F11-95EA-F57196683CDE}"/>
              </a:ext>
            </a:extLst>
          </p:cNvPr>
          <p:cNvGraphicFramePr>
            <a:graphicFrameLocks noGrp="1"/>
          </p:cNvGraphicFramePr>
          <p:nvPr>
            <p:ph type="chart" sz="quarter" idx="13"/>
            <p:extLst>
              <p:ext uri="{D42A27DB-BD31-4B8C-83A1-F6EECF244321}">
                <p14:modId xmlns:p14="http://schemas.microsoft.com/office/powerpoint/2010/main" val="15298060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2DD246-AEBB-4409-BC02-AC215F3F7566}"/>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72D16A3F-EF72-468F-9102-01EE139E3F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1910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F5F32-6571-41B8-977C-6BE695DCE5E4}"/>
              </a:ext>
            </a:extLst>
          </p:cNvPr>
          <p:cNvSpPr>
            <a:spLocks noGrp="1"/>
          </p:cNvSpPr>
          <p:nvPr>
            <p:ph type="title"/>
          </p:nvPr>
        </p:nvSpPr>
        <p:spPr/>
        <p:txBody>
          <a:bodyPr/>
          <a:lstStyle/>
          <a:p>
            <a:r>
              <a:rPr lang="en-US"/>
              <a:t>Facebook +/- Fan Distribution | La Emilia</a:t>
            </a:r>
          </a:p>
        </p:txBody>
      </p:sp>
      <p:graphicFrame>
        <p:nvGraphicFramePr>
          <p:cNvPr id="6" name="Chart Placeholder 5">
            <a:extLst>
              <a:ext uri="{FF2B5EF4-FFF2-40B4-BE49-F238E27FC236}">
                <a16:creationId xmlns:a16="http://schemas.microsoft.com/office/drawing/2014/main" id="{B7A549F8-491A-4E94-8EA9-1C0FB5E3E3CB}"/>
              </a:ext>
            </a:extLst>
          </p:cNvPr>
          <p:cNvGraphicFramePr>
            <a:graphicFrameLocks noGrp="1"/>
          </p:cNvGraphicFramePr>
          <p:nvPr>
            <p:ph type="chart" sz="quarter" idx="13"/>
            <p:extLst>
              <p:ext uri="{D42A27DB-BD31-4B8C-83A1-F6EECF244321}">
                <p14:modId xmlns:p14="http://schemas.microsoft.com/office/powerpoint/2010/main" val="38594907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0967B8-A578-4CC8-918E-E099798A09AD}"/>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2FD5735B-15B7-4E94-BA48-8FA3D8256D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88636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7223F-8641-4B33-92D5-F1C5DFB22683}"/>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B9885199-B531-4EB3-9B8A-CDFAEC8A9D06}"/>
              </a:ext>
            </a:extLst>
          </p:cNvPr>
          <p:cNvGraphicFramePr>
            <a:graphicFrameLocks noGrp="1"/>
          </p:cNvGraphicFramePr>
          <p:nvPr>
            <p:ph type="chart" sz="quarter" idx="13"/>
            <p:extLst>
              <p:ext uri="{D42A27DB-BD31-4B8C-83A1-F6EECF244321}">
                <p14:modId xmlns:p14="http://schemas.microsoft.com/office/powerpoint/2010/main" val="38409461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AD3E91-43A9-49EF-9EB5-8196C9E96619}"/>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3EFA6E6D-4525-484A-B14C-793387F780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9418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1DF4A-BB31-41D2-AE8C-F5D8077E582E}"/>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FA57BB2F-1F6A-4BFD-8981-F38C09EB04F8}"/>
              </a:ext>
            </a:extLst>
          </p:cNvPr>
          <p:cNvGraphicFramePr>
            <a:graphicFrameLocks noGrp="1"/>
          </p:cNvGraphicFramePr>
          <p:nvPr>
            <p:ph type="chart" sz="quarter" idx="13"/>
            <p:extLst>
              <p:ext uri="{D42A27DB-BD31-4B8C-83A1-F6EECF244321}">
                <p14:modId xmlns:p14="http://schemas.microsoft.com/office/powerpoint/2010/main" val="25521208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1F7541-AAED-48B8-A59E-6FBA18A2A47A}"/>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8BF5035D-1A0F-4313-9F2C-5F287C0450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0611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DDF84-75CF-4952-BA2A-7B0FD0150E28}"/>
              </a:ext>
            </a:extLst>
          </p:cNvPr>
          <p:cNvSpPr>
            <a:spLocks noGrp="1"/>
          </p:cNvSpPr>
          <p:nvPr>
            <p:ph type="title"/>
          </p:nvPr>
        </p:nvSpPr>
        <p:spPr/>
        <p:txBody>
          <a:bodyPr/>
          <a:lstStyle/>
          <a:p>
            <a:r>
              <a:rPr lang="en-US"/>
              <a:t>Facebook Posts Distribution | La Emilia</a:t>
            </a:r>
          </a:p>
        </p:txBody>
      </p:sp>
      <p:graphicFrame>
        <p:nvGraphicFramePr>
          <p:cNvPr id="6" name="Chart Placeholder 5">
            <a:extLst>
              <a:ext uri="{FF2B5EF4-FFF2-40B4-BE49-F238E27FC236}">
                <a16:creationId xmlns:a16="http://schemas.microsoft.com/office/drawing/2014/main" id="{2B61A69D-D819-4FAF-9152-7315E3E57F9B}"/>
              </a:ext>
            </a:extLst>
          </p:cNvPr>
          <p:cNvGraphicFramePr>
            <a:graphicFrameLocks noGrp="1"/>
          </p:cNvGraphicFramePr>
          <p:nvPr>
            <p:ph type="chart" sz="quarter" idx="13"/>
            <p:extLst>
              <p:ext uri="{D42A27DB-BD31-4B8C-83A1-F6EECF244321}">
                <p14:modId xmlns:p14="http://schemas.microsoft.com/office/powerpoint/2010/main" val="33814484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A99A65-55F1-471E-B01F-908B1A0B41E1}"/>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1B0E9E9C-2018-47D6-A6A4-0D0255D325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4400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1C43C-2059-411C-94F8-87D5E1251B1A}"/>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FB973790-8400-4A6B-97D8-E7322F6E5C40}"/>
              </a:ext>
            </a:extLst>
          </p:cNvPr>
          <p:cNvGraphicFramePr>
            <a:graphicFrameLocks noGrp="1"/>
          </p:cNvGraphicFramePr>
          <p:nvPr>
            <p:ph type="chart" sz="quarter" idx="13"/>
            <p:extLst>
              <p:ext uri="{D42A27DB-BD31-4B8C-83A1-F6EECF244321}">
                <p14:modId xmlns:p14="http://schemas.microsoft.com/office/powerpoint/2010/main" val="21791930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451728-0FD4-413A-A02A-B1B444FA8149}"/>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C28135F3-EAEE-402E-8D63-AA309EE0C0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6144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59885-F98D-40C6-AA01-54840C4E8888}"/>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4611070C-74F4-408B-8CFE-44DA4D4A63E4}"/>
              </a:ext>
            </a:extLst>
          </p:cNvPr>
          <p:cNvGraphicFramePr>
            <a:graphicFrameLocks noGrp="1"/>
          </p:cNvGraphicFramePr>
          <p:nvPr>
            <p:ph type="chart" sz="quarter" idx="13"/>
            <p:extLst>
              <p:ext uri="{D42A27DB-BD31-4B8C-83A1-F6EECF244321}">
                <p14:modId xmlns:p14="http://schemas.microsoft.com/office/powerpoint/2010/main" val="40503028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6A2F19-241C-47C3-B74D-465BEF86807E}"/>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58200C3B-6DD3-4FA5-8C88-4F99291888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17907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EC841-8EBE-45B0-AB93-73113F21A33F}"/>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A9132AB4-97C6-493B-9CD4-001CAA62EFEF}"/>
              </a:ext>
            </a:extLst>
          </p:cNvPr>
          <p:cNvGraphicFramePr>
            <a:graphicFrameLocks noGrp="1"/>
          </p:cNvGraphicFramePr>
          <p:nvPr>
            <p:ph type="chart" sz="quarter" idx="13"/>
            <p:extLst>
              <p:ext uri="{D42A27DB-BD31-4B8C-83A1-F6EECF244321}">
                <p14:modId xmlns:p14="http://schemas.microsoft.com/office/powerpoint/2010/main" val="16490637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5BD7CB-D14F-43C6-9A48-C63EDDADF31F}"/>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A5B6F6DC-EB69-4F68-996E-094FBF0962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97148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1BB2E-BFC4-4924-B090-5102BF5D20B1}"/>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53FC48A5-3E67-4E03-8D6A-500E3BFAF6B2}"/>
              </a:ext>
            </a:extLst>
          </p:cNvPr>
          <p:cNvGraphicFramePr>
            <a:graphicFrameLocks noGrp="1"/>
          </p:cNvGraphicFramePr>
          <p:nvPr>
            <p:ph type="chart" sz="quarter" idx="13"/>
            <p:extLst>
              <p:ext uri="{D42A27DB-BD31-4B8C-83A1-F6EECF244321}">
                <p14:modId xmlns:p14="http://schemas.microsoft.com/office/powerpoint/2010/main" val="7146373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1396B4-D14C-4CFB-8E1B-0CB02EC4ECED}"/>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9A2D7174-B1AD-45A8-813F-41CA2AA2D6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80343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A37B8-0CCC-4D6F-AFF2-CA03001BB7AC}"/>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8D1A6AA7-3D49-408E-A01E-B561A05B0172}"/>
              </a:ext>
            </a:extLst>
          </p:cNvPr>
          <p:cNvGraphicFramePr>
            <a:graphicFrameLocks noGrp="1"/>
          </p:cNvGraphicFramePr>
          <p:nvPr>
            <p:ph type="chart" sz="quarter" idx="13"/>
            <p:extLst>
              <p:ext uri="{D42A27DB-BD31-4B8C-83A1-F6EECF244321}">
                <p14:modId xmlns:p14="http://schemas.microsoft.com/office/powerpoint/2010/main" val="12597543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F2CD0F-598F-4B3D-9D7B-B58AE8AFC004}"/>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619E8A5C-3D78-4898-AD67-77EA64DFA4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1254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44D1D-E968-4CE6-9056-F6BBC418DDA4}"/>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D93881C4-5EC6-48D3-B433-045445947988}"/>
              </a:ext>
            </a:extLst>
          </p:cNvPr>
          <p:cNvGraphicFramePr>
            <a:graphicFrameLocks noGrp="1"/>
          </p:cNvGraphicFramePr>
          <p:nvPr>
            <p:ph type="chart" sz="quarter" idx="13"/>
            <p:extLst>
              <p:ext uri="{D42A27DB-BD31-4B8C-83A1-F6EECF244321}">
                <p14:modId xmlns:p14="http://schemas.microsoft.com/office/powerpoint/2010/main" val="23428288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6989C5-BC18-440A-994B-95BA94C72D9F}"/>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036C365B-FFCD-4C47-B545-872B8DFD49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9546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135AA-5809-41F1-947A-53E9725031A0}"/>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08F0A855-9E6C-4AA4-AAA0-467CE0AD5EEC}"/>
              </a:ext>
            </a:extLst>
          </p:cNvPr>
          <p:cNvGraphicFramePr>
            <a:graphicFrameLocks noGrp="1"/>
          </p:cNvGraphicFramePr>
          <p:nvPr>
            <p:ph type="chart" sz="quarter" idx="13"/>
            <p:extLst>
              <p:ext uri="{D42A27DB-BD31-4B8C-83A1-F6EECF244321}">
                <p14:modId xmlns:p14="http://schemas.microsoft.com/office/powerpoint/2010/main" val="3244673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91F18E-A429-48EC-96EF-03EEEE7E5F95}"/>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E6210D9F-B3B0-4845-BFB1-53CB109F70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10934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9F1DD-FAF4-4980-8D66-9CD551DAB26A}"/>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9EB9C3A7-5449-44CA-B496-1A16A0928CEC}"/>
              </a:ext>
            </a:extLst>
          </p:cNvPr>
          <p:cNvGraphicFramePr>
            <a:graphicFrameLocks noGrp="1"/>
          </p:cNvGraphicFramePr>
          <p:nvPr>
            <p:ph type="chart" sz="quarter" idx="13"/>
            <p:extLst>
              <p:ext uri="{D42A27DB-BD31-4B8C-83A1-F6EECF244321}">
                <p14:modId xmlns:p14="http://schemas.microsoft.com/office/powerpoint/2010/main" val="3113671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D1F398-0DC5-4E13-9958-115FAE145D61}"/>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59633A25-E4C1-4531-B854-17D75FD04B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41134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387A6-D4F2-418E-8978-65C244CBAF9A}"/>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05183268-1A14-482C-A09C-2483924ABC3F}"/>
              </a:ext>
            </a:extLst>
          </p:cNvPr>
          <p:cNvGraphicFramePr>
            <a:graphicFrameLocks noGrp="1"/>
          </p:cNvGraphicFramePr>
          <p:nvPr>
            <p:ph type="chart" sz="quarter" idx="13"/>
            <p:extLst>
              <p:ext uri="{D42A27DB-BD31-4B8C-83A1-F6EECF244321}">
                <p14:modId xmlns:p14="http://schemas.microsoft.com/office/powerpoint/2010/main" val="1407834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E1D41A-3FDE-4E06-A73D-49FEDA3A65BB}"/>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2C50484B-5E21-4124-88D3-F223B0D383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37436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08593-03CE-4330-B20F-619298B83A76}"/>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034423B6-6F92-4779-A42D-B3DACCCA9DC8}"/>
              </a:ext>
            </a:extLst>
          </p:cNvPr>
          <p:cNvGraphicFramePr>
            <a:graphicFrameLocks noGrp="1"/>
          </p:cNvGraphicFramePr>
          <p:nvPr>
            <p:ph type="chart" sz="quarter" idx="13"/>
            <p:extLst>
              <p:ext uri="{D42A27DB-BD31-4B8C-83A1-F6EECF244321}">
                <p14:modId xmlns:p14="http://schemas.microsoft.com/office/powerpoint/2010/main" val="30684270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AB2AE5-98FC-47C9-BD65-7916F6B74ECA}"/>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19AB9CF1-C020-4BAE-B588-2A275313F4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32192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E41B9-813C-4135-9094-E9BEB5281A7A}"/>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BC2FB3C5-49F9-49D8-8937-EC49A7B43D5D}"/>
              </a:ext>
            </a:extLst>
          </p:cNvPr>
          <p:cNvGraphicFramePr>
            <a:graphicFrameLocks noGrp="1"/>
          </p:cNvGraphicFramePr>
          <p:nvPr>
            <p:ph type="chart" sz="quarter" idx="13"/>
            <p:extLst>
              <p:ext uri="{D42A27DB-BD31-4B8C-83A1-F6EECF244321}">
                <p14:modId xmlns:p14="http://schemas.microsoft.com/office/powerpoint/2010/main" val="35010343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7DFEF4-6EEF-4ECB-874D-F26131312C2C}"/>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55399292-0AB4-43C8-8E6A-672FACB9C5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42274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BAFFF-8CF2-4277-901F-42F4A9664873}"/>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506D6DE1-C6E5-4A94-9DF8-E5DDE3C2F0A4}"/>
              </a:ext>
            </a:extLst>
          </p:cNvPr>
          <p:cNvGraphicFramePr>
            <a:graphicFrameLocks noGrp="1"/>
          </p:cNvGraphicFramePr>
          <p:nvPr>
            <p:ph type="chart" sz="quarter" idx="13"/>
            <p:extLst>
              <p:ext uri="{D42A27DB-BD31-4B8C-83A1-F6EECF244321}">
                <p14:modId xmlns:p14="http://schemas.microsoft.com/office/powerpoint/2010/main" val="10509742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2D57B0-7F73-4B5E-B8FB-3402E8520829}"/>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9BCD93F8-B6D7-479D-90DA-80FB9C0DD0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9043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CE437-3E6C-4923-B14B-EDF1D1561872}"/>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FC4A757D-F435-4AD2-B698-3BF90B39B623}"/>
              </a:ext>
            </a:extLst>
          </p:cNvPr>
          <p:cNvGraphicFramePr>
            <a:graphicFrameLocks noGrp="1"/>
          </p:cNvGraphicFramePr>
          <p:nvPr>
            <p:ph type="chart" sz="quarter" idx="13"/>
            <p:extLst>
              <p:ext uri="{D42A27DB-BD31-4B8C-83A1-F6EECF244321}">
                <p14:modId xmlns:p14="http://schemas.microsoft.com/office/powerpoint/2010/main" val="10428905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32DF1B-B741-4D6A-A7A0-4B73D6C873E3}"/>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A3E35966-04D4-493D-B6EA-EF9107C653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39649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B3D1A-AD20-4B5B-B7FB-2AB1EA32E949}"/>
              </a:ext>
            </a:extLst>
          </p:cNvPr>
          <p:cNvSpPr>
            <a:spLocks noGrp="1"/>
          </p:cNvSpPr>
          <p:nvPr>
            <p:ph type="title"/>
          </p:nvPr>
        </p:nvSpPr>
        <p:spPr/>
        <p:txBody>
          <a:bodyPr/>
          <a:lstStyle/>
          <a:p>
            <a:r>
              <a:rPr lang="en-US"/>
              <a:t>Facebook Hashtag Detection | La Emilia</a:t>
            </a:r>
          </a:p>
        </p:txBody>
      </p:sp>
      <p:graphicFrame>
        <p:nvGraphicFramePr>
          <p:cNvPr id="5" name="Table Placeholder 4">
            <a:extLst>
              <a:ext uri="{FF2B5EF4-FFF2-40B4-BE49-F238E27FC236}">
                <a16:creationId xmlns:a16="http://schemas.microsoft.com/office/drawing/2014/main" id="{C716FC57-6686-44A4-8923-A0E0AFB5E663}"/>
              </a:ext>
            </a:extLst>
          </p:cNvPr>
          <p:cNvGraphicFramePr>
            <a:graphicFrameLocks noGrp="1"/>
          </p:cNvGraphicFramePr>
          <p:nvPr>
            <p:ph type="tbl" sz="quarter" idx="13"/>
            <p:extLst>
              <p:ext uri="{D42A27DB-BD31-4B8C-83A1-F6EECF244321}">
                <p14:modId xmlns:p14="http://schemas.microsoft.com/office/powerpoint/2010/main" val="3734254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83121538"/>
                    </a:ext>
                  </a:extLst>
                </a:gridCol>
                <a:gridCol w="1152144">
                  <a:extLst>
                    <a:ext uri="{9D8B030D-6E8A-4147-A177-3AD203B41FA5}">
                      <a16:colId xmlns:a16="http://schemas.microsoft.com/office/drawing/2014/main" val="2610549957"/>
                    </a:ext>
                  </a:extLst>
                </a:gridCol>
                <a:gridCol w="1152144">
                  <a:extLst>
                    <a:ext uri="{9D8B030D-6E8A-4147-A177-3AD203B41FA5}">
                      <a16:colId xmlns:a16="http://schemas.microsoft.com/office/drawing/2014/main" val="3267621449"/>
                    </a:ext>
                  </a:extLst>
                </a:gridCol>
                <a:gridCol w="1152144">
                  <a:extLst>
                    <a:ext uri="{9D8B030D-6E8A-4147-A177-3AD203B41FA5}">
                      <a16:colId xmlns:a16="http://schemas.microsoft.com/office/drawing/2014/main" val="3146131065"/>
                    </a:ext>
                  </a:extLst>
                </a:gridCol>
                <a:gridCol w="1152144">
                  <a:extLst>
                    <a:ext uri="{9D8B030D-6E8A-4147-A177-3AD203B41FA5}">
                      <a16:colId xmlns:a16="http://schemas.microsoft.com/office/drawing/2014/main" val="1376554423"/>
                    </a:ext>
                  </a:extLst>
                </a:gridCol>
                <a:gridCol w="1152144">
                  <a:extLst>
                    <a:ext uri="{9D8B030D-6E8A-4147-A177-3AD203B41FA5}">
                      <a16:colId xmlns:a16="http://schemas.microsoft.com/office/drawing/2014/main" val="3877934119"/>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3721350959"/>
                  </a:ext>
                </a:extLst>
              </a:tr>
              <a:tr h="370840">
                <a:tc>
                  <a:txBody>
                    <a:bodyPr/>
                    <a:lstStyle/>
                    <a:p>
                      <a:r>
                        <a:rPr lang="en-US" sz="1000"/>
                        <a:t>#TransporteIdeal</a:t>
                      </a:r>
                    </a:p>
                  </a:txBody>
                  <a:tcPr/>
                </a:tc>
                <a:tc>
                  <a:txBody>
                    <a:bodyPr/>
                    <a:lstStyle/>
                    <a:p>
                      <a:r>
                        <a:rPr lang="en-US" sz="1000"/>
                        <a:t>21</a:t>
                      </a:r>
                    </a:p>
                  </a:txBody>
                  <a:tcPr/>
                </a:tc>
                <a:tc>
                  <a:txBody>
                    <a:bodyPr/>
                    <a:lstStyle/>
                    <a:p>
                      <a:r>
                        <a:rPr lang="en-US" sz="1000"/>
                        <a:t>125.61904761905</a:t>
                      </a:r>
                    </a:p>
                  </a:txBody>
                  <a:tcPr/>
                </a:tc>
                <a:tc>
                  <a:txBody>
                    <a:bodyPr/>
                    <a:lstStyle/>
                    <a:p>
                      <a:r>
                        <a:rPr lang="en-US" sz="1000"/>
                        <a:t>8.047619047619</a:t>
                      </a:r>
                    </a:p>
                  </a:txBody>
                  <a:tcPr/>
                </a:tc>
                <a:tc>
                  <a:txBody>
                    <a:bodyPr/>
                    <a:lstStyle/>
                    <a:p>
                      <a:r>
                        <a:rPr lang="en-US" sz="1000"/>
                        <a:t>3</a:t>
                      </a:r>
                    </a:p>
                  </a:txBody>
                  <a:tcPr/>
                </a:tc>
                <a:tc>
                  <a:txBody>
                    <a:bodyPr/>
                    <a:lstStyle/>
                    <a:p>
                      <a:r>
                        <a:rPr lang="en-US" sz="1000"/>
                        <a:t>136.66666666667</a:t>
                      </a:r>
                    </a:p>
                  </a:txBody>
                  <a:tcPr/>
                </a:tc>
                <a:extLst>
                  <a:ext uri="{0D108BD9-81ED-4DB2-BD59-A6C34878D82A}">
                    <a16:rowId xmlns:a16="http://schemas.microsoft.com/office/drawing/2014/main" val="3006069472"/>
                  </a:ext>
                </a:extLst>
              </a:tr>
              <a:tr h="370840">
                <a:tc>
                  <a:txBody>
                    <a:bodyPr/>
                    <a:lstStyle/>
                    <a:p>
                      <a:r>
                        <a:rPr lang="en-US" sz="1000"/>
                        <a:t>#ViajaSeguro</a:t>
                      </a:r>
                    </a:p>
                  </a:txBody>
                  <a:tcPr/>
                </a:tc>
                <a:tc>
                  <a:txBody>
                    <a:bodyPr/>
                    <a:lstStyle/>
                    <a:p>
                      <a:r>
                        <a:rPr lang="en-US" sz="1000"/>
                        <a:t>21</a:t>
                      </a:r>
                    </a:p>
                  </a:txBody>
                  <a:tcPr/>
                </a:tc>
                <a:tc>
                  <a:txBody>
                    <a:bodyPr/>
                    <a:lstStyle/>
                    <a:p>
                      <a:r>
                        <a:rPr lang="en-US" sz="1000"/>
                        <a:t>125.61904761905</a:t>
                      </a:r>
                    </a:p>
                  </a:txBody>
                  <a:tcPr/>
                </a:tc>
                <a:tc>
                  <a:txBody>
                    <a:bodyPr/>
                    <a:lstStyle/>
                    <a:p>
                      <a:r>
                        <a:rPr lang="en-US" sz="1000"/>
                        <a:t>8.047619047619</a:t>
                      </a:r>
                    </a:p>
                  </a:txBody>
                  <a:tcPr/>
                </a:tc>
                <a:tc>
                  <a:txBody>
                    <a:bodyPr/>
                    <a:lstStyle/>
                    <a:p>
                      <a:r>
                        <a:rPr lang="en-US" sz="1000"/>
                        <a:t>3</a:t>
                      </a:r>
                    </a:p>
                  </a:txBody>
                  <a:tcPr/>
                </a:tc>
                <a:tc>
                  <a:txBody>
                    <a:bodyPr/>
                    <a:lstStyle/>
                    <a:p>
                      <a:r>
                        <a:rPr lang="en-US" sz="1000"/>
                        <a:t>136.66666666667</a:t>
                      </a:r>
                    </a:p>
                  </a:txBody>
                  <a:tcPr/>
                </a:tc>
                <a:extLst>
                  <a:ext uri="{0D108BD9-81ED-4DB2-BD59-A6C34878D82A}">
                    <a16:rowId xmlns:a16="http://schemas.microsoft.com/office/drawing/2014/main" val="4173647944"/>
                  </a:ext>
                </a:extLst>
              </a:tr>
              <a:tr h="370840">
                <a:tc>
                  <a:txBody>
                    <a:bodyPr/>
                    <a:lstStyle/>
                    <a:p>
                      <a:r>
                        <a:rPr lang="en-US" sz="1000"/>
                        <a:t>#MoveteConYamaha</a:t>
                      </a:r>
                    </a:p>
                  </a:txBody>
                  <a:tcPr/>
                </a:tc>
                <a:tc>
                  <a:txBody>
                    <a:bodyPr/>
                    <a:lstStyle/>
                    <a:p>
                      <a:r>
                        <a:rPr lang="en-US" sz="1000"/>
                        <a:t>21</a:t>
                      </a:r>
                    </a:p>
                  </a:txBody>
                  <a:tcPr/>
                </a:tc>
                <a:tc>
                  <a:txBody>
                    <a:bodyPr/>
                    <a:lstStyle/>
                    <a:p>
                      <a:r>
                        <a:rPr lang="en-US" sz="1000"/>
                        <a:t>125.61904761905</a:t>
                      </a:r>
                    </a:p>
                  </a:txBody>
                  <a:tcPr/>
                </a:tc>
                <a:tc>
                  <a:txBody>
                    <a:bodyPr/>
                    <a:lstStyle/>
                    <a:p>
                      <a:r>
                        <a:rPr lang="en-US" sz="1000"/>
                        <a:t>8.047619047619</a:t>
                      </a:r>
                    </a:p>
                  </a:txBody>
                  <a:tcPr/>
                </a:tc>
                <a:tc>
                  <a:txBody>
                    <a:bodyPr/>
                    <a:lstStyle/>
                    <a:p>
                      <a:r>
                        <a:rPr lang="en-US" sz="1000"/>
                        <a:t>3</a:t>
                      </a:r>
                    </a:p>
                  </a:txBody>
                  <a:tcPr/>
                </a:tc>
                <a:tc>
                  <a:txBody>
                    <a:bodyPr/>
                    <a:lstStyle/>
                    <a:p>
                      <a:r>
                        <a:rPr lang="en-US" sz="1000"/>
                        <a:t>136.66666666667</a:t>
                      </a:r>
                    </a:p>
                  </a:txBody>
                  <a:tcPr/>
                </a:tc>
                <a:extLst>
                  <a:ext uri="{0D108BD9-81ED-4DB2-BD59-A6C34878D82A}">
                    <a16:rowId xmlns:a16="http://schemas.microsoft.com/office/drawing/2014/main" val="4244064993"/>
                  </a:ext>
                </a:extLst>
              </a:tr>
              <a:tr h="370840">
                <a:tc>
                  <a:txBody>
                    <a:bodyPr/>
                    <a:lstStyle/>
                    <a:p>
                      <a:r>
                        <a:rPr lang="en-US" sz="1000"/>
                        <a:t>#suzukimotosarg</a:t>
                      </a:r>
                    </a:p>
                  </a:txBody>
                  <a:tcPr/>
                </a:tc>
                <a:tc>
                  <a:txBody>
                    <a:bodyPr/>
                    <a:lstStyle/>
                    <a:p>
                      <a:r>
                        <a:rPr lang="en-US" sz="1000"/>
                        <a:t>20</a:t>
                      </a:r>
                    </a:p>
                  </a:txBody>
                  <a:tcPr/>
                </a:tc>
                <a:tc>
                  <a:txBody>
                    <a:bodyPr/>
                    <a:lstStyle/>
                    <a:p>
                      <a:r>
                        <a:rPr lang="en-US" sz="1000"/>
                        <a:t>29.8</a:t>
                      </a:r>
                    </a:p>
                  </a:txBody>
                  <a:tcPr/>
                </a:tc>
                <a:tc>
                  <a:txBody>
                    <a:bodyPr/>
                    <a:lstStyle/>
                    <a:p>
                      <a:r>
                        <a:rPr lang="en-US" sz="1000"/>
                        <a:t>1.2</a:t>
                      </a:r>
                    </a:p>
                  </a:txBody>
                  <a:tcPr/>
                </a:tc>
                <a:tc>
                  <a:txBody>
                    <a:bodyPr/>
                    <a:lstStyle/>
                    <a:p>
                      <a:r>
                        <a:rPr lang="en-US" sz="1000"/>
                        <a:t>0.85</a:t>
                      </a:r>
                    </a:p>
                  </a:txBody>
                  <a:tcPr/>
                </a:tc>
                <a:tc>
                  <a:txBody>
                    <a:bodyPr/>
                    <a:lstStyle/>
                    <a:p>
                      <a:r>
                        <a:rPr lang="en-US" sz="1000"/>
                        <a:t>31.85</a:t>
                      </a:r>
                    </a:p>
                  </a:txBody>
                  <a:tcPr/>
                </a:tc>
                <a:extLst>
                  <a:ext uri="{0D108BD9-81ED-4DB2-BD59-A6C34878D82A}">
                    <a16:rowId xmlns:a16="http://schemas.microsoft.com/office/drawing/2014/main" val="3455069651"/>
                  </a:ext>
                </a:extLst>
              </a:tr>
              <a:tr h="370840">
                <a:tc>
                  <a:txBody>
                    <a:bodyPr/>
                    <a:lstStyle/>
                    <a:p>
                      <a:r>
                        <a:rPr lang="en-US" sz="1000"/>
                        <a:t>#suzukiwayoflife</a:t>
                      </a:r>
                    </a:p>
                  </a:txBody>
                  <a:tcPr/>
                </a:tc>
                <a:tc>
                  <a:txBody>
                    <a:bodyPr/>
                    <a:lstStyle/>
                    <a:p>
                      <a:r>
                        <a:rPr lang="en-US" sz="1000"/>
                        <a:t>20</a:t>
                      </a:r>
                    </a:p>
                  </a:txBody>
                  <a:tcPr/>
                </a:tc>
                <a:tc>
                  <a:txBody>
                    <a:bodyPr/>
                    <a:lstStyle/>
                    <a:p>
                      <a:r>
                        <a:rPr lang="en-US" sz="1000"/>
                        <a:t>29.8</a:t>
                      </a:r>
                    </a:p>
                  </a:txBody>
                  <a:tcPr/>
                </a:tc>
                <a:tc>
                  <a:txBody>
                    <a:bodyPr/>
                    <a:lstStyle/>
                    <a:p>
                      <a:r>
                        <a:rPr lang="en-US" sz="1000"/>
                        <a:t>1.2</a:t>
                      </a:r>
                    </a:p>
                  </a:txBody>
                  <a:tcPr/>
                </a:tc>
                <a:tc>
                  <a:txBody>
                    <a:bodyPr/>
                    <a:lstStyle/>
                    <a:p>
                      <a:r>
                        <a:rPr lang="en-US" sz="1000"/>
                        <a:t>0.85</a:t>
                      </a:r>
                    </a:p>
                  </a:txBody>
                  <a:tcPr/>
                </a:tc>
                <a:tc>
                  <a:txBody>
                    <a:bodyPr/>
                    <a:lstStyle/>
                    <a:p>
                      <a:r>
                        <a:rPr lang="en-US" sz="1000"/>
                        <a:t>31.85</a:t>
                      </a:r>
                    </a:p>
                  </a:txBody>
                  <a:tcPr/>
                </a:tc>
                <a:extLst>
                  <a:ext uri="{0D108BD9-81ED-4DB2-BD59-A6C34878D82A}">
                    <a16:rowId xmlns:a16="http://schemas.microsoft.com/office/drawing/2014/main" val="507282494"/>
                  </a:ext>
                </a:extLst>
              </a:tr>
              <a:tr h="370840">
                <a:tc>
                  <a:txBody>
                    <a:bodyPr/>
                    <a:lstStyle/>
                    <a:p>
                      <a:r>
                        <a:rPr lang="en-US" sz="1000"/>
                        <a:t>#yamaha</a:t>
                      </a:r>
                    </a:p>
                  </a:txBody>
                  <a:tcPr/>
                </a:tc>
                <a:tc>
                  <a:txBody>
                    <a:bodyPr/>
                    <a:lstStyle/>
                    <a:p>
                      <a:r>
                        <a:rPr lang="en-US" sz="1000"/>
                        <a:t>19</a:t>
                      </a:r>
                    </a:p>
                  </a:txBody>
                  <a:tcPr/>
                </a:tc>
                <a:tc>
                  <a:txBody>
                    <a:bodyPr/>
                    <a:lstStyle/>
                    <a:p>
                      <a:r>
                        <a:rPr lang="en-US" sz="1000"/>
                        <a:t>33.631578947368</a:t>
                      </a:r>
                    </a:p>
                  </a:txBody>
                  <a:tcPr/>
                </a:tc>
                <a:tc>
                  <a:txBody>
                    <a:bodyPr/>
                    <a:lstStyle/>
                    <a:p>
                      <a:r>
                        <a:rPr lang="en-US" sz="1000"/>
                        <a:t>0.63157894736842</a:t>
                      </a:r>
                    </a:p>
                  </a:txBody>
                  <a:tcPr/>
                </a:tc>
                <a:tc>
                  <a:txBody>
                    <a:bodyPr/>
                    <a:lstStyle/>
                    <a:p>
                      <a:r>
                        <a:rPr lang="en-US" sz="1000"/>
                        <a:t>2.6315789473684</a:t>
                      </a:r>
                    </a:p>
                  </a:txBody>
                  <a:tcPr/>
                </a:tc>
                <a:tc>
                  <a:txBody>
                    <a:bodyPr/>
                    <a:lstStyle/>
                    <a:p>
                      <a:r>
                        <a:rPr lang="en-US" sz="1000"/>
                        <a:t>36.894736842105</a:t>
                      </a:r>
                    </a:p>
                  </a:txBody>
                  <a:tcPr/>
                </a:tc>
                <a:extLst>
                  <a:ext uri="{0D108BD9-81ED-4DB2-BD59-A6C34878D82A}">
                    <a16:rowId xmlns:a16="http://schemas.microsoft.com/office/drawing/2014/main" val="1223093501"/>
                  </a:ext>
                </a:extLst>
              </a:tr>
              <a:tr h="370840">
                <a:tc>
                  <a:txBody>
                    <a:bodyPr/>
                    <a:lstStyle/>
                    <a:p>
                      <a:r>
                        <a:rPr lang="en-US" sz="1000"/>
                        <a:t>#Yamaha</a:t>
                      </a:r>
                    </a:p>
                  </a:txBody>
                  <a:tcPr/>
                </a:tc>
                <a:tc>
                  <a:txBody>
                    <a:bodyPr/>
                    <a:lstStyle/>
                    <a:p>
                      <a:r>
                        <a:rPr lang="en-US" sz="1000"/>
                        <a:t>15</a:t>
                      </a:r>
                    </a:p>
                  </a:txBody>
                  <a:tcPr/>
                </a:tc>
                <a:tc>
                  <a:txBody>
                    <a:bodyPr/>
                    <a:lstStyle/>
                    <a:p>
                      <a:r>
                        <a:rPr lang="en-US" sz="1000"/>
                        <a:t>22.8</a:t>
                      </a:r>
                    </a:p>
                  </a:txBody>
                  <a:tcPr/>
                </a:tc>
                <a:tc>
                  <a:txBody>
                    <a:bodyPr/>
                    <a:lstStyle/>
                    <a:p>
                      <a:r>
                        <a:rPr lang="en-US" sz="1000"/>
                        <a:t>1.3333333333333</a:t>
                      </a:r>
                    </a:p>
                  </a:txBody>
                  <a:tcPr/>
                </a:tc>
                <a:tc>
                  <a:txBody>
                    <a:bodyPr/>
                    <a:lstStyle/>
                    <a:p>
                      <a:r>
                        <a:rPr lang="en-US" sz="1000"/>
                        <a:t>2</a:t>
                      </a:r>
                    </a:p>
                  </a:txBody>
                  <a:tcPr/>
                </a:tc>
                <a:tc>
                  <a:txBody>
                    <a:bodyPr/>
                    <a:lstStyle/>
                    <a:p>
                      <a:r>
                        <a:rPr lang="en-US" sz="1000"/>
                        <a:t>26.133333333333</a:t>
                      </a:r>
                    </a:p>
                  </a:txBody>
                  <a:tcPr/>
                </a:tc>
                <a:extLst>
                  <a:ext uri="{0D108BD9-81ED-4DB2-BD59-A6C34878D82A}">
                    <a16:rowId xmlns:a16="http://schemas.microsoft.com/office/drawing/2014/main" val="1946077756"/>
                  </a:ext>
                </a:extLst>
              </a:tr>
              <a:tr h="370840">
                <a:tc>
                  <a:txBody>
                    <a:bodyPr/>
                    <a:lstStyle/>
                    <a:p>
                      <a:r>
                        <a:rPr lang="en-US" sz="1000"/>
                        <a:t>#CuotasSinInteres</a:t>
                      </a:r>
                    </a:p>
                  </a:txBody>
                  <a:tcPr/>
                </a:tc>
                <a:tc>
                  <a:txBody>
                    <a:bodyPr/>
                    <a:lstStyle/>
                    <a:p>
                      <a:r>
                        <a:rPr lang="en-US" sz="1000"/>
                        <a:t>14</a:t>
                      </a:r>
                    </a:p>
                  </a:txBody>
                  <a:tcPr/>
                </a:tc>
                <a:tc>
                  <a:txBody>
                    <a:bodyPr/>
                    <a:lstStyle/>
                    <a:p>
                      <a:r>
                        <a:rPr lang="en-US" sz="1000"/>
                        <a:t>147.42857142857</a:t>
                      </a:r>
                    </a:p>
                  </a:txBody>
                  <a:tcPr/>
                </a:tc>
                <a:tc>
                  <a:txBody>
                    <a:bodyPr/>
                    <a:lstStyle/>
                    <a:p>
                      <a:r>
                        <a:rPr lang="en-US" sz="1000"/>
                        <a:t>10.214285714286</a:t>
                      </a:r>
                    </a:p>
                  </a:txBody>
                  <a:tcPr/>
                </a:tc>
                <a:tc>
                  <a:txBody>
                    <a:bodyPr/>
                    <a:lstStyle/>
                    <a:p>
                      <a:r>
                        <a:rPr lang="en-US" sz="1000"/>
                        <a:t>2.4285714285714</a:t>
                      </a:r>
                    </a:p>
                  </a:txBody>
                  <a:tcPr/>
                </a:tc>
                <a:tc>
                  <a:txBody>
                    <a:bodyPr/>
                    <a:lstStyle/>
                    <a:p>
                      <a:r>
                        <a:rPr lang="en-US" sz="1000"/>
                        <a:t>160.07142857143</a:t>
                      </a:r>
                    </a:p>
                  </a:txBody>
                  <a:tcPr/>
                </a:tc>
                <a:extLst>
                  <a:ext uri="{0D108BD9-81ED-4DB2-BD59-A6C34878D82A}">
                    <a16:rowId xmlns:a16="http://schemas.microsoft.com/office/drawing/2014/main" val="32167574"/>
                  </a:ext>
                </a:extLst>
              </a:tr>
              <a:tr h="370840">
                <a:tc>
                  <a:txBody>
                    <a:bodyPr/>
                    <a:lstStyle/>
                    <a:p>
                      <a:r>
                        <a:rPr lang="en-US" sz="1000"/>
                        <a:t>#HondaArgentina</a:t>
                      </a:r>
                    </a:p>
                  </a:txBody>
                  <a:tcPr/>
                </a:tc>
                <a:tc>
                  <a:txBody>
                    <a:bodyPr/>
                    <a:lstStyle/>
                    <a:p>
                      <a:r>
                        <a:rPr lang="en-US" sz="1000"/>
                        <a:t>9</a:t>
                      </a:r>
                    </a:p>
                  </a:txBody>
                  <a:tcPr/>
                </a:tc>
                <a:tc>
                  <a:txBody>
                    <a:bodyPr/>
                    <a:lstStyle/>
                    <a:p>
                      <a:r>
                        <a:rPr lang="en-US" sz="1000"/>
                        <a:t>55.111111111111</a:t>
                      </a:r>
                    </a:p>
                  </a:txBody>
                  <a:tcPr/>
                </a:tc>
                <a:tc>
                  <a:txBody>
                    <a:bodyPr/>
                    <a:lstStyle/>
                    <a:p>
                      <a:r>
                        <a:rPr lang="en-US" sz="1000"/>
                        <a:t>7</a:t>
                      </a:r>
                    </a:p>
                  </a:txBody>
                  <a:tcPr/>
                </a:tc>
                <a:tc>
                  <a:txBody>
                    <a:bodyPr/>
                    <a:lstStyle/>
                    <a:p>
                      <a:r>
                        <a:rPr lang="en-US" sz="1000"/>
                        <a:t>5.6666666666667</a:t>
                      </a:r>
                    </a:p>
                  </a:txBody>
                  <a:tcPr/>
                </a:tc>
                <a:tc>
                  <a:txBody>
                    <a:bodyPr/>
                    <a:lstStyle/>
                    <a:p>
                      <a:r>
                        <a:rPr lang="en-US" sz="1000"/>
                        <a:t>67.777777777778</a:t>
                      </a:r>
                    </a:p>
                  </a:txBody>
                  <a:tcPr/>
                </a:tc>
                <a:extLst>
                  <a:ext uri="{0D108BD9-81ED-4DB2-BD59-A6C34878D82A}">
                    <a16:rowId xmlns:a16="http://schemas.microsoft.com/office/drawing/2014/main" val="3826902488"/>
                  </a:ext>
                </a:extLst>
              </a:tr>
              <a:tr h="370840">
                <a:tc>
                  <a:txBody>
                    <a:bodyPr/>
                    <a:lstStyle/>
                    <a:p>
                      <a:r>
                        <a:rPr lang="en-US" sz="1000"/>
                        <a:t>#suzukimotos</a:t>
                      </a:r>
                    </a:p>
                  </a:txBody>
                  <a:tcPr/>
                </a:tc>
                <a:tc>
                  <a:txBody>
                    <a:bodyPr/>
                    <a:lstStyle/>
                    <a:p>
                      <a:r>
                        <a:rPr lang="en-US" sz="1000"/>
                        <a:t>9</a:t>
                      </a:r>
                    </a:p>
                  </a:txBody>
                  <a:tcPr/>
                </a:tc>
                <a:tc>
                  <a:txBody>
                    <a:bodyPr/>
                    <a:lstStyle/>
                    <a:p>
                      <a:r>
                        <a:rPr lang="en-US" sz="1000"/>
                        <a:t>39.111111111111</a:t>
                      </a:r>
                    </a:p>
                  </a:txBody>
                  <a:tcPr/>
                </a:tc>
                <a:tc>
                  <a:txBody>
                    <a:bodyPr/>
                    <a:lstStyle/>
                    <a:p>
                      <a:r>
                        <a:rPr lang="en-US" sz="1000"/>
                        <a:t>1.5555555555556</a:t>
                      </a:r>
                    </a:p>
                  </a:txBody>
                  <a:tcPr/>
                </a:tc>
                <a:tc>
                  <a:txBody>
                    <a:bodyPr/>
                    <a:lstStyle/>
                    <a:p>
                      <a:r>
                        <a:rPr lang="en-US" sz="1000"/>
                        <a:t>1.5555555555556</a:t>
                      </a:r>
                    </a:p>
                  </a:txBody>
                  <a:tcPr/>
                </a:tc>
                <a:tc>
                  <a:txBody>
                    <a:bodyPr/>
                    <a:lstStyle/>
                    <a:p>
                      <a:r>
                        <a:rPr lang="en-US" sz="1000"/>
                        <a:t>42.222222222222</a:t>
                      </a:r>
                    </a:p>
                  </a:txBody>
                  <a:tcPr/>
                </a:tc>
                <a:extLst>
                  <a:ext uri="{0D108BD9-81ED-4DB2-BD59-A6C34878D82A}">
                    <a16:rowId xmlns:a16="http://schemas.microsoft.com/office/drawing/2014/main" val="410269774"/>
                  </a:ext>
                </a:extLst>
              </a:tr>
            </a:tbl>
          </a:graphicData>
        </a:graphic>
      </p:graphicFrame>
      <p:sp>
        <p:nvSpPr>
          <p:cNvPr id="4" name="Text Placeholder 3">
            <a:extLst>
              <a:ext uri="{FF2B5EF4-FFF2-40B4-BE49-F238E27FC236}">
                <a16:creationId xmlns:a16="http://schemas.microsoft.com/office/drawing/2014/main" id="{EE0047A2-62B3-49E5-B857-5594E49A706C}"/>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8274078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A17BB-DCF1-48E0-A9CC-0C933CFB93DC}"/>
              </a:ext>
            </a:extLst>
          </p:cNvPr>
          <p:cNvSpPr>
            <a:spLocks noGrp="1"/>
          </p:cNvSpPr>
          <p:nvPr>
            <p:ph type="title"/>
          </p:nvPr>
        </p:nvSpPr>
        <p:spPr/>
        <p:txBody>
          <a:bodyPr/>
          <a:lstStyle/>
          <a:p>
            <a:r>
              <a:rPr lang="en-US"/>
              <a:t>Facebook Post Table + Reactions | La Emilia - 1 of 18</a:t>
            </a:r>
          </a:p>
        </p:txBody>
      </p:sp>
      <p:graphicFrame>
        <p:nvGraphicFramePr>
          <p:cNvPr id="5" name="Table Placeholder 4">
            <a:extLst>
              <a:ext uri="{FF2B5EF4-FFF2-40B4-BE49-F238E27FC236}">
                <a16:creationId xmlns:a16="http://schemas.microsoft.com/office/drawing/2014/main" id="{4A7B4FC0-720F-41D2-AA7F-A320621C5CC8}"/>
              </a:ext>
            </a:extLst>
          </p:cNvPr>
          <p:cNvGraphicFramePr>
            <a:graphicFrameLocks noGrp="1"/>
          </p:cNvGraphicFramePr>
          <p:nvPr>
            <p:ph type="tbl" sz="quarter" idx="13"/>
            <p:extLst>
              <p:ext uri="{D42A27DB-BD31-4B8C-83A1-F6EECF244321}">
                <p14:modId xmlns:p14="http://schemas.microsoft.com/office/powerpoint/2010/main" val="1474617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93497964"/>
                    </a:ext>
                  </a:extLst>
                </a:gridCol>
                <a:gridCol w="493776">
                  <a:extLst>
                    <a:ext uri="{9D8B030D-6E8A-4147-A177-3AD203B41FA5}">
                      <a16:colId xmlns:a16="http://schemas.microsoft.com/office/drawing/2014/main" val="2552906839"/>
                    </a:ext>
                  </a:extLst>
                </a:gridCol>
                <a:gridCol w="493776">
                  <a:extLst>
                    <a:ext uri="{9D8B030D-6E8A-4147-A177-3AD203B41FA5}">
                      <a16:colId xmlns:a16="http://schemas.microsoft.com/office/drawing/2014/main" val="3861644772"/>
                    </a:ext>
                  </a:extLst>
                </a:gridCol>
                <a:gridCol w="493776">
                  <a:extLst>
                    <a:ext uri="{9D8B030D-6E8A-4147-A177-3AD203B41FA5}">
                      <a16:colId xmlns:a16="http://schemas.microsoft.com/office/drawing/2014/main" val="1982058604"/>
                    </a:ext>
                  </a:extLst>
                </a:gridCol>
                <a:gridCol w="493776">
                  <a:extLst>
                    <a:ext uri="{9D8B030D-6E8A-4147-A177-3AD203B41FA5}">
                      <a16:colId xmlns:a16="http://schemas.microsoft.com/office/drawing/2014/main" val="28909011"/>
                    </a:ext>
                  </a:extLst>
                </a:gridCol>
                <a:gridCol w="493776">
                  <a:extLst>
                    <a:ext uri="{9D8B030D-6E8A-4147-A177-3AD203B41FA5}">
                      <a16:colId xmlns:a16="http://schemas.microsoft.com/office/drawing/2014/main" val="33926785"/>
                    </a:ext>
                  </a:extLst>
                </a:gridCol>
                <a:gridCol w="493776">
                  <a:extLst>
                    <a:ext uri="{9D8B030D-6E8A-4147-A177-3AD203B41FA5}">
                      <a16:colId xmlns:a16="http://schemas.microsoft.com/office/drawing/2014/main" val="1330868656"/>
                    </a:ext>
                  </a:extLst>
                </a:gridCol>
                <a:gridCol w="493776">
                  <a:extLst>
                    <a:ext uri="{9D8B030D-6E8A-4147-A177-3AD203B41FA5}">
                      <a16:colId xmlns:a16="http://schemas.microsoft.com/office/drawing/2014/main" val="712173527"/>
                    </a:ext>
                  </a:extLst>
                </a:gridCol>
                <a:gridCol w="493776">
                  <a:extLst>
                    <a:ext uri="{9D8B030D-6E8A-4147-A177-3AD203B41FA5}">
                      <a16:colId xmlns:a16="http://schemas.microsoft.com/office/drawing/2014/main" val="1221899588"/>
                    </a:ext>
                  </a:extLst>
                </a:gridCol>
                <a:gridCol w="493776">
                  <a:extLst>
                    <a:ext uri="{9D8B030D-6E8A-4147-A177-3AD203B41FA5}">
                      <a16:colId xmlns:a16="http://schemas.microsoft.com/office/drawing/2014/main" val="2028257654"/>
                    </a:ext>
                  </a:extLst>
                </a:gridCol>
                <a:gridCol w="493776">
                  <a:extLst>
                    <a:ext uri="{9D8B030D-6E8A-4147-A177-3AD203B41FA5}">
                      <a16:colId xmlns:a16="http://schemas.microsoft.com/office/drawing/2014/main" val="1796063149"/>
                    </a:ext>
                  </a:extLst>
                </a:gridCol>
                <a:gridCol w="493776">
                  <a:extLst>
                    <a:ext uri="{9D8B030D-6E8A-4147-A177-3AD203B41FA5}">
                      <a16:colId xmlns:a16="http://schemas.microsoft.com/office/drawing/2014/main" val="376950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0671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- 2021-08-24 16:00:40</a:t>
                      </a:r>
                      <a:r>
                        <a:rPr kumimoji="0" lang="en-US" sz="1000" b="0" i="0" u="none" strike="noStrike" kern="1200" cap="none" spc="0" normalizeH="0" baseline="0" noProof="0">
                          <a:ln>
                            <a:noFill/>
                          </a:ln>
                          <a:solidFill>
                            <a:prstClr val="black"/>
                          </a:solidFill>
                          <a:effectLst/>
                          <a:uLnTx/>
                          <a:uFillTx/>
                          <a:latin typeface="+mn-lt"/>
                          <a:ea typeface="+mn-ea"/>
                          <a:cs typeface="+mn-cs"/>
                        </a:rPr>
                        <a:t>
 ¡¡Aprovechá en Agosto la oportunidad de tener tu YAMAHA en 12 ó 18 cuotas sin interés!!
Solicitá cotización en el siguiente link: bit.ly/fz-fi-fz-s-disco
#TransporteIdeal #ViajaSeguro #MoveteConYamaha #CuotasSinInteres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3532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- 2021-08-26 10:00:28</a:t>
                      </a:r>
                      <a:r>
                        <a:rPr kumimoji="0" lang="en-US" sz="1000" b="0" i="0" u="none" strike="noStrike" kern="1200" cap="none" spc="0" normalizeH="0" baseline="0" noProof="0">
                          <a:ln>
                            <a:noFill/>
                          </a:ln>
                          <a:solidFill>
                            <a:prstClr val="black"/>
                          </a:solidFill>
                          <a:effectLst/>
                          <a:uLnTx/>
                          <a:uFillTx/>
                          <a:latin typeface="+mn-lt"/>
                          <a:ea typeface="+mn-ea"/>
                          <a:cs typeface="+mn-cs"/>
                        </a:rPr>
                        <a:t>
 ¡¡Aprovechá en Agosto la oportunidad de tener tu YAMAHA en 12 ó 18 cuotas sin interés!!
Solicitá cotización en el siguiente link: bit.ly/ybr-125-z-ybr-125-ed
#TransporteIdeal #ViajaSeguro #MoveteConYamaha #CuotasSinInteres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30260723"/>
                  </a:ext>
                </a:extLst>
              </a:tr>
            </a:tbl>
          </a:graphicData>
        </a:graphic>
      </p:graphicFrame>
      <p:sp>
        <p:nvSpPr>
          <p:cNvPr id="4" name="Text Placeholder 3">
            <a:extLst>
              <a:ext uri="{FF2B5EF4-FFF2-40B4-BE49-F238E27FC236}">
                <a16:creationId xmlns:a16="http://schemas.microsoft.com/office/drawing/2014/main" id="{FA1A9F85-09F1-4F43-B875-8D2C231A8C4A}"/>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0641718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9CAAB-B76B-4180-A68F-B1722572185F}"/>
              </a:ext>
            </a:extLst>
          </p:cNvPr>
          <p:cNvSpPr>
            <a:spLocks noGrp="1"/>
          </p:cNvSpPr>
          <p:nvPr>
            <p:ph type="title"/>
          </p:nvPr>
        </p:nvSpPr>
        <p:spPr/>
        <p:txBody>
          <a:bodyPr/>
          <a:lstStyle/>
          <a:p>
            <a:r>
              <a:rPr lang="en-US"/>
              <a:t>Facebook Post Table + Reactions | La Emilia - 2 of 18</a:t>
            </a:r>
          </a:p>
        </p:txBody>
      </p:sp>
      <p:graphicFrame>
        <p:nvGraphicFramePr>
          <p:cNvPr id="5" name="Table Placeholder 4">
            <a:extLst>
              <a:ext uri="{FF2B5EF4-FFF2-40B4-BE49-F238E27FC236}">
                <a16:creationId xmlns:a16="http://schemas.microsoft.com/office/drawing/2014/main" id="{FF8C9AE3-B752-4795-A6FB-AB0B2AE6082E}"/>
              </a:ext>
            </a:extLst>
          </p:cNvPr>
          <p:cNvGraphicFramePr>
            <a:graphicFrameLocks noGrp="1"/>
          </p:cNvGraphicFramePr>
          <p:nvPr>
            <p:ph type="tbl" sz="quarter" idx="13"/>
            <p:extLst>
              <p:ext uri="{D42A27DB-BD31-4B8C-83A1-F6EECF244321}">
                <p14:modId xmlns:p14="http://schemas.microsoft.com/office/powerpoint/2010/main" val="2191151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30506541"/>
                    </a:ext>
                  </a:extLst>
                </a:gridCol>
                <a:gridCol w="493776">
                  <a:extLst>
                    <a:ext uri="{9D8B030D-6E8A-4147-A177-3AD203B41FA5}">
                      <a16:colId xmlns:a16="http://schemas.microsoft.com/office/drawing/2014/main" val="4049762549"/>
                    </a:ext>
                  </a:extLst>
                </a:gridCol>
                <a:gridCol w="493776">
                  <a:extLst>
                    <a:ext uri="{9D8B030D-6E8A-4147-A177-3AD203B41FA5}">
                      <a16:colId xmlns:a16="http://schemas.microsoft.com/office/drawing/2014/main" val="3244634689"/>
                    </a:ext>
                  </a:extLst>
                </a:gridCol>
                <a:gridCol w="493776">
                  <a:extLst>
                    <a:ext uri="{9D8B030D-6E8A-4147-A177-3AD203B41FA5}">
                      <a16:colId xmlns:a16="http://schemas.microsoft.com/office/drawing/2014/main" val="55020365"/>
                    </a:ext>
                  </a:extLst>
                </a:gridCol>
                <a:gridCol w="493776">
                  <a:extLst>
                    <a:ext uri="{9D8B030D-6E8A-4147-A177-3AD203B41FA5}">
                      <a16:colId xmlns:a16="http://schemas.microsoft.com/office/drawing/2014/main" val="2891561010"/>
                    </a:ext>
                  </a:extLst>
                </a:gridCol>
                <a:gridCol w="493776">
                  <a:extLst>
                    <a:ext uri="{9D8B030D-6E8A-4147-A177-3AD203B41FA5}">
                      <a16:colId xmlns:a16="http://schemas.microsoft.com/office/drawing/2014/main" val="1838312915"/>
                    </a:ext>
                  </a:extLst>
                </a:gridCol>
                <a:gridCol w="493776">
                  <a:extLst>
                    <a:ext uri="{9D8B030D-6E8A-4147-A177-3AD203B41FA5}">
                      <a16:colId xmlns:a16="http://schemas.microsoft.com/office/drawing/2014/main" val="820050400"/>
                    </a:ext>
                  </a:extLst>
                </a:gridCol>
                <a:gridCol w="493776">
                  <a:extLst>
                    <a:ext uri="{9D8B030D-6E8A-4147-A177-3AD203B41FA5}">
                      <a16:colId xmlns:a16="http://schemas.microsoft.com/office/drawing/2014/main" val="4021777250"/>
                    </a:ext>
                  </a:extLst>
                </a:gridCol>
                <a:gridCol w="493776">
                  <a:extLst>
                    <a:ext uri="{9D8B030D-6E8A-4147-A177-3AD203B41FA5}">
                      <a16:colId xmlns:a16="http://schemas.microsoft.com/office/drawing/2014/main" val="281945029"/>
                    </a:ext>
                  </a:extLst>
                </a:gridCol>
                <a:gridCol w="493776">
                  <a:extLst>
                    <a:ext uri="{9D8B030D-6E8A-4147-A177-3AD203B41FA5}">
                      <a16:colId xmlns:a16="http://schemas.microsoft.com/office/drawing/2014/main" val="3623213287"/>
                    </a:ext>
                  </a:extLst>
                </a:gridCol>
                <a:gridCol w="493776">
                  <a:extLst>
                    <a:ext uri="{9D8B030D-6E8A-4147-A177-3AD203B41FA5}">
                      <a16:colId xmlns:a16="http://schemas.microsoft.com/office/drawing/2014/main" val="1037842281"/>
                    </a:ext>
                  </a:extLst>
                </a:gridCol>
                <a:gridCol w="493776">
                  <a:extLst>
                    <a:ext uri="{9D8B030D-6E8A-4147-A177-3AD203B41FA5}">
                      <a16:colId xmlns:a16="http://schemas.microsoft.com/office/drawing/2014/main" val="3510805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5452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- 2021-08-25 10:00:18</a:t>
                      </a:r>
                      <a:r>
                        <a:rPr kumimoji="0" lang="es-ES" sz="1000" b="0" i="0" u="none" strike="noStrike" kern="1200" cap="none" spc="0" normalizeH="0" baseline="0" noProof="0">
                          <a:ln>
                            <a:noFill/>
                          </a:ln>
                          <a:solidFill>
                            <a:prstClr val="black"/>
                          </a:solidFill>
                          <a:effectLst/>
                          <a:uLnTx/>
                          <a:uFillTx/>
                          <a:latin typeface="+mn-lt"/>
                          <a:ea typeface="+mn-ea"/>
                          <a:cs typeface="+mn-cs"/>
                        </a:rPr>
                        <a:t>
 ¡¡Aprovechá en Agosto la oportunidad de tener tu YAMAHA en 12 ó 18 cuotas sin interés!!
Solicitá cotización en el siguiente link: bit.ly/fz-25-xtz-125
#TransporteIdeal #ViajaSeguro #MoveteConYamaha #CuotasSinInteres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23934082"/>
                  </a:ext>
                </a:extLst>
              </a:tr>
            </a:tbl>
          </a:graphicData>
        </a:graphic>
      </p:graphicFrame>
      <p:sp>
        <p:nvSpPr>
          <p:cNvPr id="4" name="Text Placeholder 3">
            <a:extLst>
              <a:ext uri="{FF2B5EF4-FFF2-40B4-BE49-F238E27FC236}">
                <a16:creationId xmlns:a16="http://schemas.microsoft.com/office/drawing/2014/main" id="{8A1DE1DB-4F4E-4B09-9237-B4B9739A8169}"/>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981699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92394-3727-4524-ACE6-776D8DB046D2}"/>
              </a:ext>
            </a:extLst>
          </p:cNvPr>
          <p:cNvSpPr>
            <a:spLocks noGrp="1"/>
          </p:cNvSpPr>
          <p:nvPr>
            <p:ph type="title"/>
          </p:nvPr>
        </p:nvSpPr>
        <p:spPr/>
        <p:txBody>
          <a:bodyPr/>
          <a:lstStyle/>
          <a:p>
            <a:r>
              <a:rPr lang="en-US"/>
              <a:t>Facebook Post Table + Reactions | La Emilia - 3 of 18</a:t>
            </a:r>
          </a:p>
        </p:txBody>
      </p:sp>
      <p:graphicFrame>
        <p:nvGraphicFramePr>
          <p:cNvPr id="5" name="Table Placeholder 4">
            <a:extLst>
              <a:ext uri="{FF2B5EF4-FFF2-40B4-BE49-F238E27FC236}">
                <a16:creationId xmlns:a16="http://schemas.microsoft.com/office/drawing/2014/main" id="{F61DCBE9-4DEB-41D6-A1EF-C53F1DEB83D8}"/>
              </a:ext>
            </a:extLst>
          </p:cNvPr>
          <p:cNvGraphicFramePr>
            <a:graphicFrameLocks noGrp="1"/>
          </p:cNvGraphicFramePr>
          <p:nvPr>
            <p:ph type="tbl" sz="quarter" idx="13"/>
            <p:extLst>
              <p:ext uri="{D42A27DB-BD31-4B8C-83A1-F6EECF244321}">
                <p14:modId xmlns:p14="http://schemas.microsoft.com/office/powerpoint/2010/main" val="1981572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36349756"/>
                    </a:ext>
                  </a:extLst>
                </a:gridCol>
                <a:gridCol w="493776">
                  <a:extLst>
                    <a:ext uri="{9D8B030D-6E8A-4147-A177-3AD203B41FA5}">
                      <a16:colId xmlns:a16="http://schemas.microsoft.com/office/drawing/2014/main" val="282691826"/>
                    </a:ext>
                  </a:extLst>
                </a:gridCol>
                <a:gridCol w="493776">
                  <a:extLst>
                    <a:ext uri="{9D8B030D-6E8A-4147-A177-3AD203B41FA5}">
                      <a16:colId xmlns:a16="http://schemas.microsoft.com/office/drawing/2014/main" val="696106746"/>
                    </a:ext>
                  </a:extLst>
                </a:gridCol>
                <a:gridCol w="493776">
                  <a:extLst>
                    <a:ext uri="{9D8B030D-6E8A-4147-A177-3AD203B41FA5}">
                      <a16:colId xmlns:a16="http://schemas.microsoft.com/office/drawing/2014/main" val="2139325173"/>
                    </a:ext>
                  </a:extLst>
                </a:gridCol>
                <a:gridCol w="493776">
                  <a:extLst>
                    <a:ext uri="{9D8B030D-6E8A-4147-A177-3AD203B41FA5}">
                      <a16:colId xmlns:a16="http://schemas.microsoft.com/office/drawing/2014/main" val="209900944"/>
                    </a:ext>
                  </a:extLst>
                </a:gridCol>
                <a:gridCol w="493776">
                  <a:extLst>
                    <a:ext uri="{9D8B030D-6E8A-4147-A177-3AD203B41FA5}">
                      <a16:colId xmlns:a16="http://schemas.microsoft.com/office/drawing/2014/main" val="403981916"/>
                    </a:ext>
                  </a:extLst>
                </a:gridCol>
                <a:gridCol w="493776">
                  <a:extLst>
                    <a:ext uri="{9D8B030D-6E8A-4147-A177-3AD203B41FA5}">
                      <a16:colId xmlns:a16="http://schemas.microsoft.com/office/drawing/2014/main" val="1959786189"/>
                    </a:ext>
                  </a:extLst>
                </a:gridCol>
                <a:gridCol w="493776">
                  <a:extLst>
                    <a:ext uri="{9D8B030D-6E8A-4147-A177-3AD203B41FA5}">
                      <a16:colId xmlns:a16="http://schemas.microsoft.com/office/drawing/2014/main" val="2414714525"/>
                    </a:ext>
                  </a:extLst>
                </a:gridCol>
                <a:gridCol w="493776">
                  <a:extLst>
                    <a:ext uri="{9D8B030D-6E8A-4147-A177-3AD203B41FA5}">
                      <a16:colId xmlns:a16="http://schemas.microsoft.com/office/drawing/2014/main" val="1253874459"/>
                    </a:ext>
                  </a:extLst>
                </a:gridCol>
                <a:gridCol w="493776">
                  <a:extLst>
                    <a:ext uri="{9D8B030D-6E8A-4147-A177-3AD203B41FA5}">
                      <a16:colId xmlns:a16="http://schemas.microsoft.com/office/drawing/2014/main" val="490157506"/>
                    </a:ext>
                  </a:extLst>
                </a:gridCol>
                <a:gridCol w="493776">
                  <a:extLst>
                    <a:ext uri="{9D8B030D-6E8A-4147-A177-3AD203B41FA5}">
                      <a16:colId xmlns:a16="http://schemas.microsoft.com/office/drawing/2014/main" val="318941324"/>
                    </a:ext>
                  </a:extLst>
                </a:gridCol>
                <a:gridCol w="493776">
                  <a:extLst>
                    <a:ext uri="{9D8B030D-6E8A-4147-A177-3AD203B41FA5}">
                      <a16:colId xmlns:a16="http://schemas.microsoft.com/office/drawing/2014/main" val="2377704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0153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- 2021-09-14 12:33:23</a:t>
                      </a:r>
                      <a:r>
                        <a:rPr kumimoji="0" lang="es-ES" sz="1000" b="0" i="0" u="none" strike="noStrike" kern="1200" cap="none" spc="0" normalizeH="0" baseline="0" noProof="0">
                          <a:ln>
                            <a:noFill/>
                          </a:ln>
                          <a:solidFill>
                            <a:prstClr val="black"/>
                          </a:solidFill>
                          <a:effectLst/>
                          <a:uLnTx/>
                          <a:uFillTx/>
                          <a:latin typeface="+mn-lt"/>
                          <a:ea typeface="+mn-ea"/>
                          <a:cs typeface="+mn-cs"/>
                        </a:rPr>
                        <a:t>
 #repost
🤷‍♀️Que loco pensar que hace poco más de 1 año no me imaginaba subirme a una moto, ni siquiera de 50cc. No lo había hecho nunca...me daba Miedo😨
.
.
Y hace 1 año y 1 día me subí a una TRK502 por primera vez. Jamás pensé que iba a ser una pasión como lo es hoy, tampoco que iba a enseñarme a disfrutar de una forma diferente y tan increíble la Vida🏍❤
.
¡¡Que importante es animarnos a enfrentar nuestros miedos!!🙌
.
.
Bendita Vida💛
.
.
.
@frascaroli_bikes
@benelliarg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67302199"/>
                  </a:ext>
                </a:extLst>
              </a:tr>
            </a:tbl>
          </a:graphicData>
        </a:graphic>
      </p:graphicFrame>
      <p:sp>
        <p:nvSpPr>
          <p:cNvPr id="4" name="Text Placeholder 3">
            <a:extLst>
              <a:ext uri="{FF2B5EF4-FFF2-40B4-BE49-F238E27FC236}">
                <a16:creationId xmlns:a16="http://schemas.microsoft.com/office/drawing/2014/main" id="{F0B536C0-6B39-458A-9169-45DCD7CADDBF}"/>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8040062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60EA7-EED4-42FE-8F97-F24939A0F260}"/>
              </a:ext>
            </a:extLst>
          </p:cNvPr>
          <p:cNvSpPr>
            <a:spLocks noGrp="1"/>
          </p:cNvSpPr>
          <p:nvPr>
            <p:ph type="title"/>
          </p:nvPr>
        </p:nvSpPr>
        <p:spPr/>
        <p:txBody>
          <a:bodyPr/>
          <a:lstStyle/>
          <a:p>
            <a:r>
              <a:rPr lang="en-US"/>
              <a:t>Facebook Post Table + Reactions | La Emilia - 4 of 18</a:t>
            </a:r>
          </a:p>
        </p:txBody>
      </p:sp>
      <p:graphicFrame>
        <p:nvGraphicFramePr>
          <p:cNvPr id="5" name="Table Placeholder 4">
            <a:extLst>
              <a:ext uri="{FF2B5EF4-FFF2-40B4-BE49-F238E27FC236}">
                <a16:creationId xmlns:a16="http://schemas.microsoft.com/office/drawing/2014/main" id="{5D31ACDD-FC4C-460D-ABED-88050D131F7B}"/>
              </a:ext>
            </a:extLst>
          </p:cNvPr>
          <p:cNvGraphicFramePr>
            <a:graphicFrameLocks noGrp="1"/>
          </p:cNvGraphicFramePr>
          <p:nvPr>
            <p:ph type="tbl" sz="quarter" idx="13"/>
            <p:extLst>
              <p:ext uri="{D42A27DB-BD31-4B8C-83A1-F6EECF244321}">
                <p14:modId xmlns:p14="http://schemas.microsoft.com/office/powerpoint/2010/main" val="3085615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7204052"/>
                    </a:ext>
                  </a:extLst>
                </a:gridCol>
                <a:gridCol w="493776">
                  <a:extLst>
                    <a:ext uri="{9D8B030D-6E8A-4147-A177-3AD203B41FA5}">
                      <a16:colId xmlns:a16="http://schemas.microsoft.com/office/drawing/2014/main" val="3556615605"/>
                    </a:ext>
                  </a:extLst>
                </a:gridCol>
                <a:gridCol w="493776">
                  <a:extLst>
                    <a:ext uri="{9D8B030D-6E8A-4147-A177-3AD203B41FA5}">
                      <a16:colId xmlns:a16="http://schemas.microsoft.com/office/drawing/2014/main" val="3623492860"/>
                    </a:ext>
                  </a:extLst>
                </a:gridCol>
                <a:gridCol w="493776">
                  <a:extLst>
                    <a:ext uri="{9D8B030D-6E8A-4147-A177-3AD203B41FA5}">
                      <a16:colId xmlns:a16="http://schemas.microsoft.com/office/drawing/2014/main" val="70462711"/>
                    </a:ext>
                  </a:extLst>
                </a:gridCol>
                <a:gridCol w="493776">
                  <a:extLst>
                    <a:ext uri="{9D8B030D-6E8A-4147-A177-3AD203B41FA5}">
                      <a16:colId xmlns:a16="http://schemas.microsoft.com/office/drawing/2014/main" val="2283822579"/>
                    </a:ext>
                  </a:extLst>
                </a:gridCol>
                <a:gridCol w="493776">
                  <a:extLst>
                    <a:ext uri="{9D8B030D-6E8A-4147-A177-3AD203B41FA5}">
                      <a16:colId xmlns:a16="http://schemas.microsoft.com/office/drawing/2014/main" val="3399077976"/>
                    </a:ext>
                  </a:extLst>
                </a:gridCol>
                <a:gridCol w="493776">
                  <a:extLst>
                    <a:ext uri="{9D8B030D-6E8A-4147-A177-3AD203B41FA5}">
                      <a16:colId xmlns:a16="http://schemas.microsoft.com/office/drawing/2014/main" val="3606363840"/>
                    </a:ext>
                  </a:extLst>
                </a:gridCol>
                <a:gridCol w="493776">
                  <a:extLst>
                    <a:ext uri="{9D8B030D-6E8A-4147-A177-3AD203B41FA5}">
                      <a16:colId xmlns:a16="http://schemas.microsoft.com/office/drawing/2014/main" val="409721722"/>
                    </a:ext>
                  </a:extLst>
                </a:gridCol>
                <a:gridCol w="493776">
                  <a:extLst>
                    <a:ext uri="{9D8B030D-6E8A-4147-A177-3AD203B41FA5}">
                      <a16:colId xmlns:a16="http://schemas.microsoft.com/office/drawing/2014/main" val="2490523349"/>
                    </a:ext>
                  </a:extLst>
                </a:gridCol>
                <a:gridCol w="493776">
                  <a:extLst>
                    <a:ext uri="{9D8B030D-6E8A-4147-A177-3AD203B41FA5}">
                      <a16:colId xmlns:a16="http://schemas.microsoft.com/office/drawing/2014/main" val="559522414"/>
                    </a:ext>
                  </a:extLst>
                </a:gridCol>
                <a:gridCol w="493776">
                  <a:extLst>
                    <a:ext uri="{9D8B030D-6E8A-4147-A177-3AD203B41FA5}">
                      <a16:colId xmlns:a16="http://schemas.microsoft.com/office/drawing/2014/main" val="1317506272"/>
                    </a:ext>
                  </a:extLst>
                </a:gridCol>
                <a:gridCol w="493776">
                  <a:extLst>
                    <a:ext uri="{9D8B030D-6E8A-4147-A177-3AD203B41FA5}">
                      <a16:colId xmlns:a16="http://schemas.microsoft.com/office/drawing/2014/main" val="148233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1869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- 2021-09-02 09:53:55</a:t>
                      </a:r>
                      <a:r>
                        <a:rPr kumimoji="0" lang="es-ES" sz="1000" b="0" i="0" u="none" strike="noStrike" kern="1200" cap="none" spc="0" normalizeH="0" baseline="0" noProof="0">
                          <a:ln>
                            <a:noFill/>
                          </a:ln>
                          <a:solidFill>
                            <a:prstClr val="black"/>
                          </a:solidFill>
                          <a:effectLst/>
                          <a:uLnTx/>
                          <a:uFillTx/>
                          <a:latin typeface="+mn-lt"/>
                          <a:ea typeface="+mn-ea"/>
                          <a:cs typeface="+mn-cs"/>
                        </a:rPr>
                        <a:t>
 🤷‍♀️Cosas que AMO de Viajar en moto: (¿Vos coincidís en algunas?🤔)
👉Al 3er día ya no sé qué día de la semana es
👉Cuando cambio de provincia hay momentos que creo estar en un lugar y estoy en otro 😂
👉Los horarios los tengo en cuenta sólo para salir a la ruta y luego mi reloj se divide en: Almuerzo- Mates en la Ruta - Cena
👉Poder tomar un café en una estación de servicio , se vuelve un gran deseo cumplido cuando llevo horas en Ruta
👉Saludar a otras motos que pasan es motivo de diversión en las interminables rutas rectas
👉Tengo el tiempo suficiente para escuchar un audiolibro completo..o dos o tres
👉los horarios de trabajo son 2: en la madrugada antes de viajar o a cada momento donde tengo señal. Y eso cambia día a día, lo que me hace salir de la zona de confort, adaptarme y agradecer cosas básicas como tener señal
👉Cualquier árbol es el lugar perfecto para descansar
👉Tener agua fresca vale doble y haber podido cocinar unas galletas caseras para acompañar el mate es un lujo
👉Veo animales libres y me sorprendo de lo cerca que los encuentro algunas veces
👉Y quizás la mejor de todas: Elijo mi propio camino a cada segundo💫
.
.
Bendita Vida💛
.
.
@frascaroli_bikes
@benelliarg
.
.
.
#travelphotography #mibenelli #lifestyle #free #girl #motos #pasion #felicidad #naturaleza #mountain #travelling #libertad #travelling #nomada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81940753"/>
                  </a:ext>
                </a:extLst>
              </a:tr>
            </a:tbl>
          </a:graphicData>
        </a:graphic>
      </p:graphicFrame>
      <p:sp>
        <p:nvSpPr>
          <p:cNvPr id="4" name="Text Placeholder 3">
            <a:extLst>
              <a:ext uri="{FF2B5EF4-FFF2-40B4-BE49-F238E27FC236}">
                <a16:creationId xmlns:a16="http://schemas.microsoft.com/office/drawing/2014/main" id="{EC2C4BC9-D0B5-4BA7-B1AD-53DA32CD22F0}"/>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41772674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DBF7F-F785-4DA2-8631-016E8730006C}"/>
              </a:ext>
            </a:extLst>
          </p:cNvPr>
          <p:cNvSpPr>
            <a:spLocks noGrp="1"/>
          </p:cNvSpPr>
          <p:nvPr>
            <p:ph type="title"/>
          </p:nvPr>
        </p:nvSpPr>
        <p:spPr/>
        <p:txBody>
          <a:bodyPr/>
          <a:lstStyle/>
          <a:p>
            <a:r>
              <a:rPr lang="en-US"/>
              <a:t>Facebook Post Table + Reactions | La Emilia - 5 of 18</a:t>
            </a:r>
          </a:p>
        </p:txBody>
      </p:sp>
      <p:graphicFrame>
        <p:nvGraphicFramePr>
          <p:cNvPr id="5" name="Table Placeholder 4">
            <a:extLst>
              <a:ext uri="{FF2B5EF4-FFF2-40B4-BE49-F238E27FC236}">
                <a16:creationId xmlns:a16="http://schemas.microsoft.com/office/drawing/2014/main" id="{092B59BA-3C5B-455D-822C-BDB62F108849}"/>
              </a:ext>
            </a:extLst>
          </p:cNvPr>
          <p:cNvGraphicFramePr>
            <a:graphicFrameLocks noGrp="1"/>
          </p:cNvGraphicFramePr>
          <p:nvPr>
            <p:ph type="tbl" sz="quarter" idx="13"/>
            <p:extLst>
              <p:ext uri="{D42A27DB-BD31-4B8C-83A1-F6EECF244321}">
                <p14:modId xmlns:p14="http://schemas.microsoft.com/office/powerpoint/2010/main" val="1344611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56288645"/>
                    </a:ext>
                  </a:extLst>
                </a:gridCol>
                <a:gridCol w="493776">
                  <a:extLst>
                    <a:ext uri="{9D8B030D-6E8A-4147-A177-3AD203B41FA5}">
                      <a16:colId xmlns:a16="http://schemas.microsoft.com/office/drawing/2014/main" val="3047917047"/>
                    </a:ext>
                  </a:extLst>
                </a:gridCol>
                <a:gridCol w="493776">
                  <a:extLst>
                    <a:ext uri="{9D8B030D-6E8A-4147-A177-3AD203B41FA5}">
                      <a16:colId xmlns:a16="http://schemas.microsoft.com/office/drawing/2014/main" val="1598128674"/>
                    </a:ext>
                  </a:extLst>
                </a:gridCol>
                <a:gridCol w="493776">
                  <a:extLst>
                    <a:ext uri="{9D8B030D-6E8A-4147-A177-3AD203B41FA5}">
                      <a16:colId xmlns:a16="http://schemas.microsoft.com/office/drawing/2014/main" val="2405419535"/>
                    </a:ext>
                  </a:extLst>
                </a:gridCol>
                <a:gridCol w="493776">
                  <a:extLst>
                    <a:ext uri="{9D8B030D-6E8A-4147-A177-3AD203B41FA5}">
                      <a16:colId xmlns:a16="http://schemas.microsoft.com/office/drawing/2014/main" val="2350979344"/>
                    </a:ext>
                  </a:extLst>
                </a:gridCol>
                <a:gridCol w="493776">
                  <a:extLst>
                    <a:ext uri="{9D8B030D-6E8A-4147-A177-3AD203B41FA5}">
                      <a16:colId xmlns:a16="http://schemas.microsoft.com/office/drawing/2014/main" val="1553765023"/>
                    </a:ext>
                  </a:extLst>
                </a:gridCol>
                <a:gridCol w="493776">
                  <a:extLst>
                    <a:ext uri="{9D8B030D-6E8A-4147-A177-3AD203B41FA5}">
                      <a16:colId xmlns:a16="http://schemas.microsoft.com/office/drawing/2014/main" val="3189594628"/>
                    </a:ext>
                  </a:extLst>
                </a:gridCol>
                <a:gridCol w="493776">
                  <a:extLst>
                    <a:ext uri="{9D8B030D-6E8A-4147-A177-3AD203B41FA5}">
                      <a16:colId xmlns:a16="http://schemas.microsoft.com/office/drawing/2014/main" val="3270041424"/>
                    </a:ext>
                  </a:extLst>
                </a:gridCol>
                <a:gridCol w="493776">
                  <a:extLst>
                    <a:ext uri="{9D8B030D-6E8A-4147-A177-3AD203B41FA5}">
                      <a16:colId xmlns:a16="http://schemas.microsoft.com/office/drawing/2014/main" val="2066538019"/>
                    </a:ext>
                  </a:extLst>
                </a:gridCol>
                <a:gridCol w="493776">
                  <a:extLst>
                    <a:ext uri="{9D8B030D-6E8A-4147-A177-3AD203B41FA5}">
                      <a16:colId xmlns:a16="http://schemas.microsoft.com/office/drawing/2014/main" val="183970177"/>
                    </a:ext>
                  </a:extLst>
                </a:gridCol>
                <a:gridCol w="493776">
                  <a:extLst>
                    <a:ext uri="{9D8B030D-6E8A-4147-A177-3AD203B41FA5}">
                      <a16:colId xmlns:a16="http://schemas.microsoft.com/office/drawing/2014/main" val="1102344021"/>
                    </a:ext>
                  </a:extLst>
                </a:gridCol>
                <a:gridCol w="493776">
                  <a:extLst>
                    <a:ext uri="{9D8B030D-6E8A-4147-A177-3AD203B41FA5}">
                      <a16:colId xmlns:a16="http://schemas.microsoft.com/office/drawing/2014/main" val="3381621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3178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 Argentina - 2021-09-14 18:44:50</a:t>
                      </a:r>
                      <a:r>
                        <a:rPr kumimoji="0" lang="es-ES" sz="1000" b="0" i="0" u="none" strike="noStrike" kern="1200" cap="none" spc="0" normalizeH="0" baseline="0" noProof="0">
                          <a:ln>
                            <a:noFill/>
                          </a:ln>
                          <a:solidFill>
                            <a:prstClr val="black"/>
                          </a:solidFill>
                          <a:effectLst/>
                          <a:uLnTx/>
                          <a:uFillTx/>
                          <a:latin typeface="+mn-lt"/>
                          <a:ea typeface="+mn-ea"/>
                          <a:cs typeface="+mn-cs"/>
                        </a:rPr>
                        <a:t>
 Duke 390 con diseño renovado! 🔥🤘🏻. Financiala 18 Cuotas Sin Interés + Anticipo!
Para más información comunicate con nuestros concesionarios oficiales.
.
#KTM #Readytorace #Duke390 #GetDuked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47362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- 2021-09-02 16:00:32</a:t>
                      </a:r>
                      <a:r>
                        <a:rPr kumimoji="0" lang="es-ES" sz="1000" b="0" i="0" u="none" strike="noStrike" kern="1200" cap="none" spc="0" normalizeH="0" baseline="0" noProof="0">
                          <a:ln>
                            <a:noFill/>
                          </a:ln>
                          <a:solidFill>
                            <a:prstClr val="black"/>
                          </a:solidFill>
                          <a:effectLst/>
                          <a:uLnTx/>
                          <a:uFillTx/>
                          <a:latin typeface="+mn-lt"/>
                          <a:ea typeface="+mn-ea"/>
                          <a:cs typeface="+mn-cs"/>
                        </a:rPr>
                        <a:t>
 ¿Todavía no conoces la renovación de la increíble Yamaha MT-09? Esta nueva versión crea una combinación perfecta entre estética, tecnología y prestaciones de excelente nivel.
Conocela en bit.ly/MT-09YM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89001602"/>
                  </a:ext>
                </a:extLst>
              </a:tr>
            </a:tbl>
          </a:graphicData>
        </a:graphic>
      </p:graphicFrame>
      <p:sp>
        <p:nvSpPr>
          <p:cNvPr id="4" name="Text Placeholder 3">
            <a:extLst>
              <a:ext uri="{FF2B5EF4-FFF2-40B4-BE49-F238E27FC236}">
                <a16:creationId xmlns:a16="http://schemas.microsoft.com/office/drawing/2014/main" id="{F6A10891-7F17-48E6-BC4E-B8D86B3887A4}"/>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8573048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E183F-FD07-419D-AFB6-704344E73C1D}"/>
              </a:ext>
            </a:extLst>
          </p:cNvPr>
          <p:cNvSpPr>
            <a:spLocks noGrp="1"/>
          </p:cNvSpPr>
          <p:nvPr>
            <p:ph type="title"/>
          </p:nvPr>
        </p:nvSpPr>
        <p:spPr/>
        <p:txBody>
          <a:bodyPr/>
          <a:lstStyle/>
          <a:p>
            <a:r>
              <a:rPr lang="en-US"/>
              <a:t>Facebook Post Table + Reactions | La Emilia - 6 of 18</a:t>
            </a:r>
          </a:p>
        </p:txBody>
      </p:sp>
      <p:graphicFrame>
        <p:nvGraphicFramePr>
          <p:cNvPr id="5" name="Table Placeholder 4">
            <a:extLst>
              <a:ext uri="{FF2B5EF4-FFF2-40B4-BE49-F238E27FC236}">
                <a16:creationId xmlns:a16="http://schemas.microsoft.com/office/drawing/2014/main" id="{28FAA83B-F1FE-4553-BAF7-0C0447945B8D}"/>
              </a:ext>
            </a:extLst>
          </p:cNvPr>
          <p:cNvGraphicFramePr>
            <a:graphicFrameLocks noGrp="1"/>
          </p:cNvGraphicFramePr>
          <p:nvPr>
            <p:ph type="tbl" sz="quarter" idx="13"/>
            <p:extLst>
              <p:ext uri="{D42A27DB-BD31-4B8C-83A1-F6EECF244321}">
                <p14:modId xmlns:p14="http://schemas.microsoft.com/office/powerpoint/2010/main" val="2740534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29907576"/>
                    </a:ext>
                  </a:extLst>
                </a:gridCol>
                <a:gridCol w="493776">
                  <a:extLst>
                    <a:ext uri="{9D8B030D-6E8A-4147-A177-3AD203B41FA5}">
                      <a16:colId xmlns:a16="http://schemas.microsoft.com/office/drawing/2014/main" val="12859662"/>
                    </a:ext>
                  </a:extLst>
                </a:gridCol>
                <a:gridCol w="493776">
                  <a:extLst>
                    <a:ext uri="{9D8B030D-6E8A-4147-A177-3AD203B41FA5}">
                      <a16:colId xmlns:a16="http://schemas.microsoft.com/office/drawing/2014/main" val="997731519"/>
                    </a:ext>
                  </a:extLst>
                </a:gridCol>
                <a:gridCol w="493776">
                  <a:extLst>
                    <a:ext uri="{9D8B030D-6E8A-4147-A177-3AD203B41FA5}">
                      <a16:colId xmlns:a16="http://schemas.microsoft.com/office/drawing/2014/main" val="2131599584"/>
                    </a:ext>
                  </a:extLst>
                </a:gridCol>
                <a:gridCol w="493776">
                  <a:extLst>
                    <a:ext uri="{9D8B030D-6E8A-4147-A177-3AD203B41FA5}">
                      <a16:colId xmlns:a16="http://schemas.microsoft.com/office/drawing/2014/main" val="569446084"/>
                    </a:ext>
                  </a:extLst>
                </a:gridCol>
                <a:gridCol w="493776">
                  <a:extLst>
                    <a:ext uri="{9D8B030D-6E8A-4147-A177-3AD203B41FA5}">
                      <a16:colId xmlns:a16="http://schemas.microsoft.com/office/drawing/2014/main" val="1272473051"/>
                    </a:ext>
                  </a:extLst>
                </a:gridCol>
                <a:gridCol w="493776">
                  <a:extLst>
                    <a:ext uri="{9D8B030D-6E8A-4147-A177-3AD203B41FA5}">
                      <a16:colId xmlns:a16="http://schemas.microsoft.com/office/drawing/2014/main" val="1466031114"/>
                    </a:ext>
                  </a:extLst>
                </a:gridCol>
                <a:gridCol w="493776">
                  <a:extLst>
                    <a:ext uri="{9D8B030D-6E8A-4147-A177-3AD203B41FA5}">
                      <a16:colId xmlns:a16="http://schemas.microsoft.com/office/drawing/2014/main" val="904933619"/>
                    </a:ext>
                  </a:extLst>
                </a:gridCol>
                <a:gridCol w="493776">
                  <a:extLst>
                    <a:ext uri="{9D8B030D-6E8A-4147-A177-3AD203B41FA5}">
                      <a16:colId xmlns:a16="http://schemas.microsoft.com/office/drawing/2014/main" val="3704904166"/>
                    </a:ext>
                  </a:extLst>
                </a:gridCol>
                <a:gridCol w="493776">
                  <a:extLst>
                    <a:ext uri="{9D8B030D-6E8A-4147-A177-3AD203B41FA5}">
                      <a16:colId xmlns:a16="http://schemas.microsoft.com/office/drawing/2014/main" val="1579905588"/>
                    </a:ext>
                  </a:extLst>
                </a:gridCol>
                <a:gridCol w="493776">
                  <a:extLst>
                    <a:ext uri="{9D8B030D-6E8A-4147-A177-3AD203B41FA5}">
                      <a16:colId xmlns:a16="http://schemas.microsoft.com/office/drawing/2014/main" val="740073827"/>
                    </a:ext>
                  </a:extLst>
                </a:gridCol>
                <a:gridCol w="493776">
                  <a:extLst>
                    <a:ext uri="{9D8B030D-6E8A-4147-A177-3AD203B41FA5}">
                      <a16:colId xmlns:a16="http://schemas.microsoft.com/office/drawing/2014/main" val="1385090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7711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- 2021-09-06 16:00:40</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bit.ly/YamahaMT09ST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58330563"/>
                  </a:ext>
                </a:extLst>
              </a:tr>
            </a:tbl>
          </a:graphicData>
        </a:graphic>
      </p:graphicFrame>
      <p:sp>
        <p:nvSpPr>
          <p:cNvPr id="4" name="Text Placeholder 3">
            <a:extLst>
              <a:ext uri="{FF2B5EF4-FFF2-40B4-BE49-F238E27FC236}">
                <a16:creationId xmlns:a16="http://schemas.microsoft.com/office/drawing/2014/main" id="{2BAC4CE9-BCB0-4753-BAD5-5B2066DDC048}"/>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6289407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ED5FE-5963-44A1-95F6-C1C2F52438AF}"/>
              </a:ext>
            </a:extLst>
          </p:cNvPr>
          <p:cNvSpPr>
            <a:spLocks noGrp="1"/>
          </p:cNvSpPr>
          <p:nvPr>
            <p:ph type="title"/>
          </p:nvPr>
        </p:nvSpPr>
        <p:spPr/>
        <p:txBody>
          <a:bodyPr/>
          <a:lstStyle/>
          <a:p>
            <a:r>
              <a:rPr lang="en-US"/>
              <a:t>Facebook Post Table + Reactions | La Emilia - 7 of 18</a:t>
            </a:r>
          </a:p>
        </p:txBody>
      </p:sp>
      <p:graphicFrame>
        <p:nvGraphicFramePr>
          <p:cNvPr id="5" name="Table Placeholder 4">
            <a:extLst>
              <a:ext uri="{FF2B5EF4-FFF2-40B4-BE49-F238E27FC236}">
                <a16:creationId xmlns:a16="http://schemas.microsoft.com/office/drawing/2014/main" id="{77AF4708-5C43-44E5-8385-C24F6E58C456}"/>
              </a:ext>
            </a:extLst>
          </p:cNvPr>
          <p:cNvGraphicFramePr>
            <a:graphicFrameLocks noGrp="1"/>
          </p:cNvGraphicFramePr>
          <p:nvPr>
            <p:ph type="tbl" sz="quarter" idx="13"/>
            <p:extLst>
              <p:ext uri="{D42A27DB-BD31-4B8C-83A1-F6EECF244321}">
                <p14:modId xmlns:p14="http://schemas.microsoft.com/office/powerpoint/2010/main" val="1388201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16358253"/>
                    </a:ext>
                  </a:extLst>
                </a:gridCol>
                <a:gridCol w="493776">
                  <a:extLst>
                    <a:ext uri="{9D8B030D-6E8A-4147-A177-3AD203B41FA5}">
                      <a16:colId xmlns:a16="http://schemas.microsoft.com/office/drawing/2014/main" val="2202305513"/>
                    </a:ext>
                  </a:extLst>
                </a:gridCol>
                <a:gridCol w="493776">
                  <a:extLst>
                    <a:ext uri="{9D8B030D-6E8A-4147-A177-3AD203B41FA5}">
                      <a16:colId xmlns:a16="http://schemas.microsoft.com/office/drawing/2014/main" val="3589367054"/>
                    </a:ext>
                  </a:extLst>
                </a:gridCol>
                <a:gridCol w="493776">
                  <a:extLst>
                    <a:ext uri="{9D8B030D-6E8A-4147-A177-3AD203B41FA5}">
                      <a16:colId xmlns:a16="http://schemas.microsoft.com/office/drawing/2014/main" val="3987462274"/>
                    </a:ext>
                  </a:extLst>
                </a:gridCol>
                <a:gridCol w="493776">
                  <a:extLst>
                    <a:ext uri="{9D8B030D-6E8A-4147-A177-3AD203B41FA5}">
                      <a16:colId xmlns:a16="http://schemas.microsoft.com/office/drawing/2014/main" val="992580900"/>
                    </a:ext>
                  </a:extLst>
                </a:gridCol>
                <a:gridCol w="493776">
                  <a:extLst>
                    <a:ext uri="{9D8B030D-6E8A-4147-A177-3AD203B41FA5}">
                      <a16:colId xmlns:a16="http://schemas.microsoft.com/office/drawing/2014/main" val="1962909807"/>
                    </a:ext>
                  </a:extLst>
                </a:gridCol>
                <a:gridCol w="493776">
                  <a:extLst>
                    <a:ext uri="{9D8B030D-6E8A-4147-A177-3AD203B41FA5}">
                      <a16:colId xmlns:a16="http://schemas.microsoft.com/office/drawing/2014/main" val="288576454"/>
                    </a:ext>
                  </a:extLst>
                </a:gridCol>
                <a:gridCol w="493776">
                  <a:extLst>
                    <a:ext uri="{9D8B030D-6E8A-4147-A177-3AD203B41FA5}">
                      <a16:colId xmlns:a16="http://schemas.microsoft.com/office/drawing/2014/main" val="2027399802"/>
                    </a:ext>
                  </a:extLst>
                </a:gridCol>
                <a:gridCol w="493776">
                  <a:extLst>
                    <a:ext uri="{9D8B030D-6E8A-4147-A177-3AD203B41FA5}">
                      <a16:colId xmlns:a16="http://schemas.microsoft.com/office/drawing/2014/main" val="1034212806"/>
                    </a:ext>
                  </a:extLst>
                </a:gridCol>
                <a:gridCol w="493776">
                  <a:extLst>
                    <a:ext uri="{9D8B030D-6E8A-4147-A177-3AD203B41FA5}">
                      <a16:colId xmlns:a16="http://schemas.microsoft.com/office/drawing/2014/main" val="4120409979"/>
                    </a:ext>
                  </a:extLst>
                </a:gridCol>
                <a:gridCol w="493776">
                  <a:extLst>
                    <a:ext uri="{9D8B030D-6E8A-4147-A177-3AD203B41FA5}">
                      <a16:colId xmlns:a16="http://schemas.microsoft.com/office/drawing/2014/main" val="1281830467"/>
                    </a:ext>
                  </a:extLst>
                </a:gridCol>
                <a:gridCol w="493776">
                  <a:extLst>
                    <a:ext uri="{9D8B030D-6E8A-4147-A177-3AD203B41FA5}">
                      <a16:colId xmlns:a16="http://schemas.microsoft.com/office/drawing/2014/main" val="3351070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49923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- 2021-08-25 12:00:45</a:t>
                      </a:r>
                      <a:r>
                        <a:rPr kumimoji="0" lang="es-ES" sz="1000" b="0" i="0" u="none" strike="noStrike" kern="1200" cap="none" spc="0" normalizeH="0" baseline="0" noProof="0">
                          <a:ln>
                            <a:noFill/>
                          </a:ln>
                          <a:solidFill>
                            <a:prstClr val="black"/>
                          </a:solidFill>
                          <a:effectLst/>
                          <a:uLnTx/>
                          <a:uFillTx/>
                          <a:latin typeface="+mn-lt"/>
                          <a:ea typeface="+mn-ea"/>
                          <a:cs typeface="+mn-cs"/>
                        </a:rPr>
                        <a:t>
 Una mujer aventurera, que le gustan las dos ruedas, recorrer el camino, la adrenalina, la velocidad.⁣⁣
⁣⁣
Compartimos la travesía de @valerianunezquevedo nuestra #BrandAmbassor que está recorriendo un increíble viaje hacia el noroeste del país.⁣⁣
⁣⁣
Acompañala con nosotros. Viví la experiencia de un rider.⁣ ¿Tenés un viaje que te gustaría hacer? ¿Cuál es? 😎⁣
⁣⁣
⁣⁣
#MiBenelli #EmbajadoraBenelli #BrandAmbassorBenelli #TRK502X #girlbiker⁣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39621374"/>
                  </a:ext>
                </a:extLst>
              </a:tr>
            </a:tbl>
          </a:graphicData>
        </a:graphic>
      </p:graphicFrame>
      <p:sp>
        <p:nvSpPr>
          <p:cNvPr id="4" name="Text Placeholder 3">
            <a:extLst>
              <a:ext uri="{FF2B5EF4-FFF2-40B4-BE49-F238E27FC236}">
                <a16:creationId xmlns:a16="http://schemas.microsoft.com/office/drawing/2014/main" id="{3A311C1A-44DF-45FC-B794-471B3FE0EEC0}"/>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0058115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02826-C4EC-40FA-B001-7A957F9B9813}"/>
              </a:ext>
            </a:extLst>
          </p:cNvPr>
          <p:cNvSpPr>
            <a:spLocks noGrp="1"/>
          </p:cNvSpPr>
          <p:nvPr>
            <p:ph type="title"/>
          </p:nvPr>
        </p:nvSpPr>
        <p:spPr/>
        <p:txBody>
          <a:bodyPr/>
          <a:lstStyle/>
          <a:p>
            <a:r>
              <a:rPr lang="en-US"/>
              <a:t>Facebook Post Table + Reactions | La Emilia - 8 of 18</a:t>
            </a:r>
          </a:p>
        </p:txBody>
      </p:sp>
      <p:graphicFrame>
        <p:nvGraphicFramePr>
          <p:cNvPr id="5" name="Table Placeholder 4">
            <a:extLst>
              <a:ext uri="{FF2B5EF4-FFF2-40B4-BE49-F238E27FC236}">
                <a16:creationId xmlns:a16="http://schemas.microsoft.com/office/drawing/2014/main" id="{AA61FD56-0BA8-4429-A059-22785FEC3296}"/>
              </a:ext>
            </a:extLst>
          </p:cNvPr>
          <p:cNvGraphicFramePr>
            <a:graphicFrameLocks noGrp="1"/>
          </p:cNvGraphicFramePr>
          <p:nvPr>
            <p:ph type="tbl" sz="quarter" idx="13"/>
            <p:extLst>
              <p:ext uri="{D42A27DB-BD31-4B8C-83A1-F6EECF244321}">
                <p14:modId xmlns:p14="http://schemas.microsoft.com/office/powerpoint/2010/main" val="3530383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22414242"/>
                    </a:ext>
                  </a:extLst>
                </a:gridCol>
                <a:gridCol w="493776">
                  <a:extLst>
                    <a:ext uri="{9D8B030D-6E8A-4147-A177-3AD203B41FA5}">
                      <a16:colId xmlns:a16="http://schemas.microsoft.com/office/drawing/2014/main" val="3059677522"/>
                    </a:ext>
                  </a:extLst>
                </a:gridCol>
                <a:gridCol w="493776">
                  <a:extLst>
                    <a:ext uri="{9D8B030D-6E8A-4147-A177-3AD203B41FA5}">
                      <a16:colId xmlns:a16="http://schemas.microsoft.com/office/drawing/2014/main" val="2280508547"/>
                    </a:ext>
                  </a:extLst>
                </a:gridCol>
                <a:gridCol w="493776">
                  <a:extLst>
                    <a:ext uri="{9D8B030D-6E8A-4147-A177-3AD203B41FA5}">
                      <a16:colId xmlns:a16="http://schemas.microsoft.com/office/drawing/2014/main" val="3796074087"/>
                    </a:ext>
                  </a:extLst>
                </a:gridCol>
                <a:gridCol w="493776">
                  <a:extLst>
                    <a:ext uri="{9D8B030D-6E8A-4147-A177-3AD203B41FA5}">
                      <a16:colId xmlns:a16="http://schemas.microsoft.com/office/drawing/2014/main" val="2234409708"/>
                    </a:ext>
                  </a:extLst>
                </a:gridCol>
                <a:gridCol w="493776">
                  <a:extLst>
                    <a:ext uri="{9D8B030D-6E8A-4147-A177-3AD203B41FA5}">
                      <a16:colId xmlns:a16="http://schemas.microsoft.com/office/drawing/2014/main" val="1938299474"/>
                    </a:ext>
                  </a:extLst>
                </a:gridCol>
                <a:gridCol w="493776">
                  <a:extLst>
                    <a:ext uri="{9D8B030D-6E8A-4147-A177-3AD203B41FA5}">
                      <a16:colId xmlns:a16="http://schemas.microsoft.com/office/drawing/2014/main" val="3767058439"/>
                    </a:ext>
                  </a:extLst>
                </a:gridCol>
                <a:gridCol w="493776">
                  <a:extLst>
                    <a:ext uri="{9D8B030D-6E8A-4147-A177-3AD203B41FA5}">
                      <a16:colId xmlns:a16="http://schemas.microsoft.com/office/drawing/2014/main" val="2302797813"/>
                    </a:ext>
                  </a:extLst>
                </a:gridCol>
                <a:gridCol w="493776">
                  <a:extLst>
                    <a:ext uri="{9D8B030D-6E8A-4147-A177-3AD203B41FA5}">
                      <a16:colId xmlns:a16="http://schemas.microsoft.com/office/drawing/2014/main" val="555791262"/>
                    </a:ext>
                  </a:extLst>
                </a:gridCol>
                <a:gridCol w="493776">
                  <a:extLst>
                    <a:ext uri="{9D8B030D-6E8A-4147-A177-3AD203B41FA5}">
                      <a16:colId xmlns:a16="http://schemas.microsoft.com/office/drawing/2014/main" val="2331745270"/>
                    </a:ext>
                  </a:extLst>
                </a:gridCol>
                <a:gridCol w="493776">
                  <a:extLst>
                    <a:ext uri="{9D8B030D-6E8A-4147-A177-3AD203B41FA5}">
                      <a16:colId xmlns:a16="http://schemas.microsoft.com/office/drawing/2014/main" val="2483642942"/>
                    </a:ext>
                  </a:extLst>
                </a:gridCol>
                <a:gridCol w="493776">
                  <a:extLst>
                    <a:ext uri="{9D8B030D-6E8A-4147-A177-3AD203B41FA5}">
                      <a16:colId xmlns:a16="http://schemas.microsoft.com/office/drawing/2014/main" val="669807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3436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- 2021-08-25 17:00:22</a:t>
                      </a:r>
                      <a:r>
                        <a:rPr kumimoji="0" lang="en-US" sz="1000" b="0" i="0" u="none" strike="noStrike" kern="1200" cap="none" spc="0" normalizeH="0" baseline="0" noProof="0">
                          <a:ln>
                            <a:noFill/>
                          </a:ln>
                          <a:solidFill>
                            <a:prstClr val="black"/>
                          </a:solidFill>
                          <a:effectLst/>
                          <a:uLnTx/>
                          <a:uFillTx/>
                          <a:latin typeface="+mn-lt"/>
                          <a:ea typeface="+mn-ea"/>
                          <a:cs typeface="+mn-cs"/>
                        </a:rPr>
                        <a:t>
 XT1200ZE Super Ténéré: diseñada para convertirse en la motocicleta de aventura más completa. Descubrila por completo y pedí cotización en: bit.ly/SuperTénéréXT1200ZE
#yamaha #supertenere #aventura #xt1200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73910267"/>
                  </a:ext>
                </a:extLst>
              </a:tr>
            </a:tbl>
          </a:graphicData>
        </a:graphic>
      </p:graphicFrame>
      <p:sp>
        <p:nvSpPr>
          <p:cNvPr id="4" name="Text Placeholder 3">
            <a:extLst>
              <a:ext uri="{FF2B5EF4-FFF2-40B4-BE49-F238E27FC236}">
                <a16:creationId xmlns:a16="http://schemas.microsoft.com/office/drawing/2014/main" id="{BC9DA8F4-790D-4CB2-9D98-8B620EFDCADA}"/>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3787160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905E3-9943-4E35-9E7A-274A5C91328A}"/>
              </a:ext>
            </a:extLst>
          </p:cNvPr>
          <p:cNvSpPr>
            <a:spLocks noGrp="1"/>
          </p:cNvSpPr>
          <p:nvPr>
            <p:ph type="title"/>
          </p:nvPr>
        </p:nvSpPr>
        <p:spPr/>
        <p:txBody>
          <a:bodyPr/>
          <a:lstStyle/>
          <a:p>
            <a:r>
              <a:rPr lang="en-US"/>
              <a:t>Facebook Post Table + Reactions | La Emilia - 9 of 18</a:t>
            </a:r>
          </a:p>
        </p:txBody>
      </p:sp>
      <p:graphicFrame>
        <p:nvGraphicFramePr>
          <p:cNvPr id="5" name="Table Placeholder 4">
            <a:extLst>
              <a:ext uri="{FF2B5EF4-FFF2-40B4-BE49-F238E27FC236}">
                <a16:creationId xmlns:a16="http://schemas.microsoft.com/office/drawing/2014/main" id="{63EFA034-B93D-435E-9021-29E569E22320}"/>
              </a:ext>
            </a:extLst>
          </p:cNvPr>
          <p:cNvGraphicFramePr>
            <a:graphicFrameLocks noGrp="1"/>
          </p:cNvGraphicFramePr>
          <p:nvPr>
            <p:ph type="tbl" sz="quarter" idx="13"/>
            <p:extLst>
              <p:ext uri="{D42A27DB-BD31-4B8C-83A1-F6EECF244321}">
                <p14:modId xmlns:p14="http://schemas.microsoft.com/office/powerpoint/2010/main" val="1117543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64559048"/>
                    </a:ext>
                  </a:extLst>
                </a:gridCol>
                <a:gridCol w="493776">
                  <a:extLst>
                    <a:ext uri="{9D8B030D-6E8A-4147-A177-3AD203B41FA5}">
                      <a16:colId xmlns:a16="http://schemas.microsoft.com/office/drawing/2014/main" val="3238422683"/>
                    </a:ext>
                  </a:extLst>
                </a:gridCol>
                <a:gridCol w="493776">
                  <a:extLst>
                    <a:ext uri="{9D8B030D-6E8A-4147-A177-3AD203B41FA5}">
                      <a16:colId xmlns:a16="http://schemas.microsoft.com/office/drawing/2014/main" val="3510406786"/>
                    </a:ext>
                  </a:extLst>
                </a:gridCol>
                <a:gridCol w="493776">
                  <a:extLst>
                    <a:ext uri="{9D8B030D-6E8A-4147-A177-3AD203B41FA5}">
                      <a16:colId xmlns:a16="http://schemas.microsoft.com/office/drawing/2014/main" val="3037575620"/>
                    </a:ext>
                  </a:extLst>
                </a:gridCol>
                <a:gridCol w="493776">
                  <a:extLst>
                    <a:ext uri="{9D8B030D-6E8A-4147-A177-3AD203B41FA5}">
                      <a16:colId xmlns:a16="http://schemas.microsoft.com/office/drawing/2014/main" val="1158550588"/>
                    </a:ext>
                  </a:extLst>
                </a:gridCol>
                <a:gridCol w="493776">
                  <a:extLst>
                    <a:ext uri="{9D8B030D-6E8A-4147-A177-3AD203B41FA5}">
                      <a16:colId xmlns:a16="http://schemas.microsoft.com/office/drawing/2014/main" val="3934464192"/>
                    </a:ext>
                  </a:extLst>
                </a:gridCol>
                <a:gridCol w="493776">
                  <a:extLst>
                    <a:ext uri="{9D8B030D-6E8A-4147-A177-3AD203B41FA5}">
                      <a16:colId xmlns:a16="http://schemas.microsoft.com/office/drawing/2014/main" val="3607756979"/>
                    </a:ext>
                  </a:extLst>
                </a:gridCol>
                <a:gridCol w="493776">
                  <a:extLst>
                    <a:ext uri="{9D8B030D-6E8A-4147-A177-3AD203B41FA5}">
                      <a16:colId xmlns:a16="http://schemas.microsoft.com/office/drawing/2014/main" val="3841349017"/>
                    </a:ext>
                  </a:extLst>
                </a:gridCol>
                <a:gridCol w="493776">
                  <a:extLst>
                    <a:ext uri="{9D8B030D-6E8A-4147-A177-3AD203B41FA5}">
                      <a16:colId xmlns:a16="http://schemas.microsoft.com/office/drawing/2014/main" val="2112562751"/>
                    </a:ext>
                  </a:extLst>
                </a:gridCol>
                <a:gridCol w="493776">
                  <a:extLst>
                    <a:ext uri="{9D8B030D-6E8A-4147-A177-3AD203B41FA5}">
                      <a16:colId xmlns:a16="http://schemas.microsoft.com/office/drawing/2014/main" val="2363745300"/>
                    </a:ext>
                  </a:extLst>
                </a:gridCol>
                <a:gridCol w="493776">
                  <a:extLst>
                    <a:ext uri="{9D8B030D-6E8A-4147-A177-3AD203B41FA5}">
                      <a16:colId xmlns:a16="http://schemas.microsoft.com/office/drawing/2014/main" val="981234448"/>
                    </a:ext>
                  </a:extLst>
                </a:gridCol>
                <a:gridCol w="493776">
                  <a:extLst>
                    <a:ext uri="{9D8B030D-6E8A-4147-A177-3AD203B41FA5}">
                      <a16:colId xmlns:a16="http://schemas.microsoft.com/office/drawing/2014/main" val="3116782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1280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- 2021-09-15 12:00:01</a:t>
                      </a:r>
                      <a:r>
                        <a:rPr kumimoji="0" lang="es-ES" sz="1000" b="0" i="0" u="none" strike="noStrike" kern="1200" cap="none" spc="0" normalizeH="0" baseline="0" noProof="0">
                          <a:ln>
                            <a:noFill/>
                          </a:ln>
                          <a:solidFill>
                            <a:prstClr val="black"/>
                          </a:solidFill>
                          <a:effectLst/>
                          <a:uLnTx/>
                          <a:uFillTx/>
                          <a:latin typeface="+mn-lt"/>
                          <a:ea typeface="+mn-ea"/>
                          <a:cs typeface="+mn-cs"/>
                        </a:rPr>
                        <a:t>
 Una nueva edición de “Mi Leyenda” llega junto a @cristiannrodriguez y su CRF230 🤩
 Cuando era pequeño soñaba conocer el mundo, y de la mano de su CRF230 llegó a lugares soñados. 🌎 
¿Vos también querés compartir tu historia en #MiLeyenda? ¡Envianos una foto de tu moto por MD y contanos por qué es tan especial para vos!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73284011"/>
                  </a:ext>
                </a:extLst>
              </a:tr>
            </a:tbl>
          </a:graphicData>
        </a:graphic>
      </p:graphicFrame>
      <p:sp>
        <p:nvSpPr>
          <p:cNvPr id="4" name="Text Placeholder 3">
            <a:extLst>
              <a:ext uri="{FF2B5EF4-FFF2-40B4-BE49-F238E27FC236}">
                <a16:creationId xmlns:a16="http://schemas.microsoft.com/office/drawing/2014/main" id="{1A075D9A-1EE4-4036-9FA3-5570E33776E9}"/>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7621628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87436-F5C2-42D2-B362-D6A19E6EC2D3}"/>
              </a:ext>
            </a:extLst>
          </p:cNvPr>
          <p:cNvSpPr>
            <a:spLocks noGrp="1"/>
          </p:cNvSpPr>
          <p:nvPr>
            <p:ph type="title"/>
          </p:nvPr>
        </p:nvSpPr>
        <p:spPr/>
        <p:txBody>
          <a:bodyPr/>
          <a:lstStyle/>
          <a:p>
            <a:r>
              <a:rPr lang="en-US"/>
              <a:t>Facebook Post Table + Reactions | La Emilia - 10 of 18</a:t>
            </a:r>
          </a:p>
        </p:txBody>
      </p:sp>
      <p:graphicFrame>
        <p:nvGraphicFramePr>
          <p:cNvPr id="5" name="Table Placeholder 4">
            <a:extLst>
              <a:ext uri="{FF2B5EF4-FFF2-40B4-BE49-F238E27FC236}">
                <a16:creationId xmlns:a16="http://schemas.microsoft.com/office/drawing/2014/main" id="{DF2F2E74-C86C-4D38-ABDD-96ED9CB06FC5}"/>
              </a:ext>
            </a:extLst>
          </p:cNvPr>
          <p:cNvGraphicFramePr>
            <a:graphicFrameLocks noGrp="1"/>
          </p:cNvGraphicFramePr>
          <p:nvPr>
            <p:ph type="tbl" sz="quarter" idx="13"/>
            <p:extLst>
              <p:ext uri="{D42A27DB-BD31-4B8C-83A1-F6EECF244321}">
                <p14:modId xmlns:p14="http://schemas.microsoft.com/office/powerpoint/2010/main" val="1203128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05970266"/>
                    </a:ext>
                  </a:extLst>
                </a:gridCol>
                <a:gridCol w="493776">
                  <a:extLst>
                    <a:ext uri="{9D8B030D-6E8A-4147-A177-3AD203B41FA5}">
                      <a16:colId xmlns:a16="http://schemas.microsoft.com/office/drawing/2014/main" val="1637096832"/>
                    </a:ext>
                  </a:extLst>
                </a:gridCol>
                <a:gridCol w="493776">
                  <a:extLst>
                    <a:ext uri="{9D8B030D-6E8A-4147-A177-3AD203B41FA5}">
                      <a16:colId xmlns:a16="http://schemas.microsoft.com/office/drawing/2014/main" val="1841370738"/>
                    </a:ext>
                  </a:extLst>
                </a:gridCol>
                <a:gridCol w="493776">
                  <a:extLst>
                    <a:ext uri="{9D8B030D-6E8A-4147-A177-3AD203B41FA5}">
                      <a16:colId xmlns:a16="http://schemas.microsoft.com/office/drawing/2014/main" val="1244180050"/>
                    </a:ext>
                  </a:extLst>
                </a:gridCol>
                <a:gridCol w="493776">
                  <a:extLst>
                    <a:ext uri="{9D8B030D-6E8A-4147-A177-3AD203B41FA5}">
                      <a16:colId xmlns:a16="http://schemas.microsoft.com/office/drawing/2014/main" val="1256415146"/>
                    </a:ext>
                  </a:extLst>
                </a:gridCol>
                <a:gridCol w="493776">
                  <a:extLst>
                    <a:ext uri="{9D8B030D-6E8A-4147-A177-3AD203B41FA5}">
                      <a16:colId xmlns:a16="http://schemas.microsoft.com/office/drawing/2014/main" val="871134110"/>
                    </a:ext>
                  </a:extLst>
                </a:gridCol>
                <a:gridCol w="493776">
                  <a:extLst>
                    <a:ext uri="{9D8B030D-6E8A-4147-A177-3AD203B41FA5}">
                      <a16:colId xmlns:a16="http://schemas.microsoft.com/office/drawing/2014/main" val="1174682274"/>
                    </a:ext>
                  </a:extLst>
                </a:gridCol>
                <a:gridCol w="493776">
                  <a:extLst>
                    <a:ext uri="{9D8B030D-6E8A-4147-A177-3AD203B41FA5}">
                      <a16:colId xmlns:a16="http://schemas.microsoft.com/office/drawing/2014/main" val="3169466591"/>
                    </a:ext>
                  </a:extLst>
                </a:gridCol>
                <a:gridCol w="493776">
                  <a:extLst>
                    <a:ext uri="{9D8B030D-6E8A-4147-A177-3AD203B41FA5}">
                      <a16:colId xmlns:a16="http://schemas.microsoft.com/office/drawing/2014/main" val="2991327559"/>
                    </a:ext>
                  </a:extLst>
                </a:gridCol>
                <a:gridCol w="493776">
                  <a:extLst>
                    <a:ext uri="{9D8B030D-6E8A-4147-A177-3AD203B41FA5}">
                      <a16:colId xmlns:a16="http://schemas.microsoft.com/office/drawing/2014/main" val="122796177"/>
                    </a:ext>
                  </a:extLst>
                </a:gridCol>
                <a:gridCol w="493776">
                  <a:extLst>
                    <a:ext uri="{9D8B030D-6E8A-4147-A177-3AD203B41FA5}">
                      <a16:colId xmlns:a16="http://schemas.microsoft.com/office/drawing/2014/main" val="3738880466"/>
                    </a:ext>
                  </a:extLst>
                </a:gridCol>
                <a:gridCol w="493776">
                  <a:extLst>
                    <a:ext uri="{9D8B030D-6E8A-4147-A177-3AD203B41FA5}">
                      <a16:colId xmlns:a16="http://schemas.microsoft.com/office/drawing/2014/main" val="1976089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75228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- 2021-09-12 18:03:09</a:t>
                      </a:r>
                      <a:r>
                        <a:rPr kumimoji="0" lang="es-ES" sz="1000" b="0" i="0" u="none" strike="noStrike" kern="1200" cap="none" spc="0" normalizeH="0" baseline="0" noProof="0">
                          <a:ln>
                            <a:noFill/>
                          </a:ln>
                          <a:solidFill>
                            <a:prstClr val="black"/>
                          </a:solidFill>
                          <a:effectLst/>
                          <a:uLnTx/>
                          <a:uFillTx/>
                          <a:latin typeface="+mn-lt"/>
                          <a:ea typeface="+mn-ea"/>
                          <a:cs typeface="+mn-cs"/>
                        </a:rPr>
                        <a:t>
 Otra vez Marc Márquez se sube al podio en Aragón.🍾 Uno de sus circuitos favoritos donde ya consiguió 5 victorias en el pasado. Felicitaciones y a seguir sumando.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16335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- 2021-09-16 12:06:01</a:t>
                      </a:r>
                      <a:r>
                        <a:rPr kumimoji="0" lang="es-ES" sz="1000" b="0" i="0" u="none" strike="noStrike" kern="1200" cap="none" spc="0" normalizeH="0" baseline="0" noProof="0">
                          <a:ln>
                            <a:noFill/>
                          </a:ln>
                          <a:solidFill>
                            <a:prstClr val="black"/>
                          </a:solidFill>
                          <a:effectLst/>
                          <a:uLnTx/>
                          <a:uFillTx/>
                          <a:latin typeface="+mn-lt"/>
                          <a:ea typeface="+mn-ea"/>
                          <a:cs typeface="+mn-cs"/>
                        </a:rPr>
                        <a:t>
 Vení, sentate, dale play y escuchá lo que la CB250 Twister tiene para decirte.
Conocela en https://bit.ly/CB250-Twister 😉
#Twisterapia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73090065"/>
                  </a:ext>
                </a:extLst>
              </a:tr>
            </a:tbl>
          </a:graphicData>
        </a:graphic>
      </p:graphicFrame>
      <p:sp>
        <p:nvSpPr>
          <p:cNvPr id="4" name="Text Placeholder 3">
            <a:extLst>
              <a:ext uri="{FF2B5EF4-FFF2-40B4-BE49-F238E27FC236}">
                <a16:creationId xmlns:a16="http://schemas.microsoft.com/office/drawing/2014/main" id="{2525CF71-DA03-4DA8-B438-6195552B83D2}"/>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6726518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0D79F-34D6-49B7-AD9C-5A6D7620700B}"/>
              </a:ext>
            </a:extLst>
          </p:cNvPr>
          <p:cNvSpPr>
            <a:spLocks noGrp="1"/>
          </p:cNvSpPr>
          <p:nvPr>
            <p:ph type="title"/>
          </p:nvPr>
        </p:nvSpPr>
        <p:spPr/>
        <p:txBody>
          <a:bodyPr/>
          <a:lstStyle/>
          <a:p>
            <a:r>
              <a:rPr lang="en-US"/>
              <a:t>Facebook Post Table + Reactions | La Emilia - 11 of 18</a:t>
            </a:r>
          </a:p>
        </p:txBody>
      </p:sp>
      <p:graphicFrame>
        <p:nvGraphicFramePr>
          <p:cNvPr id="5" name="Table Placeholder 4">
            <a:extLst>
              <a:ext uri="{FF2B5EF4-FFF2-40B4-BE49-F238E27FC236}">
                <a16:creationId xmlns:a16="http://schemas.microsoft.com/office/drawing/2014/main" id="{FC906AEF-CCEF-4728-84DD-293FB8B32B7F}"/>
              </a:ext>
            </a:extLst>
          </p:cNvPr>
          <p:cNvGraphicFramePr>
            <a:graphicFrameLocks noGrp="1"/>
          </p:cNvGraphicFramePr>
          <p:nvPr>
            <p:ph type="tbl" sz="quarter" idx="13"/>
            <p:extLst>
              <p:ext uri="{D42A27DB-BD31-4B8C-83A1-F6EECF244321}">
                <p14:modId xmlns:p14="http://schemas.microsoft.com/office/powerpoint/2010/main" val="2835405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53881040"/>
                    </a:ext>
                  </a:extLst>
                </a:gridCol>
                <a:gridCol w="493776">
                  <a:extLst>
                    <a:ext uri="{9D8B030D-6E8A-4147-A177-3AD203B41FA5}">
                      <a16:colId xmlns:a16="http://schemas.microsoft.com/office/drawing/2014/main" val="2947424318"/>
                    </a:ext>
                  </a:extLst>
                </a:gridCol>
                <a:gridCol w="493776">
                  <a:extLst>
                    <a:ext uri="{9D8B030D-6E8A-4147-A177-3AD203B41FA5}">
                      <a16:colId xmlns:a16="http://schemas.microsoft.com/office/drawing/2014/main" val="1364880670"/>
                    </a:ext>
                  </a:extLst>
                </a:gridCol>
                <a:gridCol w="493776">
                  <a:extLst>
                    <a:ext uri="{9D8B030D-6E8A-4147-A177-3AD203B41FA5}">
                      <a16:colId xmlns:a16="http://schemas.microsoft.com/office/drawing/2014/main" val="3948267948"/>
                    </a:ext>
                  </a:extLst>
                </a:gridCol>
                <a:gridCol w="493776">
                  <a:extLst>
                    <a:ext uri="{9D8B030D-6E8A-4147-A177-3AD203B41FA5}">
                      <a16:colId xmlns:a16="http://schemas.microsoft.com/office/drawing/2014/main" val="2891221115"/>
                    </a:ext>
                  </a:extLst>
                </a:gridCol>
                <a:gridCol w="493776">
                  <a:extLst>
                    <a:ext uri="{9D8B030D-6E8A-4147-A177-3AD203B41FA5}">
                      <a16:colId xmlns:a16="http://schemas.microsoft.com/office/drawing/2014/main" val="3376886229"/>
                    </a:ext>
                  </a:extLst>
                </a:gridCol>
                <a:gridCol w="493776">
                  <a:extLst>
                    <a:ext uri="{9D8B030D-6E8A-4147-A177-3AD203B41FA5}">
                      <a16:colId xmlns:a16="http://schemas.microsoft.com/office/drawing/2014/main" val="4028607541"/>
                    </a:ext>
                  </a:extLst>
                </a:gridCol>
                <a:gridCol w="493776">
                  <a:extLst>
                    <a:ext uri="{9D8B030D-6E8A-4147-A177-3AD203B41FA5}">
                      <a16:colId xmlns:a16="http://schemas.microsoft.com/office/drawing/2014/main" val="2636021352"/>
                    </a:ext>
                  </a:extLst>
                </a:gridCol>
                <a:gridCol w="493776">
                  <a:extLst>
                    <a:ext uri="{9D8B030D-6E8A-4147-A177-3AD203B41FA5}">
                      <a16:colId xmlns:a16="http://schemas.microsoft.com/office/drawing/2014/main" val="2823699528"/>
                    </a:ext>
                  </a:extLst>
                </a:gridCol>
                <a:gridCol w="493776">
                  <a:extLst>
                    <a:ext uri="{9D8B030D-6E8A-4147-A177-3AD203B41FA5}">
                      <a16:colId xmlns:a16="http://schemas.microsoft.com/office/drawing/2014/main" val="2815387648"/>
                    </a:ext>
                  </a:extLst>
                </a:gridCol>
                <a:gridCol w="493776">
                  <a:extLst>
                    <a:ext uri="{9D8B030D-6E8A-4147-A177-3AD203B41FA5}">
                      <a16:colId xmlns:a16="http://schemas.microsoft.com/office/drawing/2014/main" val="3675317344"/>
                    </a:ext>
                  </a:extLst>
                </a:gridCol>
                <a:gridCol w="493776">
                  <a:extLst>
                    <a:ext uri="{9D8B030D-6E8A-4147-A177-3AD203B41FA5}">
                      <a16:colId xmlns:a16="http://schemas.microsoft.com/office/drawing/2014/main" val="2093163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4090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- 2021-09-04 10:00:23</a:t>
                      </a:r>
                      <a:r>
                        <a:rPr kumimoji="0" lang="es-ES" sz="1000" b="0" i="0" u="none" strike="noStrike" kern="1200" cap="none" spc="0" normalizeH="0" baseline="0" noProof="0">
                          <a:ln>
                            <a:noFill/>
                          </a:ln>
                          <a:solidFill>
                            <a:prstClr val="black"/>
                          </a:solidFill>
                          <a:effectLst/>
                          <a:uLnTx/>
                          <a:uFillTx/>
                          <a:latin typeface="+mn-lt"/>
                          <a:ea typeface="+mn-ea"/>
                          <a:cs typeface="+mn-cs"/>
                        </a:rPr>
                        <a:t>
 La #Imperiale400 es una moto con estilo retro y elegante que cuenta con modernos componentes: ﻿
﻿﻿
- ﻿Inyección electrónica
﻿- Arranque eléctrico
- Doble bujía
﻿- Freno a disco en ambas ruedas
﻿- ABS de doble canal
﻿
﻿Conocé más mas de la moto visitando nuestra web desde el link en bio.
﻿﻿Un nuevo camino comienza, subite a la Imperiale 400.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12786325"/>
                  </a:ext>
                </a:extLst>
              </a:tr>
            </a:tbl>
          </a:graphicData>
        </a:graphic>
      </p:graphicFrame>
      <p:sp>
        <p:nvSpPr>
          <p:cNvPr id="4" name="Text Placeholder 3">
            <a:extLst>
              <a:ext uri="{FF2B5EF4-FFF2-40B4-BE49-F238E27FC236}">
                <a16:creationId xmlns:a16="http://schemas.microsoft.com/office/drawing/2014/main" id="{7052A11F-F68D-495A-9BC6-CC919D7E117A}"/>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5180901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BD1D4-5441-436D-9563-DF2710A2CFB0}"/>
              </a:ext>
            </a:extLst>
          </p:cNvPr>
          <p:cNvSpPr>
            <a:spLocks noGrp="1"/>
          </p:cNvSpPr>
          <p:nvPr>
            <p:ph type="title"/>
          </p:nvPr>
        </p:nvSpPr>
        <p:spPr/>
        <p:txBody>
          <a:bodyPr/>
          <a:lstStyle/>
          <a:p>
            <a:r>
              <a:rPr lang="en-US"/>
              <a:t>Facebook Post Table + Reactions | La Emilia - 12 of 18</a:t>
            </a:r>
          </a:p>
        </p:txBody>
      </p:sp>
      <p:graphicFrame>
        <p:nvGraphicFramePr>
          <p:cNvPr id="5" name="Table Placeholder 4">
            <a:extLst>
              <a:ext uri="{FF2B5EF4-FFF2-40B4-BE49-F238E27FC236}">
                <a16:creationId xmlns:a16="http://schemas.microsoft.com/office/drawing/2014/main" id="{FD520AAE-593B-4F40-BE5D-25F9B9EFB9EE}"/>
              </a:ext>
            </a:extLst>
          </p:cNvPr>
          <p:cNvGraphicFramePr>
            <a:graphicFrameLocks noGrp="1"/>
          </p:cNvGraphicFramePr>
          <p:nvPr>
            <p:ph type="tbl" sz="quarter" idx="13"/>
            <p:extLst>
              <p:ext uri="{D42A27DB-BD31-4B8C-83A1-F6EECF244321}">
                <p14:modId xmlns:p14="http://schemas.microsoft.com/office/powerpoint/2010/main" val="707933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80781482"/>
                    </a:ext>
                  </a:extLst>
                </a:gridCol>
                <a:gridCol w="493776">
                  <a:extLst>
                    <a:ext uri="{9D8B030D-6E8A-4147-A177-3AD203B41FA5}">
                      <a16:colId xmlns:a16="http://schemas.microsoft.com/office/drawing/2014/main" val="1564705561"/>
                    </a:ext>
                  </a:extLst>
                </a:gridCol>
                <a:gridCol w="493776">
                  <a:extLst>
                    <a:ext uri="{9D8B030D-6E8A-4147-A177-3AD203B41FA5}">
                      <a16:colId xmlns:a16="http://schemas.microsoft.com/office/drawing/2014/main" val="1023894172"/>
                    </a:ext>
                  </a:extLst>
                </a:gridCol>
                <a:gridCol w="493776">
                  <a:extLst>
                    <a:ext uri="{9D8B030D-6E8A-4147-A177-3AD203B41FA5}">
                      <a16:colId xmlns:a16="http://schemas.microsoft.com/office/drawing/2014/main" val="1436026730"/>
                    </a:ext>
                  </a:extLst>
                </a:gridCol>
                <a:gridCol w="493776">
                  <a:extLst>
                    <a:ext uri="{9D8B030D-6E8A-4147-A177-3AD203B41FA5}">
                      <a16:colId xmlns:a16="http://schemas.microsoft.com/office/drawing/2014/main" val="711715847"/>
                    </a:ext>
                  </a:extLst>
                </a:gridCol>
                <a:gridCol w="493776">
                  <a:extLst>
                    <a:ext uri="{9D8B030D-6E8A-4147-A177-3AD203B41FA5}">
                      <a16:colId xmlns:a16="http://schemas.microsoft.com/office/drawing/2014/main" val="3862356507"/>
                    </a:ext>
                  </a:extLst>
                </a:gridCol>
                <a:gridCol w="493776">
                  <a:extLst>
                    <a:ext uri="{9D8B030D-6E8A-4147-A177-3AD203B41FA5}">
                      <a16:colId xmlns:a16="http://schemas.microsoft.com/office/drawing/2014/main" val="2794943645"/>
                    </a:ext>
                  </a:extLst>
                </a:gridCol>
                <a:gridCol w="493776">
                  <a:extLst>
                    <a:ext uri="{9D8B030D-6E8A-4147-A177-3AD203B41FA5}">
                      <a16:colId xmlns:a16="http://schemas.microsoft.com/office/drawing/2014/main" val="127464829"/>
                    </a:ext>
                  </a:extLst>
                </a:gridCol>
                <a:gridCol w="493776">
                  <a:extLst>
                    <a:ext uri="{9D8B030D-6E8A-4147-A177-3AD203B41FA5}">
                      <a16:colId xmlns:a16="http://schemas.microsoft.com/office/drawing/2014/main" val="3730425853"/>
                    </a:ext>
                  </a:extLst>
                </a:gridCol>
                <a:gridCol w="493776">
                  <a:extLst>
                    <a:ext uri="{9D8B030D-6E8A-4147-A177-3AD203B41FA5}">
                      <a16:colId xmlns:a16="http://schemas.microsoft.com/office/drawing/2014/main" val="2562050209"/>
                    </a:ext>
                  </a:extLst>
                </a:gridCol>
                <a:gridCol w="493776">
                  <a:extLst>
                    <a:ext uri="{9D8B030D-6E8A-4147-A177-3AD203B41FA5}">
                      <a16:colId xmlns:a16="http://schemas.microsoft.com/office/drawing/2014/main" val="214674891"/>
                    </a:ext>
                  </a:extLst>
                </a:gridCol>
                <a:gridCol w="493776">
                  <a:extLst>
                    <a:ext uri="{9D8B030D-6E8A-4147-A177-3AD203B41FA5}">
                      <a16:colId xmlns:a16="http://schemas.microsoft.com/office/drawing/2014/main" val="424626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6856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- 2021-09-08 17:49:23</a:t>
                      </a:r>
                      <a:r>
                        <a:rPr kumimoji="0" lang="es-ES" sz="1000" b="0" i="0" u="none" strike="noStrike" kern="1200" cap="none" spc="0" normalizeH="0" baseline="0" noProof="0">
                          <a:ln>
                            <a:noFill/>
                          </a:ln>
                          <a:solidFill>
                            <a:prstClr val="black"/>
                          </a:solidFill>
                          <a:effectLst/>
                          <a:uLnTx/>
                          <a:uFillTx/>
                          <a:latin typeface="+mn-lt"/>
                          <a:ea typeface="+mn-ea"/>
                          <a:cs typeface="+mn-cs"/>
                        </a:rPr>
                        <a:t>
 Estos son algunos consejos de @moreagustavo para manejar tu moto en la lluvia.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63048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- 2021-09-13 08:59:53</a:t>
                      </a:r>
                      <a:r>
                        <a:rPr kumimoji="0" lang="es-ES" sz="1000" b="0" i="0" u="none" strike="noStrike" kern="1200" cap="none" spc="0" normalizeH="0" baseline="0" noProof="0">
                          <a:ln>
                            <a:noFill/>
                          </a:ln>
                          <a:solidFill>
                            <a:prstClr val="black"/>
                          </a:solidFill>
                          <a:effectLst/>
                          <a:uLnTx/>
                          <a:uFillTx/>
                          <a:latin typeface="+mn-lt"/>
                          <a:ea typeface="+mn-ea"/>
                          <a:cs typeface="+mn-cs"/>
                        </a:rPr>
                        <a:t>
 Todos los productos Yamaha son comercializados ÚNICAMENTE a través de nuestra red de concesionarios oficiales.
Todo aquel que comercialice productos Yamaha (por cualquier modalidad o canal) sin ser parte de nuestra red de concesionarios oficiales, no tiene vínculo alguno con Yamaha Motor Argentina S.A.
Podés consultar nuestra red de concesionarios en www.yamaha-motor.com.ar/concesionarios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97153066"/>
                  </a:ext>
                </a:extLst>
              </a:tr>
            </a:tbl>
          </a:graphicData>
        </a:graphic>
      </p:graphicFrame>
      <p:sp>
        <p:nvSpPr>
          <p:cNvPr id="4" name="Text Placeholder 3">
            <a:extLst>
              <a:ext uri="{FF2B5EF4-FFF2-40B4-BE49-F238E27FC236}">
                <a16:creationId xmlns:a16="http://schemas.microsoft.com/office/drawing/2014/main" id="{7236C90A-EAB3-49F0-99F9-86B980FD7015}"/>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7220686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6ADBE-3E96-4147-9E3F-365E5D9D2AB8}"/>
              </a:ext>
            </a:extLst>
          </p:cNvPr>
          <p:cNvSpPr>
            <a:spLocks noGrp="1"/>
          </p:cNvSpPr>
          <p:nvPr>
            <p:ph type="title"/>
          </p:nvPr>
        </p:nvSpPr>
        <p:spPr/>
        <p:txBody>
          <a:bodyPr/>
          <a:lstStyle/>
          <a:p>
            <a:r>
              <a:rPr lang="en-US"/>
              <a:t>Facebook Post Table + Reactions | La Emilia - 13 of 18</a:t>
            </a:r>
          </a:p>
        </p:txBody>
      </p:sp>
      <p:graphicFrame>
        <p:nvGraphicFramePr>
          <p:cNvPr id="5" name="Table Placeholder 4">
            <a:extLst>
              <a:ext uri="{FF2B5EF4-FFF2-40B4-BE49-F238E27FC236}">
                <a16:creationId xmlns:a16="http://schemas.microsoft.com/office/drawing/2014/main" id="{3D9BD33C-1CCF-4C54-9826-F487DB8F4E7B}"/>
              </a:ext>
            </a:extLst>
          </p:cNvPr>
          <p:cNvGraphicFramePr>
            <a:graphicFrameLocks noGrp="1"/>
          </p:cNvGraphicFramePr>
          <p:nvPr>
            <p:ph type="tbl" sz="quarter" idx="13"/>
            <p:extLst>
              <p:ext uri="{D42A27DB-BD31-4B8C-83A1-F6EECF244321}">
                <p14:modId xmlns:p14="http://schemas.microsoft.com/office/powerpoint/2010/main" val="1848798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73971806"/>
                    </a:ext>
                  </a:extLst>
                </a:gridCol>
                <a:gridCol w="493776">
                  <a:extLst>
                    <a:ext uri="{9D8B030D-6E8A-4147-A177-3AD203B41FA5}">
                      <a16:colId xmlns:a16="http://schemas.microsoft.com/office/drawing/2014/main" val="2773105634"/>
                    </a:ext>
                  </a:extLst>
                </a:gridCol>
                <a:gridCol w="493776">
                  <a:extLst>
                    <a:ext uri="{9D8B030D-6E8A-4147-A177-3AD203B41FA5}">
                      <a16:colId xmlns:a16="http://schemas.microsoft.com/office/drawing/2014/main" val="3902661913"/>
                    </a:ext>
                  </a:extLst>
                </a:gridCol>
                <a:gridCol w="493776">
                  <a:extLst>
                    <a:ext uri="{9D8B030D-6E8A-4147-A177-3AD203B41FA5}">
                      <a16:colId xmlns:a16="http://schemas.microsoft.com/office/drawing/2014/main" val="1547705164"/>
                    </a:ext>
                  </a:extLst>
                </a:gridCol>
                <a:gridCol w="493776">
                  <a:extLst>
                    <a:ext uri="{9D8B030D-6E8A-4147-A177-3AD203B41FA5}">
                      <a16:colId xmlns:a16="http://schemas.microsoft.com/office/drawing/2014/main" val="2244531758"/>
                    </a:ext>
                  </a:extLst>
                </a:gridCol>
                <a:gridCol w="493776">
                  <a:extLst>
                    <a:ext uri="{9D8B030D-6E8A-4147-A177-3AD203B41FA5}">
                      <a16:colId xmlns:a16="http://schemas.microsoft.com/office/drawing/2014/main" val="836872914"/>
                    </a:ext>
                  </a:extLst>
                </a:gridCol>
                <a:gridCol w="493776">
                  <a:extLst>
                    <a:ext uri="{9D8B030D-6E8A-4147-A177-3AD203B41FA5}">
                      <a16:colId xmlns:a16="http://schemas.microsoft.com/office/drawing/2014/main" val="78961468"/>
                    </a:ext>
                  </a:extLst>
                </a:gridCol>
                <a:gridCol w="493776">
                  <a:extLst>
                    <a:ext uri="{9D8B030D-6E8A-4147-A177-3AD203B41FA5}">
                      <a16:colId xmlns:a16="http://schemas.microsoft.com/office/drawing/2014/main" val="143240410"/>
                    </a:ext>
                  </a:extLst>
                </a:gridCol>
                <a:gridCol w="493776">
                  <a:extLst>
                    <a:ext uri="{9D8B030D-6E8A-4147-A177-3AD203B41FA5}">
                      <a16:colId xmlns:a16="http://schemas.microsoft.com/office/drawing/2014/main" val="4120156801"/>
                    </a:ext>
                  </a:extLst>
                </a:gridCol>
                <a:gridCol w="493776">
                  <a:extLst>
                    <a:ext uri="{9D8B030D-6E8A-4147-A177-3AD203B41FA5}">
                      <a16:colId xmlns:a16="http://schemas.microsoft.com/office/drawing/2014/main" val="1365422276"/>
                    </a:ext>
                  </a:extLst>
                </a:gridCol>
                <a:gridCol w="493776">
                  <a:extLst>
                    <a:ext uri="{9D8B030D-6E8A-4147-A177-3AD203B41FA5}">
                      <a16:colId xmlns:a16="http://schemas.microsoft.com/office/drawing/2014/main" val="2611218034"/>
                    </a:ext>
                  </a:extLst>
                </a:gridCol>
                <a:gridCol w="493776">
                  <a:extLst>
                    <a:ext uri="{9D8B030D-6E8A-4147-A177-3AD203B41FA5}">
                      <a16:colId xmlns:a16="http://schemas.microsoft.com/office/drawing/2014/main" val="2260576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4317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 Argentina - 2021-08-19 18:08:58</a:t>
                      </a:r>
                      <a:r>
                        <a:rPr kumimoji="0" lang="es-ES" sz="1000" b="0" i="0" u="none" strike="noStrike" kern="1200" cap="none" spc="0" normalizeH="0" baseline="0" noProof="0">
                          <a:ln>
                            <a:noFill/>
                          </a:ln>
                          <a:solidFill>
                            <a:prstClr val="black"/>
                          </a:solidFill>
                          <a:effectLst/>
                          <a:uLnTx/>
                          <a:uFillTx/>
                          <a:latin typeface="+mn-lt"/>
                          <a:ea typeface="+mn-ea"/>
                          <a:cs typeface="+mn-cs"/>
                        </a:rPr>
                        <a:t>
 Aprovechá la financiación en nuestra KTM 390 Duke 🚀👉🏼 18 Cuotas Sin Interés + Anticipo!
Para más información comunicate con nuestros concesionarios adheridos. Encontralos en nuestra web https://www.ktm.com/es-ar/dealer-search.html
.
#KTM #Readytorace #duke390 #GetDuked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53873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 Argentina - 2021-09-13 18:12:09</a:t>
                      </a:r>
                      <a:r>
                        <a:rPr kumimoji="0" lang="es-ES" sz="1000" b="0" i="0" u="none" strike="noStrike" kern="1200" cap="none" spc="0" normalizeH="0" baseline="0" noProof="0">
                          <a:ln>
                            <a:noFill/>
                          </a:ln>
                          <a:solidFill>
                            <a:prstClr val="black"/>
                          </a:solidFill>
                          <a:effectLst/>
                          <a:uLnTx/>
                          <a:uFillTx/>
                          <a:latin typeface="+mn-lt"/>
                          <a:ea typeface="+mn-ea"/>
                          <a:cs typeface="+mn-cs"/>
                        </a:rPr>
                        <a:t>
 ¡Te esperan más aventuras!
Pensada para los viajes todo terreno ... a la KTM 390 ADVENTURE le encanta explorar,  . ¿Qué viaje harías?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37059521"/>
                  </a:ext>
                </a:extLst>
              </a:tr>
            </a:tbl>
          </a:graphicData>
        </a:graphic>
      </p:graphicFrame>
      <p:sp>
        <p:nvSpPr>
          <p:cNvPr id="4" name="Text Placeholder 3">
            <a:extLst>
              <a:ext uri="{FF2B5EF4-FFF2-40B4-BE49-F238E27FC236}">
                <a16:creationId xmlns:a16="http://schemas.microsoft.com/office/drawing/2014/main" id="{80548E6C-806C-4C4C-B88B-35A4F5EE564F}"/>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3805805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D705E-3E0B-4348-94E7-EF7EB3FE1D45}"/>
              </a:ext>
            </a:extLst>
          </p:cNvPr>
          <p:cNvSpPr>
            <a:spLocks noGrp="1"/>
          </p:cNvSpPr>
          <p:nvPr>
            <p:ph type="title"/>
          </p:nvPr>
        </p:nvSpPr>
        <p:spPr/>
        <p:txBody>
          <a:bodyPr/>
          <a:lstStyle/>
          <a:p>
            <a:r>
              <a:rPr lang="en-US"/>
              <a:t>Facebook Post Table + Reactions | La Emilia - 14 of 18</a:t>
            </a:r>
          </a:p>
        </p:txBody>
      </p:sp>
      <p:graphicFrame>
        <p:nvGraphicFramePr>
          <p:cNvPr id="5" name="Table Placeholder 4">
            <a:extLst>
              <a:ext uri="{FF2B5EF4-FFF2-40B4-BE49-F238E27FC236}">
                <a16:creationId xmlns:a16="http://schemas.microsoft.com/office/drawing/2014/main" id="{0DF2A0A5-53E2-454F-B87C-038A833AC127}"/>
              </a:ext>
            </a:extLst>
          </p:cNvPr>
          <p:cNvGraphicFramePr>
            <a:graphicFrameLocks noGrp="1"/>
          </p:cNvGraphicFramePr>
          <p:nvPr>
            <p:ph type="tbl" sz="quarter" idx="13"/>
            <p:extLst>
              <p:ext uri="{D42A27DB-BD31-4B8C-83A1-F6EECF244321}">
                <p14:modId xmlns:p14="http://schemas.microsoft.com/office/powerpoint/2010/main" val="865337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86769129"/>
                    </a:ext>
                  </a:extLst>
                </a:gridCol>
                <a:gridCol w="493776">
                  <a:extLst>
                    <a:ext uri="{9D8B030D-6E8A-4147-A177-3AD203B41FA5}">
                      <a16:colId xmlns:a16="http://schemas.microsoft.com/office/drawing/2014/main" val="4223334378"/>
                    </a:ext>
                  </a:extLst>
                </a:gridCol>
                <a:gridCol w="493776">
                  <a:extLst>
                    <a:ext uri="{9D8B030D-6E8A-4147-A177-3AD203B41FA5}">
                      <a16:colId xmlns:a16="http://schemas.microsoft.com/office/drawing/2014/main" val="853048076"/>
                    </a:ext>
                  </a:extLst>
                </a:gridCol>
                <a:gridCol w="493776">
                  <a:extLst>
                    <a:ext uri="{9D8B030D-6E8A-4147-A177-3AD203B41FA5}">
                      <a16:colId xmlns:a16="http://schemas.microsoft.com/office/drawing/2014/main" val="4287260540"/>
                    </a:ext>
                  </a:extLst>
                </a:gridCol>
                <a:gridCol w="493776">
                  <a:extLst>
                    <a:ext uri="{9D8B030D-6E8A-4147-A177-3AD203B41FA5}">
                      <a16:colId xmlns:a16="http://schemas.microsoft.com/office/drawing/2014/main" val="3747869206"/>
                    </a:ext>
                  </a:extLst>
                </a:gridCol>
                <a:gridCol w="493776">
                  <a:extLst>
                    <a:ext uri="{9D8B030D-6E8A-4147-A177-3AD203B41FA5}">
                      <a16:colId xmlns:a16="http://schemas.microsoft.com/office/drawing/2014/main" val="1135694083"/>
                    </a:ext>
                  </a:extLst>
                </a:gridCol>
                <a:gridCol w="493776">
                  <a:extLst>
                    <a:ext uri="{9D8B030D-6E8A-4147-A177-3AD203B41FA5}">
                      <a16:colId xmlns:a16="http://schemas.microsoft.com/office/drawing/2014/main" val="3428452076"/>
                    </a:ext>
                  </a:extLst>
                </a:gridCol>
                <a:gridCol w="493776">
                  <a:extLst>
                    <a:ext uri="{9D8B030D-6E8A-4147-A177-3AD203B41FA5}">
                      <a16:colId xmlns:a16="http://schemas.microsoft.com/office/drawing/2014/main" val="1064473292"/>
                    </a:ext>
                  </a:extLst>
                </a:gridCol>
                <a:gridCol w="493776">
                  <a:extLst>
                    <a:ext uri="{9D8B030D-6E8A-4147-A177-3AD203B41FA5}">
                      <a16:colId xmlns:a16="http://schemas.microsoft.com/office/drawing/2014/main" val="2441140502"/>
                    </a:ext>
                  </a:extLst>
                </a:gridCol>
                <a:gridCol w="493776">
                  <a:extLst>
                    <a:ext uri="{9D8B030D-6E8A-4147-A177-3AD203B41FA5}">
                      <a16:colId xmlns:a16="http://schemas.microsoft.com/office/drawing/2014/main" val="2052400309"/>
                    </a:ext>
                  </a:extLst>
                </a:gridCol>
                <a:gridCol w="493776">
                  <a:extLst>
                    <a:ext uri="{9D8B030D-6E8A-4147-A177-3AD203B41FA5}">
                      <a16:colId xmlns:a16="http://schemas.microsoft.com/office/drawing/2014/main" val="1795280928"/>
                    </a:ext>
                  </a:extLst>
                </a:gridCol>
                <a:gridCol w="493776">
                  <a:extLst>
                    <a:ext uri="{9D8B030D-6E8A-4147-A177-3AD203B41FA5}">
                      <a16:colId xmlns:a16="http://schemas.microsoft.com/office/drawing/2014/main" val="2069992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7415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- 2021-08-26 19:25:26</a:t>
                      </a:r>
                      <a:r>
                        <a:rPr kumimoji="0" lang="es-ES" sz="1000" b="0" i="0" u="none" strike="noStrike" kern="1200" cap="none" spc="0" normalizeH="0" baseline="0" noProof="0">
                          <a:ln>
                            <a:noFill/>
                          </a:ln>
                          <a:solidFill>
                            <a:prstClr val="black"/>
                          </a:solidFill>
                          <a:effectLst/>
                          <a:uLnTx/>
                          <a:uFillTx/>
                          <a:latin typeface="+mn-lt"/>
                          <a:ea typeface="+mn-ea"/>
                          <a:cs typeface="+mn-cs"/>
                        </a:rPr>
                        <a:t>
 Los cambios llegan, se viven, se disfrutan! Suzuki nuevamente en Argentina! #suzukimotosarg #suzukiwayoflife #suzukimotos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10726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- 2021-08-25 11:30:04</a:t>
                      </a:r>
                      <a:r>
                        <a:rPr kumimoji="0" lang="es-ES" sz="1000" b="0" i="0" u="none" strike="noStrike" kern="1200" cap="none" spc="0" normalizeH="0" baseline="0" noProof="0">
                          <a:ln>
                            <a:noFill/>
                          </a:ln>
                          <a:solidFill>
                            <a:prstClr val="black"/>
                          </a:solidFill>
                          <a:effectLst/>
                          <a:uLnTx/>
                          <a:uFillTx/>
                          <a:latin typeface="+mn-lt"/>
                          <a:ea typeface="+mn-ea"/>
                          <a:cs typeface="+mn-cs"/>
                        </a:rPr>
                        <a:t>
 Por su calidad, con la XR150 no hay bache o lomo de burro que te agarre desprevenido. Conocé a la Honda XR150 en https://bit.ly/3fPNW2h. Encontrala en nuestra red de concesionarios oficiales.
#XR150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59865280"/>
                  </a:ext>
                </a:extLst>
              </a:tr>
            </a:tbl>
          </a:graphicData>
        </a:graphic>
      </p:graphicFrame>
      <p:sp>
        <p:nvSpPr>
          <p:cNvPr id="4" name="Text Placeholder 3">
            <a:extLst>
              <a:ext uri="{FF2B5EF4-FFF2-40B4-BE49-F238E27FC236}">
                <a16:creationId xmlns:a16="http://schemas.microsoft.com/office/drawing/2014/main" id="{3AC72DAA-4577-4548-8475-C24651CAC7B2}"/>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42458563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C2B01-CB0B-48C3-8EB5-D43394E6E75F}"/>
              </a:ext>
            </a:extLst>
          </p:cNvPr>
          <p:cNvSpPr>
            <a:spLocks noGrp="1"/>
          </p:cNvSpPr>
          <p:nvPr>
            <p:ph type="title"/>
          </p:nvPr>
        </p:nvSpPr>
        <p:spPr/>
        <p:txBody>
          <a:bodyPr/>
          <a:lstStyle/>
          <a:p>
            <a:r>
              <a:rPr lang="en-US"/>
              <a:t>Facebook Post Table + Reactions | La Emilia - 15 of 18</a:t>
            </a:r>
          </a:p>
        </p:txBody>
      </p:sp>
      <p:graphicFrame>
        <p:nvGraphicFramePr>
          <p:cNvPr id="5" name="Table Placeholder 4">
            <a:extLst>
              <a:ext uri="{FF2B5EF4-FFF2-40B4-BE49-F238E27FC236}">
                <a16:creationId xmlns:a16="http://schemas.microsoft.com/office/drawing/2014/main" id="{CBDA5661-0885-4768-B42A-37DAC7C8D48D}"/>
              </a:ext>
            </a:extLst>
          </p:cNvPr>
          <p:cNvGraphicFramePr>
            <a:graphicFrameLocks noGrp="1"/>
          </p:cNvGraphicFramePr>
          <p:nvPr>
            <p:ph type="tbl" sz="quarter" idx="13"/>
            <p:extLst>
              <p:ext uri="{D42A27DB-BD31-4B8C-83A1-F6EECF244321}">
                <p14:modId xmlns:p14="http://schemas.microsoft.com/office/powerpoint/2010/main" val="3555785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00767731"/>
                    </a:ext>
                  </a:extLst>
                </a:gridCol>
                <a:gridCol w="493776">
                  <a:extLst>
                    <a:ext uri="{9D8B030D-6E8A-4147-A177-3AD203B41FA5}">
                      <a16:colId xmlns:a16="http://schemas.microsoft.com/office/drawing/2014/main" val="4160235975"/>
                    </a:ext>
                  </a:extLst>
                </a:gridCol>
                <a:gridCol w="493776">
                  <a:extLst>
                    <a:ext uri="{9D8B030D-6E8A-4147-A177-3AD203B41FA5}">
                      <a16:colId xmlns:a16="http://schemas.microsoft.com/office/drawing/2014/main" val="3374203775"/>
                    </a:ext>
                  </a:extLst>
                </a:gridCol>
                <a:gridCol w="493776">
                  <a:extLst>
                    <a:ext uri="{9D8B030D-6E8A-4147-A177-3AD203B41FA5}">
                      <a16:colId xmlns:a16="http://schemas.microsoft.com/office/drawing/2014/main" val="3046782811"/>
                    </a:ext>
                  </a:extLst>
                </a:gridCol>
                <a:gridCol w="493776">
                  <a:extLst>
                    <a:ext uri="{9D8B030D-6E8A-4147-A177-3AD203B41FA5}">
                      <a16:colId xmlns:a16="http://schemas.microsoft.com/office/drawing/2014/main" val="3907996996"/>
                    </a:ext>
                  </a:extLst>
                </a:gridCol>
                <a:gridCol w="493776">
                  <a:extLst>
                    <a:ext uri="{9D8B030D-6E8A-4147-A177-3AD203B41FA5}">
                      <a16:colId xmlns:a16="http://schemas.microsoft.com/office/drawing/2014/main" val="1262257568"/>
                    </a:ext>
                  </a:extLst>
                </a:gridCol>
                <a:gridCol w="493776">
                  <a:extLst>
                    <a:ext uri="{9D8B030D-6E8A-4147-A177-3AD203B41FA5}">
                      <a16:colId xmlns:a16="http://schemas.microsoft.com/office/drawing/2014/main" val="2920502164"/>
                    </a:ext>
                  </a:extLst>
                </a:gridCol>
                <a:gridCol w="493776">
                  <a:extLst>
                    <a:ext uri="{9D8B030D-6E8A-4147-A177-3AD203B41FA5}">
                      <a16:colId xmlns:a16="http://schemas.microsoft.com/office/drawing/2014/main" val="1346315940"/>
                    </a:ext>
                  </a:extLst>
                </a:gridCol>
                <a:gridCol w="493776">
                  <a:extLst>
                    <a:ext uri="{9D8B030D-6E8A-4147-A177-3AD203B41FA5}">
                      <a16:colId xmlns:a16="http://schemas.microsoft.com/office/drawing/2014/main" val="2413204903"/>
                    </a:ext>
                  </a:extLst>
                </a:gridCol>
                <a:gridCol w="493776">
                  <a:extLst>
                    <a:ext uri="{9D8B030D-6E8A-4147-A177-3AD203B41FA5}">
                      <a16:colId xmlns:a16="http://schemas.microsoft.com/office/drawing/2014/main" val="1609526600"/>
                    </a:ext>
                  </a:extLst>
                </a:gridCol>
                <a:gridCol w="493776">
                  <a:extLst>
                    <a:ext uri="{9D8B030D-6E8A-4147-A177-3AD203B41FA5}">
                      <a16:colId xmlns:a16="http://schemas.microsoft.com/office/drawing/2014/main" val="277998595"/>
                    </a:ext>
                  </a:extLst>
                </a:gridCol>
                <a:gridCol w="493776">
                  <a:extLst>
                    <a:ext uri="{9D8B030D-6E8A-4147-A177-3AD203B41FA5}">
                      <a16:colId xmlns:a16="http://schemas.microsoft.com/office/drawing/2014/main" val="308899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43452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- 2021-08-18 10:00:17</a:t>
                      </a:r>
                      <a:r>
                        <a:rPr kumimoji="0" lang="es-ES" sz="1000" b="0" i="0" u="none" strike="noStrike" kern="1200" cap="none" spc="0" normalizeH="0" baseline="0" noProof="0">
                          <a:ln>
                            <a:noFill/>
                          </a:ln>
                          <a:solidFill>
                            <a:prstClr val="black"/>
                          </a:solidFill>
                          <a:effectLst/>
                          <a:uLnTx/>
                          <a:uFillTx/>
                          <a:latin typeface="+mn-lt"/>
                          <a:ea typeface="+mn-ea"/>
                          <a:cs typeface="+mn-cs"/>
                        </a:rPr>
                        <a:t>
 ¿Todavía no conoces la renovación de la increíble Yamaha MT-09? Esta nueva versión crea una combinación perfecta entre estética, tecnología y prestaciones de excelente nivel.
Conocela en bit.ly/MT-09YM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96139489"/>
                  </a:ext>
                </a:extLst>
              </a:tr>
            </a:tbl>
          </a:graphicData>
        </a:graphic>
      </p:graphicFrame>
      <p:sp>
        <p:nvSpPr>
          <p:cNvPr id="4" name="Text Placeholder 3">
            <a:extLst>
              <a:ext uri="{FF2B5EF4-FFF2-40B4-BE49-F238E27FC236}">
                <a16:creationId xmlns:a16="http://schemas.microsoft.com/office/drawing/2014/main" id="{4F476BA5-E6BC-4331-B2FD-2053956E4A0E}"/>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8568758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DEEB8-A5C0-40D7-868B-D33773130927}"/>
              </a:ext>
            </a:extLst>
          </p:cNvPr>
          <p:cNvSpPr>
            <a:spLocks noGrp="1"/>
          </p:cNvSpPr>
          <p:nvPr>
            <p:ph type="title"/>
          </p:nvPr>
        </p:nvSpPr>
        <p:spPr/>
        <p:txBody>
          <a:bodyPr/>
          <a:lstStyle/>
          <a:p>
            <a:r>
              <a:rPr lang="en-US"/>
              <a:t>Facebook Post Table + Reactions | La Emilia - 16 of 18</a:t>
            </a:r>
          </a:p>
        </p:txBody>
      </p:sp>
      <p:graphicFrame>
        <p:nvGraphicFramePr>
          <p:cNvPr id="5" name="Table Placeholder 4">
            <a:extLst>
              <a:ext uri="{FF2B5EF4-FFF2-40B4-BE49-F238E27FC236}">
                <a16:creationId xmlns:a16="http://schemas.microsoft.com/office/drawing/2014/main" id="{C67379B1-7957-49C8-A9E2-34949FE61912}"/>
              </a:ext>
            </a:extLst>
          </p:cNvPr>
          <p:cNvGraphicFramePr>
            <a:graphicFrameLocks noGrp="1"/>
          </p:cNvGraphicFramePr>
          <p:nvPr>
            <p:ph type="tbl" sz="quarter" idx="13"/>
            <p:extLst>
              <p:ext uri="{D42A27DB-BD31-4B8C-83A1-F6EECF244321}">
                <p14:modId xmlns:p14="http://schemas.microsoft.com/office/powerpoint/2010/main" val="1924149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64555469"/>
                    </a:ext>
                  </a:extLst>
                </a:gridCol>
                <a:gridCol w="493776">
                  <a:extLst>
                    <a:ext uri="{9D8B030D-6E8A-4147-A177-3AD203B41FA5}">
                      <a16:colId xmlns:a16="http://schemas.microsoft.com/office/drawing/2014/main" val="2814785686"/>
                    </a:ext>
                  </a:extLst>
                </a:gridCol>
                <a:gridCol w="493776">
                  <a:extLst>
                    <a:ext uri="{9D8B030D-6E8A-4147-A177-3AD203B41FA5}">
                      <a16:colId xmlns:a16="http://schemas.microsoft.com/office/drawing/2014/main" val="1263713063"/>
                    </a:ext>
                  </a:extLst>
                </a:gridCol>
                <a:gridCol w="493776">
                  <a:extLst>
                    <a:ext uri="{9D8B030D-6E8A-4147-A177-3AD203B41FA5}">
                      <a16:colId xmlns:a16="http://schemas.microsoft.com/office/drawing/2014/main" val="360287597"/>
                    </a:ext>
                  </a:extLst>
                </a:gridCol>
                <a:gridCol w="493776">
                  <a:extLst>
                    <a:ext uri="{9D8B030D-6E8A-4147-A177-3AD203B41FA5}">
                      <a16:colId xmlns:a16="http://schemas.microsoft.com/office/drawing/2014/main" val="2076306827"/>
                    </a:ext>
                  </a:extLst>
                </a:gridCol>
                <a:gridCol w="493776">
                  <a:extLst>
                    <a:ext uri="{9D8B030D-6E8A-4147-A177-3AD203B41FA5}">
                      <a16:colId xmlns:a16="http://schemas.microsoft.com/office/drawing/2014/main" val="1924012571"/>
                    </a:ext>
                  </a:extLst>
                </a:gridCol>
                <a:gridCol w="493776">
                  <a:extLst>
                    <a:ext uri="{9D8B030D-6E8A-4147-A177-3AD203B41FA5}">
                      <a16:colId xmlns:a16="http://schemas.microsoft.com/office/drawing/2014/main" val="2664293517"/>
                    </a:ext>
                  </a:extLst>
                </a:gridCol>
                <a:gridCol w="493776">
                  <a:extLst>
                    <a:ext uri="{9D8B030D-6E8A-4147-A177-3AD203B41FA5}">
                      <a16:colId xmlns:a16="http://schemas.microsoft.com/office/drawing/2014/main" val="915567104"/>
                    </a:ext>
                  </a:extLst>
                </a:gridCol>
                <a:gridCol w="493776">
                  <a:extLst>
                    <a:ext uri="{9D8B030D-6E8A-4147-A177-3AD203B41FA5}">
                      <a16:colId xmlns:a16="http://schemas.microsoft.com/office/drawing/2014/main" val="117372571"/>
                    </a:ext>
                  </a:extLst>
                </a:gridCol>
                <a:gridCol w="493776">
                  <a:extLst>
                    <a:ext uri="{9D8B030D-6E8A-4147-A177-3AD203B41FA5}">
                      <a16:colId xmlns:a16="http://schemas.microsoft.com/office/drawing/2014/main" val="2784046957"/>
                    </a:ext>
                  </a:extLst>
                </a:gridCol>
                <a:gridCol w="493776">
                  <a:extLst>
                    <a:ext uri="{9D8B030D-6E8A-4147-A177-3AD203B41FA5}">
                      <a16:colId xmlns:a16="http://schemas.microsoft.com/office/drawing/2014/main" val="3259801415"/>
                    </a:ext>
                  </a:extLst>
                </a:gridCol>
                <a:gridCol w="493776">
                  <a:extLst>
                    <a:ext uri="{9D8B030D-6E8A-4147-A177-3AD203B41FA5}">
                      <a16:colId xmlns:a16="http://schemas.microsoft.com/office/drawing/2014/main" val="466670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378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- 2021-09-13 15:21:00</a:t>
                      </a:r>
                      <a:r>
                        <a:rPr kumimoji="0" lang="es-ES" sz="1000" b="0" i="0" u="none" strike="noStrike" kern="1200" cap="none" spc="0" normalizeH="0" baseline="0" noProof="0">
                          <a:ln>
                            <a:noFill/>
                          </a:ln>
                          <a:solidFill>
                            <a:prstClr val="black"/>
                          </a:solidFill>
                          <a:effectLst/>
                          <a:uLnTx/>
                          <a:uFillTx/>
                          <a:latin typeface="+mn-lt"/>
                          <a:ea typeface="+mn-ea"/>
                          <a:cs typeface="+mn-cs"/>
                        </a:rPr>
                        <a:t>
 Llevá tu experiencia Rouser a otro nivel. 
Con sus 15.5 HP es la moto más potente de su segmento. La Rouser 160 tiene estilo, apariencia robusta y características que le confieren mayor seguridad y estabilidad. Ideal para subir de cilindrada luego de tu primera moto.
Comprala en 12 cuotas sin interés.
Bajaj, sabia decisión.
Consultá precios y planes de financiación en el link de la bio.
#BajajArgentina #Motos #RouserNS160 
#Rouser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14839429"/>
                  </a:ext>
                </a:extLst>
              </a:tr>
            </a:tbl>
          </a:graphicData>
        </a:graphic>
      </p:graphicFrame>
      <p:sp>
        <p:nvSpPr>
          <p:cNvPr id="4" name="Text Placeholder 3">
            <a:extLst>
              <a:ext uri="{FF2B5EF4-FFF2-40B4-BE49-F238E27FC236}">
                <a16:creationId xmlns:a16="http://schemas.microsoft.com/office/drawing/2014/main" id="{6721CE37-17F3-4470-87EB-FE90FE0D1342}"/>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9788378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3849A-13B0-4620-BAA3-D6A35A5398D9}"/>
              </a:ext>
            </a:extLst>
          </p:cNvPr>
          <p:cNvSpPr>
            <a:spLocks noGrp="1"/>
          </p:cNvSpPr>
          <p:nvPr>
            <p:ph type="title"/>
          </p:nvPr>
        </p:nvSpPr>
        <p:spPr/>
        <p:txBody>
          <a:bodyPr/>
          <a:lstStyle/>
          <a:p>
            <a:r>
              <a:rPr lang="en-US"/>
              <a:t>Facebook Post Table + Reactions | La Emilia - 17 of 18</a:t>
            </a:r>
          </a:p>
        </p:txBody>
      </p:sp>
      <p:graphicFrame>
        <p:nvGraphicFramePr>
          <p:cNvPr id="5" name="Table Placeholder 4">
            <a:extLst>
              <a:ext uri="{FF2B5EF4-FFF2-40B4-BE49-F238E27FC236}">
                <a16:creationId xmlns:a16="http://schemas.microsoft.com/office/drawing/2014/main" id="{F68193B1-072E-484C-BD32-22912ED07502}"/>
              </a:ext>
            </a:extLst>
          </p:cNvPr>
          <p:cNvGraphicFramePr>
            <a:graphicFrameLocks noGrp="1"/>
          </p:cNvGraphicFramePr>
          <p:nvPr>
            <p:ph type="tbl" sz="quarter" idx="13"/>
            <p:extLst>
              <p:ext uri="{D42A27DB-BD31-4B8C-83A1-F6EECF244321}">
                <p14:modId xmlns:p14="http://schemas.microsoft.com/office/powerpoint/2010/main" val="3621409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53126474"/>
                    </a:ext>
                  </a:extLst>
                </a:gridCol>
                <a:gridCol w="493776">
                  <a:extLst>
                    <a:ext uri="{9D8B030D-6E8A-4147-A177-3AD203B41FA5}">
                      <a16:colId xmlns:a16="http://schemas.microsoft.com/office/drawing/2014/main" val="2736836412"/>
                    </a:ext>
                  </a:extLst>
                </a:gridCol>
                <a:gridCol w="493776">
                  <a:extLst>
                    <a:ext uri="{9D8B030D-6E8A-4147-A177-3AD203B41FA5}">
                      <a16:colId xmlns:a16="http://schemas.microsoft.com/office/drawing/2014/main" val="2687881541"/>
                    </a:ext>
                  </a:extLst>
                </a:gridCol>
                <a:gridCol w="493776">
                  <a:extLst>
                    <a:ext uri="{9D8B030D-6E8A-4147-A177-3AD203B41FA5}">
                      <a16:colId xmlns:a16="http://schemas.microsoft.com/office/drawing/2014/main" val="588123725"/>
                    </a:ext>
                  </a:extLst>
                </a:gridCol>
                <a:gridCol w="493776">
                  <a:extLst>
                    <a:ext uri="{9D8B030D-6E8A-4147-A177-3AD203B41FA5}">
                      <a16:colId xmlns:a16="http://schemas.microsoft.com/office/drawing/2014/main" val="1196399319"/>
                    </a:ext>
                  </a:extLst>
                </a:gridCol>
                <a:gridCol w="493776">
                  <a:extLst>
                    <a:ext uri="{9D8B030D-6E8A-4147-A177-3AD203B41FA5}">
                      <a16:colId xmlns:a16="http://schemas.microsoft.com/office/drawing/2014/main" val="642910329"/>
                    </a:ext>
                  </a:extLst>
                </a:gridCol>
                <a:gridCol w="493776">
                  <a:extLst>
                    <a:ext uri="{9D8B030D-6E8A-4147-A177-3AD203B41FA5}">
                      <a16:colId xmlns:a16="http://schemas.microsoft.com/office/drawing/2014/main" val="1910015899"/>
                    </a:ext>
                  </a:extLst>
                </a:gridCol>
                <a:gridCol w="493776">
                  <a:extLst>
                    <a:ext uri="{9D8B030D-6E8A-4147-A177-3AD203B41FA5}">
                      <a16:colId xmlns:a16="http://schemas.microsoft.com/office/drawing/2014/main" val="295590347"/>
                    </a:ext>
                  </a:extLst>
                </a:gridCol>
                <a:gridCol w="493776">
                  <a:extLst>
                    <a:ext uri="{9D8B030D-6E8A-4147-A177-3AD203B41FA5}">
                      <a16:colId xmlns:a16="http://schemas.microsoft.com/office/drawing/2014/main" val="1129402222"/>
                    </a:ext>
                  </a:extLst>
                </a:gridCol>
                <a:gridCol w="493776">
                  <a:extLst>
                    <a:ext uri="{9D8B030D-6E8A-4147-A177-3AD203B41FA5}">
                      <a16:colId xmlns:a16="http://schemas.microsoft.com/office/drawing/2014/main" val="4192351722"/>
                    </a:ext>
                  </a:extLst>
                </a:gridCol>
                <a:gridCol w="493776">
                  <a:extLst>
                    <a:ext uri="{9D8B030D-6E8A-4147-A177-3AD203B41FA5}">
                      <a16:colId xmlns:a16="http://schemas.microsoft.com/office/drawing/2014/main" val="3183560850"/>
                    </a:ext>
                  </a:extLst>
                </a:gridCol>
                <a:gridCol w="493776">
                  <a:extLst>
                    <a:ext uri="{9D8B030D-6E8A-4147-A177-3AD203B41FA5}">
                      <a16:colId xmlns:a16="http://schemas.microsoft.com/office/drawing/2014/main" val="2085597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1246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 - 2021-09-10 10:39:25</a:t>
                      </a:r>
                      <a:r>
                        <a:rPr kumimoji="0" lang="en-US" sz="1000" b="0" i="0" u="none" strike="noStrike" kern="1200" cap="none" spc="0" normalizeH="0" baseline="0" noProof="0">
                          <a:ln>
                            <a:noFill/>
                          </a:ln>
                          <a:solidFill>
                            <a:prstClr val="black"/>
                          </a:solidFill>
                          <a:effectLst/>
                          <a:uLnTx/>
                          <a:uFillTx/>
                          <a:latin typeface="+mn-lt"/>
                          <a:ea typeface="+mn-ea"/>
                          <a:cs typeface="+mn-cs"/>
                        </a:rPr>
                        <a:t>
 #repost
🏍🌎VIVO MI SUEÑO PORQUE SE ME PASA LA VIDA
.
.
Gracias NOA🇦🇷 y...
👋Bienvenido el nuevo rumbo 🏍💨
.
.
¿A dónde puedo seguir?🤔😏
.
.
.
@frascaroli_bikes
@benelliarg
.
.
.
#travelphotography #mibenelli #lifestyle #free #girl #motos #pasion #felicidad #naturaleza #mountain #travel #libertad #travelling #nomada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20808807"/>
                  </a:ext>
                </a:extLst>
              </a:tr>
            </a:tbl>
          </a:graphicData>
        </a:graphic>
      </p:graphicFrame>
      <p:sp>
        <p:nvSpPr>
          <p:cNvPr id="4" name="Text Placeholder 3">
            <a:extLst>
              <a:ext uri="{FF2B5EF4-FFF2-40B4-BE49-F238E27FC236}">
                <a16:creationId xmlns:a16="http://schemas.microsoft.com/office/drawing/2014/main" id="{E5506F32-AC11-48B9-B75A-397E66E32A42}"/>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7202718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8E0F7-1FA4-415D-A0CD-4B18A7D9EFBE}"/>
              </a:ext>
            </a:extLst>
          </p:cNvPr>
          <p:cNvSpPr>
            <a:spLocks noGrp="1"/>
          </p:cNvSpPr>
          <p:nvPr>
            <p:ph type="title"/>
          </p:nvPr>
        </p:nvSpPr>
        <p:spPr/>
        <p:txBody>
          <a:bodyPr/>
          <a:lstStyle/>
          <a:p>
            <a:r>
              <a:rPr lang="en-US"/>
              <a:t>Facebook Post Table + Reactions | La Emilia - 18 of 18</a:t>
            </a:r>
          </a:p>
        </p:txBody>
      </p:sp>
      <p:graphicFrame>
        <p:nvGraphicFramePr>
          <p:cNvPr id="5" name="Table Placeholder 4">
            <a:extLst>
              <a:ext uri="{FF2B5EF4-FFF2-40B4-BE49-F238E27FC236}">
                <a16:creationId xmlns:a16="http://schemas.microsoft.com/office/drawing/2014/main" id="{0D93F85D-FDF9-444E-83AC-E7E7B76858CF}"/>
              </a:ext>
            </a:extLst>
          </p:cNvPr>
          <p:cNvGraphicFramePr>
            <a:graphicFrameLocks noGrp="1"/>
          </p:cNvGraphicFramePr>
          <p:nvPr>
            <p:ph type="tbl" sz="quarter" idx="13"/>
            <p:extLst>
              <p:ext uri="{D42A27DB-BD31-4B8C-83A1-F6EECF244321}">
                <p14:modId xmlns:p14="http://schemas.microsoft.com/office/powerpoint/2010/main" val="2923001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00629596"/>
                    </a:ext>
                  </a:extLst>
                </a:gridCol>
                <a:gridCol w="493776">
                  <a:extLst>
                    <a:ext uri="{9D8B030D-6E8A-4147-A177-3AD203B41FA5}">
                      <a16:colId xmlns:a16="http://schemas.microsoft.com/office/drawing/2014/main" val="3808048288"/>
                    </a:ext>
                  </a:extLst>
                </a:gridCol>
                <a:gridCol w="493776">
                  <a:extLst>
                    <a:ext uri="{9D8B030D-6E8A-4147-A177-3AD203B41FA5}">
                      <a16:colId xmlns:a16="http://schemas.microsoft.com/office/drawing/2014/main" val="2567260708"/>
                    </a:ext>
                  </a:extLst>
                </a:gridCol>
                <a:gridCol w="493776">
                  <a:extLst>
                    <a:ext uri="{9D8B030D-6E8A-4147-A177-3AD203B41FA5}">
                      <a16:colId xmlns:a16="http://schemas.microsoft.com/office/drawing/2014/main" val="1785253789"/>
                    </a:ext>
                  </a:extLst>
                </a:gridCol>
                <a:gridCol w="493776">
                  <a:extLst>
                    <a:ext uri="{9D8B030D-6E8A-4147-A177-3AD203B41FA5}">
                      <a16:colId xmlns:a16="http://schemas.microsoft.com/office/drawing/2014/main" val="1393976250"/>
                    </a:ext>
                  </a:extLst>
                </a:gridCol>
                <a:gridCol w="493776">
                  <a:extLst>
                    <a:ext uri="{9D8B030D-6E8A-4147-A177-3AD203B41FA5}">
                      <a16:colId xmlns:a16="http://schemas.microsoft.com/office/drawing/2014/main" val="2417019428"/>
                    </a:ext>
                  </a:extLst>
                </a:gridCol>
                <a:gridCol w="493776">
                  <a:extLst>
                    <a:ext uri="{9D8B030D-6E8A-4147-A177-3AD203B41FA5}">
                      <a16:colId xmlns:a16="http://schemas.microsoft.com/office/drawing/2014/main" val="1457141517"/>
                    </a:ext>
                  </a:extLst>
                </a:gridCol>
                <a:gridCol w="493776">
                  <a:extLst>
                    <a:ext uri="{9D8B030D-6E8A-4147-A177-3AD203B41FA5}">
                      <a16:colId xmlns:a16="http://schemas.microsoft.com/office/drawing/2014/main" val="2234249971"/>
                    </a:ext>
                  </a:extLst>
                </a:gridCol>
                <a:gridCol w="493776">
                  <a:extLst>
                    <a:ext uri="{9D8B030D-6E8A-4147-A177-3AD203B41FA5}">
                      <a16:colId xmlns:a16="http://schemas.microsoft.com/office/drawing/2014/main" val="4167439668"/>
                    </a:ext>
                  </a:extLst>
                </a:gridCol>
                <a:gridCol w="493776">
                  <a:extLst>
                    <a:ext uri="{9D8B030D-6E8A-4147-A177-3AD203B41FA5}">
                      <a16:colId xmlns:a16="http://schemas.microsoft.com/office/drawing/2014/main" val="1975705156"/>
                    </a:ext>
                  </a:extLst>
                </a:gridCol>
                <a:gridCol w="493776">
                  <a:extLst>
                    <a:ext uri="{9D8B030D-6E8A-4147-A177-3AD203B41FA5}">
                      <a16:colId xmlns:a16="http://schemas.microsoft.com/office/drawing/2014/main" val="4093214308"/>
                    </a:ext>
                  </a:extLst>
                </a:gridCol>
                <a:gridCol w="493776">
                  <a:extLst>
                    <a:ext uri="{9D8B030D-6E8A-4147-A177-3AD203B41FA5}">
                      <a16:colId xmlns:a16="http://schemas.microsoft.com/office/drawing/2014/main" val="3653169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2345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- 2021-09-13 14:00:07</a:t>
                      </a:r>
                      <a:r>
                        <a:rPr kumimoji="0" lang="en-US" sz="1000" b="0" i="0" u="none" strike="noStrike" kern="1200" cap="none" spc="0" normalizeH="0" baseline="0" noProof="0">
                          <a:ln>
                            <a:noFill/>
                          </a:ln>
                          <a:solidFill>
                            <a:prstClr val="black"/>
                          </a:solidFill>
                          <a:effectLst/>
                          <a:uLnTx/>
                          <a:uFillTx/>
                          <a:latin typeface="+mn-lt"/>
                          <a:ea typeface="+mn-ea"/>
                          <a:cs typeface="+mn-cs"/>
                        </a:rPr>
                        <a:t>
 XT1200ZE Super Ténéré: diseñada para convertirse en la motocicleta de aventura más completa. Descubrila por completo y pedí cotización en: bit.ly/SuperTénéréXT1200ZE
#yamaha #supertenere #aventura #xt1200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1874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- 2021-09-14 18:00:04</a:t>
                      </a:r>
                      <a:r>
                        <a:rPr kumimoji="0" lang="es-ES" sz="1000" b="0" i="0" u="none" strike="noStrike" kern="1200" cap="none" spc="0" normalizeH="0" baseline="0" noProof="0">
                          <a:ln>
                            <a:noFill/>
                          </a:ln>
                          <a:solidFill>
                            <a:prstClr val="black"/>
                          </a:solidFill>
                          <a:effectLst/>
                          <a:uLnTx/>
                          <a:uFillTx/>
                          <a:latin typeface="+mn-lt"/>
                          <a:ea typeface="+mn-ea"/>
                          <a:cs typeface="+mn-cs"/>
                        </a:rPr>
                        <a:t>
 Estos modelos hicieron historia en Suzuki. Desde la mítica línea Katana, pasando por la DR 700 hasta la Hayabusa, un verdadero ícono de la velocidad. Cuál de ellos marcó tu historia? Compartinos tu experiencia!
 #suzukimotosarg #suzukiwayoflife #suzukimotos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98195590"/>
                  </a:ext>
                </a:extLst>
              </a:tr>
            </a:tbl>
          </a:graphicData>
        </a:graphic>
      </p:graphicFrame>
      <p:sp>
        <p:nvSpPr>
          <p:cNvPr id="4" name="Text Placeholder 3">
            <a:extLst>
              <a:ext uri="{FF2B5EF4-FFF2-40B4-BE49-F238E27FC236}">
                <a16:creationId xmlns:a16="http://schemas.microsoft.com/office/drawing/2014/main" id="{3F4403D2-1220-49CC-A8B6-D68B99F451F1}"/>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1464898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B0BB2-D0B5-4DA7-9DE6-71C1BAD93329}"/>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DDA9923D-56C9-4626-B03D-E7F2E716CFB0}"/>
              </a:ext>
            </a:extLst>
          </p:cNvPr>
          <p:cNvGraphicFramePr>
            <a:graphicFrameLocks noGrp="1"/>
          </p:cNvGraphicFramePr>
          <p:nvPr>
            <p:ph type="chart" sz="quarter" idx="13"/>
            <p:extLst>
              <p:ext uri="{D42A27DB-BD31-4B8C-83A1-F6EECF244321}">
                <p14:modId xmlns:p14="http://schemas.microsoft.com/office/powerpoint/2010/main" val="37444283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F2D206-8430-4B89-B4CC-EBF67DF137E9}"/>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ED51FCBA-B866-445B-965D-159B1775D8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77469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EFA27-0EBC-4357-A75B-7FD19D0B925A}"/>
              </a:ext>
            </a:extLst>
          </p:cNvPr>
          <p:cNvSpPr>
            <a:spLocks noGrp="1"/>
          </p:cNvSpPr>
          <p:nvPr>
            <p:ph type="title"/>
          </p:nvPr>
        </p:nvSpPr>
        <p:spPr/>
        <p:txBody>
          <a:bodyPr/>
          <a:lstStyle/>
          <a:p>
            <a:r>
              <a:rPr lang="en-US"/>
              <a:t>Facebook User Posts Table | La Emilia - 1 of 2</a:t>
            </a:r>
          </a:p>
        </p:txBody>
      </p:sp>
      <p:graphicFrame>
        <p:nvGraphicFramePr>
          <p:cNvPr id="5" name="Table Placeholder 4">
            <a:extLst>
              <a:ext uri="{FF2B5EF4-FFF2-40B4-BE49-F238E27FC236}">
                <a16:creationId xmlns:a16="http://schemas.microsoft.com/office/drawing/2014/main" id="{5C619B19-CAED-4545-9DBF-0D69214185F2}"/>
              </a:ext>
            </a:extLst>
          </p:cNvPr>
          <p:cNvGraphicFramePr>
            <a:graphicFrameLocks noGrp="1"/>
          </p:cNvGraphicFramePr>
          <p:nvPr>
            <p:ph type="tbl" sz="quarter" idx="13"/>
            <p:extLst>
              <p:ext uri="{D42A27DB-BD31-4B8C-83A1-F6EECF244321}">
                <p14:modId xmlns:p14="http://schemas.microsoft.com/office/powerpoint/2010/main" val="1692539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0375508"/>
                    </a:ext>
                  </a:extLst>
                </a:gridCol>
                <a:gridCol w="1152144">
                  <a:extLst>
                    <a:ext uri="{9D8B030D-6E8A-4147-A177-3AD203B41FA5}">
                      <a16:colId xmlns:a16="http://schemas.microsoft.com/office/drawing/2014/main" val="2668523516"/>
                    </a:ext>
                  </a:extLst>
                </a:gridCol>
                <a:gridCol w="1152144">
                  <a:extLst>
                    <a:ext uri="{9D8B030D-6E8A-4147-A177-3AD203B41FA5}">
                      <a16:colId xmlns:a16="http://schemas.microsoft.com/office/drawing/2014/main" val="791988408"/>
                    </a:ext>
                  </a:extLst>
                </a:gridCol>
                <a:gridCol w="1152144">
                  <a:extLst>
                    <a:ext uri="{9D8B030D-6E8A-4147-A177-3AD203B41FA5}">
                      <a16:colId xmlns:a16="http://schemas.microsoft.com/office/drawing/2014/main" val="3540001129"/>
                    </a:ext>
                  </a:extLst>
                </a:gridCol>
                <a:gridCol w="1152144">
                  <a:extLst>
                    <a:ext uri="{9D8B030D-6E8A-4147-A177-3AD203B41FA5}">
                      <a16:colId xmlns:a16="http://schemas.microsoft.com/office/drawing/2014/main" val="1308786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9992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- 2021-09-17 17:00:44</a:t>
                      </a:r>
                      <a:r>
                        <a:rPr kumimoji="0" lang="es-ES" sz="1000" b="0" i="0" u="none" strike="noStrike" kern="1200" cap="none" spc="0" normalizeH="0" baseline="0" noProof="0">
                          <a:ln>
                            <a:noFill/>
                          </a:ln>
                          <a:solidFill>
                            <a:prstClr val="black"/>
                          </a:solidFill>
                          <a:effectLst/>
                          <a:uLnTx/>
                          <a:uFillTx/>
                          <a:latin typeface="+mn-lt"/>
                          <a:ea typeface="+mn-ea"/>
                          <a:cs typeface="+mn-cs"/>
                        </a:rPr>
                        <a:t>
 La familia DOMINAR  de Bajaj Argentina  se destaca por sus prestaciones:
- Sistema de frenos ABS
- Inyección electrónica
- Horquilla invertida
- Luces full LED
Mirá todos los detalles de la D400 en https://www.youtube.com/watch?v=6qfKG1kdgNY
#BajaArgentina #Dominar #D400 #D250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59661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- 2021-09-03 17:00:27</a:t>
                      </a:r>
                      <a:r>
                        <a:rPr kumimoji="0" lang="es-ES" sz="1000" b="0" i="0" u="none" strike="noStrike" kern="1200" cap="none" spc="0" normalizeH="0" baseline="0" noProof="0">
                          <a:ln>
                            <a:noFill/>
                          </a:ln>
                          <a:solidFill>
                            <a:prstClr val="black"/>
                          </a:solidFill>
                          <a:effectLst/>
                          <a:uLnTx/>
                          <a:uFillTx/>
                          <a:latin typeface="+mn-lt"/>
                          <a:ea typeface="+mn-ea"/>
                          <a:cs typeface="+mn-cs"/>
                        </a:rPr>
                        <a:t>
 Para quienes quieran comprar su primera moto, la Rouser NS125 es una gran opción.
Bajaj Argentina ofrece este modelo con financiación especial que podés consultar en https://globalbajaj.com.ar/landing
En este video te muestro todos los detalles de la ROUSER NS125: https://youtu.be/ulSboHUNVIw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35888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Suzuki Motos Argentina - 2021-08-27 21:39:04</a:t>
                      </a:r>
                      <a:r>
                        <a:rPr kumimoji="0" lang="en-US" sz="1000" b="0" i="0" u="none" strike="noStrike" kern="1200" cap="none" spc="0" normalizeH="0" baseline="0" noProof="0">
                          <a:ln>
                            <a:noFill/>
                          </a:ln>
                          <a:solidFill>
                            <a:prstClr val="black"/>
                          </a:solidFill>
                          <a:effectLst/>
                          <a:uLnTx/>
                          <a:uFillTx/>
                          <a:latin typeface="+mn-lt"/>
                          <a:ea typeface="+mn-ea"/>
                          <a:cs typeface="+mn-cs"/>
                        </a:rPr>
                        <a:t>
 VAMO SUZUKI HUMILLE A LA COMPETENCIA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428263326"/>
                  </a:ext>
                </a:extLst>
              </a:tr>
            </a:tbl>
          </a:graphicData>
        </a:graphic>
      </p:graphicFrame>
      <p:sp>
        <p:nvSpPr>
          <p:cNvPr id="4" name="Text Placeholder 3">
            <a:extLst>
              <a:ext uri="{FF2B5EF4-FFF2-40B4-BE49-F238E27FC236}">
                <a16:creationId xmlns:a16="http://schemas.microsoft.com/office/drawing/2014/main" id="{10567929-B25E-495D-916A-20429BC5641E}"/>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4172915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47978-CE2F-47E1-B6DA-39C717100727}"/>
              </a:ext>
            </a:extLst>
          </p:cNvPr>
          <p:cNvSpPr>
            <a:spLocks noGrp="1"/>
          </p:cNvSpPr>
          <p:nvPr>
            <p:ph type="title"/>
          </p:nvPr>
        </p:nvSpPr>
        <p:spPr/>
        <p:txBody>
          <a:bodyPr/>
          <a:lstStyle/>
          <a:p>
            <a:r>
              <a:rPr lang="en-US"/>
              <a:t>Facebook User Posts Table | La Emilia - 2 of 2</a:t>
            </a:r>
          </a:p>
        </p:txBody>
      </p:sp>
      <p:graphicFrame>
        <p:nvGraphicFramePr>
          <p:cNvPr id="5" name="Table Placeholder 4">
            <a:extLst>
              <a:ext uri="{FF2B5EF4-FFF2-40B4-BE49-F238E27FC236}">
                <a16:creationId xmlns:a16="http://schemas.microsoft.com/office/drawing/2014/main" id="{EC6FA538-99F5-497C-B249-206B73A19D74}"/>
              </a:ext>
            </a:extLst>
          </p:cNvPr>
          <p:cNvGraphicFramePr>
            <a:graphicFrameLocks noGrp="1"/>
          </p:cNvGraphicFramePr>
          <p:nvPr>
            <p:ph type="tbl" sz="quarter" idx="13"/>
            <p:extLst>
              <p:ext uri="{D42A27DB-BD31-4B8C-83A1-F6EECF244321}">
                <p14:modId xmlns:p14="http://schemas.microsoft.com/office/powerpoint/2010/main" val="941229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513499746"/>
                    </a:ext>
                  </a:extLst>
                </a:gridCol>
                <a:gridCol w="1152144">
                  <a:extLst>
                    <a:ext uri="{9D8B030D-6E8A-4147-A177-3AD203B41FA5}">
                      <a16:colId xmlns:a16="http://schemas.microsoft.com/office/drawing/2014/main" val="4013025402"/>
                    </a:ext>
                  </a:extLst>
                </a:gridCol>
                <a:gridCol w="1152144">
                  <a:extLst>
                    <a:ext uri="{9D8B030D-6E8A-4147-A177-3AD203B41FA5}">
                      <a16:colId xmlns:a16="http://schemas.microsoft.com/office/drawing/2014/main" val="3820763118"/>
                    </a:ext>
                  </a:extLst>
                </a:gridCol>
                <a:gridCol w="1152144">
                  <a:extLst>
                    <a:ext uri="{9D8B030D-6E8A-4147-A177-3AD203B41FA5}">
                      <a16:colId xmlns:a16="http://schemas.microsoft.com/office/drawing/2014/main" val="3331490330"/>
                    </a:ext>
                  </a:extLst>
                </a:gridCol>
                <a:gridCol w="1152144">
                  <a:extLst>
                    <a:ext uri="{9D8B030D-6E8A-4147-A177-3AD203B41FA5}">
                      <a16:colId xmlns:a16="http://schemas.microsoft.com/office/drawing/2014/main" val="106751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9990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- 2021-08-19 13:55:36</a:t>
                      </a:r>
                      <a:r>
                        <a:rPr kumimoji="0" lang="es-ES" sz="1000" b="0" i="0" u="none" strike="noStrike" kern="1200" cap="none" spc="0" normalizeH="0" baseline="0" noProof="0">
                          <a:ln>
                            <a:noFill/>
                          </a:ln>
                          <a:solidFill>
                            <a:prstClr val="black"/>
                          </a:solidFill>
                          <a:effectLst/>
                          <a:uLnTx/>
                          <a:uFillTx/>
                          <a:latin typeface="+mn-lt"/>
                          <a:ea typeface="+mn-ea"/>
                          <a:cs typeface="+mn-cs"/>
                        </a:rPr>
                        <a:t>
 Lamento comentar por acá que en mi Dominar 400 la batería de fábrica se puso en corto y me dejo de a pié la semana pasada, la moto tiene apenas más de un año, y 6000 kms.  El service oficial donde realicé oportunamente los correspondientes por garantía, me informa que es un defecto común en estas motos y no lo reconoce la garantía.
Opte por segunda vez por esta marca, porque me gusta y la relación precio calidad, me pareció satisfactoria, pero La batería es una parte básica de la moto y es una papelón que se ponga en corto con tan poco uso.
espero su descargo o reconocimiento y alerto al resto de los usuarios, porque tuve que erogar, casi $ 10.000 entre batería nueva y mano de obra, tengo las facturas a disposición en caso que las quieran ver.
Saludos
Enrique Marrero DNI 16490392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789554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- 2021-09-06 12:08:29</a:t>
                      </a:r>
                      <a:r>
                        <a:rPr kumimoji="0" lang="es-ES" sz="1000" b="0" i="0" u="none" strike="noStrike" kern="1200" cap="none" spc="0" normalizeH="0" baseline="0" noProof="0">
                          <a:ln>
                            <a:noFill/>
                          </a:ln>
                          <a:solidFill>
                            <a:prstClr val="black"/>
                          </a:solidFill>
                          <a:effectLst/>
                          <a:uLnTx/>
                          <a:uFillTx/>
                          <a:latin typeface="+mn-lt"/>
                          <a:ea typeface="+mn-ea"/>
                          <a:cs typeface="+mn-cs"/>
                        </a:rPr>
                        <a:t>
 Oferta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39766111"/>
                  </a:ext>
                </a:extLst>
              </a:tr>
            </a:tbl>
          </a:graphicData>
        </a:graphic>
      </p:graphicFrame>
      <p:sp>
        <p:nvSpPr>
          <p:cNvPr id="4" name="Text Placeholder 3">
            <a:extLst>
              <a:ext uri="{FF2B5EF4-FFF2-40B4-BE49-F238E27FC236}">
                <a16:creationId xmlns:a16="http://schemas.microsoft.com/office/drawing/2014/main" id="{84105680-1497-4CBC-AAA5-A264B47C25D0}"/>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5293557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1514</Words>
  <Application>Microsoft Office PowerPoint</Application>
  <PresentationFormat>On-screen Show (4:3)</PresentationFormat>
  <Paragraphs>792</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quintly_template</vt:lpstr>
      <vt:lpstr>FACEBOOK NUEVO - La emilia usar</vt:lpstr>
      <vt:lpstr>Facebook Key Metrics Table | La Emilia</vt:lpstr>
      <vt:lpstr>Facebook Fan Distribution | La Emilia</vt:lpstr>
      <vt:lpstr>Facebook +/- Fan Distribution | La Emilia</vt:lpstr>
      <vt:lpstr>Facebook Key Metrics Radar | La Emilia</vt:lpstr>
      <vt:lpstr>Facebook Page Likes Total | La Emilia</vt:lpstr>
      <vt:lpstr>Facebook Posts Distribution | La Emilia</vt:lpstr>
      <vt:lpstr>Facebook Interactions Distribution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vt:lpstr>
      <vt:lpstr>Facebook Post Table + Reactions | La Emilia - 1 of 18</vt:lpstr>
      <vt:lpstr>Facebook Post Table + Reactions | La Emilia - 2 of 18</vt:lpstr>
      <vt:lpstr>Facebook Post Table + Reactions | La Emilia - 3 of 18</vt:lpstr>
      <vt:lpstr>Facebook Post Table + Reactions | La Emilia - 4 of 18</vt:lpstr>
      <vt:lpstr>Facebook Post Table + Reactions | La Emilia - 5 of 18</vt:lpstr>
      <vt:lpstr>Facebook Post Table + Reactions | La Emilia - 6 of 18</vt:lpstr>
      <vt:lpstr>Facebook Post Table + Reactions | La Emilia - 7 of 18</vt:lpstr>
      <vt:lpstr>Facebook Post Table + Reactions | La Emilia - 8 of 18</vt:lpstr>
      <vt:lpstr>Facebook Post Table + Reactions | La Emilia - 9 of 18</vt:lpstr>
      <vt:lpstr>Facebook Post Table + Reactions | La Emilia - 10 of 18</vt:lpstr>
      <vt:lpstr>Facebook Post Table + Reactions | La Emilia - 11 of 18</vt:lpstr>
      <vt:lpstr>Facebook Post Table + Reactions | La Emilia - 12 of 18</vt:lpstr>
      <vt:lpstr>Facebook Post Table + Reactions | La Emilia - 13 of 18</vt:lpstr>
      <vt:lpstr>Facebook Post Table + Reactions | La Emilia - 14 of 18</vt:lpstr>
      <vt:lpstr>Facebook Post Table + Reactions | La Emilia - 15 of 18</vt:lpstr>
      <vt:lpstr>Facebook Post Table + Reactions | La Emilia - 16 of 18</vt:lpstr>
      <vt:lpstr>Facebook Post Table + Reactions | La Emilia - 17 of 18</vt:lpstr>
      <vt:lpstr>Facebook Post Table + Reactions | La Emilia - 18 of 18</vt:lpstr>
      <vt:lpstr>Facebook User Posts | La Emilia</vt:lpstr>
      <vt:lpstr>Facebook User Posts Table | La Emilia - 1 of 2</vt:lpstr>
      <vt:lpstr>Facebook User Posts Table | La Emilia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2021-09-19T07:12:51Z</dcterms:created>
  <dcterms:modified xsi:type="dcterms:W3CDTF">2021-09-19T07:13:59Z</dcterms:modified>
</cp:coreProperties>
</file>