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720054</c:v>
                </c:pt>
                <c:pt idx="1">
                  <c:v>272264</c:v>
                </c:pt>
                <c:pt idx="2">
                  <c:v>87068</c:v>
                </c:pt>
                <c:pt idx="3">
                  <c:v>33278</c:v>
                </c:pt>
              </c:numCache>
            </c:numRef>
          </c:val>
          <c:extLst>
            <c:ext xmlns:c16="http://schemas.microsoft.com/office/drawing/2014/chart" uri="{C3380CC4-5D6E-409C-BE32-E72D297353CC}">
              <c16:uniqueId val="{00000000-42ED-448C-8E9D-79D349628EE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-997</c:v>
                </c:pt>
                <c:pt idx="1">
                  <c:v>1445</c:v>
                </c:pt>
                <c:pt idx="2">
                  <c:v>1695</c:v>
                </c:pt>
                <c:pt idx="3">
                  <c:v>17</c:v>
                </c:pt>
              </c:numCache>
            </c:numRef>
          </c:val>
          <c:extLst>
            <c:ext xmlns:c16="http://schemas.microsoft.com/office/drawing/2014/chart" uri="{C3380CC4-5D6E-409C-BE32-E72D297353CC}">
              <c16:uniqueId val="{00000000-BCDB-4ACE-8647-2B62FE19502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37.811599999999999</c:v>
                </c:pt>
                <c:pt idx="1">
                  <c:v>100</c:v>
                </c:pt>
                <c:pt idx="2">
                  <c:v>98.129499999999993</c:v>
                </c:pt>
                <c:pt idx="3">
                  <c:v>0</c:v>
                </c:pt>
                <c:pt idx="4">
                  <c:v>18.904599999999999</c:v>
                </c:pt>
                <c:pt idx="5">
                  <c:v>26.874400000000001</c:v>
                </c:pt>
              </c:numCache>
            </c:numRef>
          </c:val>
          <c:extLst>
            <c:ext xmlns:c16="http://schemas.microsoft.com/office/drawing/2014/chart" uri="{C3380CC4-5D6E-409C-BE32-E72D297353CC}">
              <c16:uniqueId val="{00000000-AFA6-4082-ACC7-F3F954A4B7EE}"/>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12.091900000000001</c:v>
                </c:pt>
                <c:pt idx="1">
                  <c:v>44.444400000000002</c:v>
                </c:pt>
                <c:pt idx="2">
                  <c:v>26.6187</c:v>
                </c:pt>
                <c:pt idx="3">
                  <c:v>100</c:v>
                </c:pt>
                <c:pt idx="4">
                  <c:v>36.338200000000001</c:v>
                </c:pt>
                <c:pt idx="5">
                  <c:v>100</c:v>
                </c:pt>
              </c:numCache>
            </c:numRef>
          </c:val>
          <c:extLst>
            <c:ext xmlns:c16="http://schemas.microsoft.com/office/drawing/2014/chart" uri="{C3380CC4-5D6E-409C-BE32-E72D297353CC}">
              <c16:uniqueId val="{00000001-AFA6-4082-ACC7-F3F954A4B7EE}"/>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44.444400000000002</c:v>
                </c:pt>
                <c:pt idx="2">
                  <c:v>100</c:v>
                </c:pt>
                <c:pt idx="3">
                  <c:v>0</c:v>
                </c:pt>
                <c:pt idx="4">
                  <c:v>16.335000000000001</c:v>
                </c:pt>
                <c:pt idx="5">
                  <c:v>-6.9642999999999997</c:v>
                </c:pt>
              </c:numCache>
            </c:numRef>
          </c:val>
          <c:extLst>
            <c:ext xmlns:c16="http://schemas.microsoft.com/office/drawing/2014/chart" uri="{C3380CC4-5D6E-409C-BE32-E72D297353CC}">
              <c16:uniqueId val="{00000002-AFA6-4082-ACC7-F3F954A4B7EE}"/>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4.6215999999999999</c:v>
                </c:pt>
                <c:pt idx="1">
                  <c:v>50</c:v>
                </c:pt>
                <c:pt idx="2">
                  <c:v>31.7986</c:v>
                </c:pt>
                <c:pt idx="3">
                  <c:v>0</c:v>
                </c:pt>
                <c:pt idx="4">
                  <c:v>100</c:v>
                </c:pt>
                <c:pt idx="5">
                  <c:v>2.5743</c:v>
                </c:pt>
              </c:numCache>
            </c:numRef>
          </c:val>
          <c:extLst>
            <c:ext xmlns:c16="http://schemas.microsoft.com/office/drawing/2014/chart" uri="{C3380CC4-5D6E-409C-BE32-E72D297353CC}">
              <c16:uniqueId val="{00000003-AFA6-4082-ACC7-F3F954A4B7EE}"/>
            </c:ext>
          </c:extLst>
        </c:ser>
        <c:dLbls>
          <c:showLegendKey val="0"/>
          <c:showVal val="0"/>
          <c:showCatName val="0"/>
          <c:showSerName val="0"/>
          <c:showPercent val="0"/>
          <c:showBubbleSize val="0"/>
        </c:dLbls>
        <c:axId val="395351064"/>
        <c:axId val="395354016"/>
      </c:radarChart>
      <c:catAx>
        <c:axId val="39535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54016"/>
        <c:crosses val="autoZero"/>
        <c:auto val="1"/>
        <c:lblAlgn val="ctr"/>
        <c:lblOffset val="100"/>
        <c:noMultiLvlLbl val="0"/>
      </c:catAx>
      <c:valAx>
        <c:axId val="39535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5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270889</c:v>
                </c:pt>
                <c:pt idx="1">
                  <c:v>270952</c:v>
                </c:pt>
                <c:pt idx="2">
                  <c:v>271001</c:v>
                </c:pt>
                <c:pt idx="3">
                  <c:v>271056</c:v>
                </c:pt>
                <c:pt idx="4">
                  <c:v>271107</c:v>
                </c:pt>
                <c:pt idx="5">
                  <c:v>271148</c:v>
                </c:pt>
                <c:pt idx="6">
                  <c:v>271203</c:v>
                </c:pt>
                <c:pt idx="7">
                  <c:v>271263</c:v>
                </c:pt>
                <c:pt idx="8">
                  <c:v>271306</c:v>
                </c:pt>
                <c:pt idx="9">
                  <c:v>271368</c:v>
                </c:pt>
                <c:pt idx="10">
                  <c:v>271409</c:v>
                </c:pt>
                <c:pt idx="11">
                  <c:v>271458</c:v>
                </c:pt>
                <c:pt idx="12">
                  <c:v>271525</c:v>
                </c:pt>
                <c:pt idx="13">
                  <c:v>271592</c:v>
                </c:pt>
                <c:pt idx="14">
                  <c:v>271618</c:v>
                </c:pt>
                <c:pt idx="15">
                  <c:v>271674</c:v>
                </c:pt>
                <c:pt idx="16">
                  <c:v>271719</c:v>
                </c:pt>
                <c:pt idx="17">
                  <c:v>271768</c:v>
                </c:pt>
                <c:pt idx="18">
                  <c:v>271809</c:v>
                </c:pt>
                <c:pt idx="19">
                  <c:v>271834</c:v>
                </c:pt>
                <c:pt idx="20">
                  <c:v>271885</c:v>
                </c:pt>
                <c:pt idx="21">
                  <c:v>271916</c:v>
                </c:pt>
                <c:pt idx="22">
                  <c:v>271951</c:v>
                </c:pt>
                <c:pt idx="23">
                  <c:v>271983</c:v>
                </c:pt>
                <c:pt idx="24">
                  <c:v>272029</c:v>
                </c:pt>
                <c:pt idx="25">
                  <c:v>272075</c:v>
                </c:pt>
                <c:pt idx="26">
                  <c:v>272116</c:v>
                </c:pt>
                <c:pt idx="27">
                  <c:v>272168</c:v>
                </c:pt>
                <c:pt idx="28">
                  <c:v>272186</c:v>
                </c:pt>
                <c:pt idx="29">
                  <c:v>272185</c:v>
                </c:pt>
                <c:pt idx="30">
                  <c:v>272232</c:v>
                </c:pt>
                <c:pt idx="31">
                  <c:v>272264</c:v>
                </c:pt>
              </c:numCache>
            </c:numRef>
          </c:val>
          <c:smooth val="0"/>
          <c:extLst>
            <c:ext xmlns:c16="http://schemas.microsoft.com/office/drawing/2014/chart" uri="{C3380CC4-5D6E-409C-BE32-E72D297353CC}">
              <c16:uniqueId val="{00000000-34C8-4F2E-AEAC-79C12F8EC60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85372</c:v>
                </c:pt>
                <c:pt idx="1">
                  <c:v>85373</c:v>
                </c:pt>
                <c:pt idx="2">
                  <c:v>85370</c:v>
                </c:pt>
                <c:pt idx="3">
                  <c:v>85368</c:v>
                </c:pt>
                <c:pt idx="4">
                  <c:v>85365</c:v>
                </c:pt>
                <c:pt idx="5">
                  <c:v>86011</c:v>
                </c:pt>
                <c:pt idx="6">
                  <c:v>86208</c:v>
                </c:pt>
                <c:pt idx="7">
                  <c:v>86271</c:v>
                </c:pt>
                <c:pt idx="8">
                  <c:v>86286</c:v>
                </c:pt>
                <c:pt idx="9">
                  <c:v>86295</c:v>
                </c:pt>
                <c:pt idx="10">
                  <c:v>86934</c:v>
                </c:pt>
                <c:pt idx="11">
                  <c:v>87052</c:v>
                </c:pt>
                <c:pt idx="12">
                  <c:v>87076</c:v>
                </c:pt>
                <c:pt idx="13">
                  <c:v>87089</c:v>
                </c:pt>
                <c:pt idx="14">
                  <c:v>87090</c:v>
                </c:pt>
                <c:pt idx="15">
                  <c:v>87092</c:v>
                </c:pt>
                <c:pt idx="16">
                  <c:v>87092</c:v>
                </c:pt>
                <c:pt idx="17">
                  <c:v>87090</c:v>
                </c:pt>
                <c:pt idx="18">
                  <c:v>87087</c:v>
                </c:pt>
                <c:pt idx="19">
                  <c:v>87085</c:v>
                </c:pt>
                <c:pt idx="20">
                  <c:v>87077</c:v>
                </c:pt>
                <c:pt idx="21">
                  <c:v>87072</c:v>
                </c:pt>
                <c:pt idx="22">
                  <c:v>87071</c:v>
                </c:pt>
                <c:pt idx="23">
                  <c:v>87074</c:v>
                </c:pt>
                <c:pt idx="24">
                  <c:v>87074</c:v>
                </c:pt>
                <c:pt idx="25">
                  <c:v>87074</c:v>
                </c:pt>
                <c:pt idx="26">
                  <c:v>87073</c:v>
                </c:pt>
                <c:pt idx="27">
                  <c:v>87074</c:v>
                </c:pt>
                <c:pt idx="28">
                  <c:v>87075</c:v>
                </c:pt>
                <c:pt idx="29">
                  <c:v>87076</c:v>
                </c:pt>
                <c:pt idx="30">
                  <c:v>87072</c:v>
                </c:pt>
                <c:pt idx="31">
                  <c:v>87068</c:v>
                </c:pt>
              </c:numCache>
            </c:numRef>
          </c:val>
          <c:smooth val="0"/>
          <c:extLst>
            <c:ext xmlns:c16="http://schemas.microsoft.com/office/drawing/2014/chart" uri="{C3380CC4-5D6E-409C-BE32-E72D297353CC}">
              <c16:uniqueId val="{00000001-34C8-4F2E-AEAC-79C12F8EC60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721023</c:v>
                </c:pt>
                <c:pt idx="1">
                  <c:v>721004</c:v>
                </c:pt>
                <c:pt idx="2">
                  <c:v>720975</c:v>
                </c:pt>
                <c:pt idx="3">
                  <c:v>720926</c:v>
                </c:pt>
                <c:pt idx="4">
                  <c:v>720908</c:v>
                </c:pt>
                <c:pt idx="5">
                  <c:v>720887</c:v>
                </c:pt>
                <c:pt idx="6">
                  <c:v>720849</c:v>
                </c:pt>
                <c:pt idx="7">
                  <c:v>720791</c:v>
                </c:pt>
                <c:pt idx="8">
                  <c:v>720755</c:v>
                </c:pt>
                <c:pt idx="9">
                  <c:v>720730</c:v>
                </c:pt>
                <c:pt idx="10">
                  <c:v>720689</c:v>
                </c:pt>
                <c:pt idx="11">
                  <c:v>720653</c:v>
                </c:pt>
                <c:pt idx="12">
                  <c:v>720625</c:v>
                </c:pt>
                <c:pt idx="13">
                  <c:v>720599</c:v>
                </c:pt>
                <c:pt idx="14">
                  <c:v>720547</c:v>
                </c:pt>
                <c:pt idx="15">
                  <c:v>720487</c:v>
                </c:pt>
                <c:pt idx="16">
                  <c:v>720450</c:v>
                </c:pt>
                <c:pt idx="17">
                  <c:v>720424</c:v>
                </c:pt>
                <c:pt idx="18">
                  <c:v>720405</c:v>
                </c:pt>
                <c:pt idx="19">
                  <c:v>720370</c:v>
                </c:pt>
                <c:pt idx="20">
                  <c:v>720340</c:v>
                </c:pt>
                <c:pt idx="21">
                  <c:v>720319</c:v>
                </c:pt>
                <c:pt idx="22">
                  <c:v>720286</c:v>
                </c:pt>
                <c:pt idx="23">
                  <c:v>720259</c:v>
                </c:pt>
                <c:pt idx="24">
                  <c:v>720231</c:v>
                </c:pt>
                <c:pt idx="25">
                  <c:v>720206</c:v>
                </c:pt>
                <c:pt idx="26">
                  <c:v>720188</c:v>
                </c:pt>
                <c:pt idx="27">
                  <c:v>720170</c:v>
                </c:pt>
                <c:pt idx="28">
                  <c:v>720140</c:v>
                </c:pt>
                <c:pt idx="29">
                  <c:v>720125</c:v>
                </c:pt>
                <c:pt idx="30">
                  <c:v>720094</c:v>
                </c:pt>
                <c:pt idx="31">
                  <c:v>720054</c:v>
                </c:pt>
              </c:numCache>
            </c:numRef>
          </c:val>
          <c:smooth val="0"/>
          <c:extLst>
            <c:ext xmlns:c16="http://schemas.microsoft.com/office/drawing/2014/chart" uri="{C3380CC4-5D6E-409C-BE32-E72D297353CC}">
              <c16:uniqueId val="{00000002-34C8-4F2E-AEAC-79C12F8EC60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33261</c:v>
                </c:pt>
                <c:pt idx="1">
                  <c:v>33264</c:v>
                </c:pt>
                <c:pt idx="2">
                  <c:v>33264</c:v>
                </c:pt>
                <c:pt idx="3">
                  <c:v>33266</c:v>
                </c:pt>
                <c:pt idx="4">
                  <c:v>33264</c:v>
                </c:pt>
                <c:pt idx="5">
                  <c:v>33266</c:v>
                </c:pt>
                <c:pt idx="6">
                  <c:v>33269</c:v>
                </c:pt>
                <c:pt idx="7">
                  <c:v>33270</c:v>
                </c:pt>
                <c:pt idx="8">
                  <c:v>33274</c:v>
                </c:pt>
                <c:pt idx="9">
                  <c:v>33275</c:v>
                </c:pt>
                <c:pt idx="10">
                  <c:v>33273</c:v>
                </c:pt>
                <c:pt idx="11">
                  <c:v>33276</c:v>
                </c:pt>
                <c:pt idx="12">
                  <c:v>33277</c:v>
                </c:pt>
                <c:pt idx="13">
                  <c:v>33275</c:v>
                </c:pt>
                <c:pt idx="14">
                  <c:v>33277</c:v>
                </c:pt>
                <c:pt idx="15">
                  <c:v>33278</c:v>
                </c:pt>
                <c:pt idx="16">
                  <c:v>33276</c:v>
                </c:pt>
                <c:pt idx="17">
                  <c:v>33274</c:v>
                </c:pt>
                <c:pt idx="18">
                  <c:v>33277</c:v>
                </c:pt>
                <c:pt idx="19">
                  <c:v>33276</c:v>
                </c:pt>
                <c:pt idx="20">
                  <c:v>33276</c:v>
                </c:pt>
                <c:pt idx="21">
                  <c:v>33273</c:v>
                </c:pt>
                <c:pt idx="22">
                  <c:v>33278</c:v>
                </c:pt>
                <c:pt idx="23">
                  <c:v>33276</c:v>
                </c:pt>
                <c:pt idx="24">
                  <c:v>33274</c:v>
                </c:pt>
                <c:pt idx="25">
                  <c:v>33275</c:v>
                </c:pt>
                <c:pt idx="26">
                  <c:v>33276</c:v>
                </c:pt>
                <c:pt idx="27">
                  <c:v>33276</c:v>
                </c:pt>
                <c:pt idx="28">
                  <c:v>33277</c:v>
                </c:pt>
                <c:pt idx="29">
                  <c:v>33276</c:v>
                </c:pt>
                <c:pt idx="30">
                  <c:v>33278</c:v>
                </c:pt>
                <c:pt idx="31">
                  <c:v>33278</c:v>
                </c:pt>
              </c:numCache>
            </c:numRef>
          </c:val>
          <c:smooth val="0"/>
          <c:extLst>
            <c:ext xmlns:c16="http://schemas.microsoft.com/office/drawing/2014/chart" uri="{C3380CC4-5D6E-409C-BE32-E72D297353CC}">
              <c16:uniqueId val="{00000003-34C8-4F2E-AEAC-79C12F8EC60F}"/>
            </c:ext>
          </c:extLst>
        </c:ser>
        <c:dLbls>
          <c:showLegendKey val="0"/>
          <c:showVal val="0"/>
          <c:showCatName val="0"/>
          <c:showSerName val="0"/>
          <c:showPercent val="0"/>
          <c:showBubbleSize val="0"/>
        </c:dLbls>
        <c:smooth val="0"/>
        <c:axId val="327382656"/>
        <c:axId val="405627920"/>
      </c:lineChart>
      <c:dateAx>
        <c:axId val="32738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27920"/>
        <c:crosses val="autoZero"/>
        <c:auto val="1"/>
        <c:lblOffset val="100"/>
        <c:baseTimeUnit val="days"/>
      </c:dateAx>
      <c:valAx>
        <c:axId val="40562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8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8</c:v>
                </c:pt>
                <c:pt idx="1">
                  <c:v>18</c:v>
                </c:pt>
                <c:pt idx="2">
                  <c:v>8</c:v>
                </c:pt>
                <c:pt idx="3">
                  <c:v>9</c:v>
                </c:pt>
              </c:numCache>
            </c:numRef>
          </c:val>
          <c:extLst>
            <c:ext xmlns:c16="http://schemas.microsoft.com/office/drawing/2014/chart" uri="{C3380CC4-5D6E-409C-BE32-E72D297353CC}">
              <c16:uniqueId val="{00000000-174E-4E56-B97D-CB3AE8A987D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695</c:v>
                </c:pt>
                <c:pt idx="1">
                  <c:v>682</c:v>
                </c:pt>
                <c:pt idx="2">
                  <c:v>185</c:v>
                </c:pt>
                <c:pt idx="3">
                  <c:v>221</c:v>
                </c:pt>
              </c:numCache>
            </c:numRef>
          </c:val>
          <c:extLst>
            <c:ext xmlns:c16="http://schemas.microsoft.com/office/drawing/2014/chart" uri="{C3380CC4-5D6E-409C-BE32-E72D297353CC}">
              <c16:uniqueId val="{00000000-D705-452C-81BC-77BD278206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70</c:v>
                </c:pt>
                <c:pt idx="1">
                  <c:v>63</c:v>
                </c:pt>
                <c:pt idx="2">
                  <c:v>49</c:v>
                </c:pt>
                <c:pt idx="3">
                  <c:v>55</c:v>
                </c:pt>
                <c:pt idx="4">
                  <c:v>51</c:v>
                </c:pt>
                <c:pt idx="5">
                  <c:v>41</c:v>
                </c:pt>
                <c:pt idx="6">
                  <c:v>55</c:v>
                </c:pt>
                <c:pt idx="7">
                  <c:v>60</c:v>
                </c:pt>
                <c:pt idx="8">
                  <c:v>43</c:v>
                </c:pt>
                <c:pt idx="9">
                  <c:v>62</c:v>
                </c:pt>
                <c:pt idx="10">
                  <c:v>41</c:v>
                </c:pt>
                <c:pt idx="11">
                  <c:v>49</c:v>
                </c:pt>
                <c:pt idx="12">
                  <c:v>67</c:v>
                </c:pt>
                <c:pt idx="13">
                  <c:v>67</c:v>
                </c:pt>
                <c:pt idx="14">
                  <c:v>26</c:v>
                </c:pt>
                <c:pt idx="15">
                  <c:v>56</c:v>
                </c:pt>
                <c:pt idx="16">
                  <c:v>45</c:v>
                </c:pt>
                <c:pt idx="17">
                  <c:v>49</c:v>
                </c:pt>
                <c:pt idx="18">
                  <c:v>41</c:v>
                </c:pt>
                <c:pt idx="19">
                  <c:v>25</c:v>
                </c:pt>
                <c:pt idx="20">
                  <c:v>51</c:v>
                </c:pt>
                <c:pt idx="21">
                  <c:v>31</c:v>
                </c:pt>
                <c:pt idx="22">
                  <c:v>35</c:v>
                </c:pt>
                <c:pt idx="23">
                  <c:v>32</c:v>
                </c:pt>
                <c:pt idx="24">
                  <c:v>46</c:v>
                </c:pt>
                <c:pt idx="25">
                  <c:v>46</c:v>
                </c:pt>
                <c:pt idx="26">
                  <c:v>41</c:v>
                </c:pt>
                <c:pt idx="27">
                  <c:v>52</c:v>
                </c:pt>
                <c:pt idx="28">
                  <c:v>18</c:v>
                </c:pt>
                <c:pt idx="29">
                  <c:v>-1</c:v>
                </c:pt>
                <c:pt idx="30">
                  <c:v>47</c:v>
                </c:pt>
                <c:pt idx="31">
                  <c:v>32</c:v>
                </c:pt>
              </c:numCache>
            </c:numRef>
          </c:val>
          <c:smooth val="0"/>
          <c:extLst>
            <c:ext xmlns:c16="http://schemas.microsoft.com/office/drawing/2014/chart" uri="{C3380CC4-5D6E-409C-BE32-E72D297353CC}">
              <c16:uniqueId val="{00000000-86E4-49C9-9F06-192431F623F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c:v>
                </c:pt>
                <c:pt idx="1">
                  <c:v>1</c:v>
                </c:pt>
                <c:pt idx="2">
                  <c:v>-3</c:v>
                </c:pt>
                <c:pt idx="3">
                  <c:v>-2</c:v>
                </c:pt>
                <c:pt idx="4">
                  <c:v>-3</c:v>
                </c:pt>
                <c:pt idx="5">
                  <c:v>646</c:v>
                </c:pt>
                <c:pt idx="6">
                  <c:v>197</c:v>
                </c:pt>
                <c:pt idx="7">
                  <c:v>63</c:v>
                </c:pt>
                <c:pt idx="8">
                  <c:v>15</c:v>
                </c:pt>
                <c:pt idx="9">
                  <c:v>9</c:v>
                </c:pt>
                <c:pt idx="10">
                  <c:v>639</c:v>
                </c:pt>
                <c:pt idx="11">
                  <c:v>118</c:v>
                </c:pt>
                <c:pt idx="12">
                  <c:v>24</c:v>
                </c:pt>
                <c:pt idx="13">
                  <c:v>13</c:v>
                </c:pt>
                <c:pt idx="14">
                  <c:v>1</c:v>
                </c:pt>
                <c:pt idx="15">
                  <c:v>2</c:v>
                </c:pt>
                <c:pt idx="16">
                  <c:v>0</c:v>
                </c:pt>
                <c:pt idx="17">
                  <c:v>-2</c:v>
                </c:pt>
                <c:pt idx="18">
                  <c:v>-3</c:v>
                </c:pt>
                <c:pt idx="19">
                  <c:v>-2</c:v>
                </c:pt>
                <c:pt idx="20">
                  <c:v>-8</c:v>
                </c:pt>
                <c:pt idx="21">
                  <c:v>-5</c:v>
                </c:pt>
                <c:pt idx="22">
                  <c:v>-1</c:v>
                </c:pt>
                <c:pt idx="23">
                  <c:v>3</c:v>
                </c:pt>
                <c:pt idx="24">
                  <c:v>0</c:v>
                </c:pt>
                <c:pt idx="25">
                  <c:v>0</c:v>
                </c:pt>
                <c:pt idx="26">
                  <c:v>-1</c:v>
                </c:pt>
                <c:pt idx="27">
                  <c:v>1</c:v>
                </c:pt>
                <c:pt idx="28">
                  <c:v>1</c:v>
                </c:pt>
                <c:pt idx="29">
                  <c:v>1</c:v>
                </c:pt>
                <c:pt idx="30">
                  <c:v>-4</c:v>
                </c:pt>
                <c:pt idx="31">
                  <c:v>-4</c:v>
                </c:pt>
              </c:numCache>
            </c:numRef>
          </c:val>
          <c:smooth val="0"/>
          <c:extLst>
            <c:ext xmlns:c16="http://schemas.microsoft.com/office/drawing/2014/chart" uri="{C3380CC4-5D6E-409C-BE32-E72D297353CC}">
              <c16:uniqueId val="{00000001-86E4-49C9-9F06-192431F623F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-28</c:v>
                </c:pt>
                <c:pt idx="1">
                  <c:v>-19</c:v>
                </c:pt>
                <c:pt idx="2">
                  <c:v>-29</c:v>
                </c:pt>
                <c:pt idx="3">
                  <c:v>-49</c:v>
                </c:pt>
                <c:pt idx="4">
                  <c:v>-18</c:v>
                </c:pt>
                <c:pt idx="5">
                  <c:v>-21</c:v>
                </c:pt>
                <c:pt idx="6">
                  <c:v>-38</c:v>
                </c:pt>
                <c:pt idx="7">
                  <c:v>-58</c:v>
                </c:pt>
                <c:pt idx="8">
                  <c:v>-36</c:v>
                </c:pt>
                <c:pt idx="9">
                  <c:v>-25</c:v>
                </c:pt>
                <c:pt idx="10">
                  <c:v>-41</c:v>
                </c:pt>
                <c:pt idx="11">
                  <c:v>-36</c:v>
                </c:pt>
                <c:pt idx="12">
                  <c:v>-28</c:v>
                </c:pt>
                <c:pt idx="13">
                  <c:v>-26</c:v>
                </c:pt>
                <c:pt idx="14">
                  <c:v>-52</c:v>
                </c:pt>
                <c:pt idx="15">
                  <c:v>-60</c:v>
                </c:pt>
                <c:pt idx="16">
                  <c:v>-37</c:v>
                </c:pt>
                <c:pt idx="17">
                  <c:v>-26</c:v>
                </c:pt>
                <c:pt idx="18">
                  <c:v>-19</c:v>
                </c:pt>
                <c:pt idx="19">
                  <c:v>-35</c:v>
                </c:pt>
                <c:pt idx="20">
                  <c:v>-30</c:v>
                </c:pt>
                <c:pt idx="21">
                  <c:v>-21</c:v>
                </c:pt>
                <c:pt idx="22">
                  <c:v>-33</c:v>
                </c:pt>
                <c:pt idx="23">
                  <c:v>-27</c:v>
                </c:pt>
                <c:pt idx="24">
                  <c:v>-28</c:v>
                </c:pt>
                <c:pt idx="25">
                  <c:v>-25</c:v>
                </c:pt>
                <c:pt idx="26">
                  <c:v>-18</c:v>
                </c:pt>
                <c:pt idx="27">
                  <c:v>-18</c:v>
                </c:pt>
                <c:pt idx="28">
                  <c:v>-30</c:v>
                </c:pt>
                <c:pt idx="29">
                  <c:v>-15</c:v>
                </c:pt>
                <c:pt idx="30">
                  <c:v>-31</c:v>
                </c:pt>
                <c:pt idx="31">
                  <c:v>-40</c:v>
                </c:pt>
              </c:numCache>
            </c:numRef>
          </c:val>
          <c:smooth val="0"/>
          <c:extLst>
            <c:ext xmlns:c16="http://schemas.microsoft.com/office/drawing/2014/chart" uri="{C3380CC4-5D6E-409C-BE32-E72D297353CC}">
              <c16:uniqueId val="{00000002-86E4-49C9-9F06-192431F623F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0</c:v>
                </c:pt>
                <c:pt idx="1">
                  <c:v>3</c:v>
                </c:pt>
                <c:pt idx="2">
                  <c:v>0</c:v>
                </c:pt>
                <c:pt idx="3">
                  <c:v>2</c:v>
                </c:pt>
                <c:pt idx="4">
                  <c:v>-2</c:v>
                </c:pt>
                <c:pt idx="5">
                  <c:v>2</c:v>
                </c:pt>
                <c:pt idx="6">
                  <c:v>3</c:v>
                </c:pt>
                <c:pt idx="7">
                  <c:v>1</c:v>
                </c:pt>
                <c:pt idx="8">
                  <c:v>4</c:v>
                </c:pt>
                <c:pt idx="9">
                  <c:v>1</c:v>
                </c:pt>
                <c:pt idx="10">
                  <c:v>-2</c:v>
                </c:pt>
                <c:pt idx="11">
                  <c:v>3</c:v>
                </c:pt>
                <c:pt idx="12">
                  <c:v>1</c:v>
                </c:pt>
                <c:pt idx="13">
                  <c:v>-2</c:v>
                </c:pt>
                <c:pt idx="14">
                  <c:v>2</c:v>
                </c:pt>
                <c:pt idx="15">
                  <c:v>1</c:v>
                </c:pt>
                <c:pt idx="16">
                  <c:v>-2</c:v>
                </c:pt>
                <c:pt idx="17">
                  <c:v>-2</c:v>
                </c:pt>
                <c:pt idx="18">
                  <c:v>3</c:v>
                </c:pt>
                <c:pt idx="19">
                  <c:v>-1</c:v>
                </c:pt>
                <c:pt idx="20">
                  <c:v>0</c:v>
                </c:pt>
                <c:pt idx="21">
                  <c:v>-3</c:v>
                </c:pt>
                <c:pt idx="22">
                  <c:v>5</c:v>
                </c:pt>
                <c:pt idx="23">
                  <c:v>-2</c:v>
                </c:pt>
                <c:pt idx="24">
                  <c:v>-2</c:v>
                </c:pt>
                <c:pt idx="25">
                  <c:v>1</c:v>
                </c:pt>
                <c:pt idx="26">
                  <c:v>1</c:v>
                </c:pt>
                <c:pt idx="27">
                  <c:v>0</c:v>
                </c:pt>
                <c:pt idx="28">
                  <c:v>1</c:v>
                </c:pt>
                <c:pt idx="29">
                  <c:v>-1</c:v>
                </c:pt>
                <c:pt idx="30">
                  <c:v>2</c:v>
                </c:pt>
                <c:pt idx="31">
                  <c:v>0</c:v>
                </c:pt>
              </c:numCache>
            </c:numRef>
          </c:val>
          <c:smooth val="0"/>
          <c:extLst>
            <c:ext xmlns:c16="http://schemas.microsoft.com/office/drawing/2014/chart" uri="{C3380CC4-5D6E-409C-BE32-E72D297353CC}">
              <c16:uniqueId val="{00000003-86E4-49C9-9F06-192431F623FA}"/>
            </c:ext>
          </c:extLst>
        </c:ser>
        <c:dLbls>
          <c:showLegendKey val="0"/>
          <c:showVal val="0"/>
          <c:showCatName val="0"/>
          <c:showSerName val="0"/>
          <c:showPercent val="0"/>
          <c:showBubbleSize val="0"/>
        </c:dLbls>
        <c:smooth val="0"/>
        <c:axId val="405640712"/>
        <c:axId val="405628576"/>
      </c:lineChart>
      <c:dateAx>
        <c:axId val="40564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28576"/>
        <c:crosses val="autoZero"/>
        <c:auto val="1"/>
        <c:lblOffset val="100"/>
        <c:baseTimeUnit val="days"/>
      </c:dateAx>
      <c:valAx>
        <c:axId val="40562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4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44</c:v>
                </c:pt>
                <c:pt idx="1">
                  <c:v>56</c:v>
                </c:pt>
                <c:pt idx="2">
                  <c:v>41</c:v>
                </c:pt>
                <c:pt idx="3">
                  <c:v>39</c:v>
                </c:pt>
                <c:pt idx="4">
                  <c:v>47</c:v>
                </c:pt>
                <c:pt idx="5">
                  <c:v>45</c:v>
                </c:pt>
                <c:pt idx="6">
                  <c:v>47</c:v>
                </c:pt>
              </c:numCache>
            </c:numRef>
          </c:val>
          <c:extLst>
            <c:ext xmlns:c16="http://schemas.microsoft.com/office/drawing/2014/chart" uri="{C3380CC4-5D6E-409C-BE32-E72D297353CC}">
              <c16:uniqueId val="{00000000-3C22-4883-A00D-5E1676E02389}"/>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167</c:v>
                </c:pt>
                <c:pt idx="1">
                  <c:v>51</c:v>
                </c:pt>
                <c:pt idx="2">
                  <c:v>12</c:v>
                </c:pt>
                <c:pt idx="3">
                  <c:v>4</c:v>
                </c:pt>
                <c:pt idx="4">
                  <c:v>1</c:v>
                </c:pt>
                <c:pt idx="5">
                  <c:v>126</c:v>
                </c:pt>
                <c:pt idx="6">
                  <c:v>28</c:v>
                </c:pt>
              </c:numCache>
            </c:numRef>
          </c:val>
          <c:extLst>
            <c:ext xmlns:c16="http://schemas.microsoft.com/office/drawing/2014/chart" uri="{C3380CC4-5D6E-409C-BE32-E72D297353CC}">
              <c16:uniqueId val="{00000001-3C22-4883-A00D-5E1676E02389}"/>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-26</c:v>
                </c:pt>
                <c:pt idx="1">
                  <c:v>-28</c:v>
                </c:pt>
                <c:pt idx="2">
                  <c:v>-38</c:v>
                </c:pt>
                <c:pt idx="3">
                  <c:v>-33</c:v>
                </c:pt>
                <c:pt idx="4">
                  <c:v>-30</c:v>
                </c:pt>
                <c:pt idx="5">
                  <c:v>-37</c:v>
                </c:pt>
                <c:pt idx="6">
                  <c:v>-25</c:v>
                </c:pt>
              </c:numCache>
            </c:numRef>
          </c:val>
          <c:extLst>
            <c:ext xmlns:c16="http://schemas.microsoft.com/office/drawing/2014/chart" uri="{C3380CC4-5D6E-409C-BE32-E72D297353CC}">
              <c16:uniqueId val="{00000002-3C22-4883-A00D-5E1676E02389}"/>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2</c:v>
                </c:pt>
                <c:pt idx="4">
                  <c:v>0</c:v>
                </c:pt>
                <c:pt idx="5">
                  <c:v>-1</c:v>
                </c:pt>
                <c:pt idx="6">
                  <c:v>1</c:v>
                </c:pt>
              </c:numCache>
            </c:numRef>
          </c:val>
          <c:extLst>
            <c:ext xmlns:c16="http://schemas.microsoft.com/office/drawing/2014/chart" uri="{C3380CC4-5D6E-409C-BE32-E72D297353CC}">
              <c16:uniqueId val="{00000003-3C22-4883-A00D-5E1676E02389}"/>
            </c:ext>
          </c:extLst>
        </c:ser>
        <c:dLbls>
          <c:showLegendKey val="0"/>
          <c:showVal val="0"/>
          <c:showCatName val="0"/>
          <c:showSerName val="0"/>
          <c:showPercent val="0"/>
          <c:showBubbleSize val="0"/>
        </c:dLbls>
        <c:gapWidth val="219"/>
        <c:overlap val="-27"/>
        <c:axId val="405627592"/>
        <c:axId val="405634152"/>
      </c:barChart>
      <c:catAx>
        <c:axId val="40562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34152"/>
        <c:crosses val="autoZero"/>
        <c:auto val="1"/>
        <c:lblAlgn val="ctr"/>
        <c:lblOffset val="100"/>
        <c:noMultiLvlLbl val="0"/>
      </c:catAx>
      <c:valAx>
        <c:axId val="40563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2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2.58475217765371E-2</c:v>
                </c:pt>
                <c:pt idx="1">
                  <c:v>2.3256758303216399E-2</c:v>
                </c:pt>
                <c:pt idx="2">
                  <c:v>1.80843839499247E-2</c:v>
                </c:pt>
                <c:pt idx="3">
                  <c:v>2.0295128062258101E-2</c:v>
                </c:pt>
                <c:pt idx="4">
                  <c:v>1.8815300159376699E-2</c:v>
                </c:pt>
                <c:pt idx="5">
                  <c:v>1.51231801465842E-2</c:v>
                </c:pt>
                <c:pt idx="6">
                  <c:v>2.0284125274757699E-2</c:v>
                </c:pt>
                <c:pt idx="7">
                  <c:v>2.2123649074678401E-2</c:v>
                </c:pt>
                <c:pt idx="8">
                  <c:v>1.58517748458138E-2</c:v>
                </c:pt>
                <c:pt idx="9">
                  <c:v>2.2852424937155801E-2</c:v>
                </c:pt>
                <c:pt idx="10">
                  <c:v>1.51086347690221E-2</c:v>
                </c:pt>
                <c:pt idx="11">
                  <c:v>1.8053933362563501E-2</c:v>
                </c:pt>
                <c:pt idx="12">
                  <c:v>2.46815345283617E-2</c:v>
                </c:pt>
                <c:pt idx="13">
                  <c:v>2.4675444250069099E-2</c:v>
                </c:pt>
                <c:pt idx="14">
                  <c:v>9.5731833043683195E-3</c:v>
                </c:pt>
                <c:pt idx="15">
                  <c:v>2.0617190318756501E-2</c:v>
                </c:pt>
                <c:pt idx="16">
                  <c:v>1.65639700523421E-2</c:v>
                </c:pt>
                <c:pt idx="17">
                  <c:v>1.80333359095242E-2</c:v>
                </c:pt>
                <c:pt idx="18">
                  <c:v>1.50863972211592E-2</c:v>
                </c:pt>
                <c:pt idx="19">
                  <c:v>9.1976351040620394E-3</c:v>
                </c:pt>
                <c:pt idx="20">
                  <c:v>1.8761450002575099E-2</c:v>
                </c:pt>
                <c:pt idx="21">
                  <c:v>1.1401879471099901E-2</c:v>
                </c:pt>
                <c:pt idx="22">
                  <c:v>1.28716221185954E-2</c:v>
                </c:pt>
                <c:pt idx="23">
                  <c:v>1.1766825641383901E-2</c:v>
                </c:pt>
                <c:pt idx="24">
                  <c:v>1.6912821757242201E-2</c:v>
                </c:pt>
                <c:pt idx="25">
                  <c:v>1.69099618055428E-2</c:v>
                </c:pt>
                <c:pt idx="26">
                  <c:v>1.50693742534228E-2</c:v>
                </c:pt>
                <c:pt idx="27">
                  <c:v>1.9109497420217801E-2</c:v>
                </c:pt>
                <c:pt idx="28">
                  <c:v>6.6135622115752E-3</c:v>
                </c:pt>
                <c:pt idx="29">
                  <c:v>-3.6739582491384601E-4</c:v>
                </c:pt>
                <c:pt idx="30">
                  <c:v>1.7267667211639099E-2</c:v>
                </c:pt>
                <c:pt idx="31">
                  <c:v>1.17546798319081E-2</c:v>
                </c:pt>
              </c:numCache>
            </c:numRef>
          </c:val>
          <c:smooth val="0"/>
          <c:extLst>
            <c:ext xmlns:c16="http://schemas.microsoft.com/office/drawing/2014/chart" uri="{C3380CC4-5D6E-409C-BE32-E72D297353CC}">
              <c16:uniqueId val="{00000000-4B0E-4FC9-A612-E8E2C7A2497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-1.1713305143312301E-3</c:v>
                </c:pt>
                <c:pt idx="1">
                  <c:v>1.1713442346436801E-3</c:v>
                </c:pt>
                <c:pt idx="2">
                  <c:v>-3.5139915429936901E-3</c:v>
                </c:pt>
                <c:pt idx="3">
                  <c:v>-2.3427433524657402E-3</c:v>
                </c:pt>
                <c:pt idx="4">
                  <c:v>-3.5141973573235901E-3</c:v>
                </c:pt>
                <c:pt idx="5">
                  <c:v>0.75675042464710396</c:v>
                </c:pt>
                <c:pt idx="6">
                  <c:v>0.22904047156759</c:v>
                </c:pt>
                <c:pt idx="7">
                  <c:v>7.3079064587973294E-2</c:v>
                </c:pt>
                <c:pt idx="8">
                  <c:v>1.7387070974023699E-2</c:v>
                </c:pt>
                <c:pt idx="9">
                  <c:v>1.04304290383144E-2</c:v>
                </c:pt>
                <c:pt idx="10">
                  <c:v>0.74048322614288198</c:v>
                </c:pt>
                <c:pt idx="11">
                  <c:v>0.13573515540525</c:v>
                </c:pt>
                <c:pt idx="12">
                  <c:v>2.7569728438174901E-2</c:v>
                </c:pt>
                <c:pt idx="13">
                  <c:v>1.492948688502E-2</c:v>
                </c:pt>
                <c:pt idx="14">
                  <c:v>1.1482506401497301E-3</c:v>
                </c:pt>
                <c:pt idx="15">
                  <c:v>2.2964749110116001E-3</c:v>
                </c:pt>
                <c:pt idx="16">
                  <c:v>0</c:v>
                </c:pt>
                <c:pt idx="17">
                  <c:v>-2.2964221742525102E-3</c:v>
                </c:pt>
                <c:pt idx="18">
                  <c:v>-3.4447123665174001E-3</c:v>
                </c:pt>
                <c:pt idx="19">
                  <c:v>-2.29655402069195E-3</c:v>
                </c:pt>
                <c:pt idx="20">
                  <c:v>-9.1864270540276804E-3</c:v>
                </c:pt>
                <c:pt idx="21">
                  <c:v>-5.74204439748728E-3</c:v>
                </c:pt>
                <c:pt idx="22">
                  <c:v>-1.1484748254318299E-3</c:v>
                </c:pt>
                <c:pt idx="23">
                  <c:v>3.4454640465826701E-3</c:v>
                </c:pt>
                <c:pt idx="24">
                  <c:v>0</c:v>
                </c:pt>
                <c:pt idx="25">
                  <c:v>0</c:v>
                </c:pt>
                <c:pt idx="26">
                  <c:v>-1.14844844614925E-3</c:v>
                </c:pt>
                <c:pt idx="27">
                  <c:v>1.14846163563906E-3</c:v>
                </c:pt>
                <c:pt idx="28">
                  <c:v>1.14844844614925E-3</c:v>
                </c:pt>
                <c:pt idx="29">
                  <c:v>1.1484352569623899E-3</c:v>
                </c:pt>
                <c:pt idx="30">
                  <c:v>-4.5936882723138402E-3</c:v>
                </c:pt>
                <c:pt idx="31">
                  <c:v>-4.59389930172731E-3</c:v>
                </c:pt>
              </c:numCache>
            </c:numRef>
          </c:val>
          <c:smooth val="0"/>
          <c:extLst>
            <c:ext xmlns:c16="http://schemas.microsoft.com/office/drawing/2014/chart" uri="{C3380CC4-5D6E-409C-BE32-E72D297353CC}">
              <c16:uniqueId val="{00000001-4B0E-4FC9-A612-E8E2C7A2497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-3.88322046568135E-3</c:v>
                </c:pt>
                <c:pt idx="1">
                  <c:v>-2.63514478733688E-3</c:v>
                </c:pt>
                <c:pt idx="2">
                  <c:v>-4.0221690864405699E-3</c:v>
                </c:pt>
                <c:pt idx="3">
                  <c:v>-6.7963521620028403E-3</c:v>
                </c:pt>
                <c:pt idx="4">
                  <c:v>-2.4967888521151998E-3</c:v>
                </c:pt>
                <c:pt idx="5">
                  <c:v>-2.9129930587536799E-3</c:v>
                </c:pt>
                <c:pt idx="6">
                  <c:v>-5.2712838489249996E-3</c:v>
                </c:pt>
                <c:pt idx="7">
                  <c:v>-8.0460679004895602E-3</c:v>
                </c:pt>
                <c:pt idx="8">
                  <c:v>-4.9945129725537602E-3</c:v>
                </c:pt>
                <c:pt idx="9">
                  <c:v>-3.4685850254247302E-3</c:v>
                </c:pt>
                <c:pt idx="10">
                  <c:v>-5.68867675828674E-3</c:v>
                </c:pt>
                <c:pt idx="11">
                  <c:v>-4.9952198521137402E-3</c:v>
                </c:pt>
                <c:pt idx="12">
                  <c:v>-3.8853650786161999E-3</c:v>
                </c:pt>
                <c:pt idx="13">
                  <c:v>-3.6079791847354699E-3</c:v>
                </c:pt>
                <c:pt idx="14">
                  <c:v>-7.2162187291406202E-3</c:v>
                </c:pt>
                <c:pt idx="15">
                  <c:v>-8.3270071209789204E-3</c:v>
                </c:pt>
                <c:pt idx="16">
                  <c:v>-5.1354153510056403E-3</c:v>
                </c:pt>
                <c:pt idx="17">
                  <c:v>-3.60885557637588E-3</c:v>
                </c:pt>
                <c:pt idx="18">
                  <c:v>-2.6373357911452099E-3</c:v>
                </c:pt>
                <c:pt idx="19">
                  <c:v>-4.8583782733323602E-3</c:v>
                </c:pt>
                <c:pt idx="20">
                  <c:v>-4.1645265627385901E-3</c:v>
                </c:pt>
                <c:pt idx="21">
                  <c:v>-2.91529000194353E-3</c:v>
                </c:pt>
                <c:pt idx="22">
                  <c:v>-4.5813035613388002E-3</c:v>
                </c:pt>
                <c:pt idx="23">
                  <c:v>-3.7485110081273299E-3</c:v>
                </c:pt>
                <c:pt idx="24">
                  <c:v>-3.8874904721773701E-3</c:v>
                </c:pt>
                <c:pt idx="25">
                  <c:v>-3.4711085748877798E-3</c:v>
                </c:pt>
                <c:pt idx="26">
                  <c:v>-2.4992849268126098E-3</c:v>
                </c:pt>
                <c:pt idx="27">
                  <c:v>-2.4993473926252598E-3</c:v>
                </c:pt>
                <c:pt idx="28">
                  <c:v>-4.1656831026007802E-3</c:v>
                </c:pt>
                <c:pt idx="29">
                  <c:v>-2.0829283194934299E-3</c:v>
                </c:pt>
                <c:pt idx="30">
                  <c:v>-4.3048081930220396E-3</c:v>
                </c:pt>
                <c:pt idx="31">
                  <c:v>-5.5548303415942904E-3</c:v>
                </c:pt>
              </c:numCache>
            </c:numRef>
          </c:val>
          <c:smooth val="0"/>
          <c:extLst>
            <c:ext xmlns:c16="http://schemas.microsoft.com/office/drawing/2014/chart" uri="{C3380CC4-5D6E-409C-BE32-E72D297353CC}">
              <c16:uniqueId val="{00000002-4B0E-4FC9-A612-E8E2C7A2497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0</c:v>
                </c:pt>
                <c:pt idx="1">
                  <c:v>9.0195724722648106E-3</c:v>
                </c:pt>
                <c:pt idx="2">
                  <c:v>0</c:v>
                </c:pt>
                <c:pt idx="3">
                  <c:v>6.01250601250601E-3</c:v>
                </c:pt>
                <c:pt idx="4">
                  <c:v>-6.0121445319545504E-3</c:v>
                </c:pt>
                <c:pt idx="5">
                  <c:v>6.01250601250601E-3</c:v>
                </c:pt>
                <c:pt idx="6">
                  <c:v>9.0182167979318203E-3</c:v>
                </c:pt>
                <c:pt idx="7">
                  <c:v>3.00580119630888E-3</c:v>
                </c:pt>
                <c:pt idx="8">
                  <c:v>1.2022843402464701E-2</c:v>
                </c:pt>
                <c:pt idx="9">
                  <c:v>3.0053495221494301E-3</c:v>
                </c:pt>
                <c:pt idx="10">
                  <c:v>-6.0105184072126198E-3</c:v>
                </c:pt>
                <c:pt idx="11">
                  <c:v>9.0163195383644399E-3</c:v>
                </c:pt>
                <c:pt idx="12">
                  <c:v>3.0051688904916499E-3</c:v>
                </c:pt>
                <c:pt idx="13">
                  <c:v>-6.0101571656098803E-3</c:v>
                </c:pt>
                <c:pt idx="14">
                  <c:v>6.0105184072126198E-3</c:v>
                </c:pt>
                <c:pt idx="15">
                  <c:v>3.0050785828049402E-3</c:v>
                </c:pt>
                <c:pt idx="16">
                  <c:v>-6.0099765610914097E-3</c:v>
                </c:pt>
                <c:pt idx="17">
                  <c:v>-6.0103377809832903E-3</c:v>
                </c:pt>
                <c:pt idx="18">
                  <c:v>9.0160485664482794E-3</c:v>
                </c:pt>
                <c:pt idx="19">
                  <c:v>-3.0050785828049402E-3</c:v>
                </c:pt>
                <c:pt idx="20">
                  <c:v>0</c:v>
                </c:pt>
                <c:pt idx="21">
                  <c:v>-9.0155066714749394E-3</c:v>
                </c:pt>
                <c:pt idx="22">
                  <c:v>1.5027199230607399E-2</c:v>
                </c:pt>
                <c:pt idx="23">
                  <c:v>-6.0099765610914097E-3</c:v>
                </c:pt>
                <c:pt idx="24">
                  <c:v>-6.0103377809832903E-3</c:v>
                </c:pt>
                <c:pt idx="25">
                  <c:v>3.0053495221494301E-3</c:v>
                </c:pt>
                <c:pt idx="26">
                  <c:v>3.0052592036063099E-3</c:v>
                </c:pt>
                <c:pt idx="27">
                  <c:v>0</c:v>
                </c:pt>
                <c:pt idx="28">
                  <c:v>3.0051688904916499E-3</c:v>
                </c:pt>
                <c:pt idx="29">
                  <c:v>-3.0050785828049402E-3</c:v>
                </c:pt>
                <c:pt idx="30">
                  <c:v>6.0103377809832903E-3</c:v>
                </c:pt>
                <c:pt idx="31">
                  <c:v>0</c:v>
                </c:pt>
              </c:numCache>
            </c:numRef>
          </c:val>
          <c:smooth val="0"/>
          <c:extLst>
            <c:ext xmlns:c16="http://schemas.microsoft.com/office/drawing/2014/chart" uri="{C3380CC4-5D6E-409C-BE32-E72D297353CC}">
              <c16:uniqueId val="{00000003-4B0E-4FC9-A612-E8E2C7A24972}"/>
            </c:ext>
          </c:extLst>
        </c:ser>
        <c:dLbls>
          <c:showLegendKey val="0"/>
          <c:showVal val="0"/>
          <c:showCatName val="0"/>
          <c:showSerName val="0"/>
          <c:showPercent val="0"/>
          <c:showBubbleSize val="0"/>
        </c:dLbls>
        <c:smooth val="0"/>
        <c:axId val="332030512"/>
        <c:axId val="406756088"/>
      </c:lineChart>
      <c:dateAx>
        <c:axId val="33203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6088"/>
        <c:crosses val="autoZero"/>
        <c:auto val="1"/>
        <c:lblOffset val="100"/>
        <c:baseTimeUnit val="days"/>
      </c:dateAx>
      <c:valAx>
        <c:axId val="40675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3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2</c:v>
                </c:pt>
                <c:pt idx="2">
                  <c:v>0</c:v>
                </c:pt>
                <c:pt idx="3">
                  <c:v>0</c:v>
                </c:pt>
                <c:pt idx="4">
                  <c:v>0</c:v>
                </c:pt>
                <c:pt idx="5">
                  <c:v>1</c:v>
                </c:pt>
                <c:pt idx="6">
                  <c:v>1</c:v>
                </c:pt>
                <c:pt idx="7">
                  <c:v>0</c:v>
                </c:pt>
                <c:pt idx="8">
                  <c:v>1</c:v>
                </c:pt>
                <c:pt idx="9">
                  <c:v>2</c:v>
                </c:pt>
                <c:pt idx="10">
                  <c:v>0</c:v>
                </c:pt>
                <c:pt idx="11">
                  <c:v>0</c:v>
                </c:pt>
                <c:pt idx="12">
                  <c:v>1</c:v>
                </c:pt>
                <c:pt idx="13">
                  <c:v>1</c:v>
                </c:pt>
                <c:pt idx="14">
                  <c:v>0</c:v>
                </c:pt>
                <c:pt idx="15">
                  <c:v>2</c:v>
                </c:pt>
                <c:pt idx="16">
                  <c:v>0</c:v>
                </c:pt>
                <c:pt idx="17">
                  <c:v>0</c:v>
                </c:pt>
                <c:pt idx="18">
                  <c:v>0</c:v>
                </c:pt>
                <c:pt idx="19">
                  <c:v>0</c:v>
                </c:pt>
                <c:pt idx="20">
                  <c:v>1</c:v>
                </c:pt>
                <c:pt idx="21">
                  <c:v>0</c:v>
                </c:pt>
                <c:pt idx="22">
                  <c:v>0</c:v>
                </c:pt>
                <c:pt idx="23">
                  <c:v>0</c:v>
                </c:pt>
                <c:pt idx="24">
                  <c:v>1</c:v>
                </c:pt>
                <c:pt idx="25">
                  <c:v>1</c:v>
                </c:pt>
                <c:pt idx="26">
                  <c:v>1</c:v>
                </c:pt>
                <c:pt idx="27">
                  <c:v>1</c:v>
                </c:pt>
                <c:pt idx="28">
                  <c:v>0</c:v>
                </c:pt>
                <c:pt idx="29">
                  <c:v>1</c:v>
                </c:pt>
                <c:pt idx="30">
                  <c:v>1</c:v>
                </c:pt>
                <c:pt idx="31">
                  <c:v>0</c:v>
                </c:pt>
              </c:numCache>
            </c:numRef>
          </c:val>
          <c:smooth val="0"/>
          <c:extLst>
            <c:ext xmlns:c16="http://schemas.microsoft.com/office/drawing/2014/chart" uri="{C3380CC4-5D6E-409C-BE32-E72D297353CC}">
              <c16:uniqueId val="{00000000-3415-42FA-B6CA-66DB4B2422A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1</c:v>
                </c:pt>
                <c:pt idx="5">
                  <c:v>0</c:v>
                </c:pt>
                <c:pt idx="6">
                  <c:v>0</c:v>
                </c:pt>
                <c:pt idx="7">
                  <c:v>1</c:v>
                </c:pt>
                <c:pt idx="8">
                  <c:v>0</c:v>
                </c:pt>
                <c:pt idx="9">
                  <c:v>0</c:v>
                </c:pt>
                <c:pt idx="10">
                  <c:v>1</c:v>
                </c:pt>
                <c:pt idx="11">
                  <c:v>0</c:v>
                </c:pt>
                <c:pt idx="12">
                  <c:v>0</c:v>
                </c:pt>
                <c:pt idx="13">
                  <c:v>0</c:v>
                </c:pt>
                <c:pt idx="14">
                  <c:v>0</c:v>
                </c:pt>
                <c:pt idx="15">
                  <c:v>0</c:v>
                </c:pt>
                <c:pt idx="16">
                  <c:v>0</c:v>
                </c:pt>
                <c:pt idx="17">
                  <c:v>1</c:v>
                </c:pt>
                <c:pt idx="18">
                  <c:v>0</c:v>
                </c:pt>
                <c:pt idx="19">
                  <c:v>1</c:v>
                </c:pt>
                <c:pt idx="20">
                  <c:v>0</c:v>
                </c:pt>
                <c:pt idx="21">
                  <c:v>0</c:v>
                </c:pt>
                <c:pt idx="22">
                  <c:v>1</c:v>
                </c:pt>
                <c:pt idx="23">
                  <c:v>0</c:v>
                </c:pt>
                <c:pt idx="24">
                  <c:v>1</c:v>
                </c:pt>
                <c:pt idx="25">
                  <c:v>0</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1-3415-42FA-B6CA-66DB4B2422A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c:v>
                </c:pt>
                <c:pt idx="1">
                  <c:v>1</c:v>
                </c:pt>
                <c:pt idx="2">
                  <c:v>1</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1</c:v>
                </c:pt>
                <c:pt idx="21">
                  <c:v>0</c:v>
                </c:pt>
                <c:pt idx="22">
                  <c:v>0</c:v>
                </c:pt>
                <c:pt idx="23">
                  <c:v>1</c:v>
                </c:pt>
                <c:pt idx="24">
                  <c:v>0</c:v>
                </c:pt>
                <c:pt idx="25">
                  <c:v>0</c:v>
                </c:pt>
                <c:pt idx="26">
                  <c:v>1</c:v>
                </c:pt>
                <c:pt idx="27">
                  <c:v>0</c:v>
                </c:pt>
                <c:pt idx="28">
                  <c:v>0</c:v>
                </c:pt>
                <c:pt idx="29">
                  <c:v>0</c:v>
                </c:pt>
                <c:pt idx="30">
                  <c:v>0</c:v>
                </c:pt>
                <c:pt idx="31">
                  <c:v>0</c:v>
                </c:pt>
              </c:numCache>
            </c:numRef>
          </c:val>
          <c:smooth val="0"/>
          <c:extLst>
            <c:ext xmlns:c16="http://schemas.microsoft.com/office/drawing/2014/chart" uri="{C3380CC4-5D6E-409C-BE32-E72D297353CC}">
              <c16:uniqueId val="{00000002-3415-42FA-B6CA-66DB4B2422A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0</c:v>
                </c:pt>
                <c:pt idx="19">
                  <c:v>1</c:v>
                </c:pt>
                <c:pt idx="20">
                  <c:v>0</c:v>
                </c:pt>
                <c:pt idx="21">
                  <c:v>1</c:v>
                </c:pt>
                <c:pt idx="22">
                  <c:v>0</c:v>
                </c:pt>
                <c:pt idx="23">
                  <c:v>0</c:v>
                </c:pt>
                <c:pt idx="24">
                  <c:v>0</c:v>
                </c:pt>
                <c:pt idx="25">
                  <c:v>0</c:v>
                </c:pt>
                <c:pt idx="26">
                  <c:v>1</c:v>
                </c:pt>
                <c:pt idx="27">
                  <c:v>0</c:v>
                </c:pt>
                <c:pt idx="28">
                  <c:v>1</c:v>
                </c:pt>
                <c:pt idx="29">
                  <c:v>0</c:v>
                </c:pt>
                <c:pt idx="30">
                  <c:v>1</c:v>
                </c:pt>
                <c:pt idx="31">
                  <c:v>0</c:v>
                </c:pt>
              </c:numCache>
            </c:numRef>
          </c:val>
          <c:smooth val="0"/>
          <c:extLst>
            <c:ext xmlns:c16="http://schemas.microsoft.com/office/drawing/2014/chart" uri="{C3380CC4-5D6E-409C-BE32-E72D297353CC}">
              <c16:uniqueId val="{00000003-3415-42FA-B6CA-66DB4B2422A3}"/>
            </c:ext>
          </c:extLst>
        </c:ser>
        <c:dLbls>
          <c:showLegendKey val="0"/>
          <c:showVal val="0"/>
          <c:showCatName val="0"/>
          <c:showSerName val="0"/>
          <c:showPercent val="0"/>
          <c:showBubbleSize val="0"/>
        </c:dLbls>
        <c:smooth val="0"/>
        <c:axId val="406755760"/>
        <c:axId val="406764288"/>
      </c:lineChart>
      <c:dateAx>
        <c:axId val="40675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4288"/>
        <c:crosses val="autoZero"/>
        <c:auto val="1"/>
        <c:lblOffset val="100"/>
        <c:baseTimeUnit val="days"/>
      </c:dateAx>
      <c:valAx>
        <c:axId val="40676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4</c:v>
                </c:pt>
                <c:pt idx="15">
                  <c:v>1</c:v>
                </c:pt>
                <c:pt idx="16">
                  <c:v>4</c:v>
                </c:pt>
                <c:pt idx="17">
                  <c:v>4</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0-67AC-4571-AB1C-55C9972B744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2</c:v>
                </c:pt>
                <c:pt idx="14">
                  <c:v>0</c:v>
                </c:pt>
                <c:pt idx="15">
                  <c:v>0</c:v>
                </c:pt>
                <c:pt idx="16">
                  <c:v>1</c:v>
                </c:pt>
                <c:pt idx="17">
                  <c:v>0</c:v>
                </c:pt>
                <c:pt idx="18">
                  <c:v>1</c:v>
                </c:pt>
                <c:pt idx="19">
                  <c:v>0</c:v>
                </c:pt>
                <c:pt idx="20">
                  <c:v>1</c:v>
                </c:pt>
                <c:pt idx="21">
                  <c:v>2</c:v>
                </c:pt>
                <c:pt idx="22">
                  <c:v>0</c:v>
                </c:pt>
                <c:pt idx="23">
                  <c:v>0</c:v>
                </c:pt>
              </c:numCache>
            </c:numRef>
          </c:val>
          <c:smooth val="0"/>
          <c:extLst>
            <c:ext xmlns:c16="http://schemas.microsoft.com/office/drawing/2014/chart" uri="{C3380CC4-5D6E-409C-BE32-E72D297353CC}">
              <c16:uniqueId val="{00000001-67AC-4571-AB1C-55C9972B744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2-67AC-4571-AB1C-55C9972B744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8</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67AC-4571-AB1C-55C9972B7445}"/>
            </c:ext>
          </c:extLst>
        </c:ser>
        <c:dLbls>
          <c:showLegendKey val="0"/>
          <c:showVal val="0"/>
          <c:showCatName val="0"/>
          <c:showSerName val="0"/>
          <c:showPercent val="0"/>
          <c:showBubbleSize val="0"/>
        </c:dLbls>
        <c:smooth val="0"/>
        <c:axId val="406757728"/>
        <c:axId val="406758056"/>
      </c:lineChart>
      <c:catAx>
        <c:axId val="40675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8056"/>
        <c:crosses val="autoZero"/>
        <c:auto val="1"/>
        <c:lblAlgn val="ctr"/>
        <c:lblOffset val="100"/>
        <c:noMultiLvlLbl val="0"/>
      </c:catAx>
      <c:valAx>
        <c:axId val="40675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0</c:v>
                </c:pt>
                <c:pt idx="3">
                  <c:v>6</c:v>
                </c:pt>
                <c:pt idx="4">
                  <c:v>3</c:v>
                </c:pt>
                <c:pt idx="5">
                  <c:v>1</c:v>
                </c:pt>
                <c:pt idx="6">
                  <c:v>1</c:v>
                </c:pt>
              </c:numCache>
            </c:numRef>
          </c:val>
          <c:extLst>
            <c:ext xmlns:c16="http://schemas.microsoft.com/office/drawing/2014/chart" uri="{C3380CC4-5D6E-409C-BE32-E72D297353CC}">
              <c16:uniqueId val="{00000000-23C6-4A43-905B-7EFBC519F3E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1</c:v>
                </c:pt>
                <c:pt idx="5">
                  <c:v>3</c:v>
                </c:pt>
                <c:pt idx="6">
                  <c:v>1</c:v>
                </c:pt>
              </c:numCache>
            </c:numRef>
          </c:val>
          <c:extLst>
            <c:ext xmlns:c16="http://schemas.microsoft.com/office/drawing/2014/chart" uri="{C3380CC4-5D6E-409C-BE32-E72D297353CC}">
              <c16:uniqueId val="{00000001-23C6-4A43-905B-7EFBC519F3E8}"/>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2</c:v>
                </c:pt>
                <c:pt idx="4">
                  <c:v>2</c:v>
                </c:pt>
                <c:pt idx="5">
                  <c:v>0</c:v>
                </c:pt>
                <c:pt idx="6">
                  <c:v>0</c:v>
                </c:pt>
              </c:numCache>
            </c:numRef>
          </c:val>
          <c:extLst>
            <c:ext xmlns:c16="http://schemas.microsoft.com/office/drawing/2014/chart" uri="{C3380CC4-5D6E-409C-BE32-E72D297353CC}">
              <c16:uniqueId val="{00000002-23C6-4A43-905B-7EFBC519F3E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5</c:v>
                </c:pt>
                <c:pt idx="3">
                  <c:v>0</c:v>
                </c:pt>
                <c:pt idx="4">
                  <c:v>2</c:v>
                </c:pt>
                <c:pt idx="5">
                  <c:v>0</c:v>
                </c:pt>
                <c:pt idx="6">
                  <c:v>0</c:v>
                </c:pt>
              </c:numCache>
            </c:numRef>
          </c:val>
          <c:extLst>
            <c:ext xmlns:c16="http://schemas.microsoft.com/office/drawing/2014/chart" uri="{C3380CC4-5D6E-409C-BE32-E72D297353CC}">
              <c16:uniqueId val="{00000003-23C6-4A43-905B-7EFBC519F3E8}"/>
            </c:ext>
          </c:extLst>
        </c:ser>
        <c:dLbls>
          <c:showLegendKey val="0"/>
          <c:showVal val="0"/>
          <c:showCatName val="0"/>
          <c:showSerName val="0"/>
          <c:showPercent val="0"/>
          <c:showBubbleSize val="0"/>
        </c:dLbls>
        <c:gapWidth val="219"/>
        <c:overlap val="-27"/>
        <c:axId val="406770520"/>
        <c:axId val="406766584"/>
      </c:barChart>
      <c:catAx>
        <c:axId val="40677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6584"/>
        <c:crosses val="autoZero"/>
        <c:auto val="1"/>
        <c:lblAlgn val="ctr"/>
        <c:lblOffset val="100"/>
        <c:noMultiLvlLbl val="0"/>
      </c:catAx>
      <c:valAx>
        <c:axId val="40676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7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395</c:v>
                </c:pt>
                <c:pt idx="1">
                  <c:v>123</c:v>
                </c:pt>
                <c:pt idx="2">
                  <c:v>428</c:v>
                </c:pt>
                <c:pt idx="3">
                  <c:v>158</c:v>
                </c:pt>
              </c:numCache>
            </c:numRef>
          </c:val>
          <c:extLst>
            <c:ext xmlns:c16="http://schemas.microsoft.com/office/drawing/2014/chart" uri="{C3380CC4-5D6E-409C-BE32-E72D297353CC}">
              <c16:uniqueId val="{00000000-E6AD-4080-B5F0-59ACC70B88EF}"/>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34</c:v>
                </c:pt>
                <c:pt idx="1">
                  <c:v>18</c:v>
                </c:pt>
                <c:pt idx="2">
                  <c:v>47</c:v>
                </c:pt>
                <c:pt idx="3">
                  <c:v>9</c:v>
                </c:pt>
              </c:numCache>
            </c:numRef>
          </c:val>
          <c:extLst>
            <c:ext xmlns:c16="http://schemas.microsoft.com/office/drawing/2014/chart" uri="{C3380CC4-5D6E-409C-BE32-E72D297353CC}">
              <c16:uniqueId val="{00000001-E6AD-4080-B5F0-59ACC70B88EF}"/>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E6AD-4080-B5F0-59ACC70B88EF}"/>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2">
                  <c:v>7</c:v>
                </c:pt>
                <c:pt idx="3">
                  <c:v>0</c:v>
                </c:pt>
              </c:numCache>
            </c:numRef>
          </c:val>
          <c:extLst>
            <c:ext xmlns:c16="http://schemas.microsoft.com/office/drawing/2014/chart" uri="{C3380CC4-5D6E-409C-BE32-E72D297353CC}">
              <c16:uniqueId val="{00000003-E6AD-4080-B5F0-59ACC70B88EF}"/>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E6AD-4080-B5F0-59ACC70B88EF}"/>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3</c:v>
                </c:pt>
                <c:pt idx="1">
                  <c:v>0</c:v>
                </c:pt>
                <c:pt idx="2">
                  <c:v>0</c:v>
                </c:pt>
                <c:pt idx="3">
                  <c:v>0</c:v>
                </c:pt>
              </c:numCache>
            </c:numRef>
          </c:val>
          <c:extLst>
            <c:ext xmlns:c16="http://schemas.microsoft.com/office/drawing/2014/chart" uri="{C3380CC4-5D6E-409C-BE32-E72D297353CC}">
              <c16:uniqueId val="{00000005-E6AD-4080-B5F0-59ACC70B88E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201</c:v>
                </c:pt>
                <c:pt idx="1">
                  <c:v>30</c:v>
                </c:pt>
                <c:pt idx="2">
                  <c:v>180</c:v>
                </c:pt>
                <c:pt idx="3">
                  <c:v>19</c:v>
                </c:pt>
              </c:numCache>
            </c:numRef>
          </c:val>
          <c:extLst>
            <c:ext xmlns:c16="http://schemas.microsoft.com/office/drawing/2014/chart" uri="{C3380CC4-5D6E-409C-BE32-E72D297353CC}">
              <c16:uniqueId val="{00000006-E6AD-4080-B5F0-59ACC70B88E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45</c:v>
                </c:pt>
                <c:pt idx="1">
                  <c:v>14</c:v>
                </c:pt>
                <c:pt idx="2">
                  <c:v>33</c:v>
                </c:pt>
                <c:pt idx="3">
                  <c:v>35</c:v>
                </c:pt>
              </c:numCache>
            </c:numRef>
          </c:val>
          <c:extLst>
            <c:ext xmlns:c16="http://schemas.microsoft.com/office/drawing/2014/chart" uri="{C3380CC4-5D6E-409C-BE32-E72D297353CC}">
              <c16:uniqueId val="{00000007-E6AD-4080-B5F0-59ACC70B88EF}"/>
            </c:ext>
          </c:extLst>
        </c:ser>
        <c:dLbls>
          <c:showLegendKey val="0"/>
          <c:showVal val="0"/>
          <c:showCatName val="0"/>
          <c:showSerName val="0"/>
          <c:showPercent val="0"/>
          <c:showBubbleSize val="0"/>
        </c:dLbls>
        <c:gapWidth val="150"/>
        <c:overlap val="100"/>
        <c:axId val="406767240"/>
        <c:axId val="406767568"/>
      </c:barChart>
      <c:catAx>
        <c:axId val="40676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7568"/>
        <c:crosses val="autoZero"/>
        <c:auto val="1"/>
        <c:lblAlgn val="ctr"/>
        <c:lblOffset val="100"/>
        <c:noMultiLvlLbl val="0"/>
      </c:catAx>
      <c:valAx>
        <c:axId val="406767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c:v>
                </c:pt>
                <c:pt idx="1">
                  <c:v>0</c:v>
                </c:pt>
                <c:pt idx="2">
                  <c:v>1</c:v>
                </c:pt>
                <c:pt idx="3">
                  <c:v>5</c:v>
                </c:pt>
              </c:numCache>
            </c:numRef>
          </c:val>
          <c:extLst>
            <c:ext xmlns:c16="http://schemas.microsoft.com/office/drawing/2014/chart" uri="{C3380CC4-5D6E-409C-BE32-E72D297353CC}">
              <c16:uniqueId val="{00000000-1C40-44F0-A2D4-380EED8F593B}"/>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11</c:v>
                </c:pt>
                <c:pt idx="1">
                  <c:v>8</c:v>
                </c:pt>
                <c:pt idx="2">
                  <c:v>1</c:v>
                </c:pt>
                <c:pt idx="3">
                  <c:v>4</c:v>
                </c:pt>
              </c:numCache>
            </c:numRef>
          </c:val>
          <c:extLst>
            <c:ext xmlns:c16="http://schemas.microsoft.com/office/drawing/2014/chart" uri="{C3380CC4-5D6E-409C-BE32-E72D297353CC}">
              <c16:uniqueId val="{00000001-1C40-44F0-A2D4-380EED8F593B}"/>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6</c:v>
                </c:pt>
                <c:pt idx="3">
                  <c:v>0</c:v>
                </c:pt>
              </c:numCache>
            </c:numRef>
          </c:val>
          <c:extLst>
            <c:ext xmlns:c16="http://schemas.microsoft.com/office/drawing/2014/chart" uri="{C3380CC4-5D6E-409C-BE32-E72D297353CC}">
              <c16:uniqueId val="{00000002-1C40-44F0-A2D4-380EED8F593B}"/>
            </c:ext>
          </c:extLst>
        </c:ser>
        <c:dLbls>
          <c:showLegendKey val="0"/>
          <c:showVal val="0"/>
          <c:showCatName val="0"/>
          <c:showSerName val="0"/>
          <c:showPercent val="0"/>
          <c:showBubbleSize val="0"/>
        </c:dLbls>
        <c:gapWidth val="150"/>
        <c:overlap val="100"/>
        <c:axId val="401050016"/>
        <c:axId val="401056904"/>
      </c:barChart>
      <c:catAx>
        <c:axId val="40105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6904"/>
        <c:crosses val="autoZero"/>
        <c:auto val="1"/>
        <c:lblAlgn val="ctr"/>
        <c:lblOffset val="100"/>
        <c:noMultiLvlLbl val="0"/>
      </c:catAx>
      <c:valAx>
        <c:axId val="401056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1.11693718639841E-2</c:v>
                </c:pt>
                <c:pt idx="1">
                  <c:v>2.3013815653813302E-3</c:v>
                </c:pt>
                <c:pt idx="3">
                  <c:v>1.50970630689015E-2</c:v>
                </c:pt>
                <c:pt idx="4">
                  <c:v>1.11693718639841E-2</c:v>
                </c:pt>
                <c:pt idx="5">
                  <c:v>6.1861136477450097E-2</c:v>
                </c:pt>
                <c:pt idx="6">
                  <c:v>2.2461484078121801E-2</c:v>
                </c:pt>
              </c:numCache>
            </c:numRef>
          </c:val>
          <c:extLst>
            <c:ext xmlns:c16="http://schemas.microsoft.com/office/drawing/2014/chart" uri="{C3380CC4-5D6E-409C-BE32-E72D297353CC}">
              <c16:uniqueId val="{00000000-6070-40BD-B183-B9F20A28E20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2.5516121549524502E-2</c:v>
                </c:pt>
                <c:pt idx="2">
                  <c:v>2.3196474135931299E-2</c:v>
                </c:pt>
                <c:pt idx="3">
                  <c:v>5.79911853398283E-3</c:v>
                </c:pt>
                <c:pt idx="4">
                  <c:v>1.15982370679657E-3</c:v>
                </c:pt>
                <c:pt idx="5">
                  <c:v>3.75009665197557E-2</c:v>
                </c:pt>
                <c:pt idx="6">
                  <c:v>4.6392948271862702E-2</c:v>
                </c:pt>
              </c:numCache>
            </c:numRef>
          </c:val>
          <c:extLst>
            <c:ext xmlns:c16="http://schemas.microsoft.com/office/drawing/2014/chart" uri="{C3380CC4-5D6E-409C-BE32-E72D297353CC}">
              <c16:uniqueId val="{00000001-6070-40BD-B183-B9F20A28E20B}"/>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1.38785185514157E-3</c:v>
                </c:pt>
                <c:pt idx="1">
                  <c:v>2.8936711179701799E-2</c:v>
                </c:pt>
                <c:pt idx="2">
                  <c:v>1.52663704065573E-2</c:v>
                </c:pt>
                <c:pt idx="3">
                  <c:v>6.24533334813709E-3</c:v>
                </c:pt>
                <c:pt idx="4">
                  <c:v>4.7186963074813499E-3</c:v>
                </c:pt>
              </c:numCache>
            </c:numRef>
          </c:val>
          <c:extLst>
            <c:ext xmlns:c16="http://schemas.microsoft.com/office/drawing/2014/chart" uri="{C3380CC4-5D6E-409C-BE32-E72D297353CC}">
              <c16:uniqueId val="{00000002-6070-40BD-B183-B9F20A28E20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6.6127626318795305E-2</c:v>
                </c:pt>
                <c:pt idx="2">
                  <c:v>8.1757792539601401E-2</c:v>
                </c:pt>
                <c:pt idx="4">
                  <c:v>6.1618924524332E-2</c:v>
                </c:pt>
              </c:numCache>
            </c:numRef>
          </c:val>
          <c:extLst>
            <c:ext xmlns:c16="http://schemas.microsoft.com/office/drawing/2014/chart" uri="{C3380CC4-5D6E-409C-BE32-E72D297353CC}">
              <c16:uniqueId val="{00000003-6070-40BD-B183-B9F20A28E20B}"/>
            </c:ext>
          </c:extLst>
        </c:ser>
        <c:dLbls>
          <c:showLegendKey val="0"/>
          <c:showVal val="0"/>
          <c:showCatName val="0"/>
          <c:showSerName val="0"/>
          <c:showPercent val="0"/>
          <c:showBubbleSize val="0"/>
        </c:dLbls>
        <c:gapWidth val="219"/>
        <c:overlap val="-27"/>
        <c:axId val="401050672"/>
        <c:axId val="401051328"/>
      </c:barChart>
      <c:catAx>
        <c:axId val="40105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1328"/>
        <c:crosses val="autoZero"/>
        <c:auto val="1"/>
        <c:lblAlgn val="ctr"/>
        <c:lblOffset val="100"/>
        <c:noMultiLvlLbl val="0"/>
      </c:catAx>
      <c:valAx>
        <c:axId val="40105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8.4895910231802697E-3</c:v>
                </c:pt>
                <c:pt idx="2">
                  <c:v>0</c:v>
                </c:pt>
                <c:pt idx="3">
                  <c:v>0</c:v>
                </c:pt>
                <c:pt idx="4">
                  <c:v>0</c:v>
                </c:pt>
                <c:pt idx="5">
                  <c:v>5.16363180354594E-3</c:v>
                </c:pt>
                <c:pt idx="6">
                  <c:v>1.4750622291877899E-3</c:v>
                </c:pt>
                <c:pt idx="7">
                  <c:v>0</c:v>
                </c:pt>
                <c:pt idx="8">
                  <c:v>1.47446955957594E-3</c:v>
                </c:pt>
                <c:pt idx="9">
                  <c:v>1.51103609164987E-2</c:v>
                </c:pt>
                <c:pt idx="10">
                  <c:v>0</c:v>
                </c:pt>
                <c:pt idx="11">
                  <c:v>0</c:v>
                </c:pt>
                <c:pt idx="12">
                  <c:v>2.8361897816133901E-2</c:v>
                </c:pt>
                <c:pt idx="13">
                  <c:v>3.68245457692279E-4</c:v>
                </c:pt>
                <c:pt idx="14">
                  <c:v>0</c:v>
                </c:pt>
                <c:pt idx="15">
                  <c:v>3.0370408546417E-2</c:v>
                </c:pt>
                <c:pt idx="16">
                  <c:v>0</c:v>
                </c:pt>
                <c:pt idx="17">
                  <c:v>0</c:v>
                </c:pt>
                <c:pt idx="18">
                  <c:v>0</c:v>
                </c:pt>
                <c:pt idx="19">
                  <c:v>0</c:v>
                </c:pt>
                <c:pt idx="20">
                  <c:v>7.3567547883277701E-4</c:v>
                </c:pt>
                <c:pt idx="21">
                  <c:v>0</c:v>
                </c:pt>
                <c:pt idx="22">
                  <c:v>0</c:v>
                </c:pt>
                <c:pt idx="23">
                  <c:v>0</c:v>
                </c:pt>
                <c:pt idx="24">
                  <c:v>6.1763343455659099E-2</c:v>
                </c:pt>
                <c:pt idx="25">
                  <c:v>2.24221839942364E-2</c:v>
                </c:pt>
                <c:pt idx="26">
                  <c:v>0</c:v>
                </c:pt>
                <c:pt idx="27">
                  <c:v>6.61419406045373E-3</c:v>
                </c:pt>
                <c:pt idx="28">
                  <c:v>0</c:v>
                </c:pt>
                <c:pt idx="29">
                  <c:v>1.13893124161875E-2</c:v>
                </c:pt>
                <c:pt idx="30">
                  <c:v>3.3062951860342101E-3</c:v>
                </c:pt>
                <c:pt idx="31">
                  <c:v>0</c:v>
                </c:pt>
              </c:numCache>
            </c:numRef>
          </c:val>
          <c:smooth val="0"/>
          <c:extLst>
            <c:ext xmlns:c16="http://schemas.microsoft.com/office/drawing/2014/chart" uri="{C3380CC4-5D6E-409C-BE32-E72D297353CC}">
              <c16:uniqueId val="{00000000-0B13-4499-9351-700D65AF31F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4.68570625307499E-2</c:v>
                </c:pt>
                <c:pt idx="5">
                  <c:v>0</c:v>
                </c:pt>
                <c:pt idx="6">
                  <c:v>0</c:v>
                </c:pt>
                <c:pt idx="7">
                  <c:v>2.31913635362191E-2</c:v>
                </c:pt>
                <c:pt idx="8">
                  <c:v>0</c:v>
                </c:pt>
                <c:pt idx="9">
                  <c:v>0</c:v>
                </c:pt>
                <c:pt idx="10">
                  <c:v>5.1954649363844203E-2</c:v>
                </c:pt>
                <c:pt idx="11">
                  <c:v>0</c:v>
                </c:pt>
                <c:pt idx="12">
                  <c:v>0</c:v>
                </c:pt>
                <c:pt idx="13">
                  <c:v>0</c:v>
                </c:pt>
                <c:pt idx="14">
                  <c:v>0</c:v>
                </c:pt>
                <c:pt idx="15">
                  <c:v>0</c:v>
                </c:pt>
                <c:pt idx="16">
                  <c:v>0</c:v>
                </c:pt>
                <c:pt idx="17">
                  <c:v>3.1002055321445399E-2</c:v>
                </c:pt>
                <c:pt idx="18">
                  <c:v>0</c:v>
                </c:pt>
                <c:pt idx="19">
                  <c:v>2.5262384309762801E-2</c:v>
                </c:pt>
                <c:pt idx="20">
                  <c:v>0</c:v>
                </c:pt>
                <c:pt idx="21">
                  <c:v>0</c:v>
                </c:pt>
                <c:pt idx="22">
                  <c:v>5.74244007763779E-3</c:v>
                </c:pt>
                <c:pt idx="23">
                  <c:v>0</c:v>
                </c:pt>
                <c:pt idx="24">
                  <c:v>2.8711211153731299E-2</c:v>
                </c:pt>
                <c:pt idx="25">
                  <c:v>0</c:v>
                </c:pt>
                <c:pt idx="26">
                  <c:v>0</c:v>
                </c:pt>
                <c:pt idx="27">
                  <c:v>0</c:v>
                </c:pt>
                <c:pt idx="28">
                  <c:v>0</c:v>
                </c:pt>
                <c:pt idx="29">
                  <c:v>0</c:v>
                </c:pt>
                <c:pt idx="30">
                  <c:v>1.14844844614925E-3</c:v>
                </c:pt>
                <c:pt idx="31">
                  <c:v>0</c:v>
                </c:pt>
              </c:numCache>
            </c:numRef>
          </c:val>
          <c:smooth val="0"/>
          <c:extLst>
            <c:ext xmlns:c16="http://schemas.microsoft.com/office/drawing/2014/chart" uri="{C3380CC4-5D6E-409C-BE32-E72D297353CC}">
              <c16:uniqueId val="{00000001-0B13-4499-9351-700D65AF31F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1.5255805180594099E-2</c:v>
                </c:pt>
                <c:pt idx="1">
                  <c:v>8.3216252688925203E-3</c:v>
                </c:pt>
                <c:pt idx="2">
                  <c:v>6.51882344945623E-3</c:v>
                </c:pt>
                <c:pt idx="3">
                  <c:v>0</c:v>
                </c:pt>
                <c:pt idx="4">
                  <c:v>0</c:v>
                </c:pt>
                <c:pt idx="5">
                  <c:v>0</c:v>
                </c:pt>
                <c:pt idx="6">
                  <c:v>0</c:v>
                </c:pt>
                <c:pt idx="7">
                  <c:v>0</c:v>
                </c:pt>
                <c:pt idx="8">
                  <c:v>0</c:v>
                </c:pt>
                <c:pt idx="9">
                  <c:v>0</c:v>
                </c:pt>
                <c:pt idx="10">
                  <c:v>0</c:v>
                </c:pt>
                <c:pt idx="11">
                  <c:v>0</c:v>
                </c:pt>
                <c:pt idx="12">
                  <c:v>0</c:v>
                </c:pt>
                <c:pt idx="13">
                  <c:v>5.5369602504537797E-2</c:v>
                </c:pt>
                <c:pt idx="14">
                  <c:v>0</c:v>
                </c:pt>
                <c:pt idx="15">
                  <c:v>4.1636769153260804E-3</c:v>
                </c:pt>
                <c:pt idx="16">
                  <c:v>0</c:v>
                </c:pt>
                <c:pt idx="17">
                  <c:v>0</c:v>
                </c:pt>
                <c:pt idx="18">
                  <c:v>0</c:v>
                </c:pt>
                <c:pt idx="19">
                  <c:v>0</c:v>
                </c:pt>
                <c:pt idx="20">
                  <c:v>2.49876796857105E-3</c:v>
                </c:pt>
                <c:pt idx="21">
                  <c:v>0</c:v>
                </c:pt>
                <c:pt idx="22">
                  <c:v>0</c:v>
                </c:pt>
                <c:pt idx="23">
                  <c:v>2.91556523091277E-3</c:v>
                </c:pt>
                <c:pt idx="24">
                  <c:v>0</c:v>
                </c:pt>
                <c:pt idx="25">
                  <c:v>0</c:v>
                </c:pt>
                <c:pt idx="26">
                  <c:v>1.38850897740479E-3</c:v>
                </c:pt>
                <c:pt idx="27">
                  <c:v>0</c:v>
                </c:pt>
                <c:pt idx="28">
                  <c:v>0</c:v>
                </c:pt>
                <c:pt idx="29">
                  <c:v>0</c:v>
                </c:pt>
                <c:pt idx="30">
                  <c:v>0</c:v>
                </c:pt>
                <c:pt idx="31">
                  <c:v>0</c:v>
                </c:pt>
              </c:numCache>
            </c:numRef>
          </c:val>
          <c:smooth val="0"/>
          <c:extLst>
            <c:ext xmlns:c16="http://schemas.microsoft.com/office/drawing/2014/chart" uri="{C3380CC4-5D6E-409C-BE32-E72D297353CC}">
              <c16:uniqueId val="{00000002-0B13-4499-9351-700D65AF31F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5.1110910676167298E-2</c:v>
                </c:pt>
                <c:pt idx="1">
                  <c:v>0</c:v>
                </c:pt>
                <c:pt idx="2">
                  <c:v>0.114237614237614</c:v>
                </c:pt>
                <c:pt idx="3">
                  <c:v>0</c:v>
                </c:pt>
                <c:pt idx="4">
                  <c:v>0</c:v>
                </c:pt>
                <c:pt idx="5">
                  <c:v>0</c:v>
                </c:pt>
                <c:pt idx="6">
                  <c:v>0</c:v>
                </c:pt>
                <c:pt idx="7">
                  <c:v>0</c:v>
                </c:pt>
                <c:pt idx="8">
                  <c:v>0</c:v>
                </c:pt>
                <c:pt idx="9">
                  <c:v>0</c:v>
                </c:pt>
                <c:pt idx="10">
                  <c:v>0</c:v>
                </c:pt>
                <c:pt idx="11">
                  <c:v>0</c:v>
                </c:pt>
                <c:pt idx="12">
                  <c:v>0</c:v>
                </c:pt>
                <c:pt idx="13">
                  <c:v>0</c:v>
                </c:pt>
                <c:pt idx="14">
                  <c:v>9.1657651159995204E-2</c:v>
                </c:pt>
                <c:pt idx="15">
                  <c:v>0</c:v>
                </c:pt>
                <c:pt idx="16">
                  <c:v>0</c:v>
                </c:pt>
                <c:pt idx="17">
                  <c:v>0</c:v>
                </c:pt>
                <c:pt idx="18">
                  <c:v>0</c:v>
                </c:pt>
                <c:pt idx="19">
                  <c:v>6.6113715590816205E-2</c:v>
                </c:pt>
                <c:pt idx="20">
                  <c:v>0</c:v>
                </c:pt>
                <c:pt idx="21">
                  <c:v>6.3112339965137904E-2</c:v>
                </c:pt>
                <c:pt idx="22">
                  <c:v>0</c:v>
                </c:pt>
                <c:pt idx="23">
                  <c:v>0</c:v>
                </c:pt>
                <c:pt idx="24">
                  <c:v>0</c:v>
                </c:pt>
                <c:pt idx="25">
                  <c:v>0</c:v>
                </c:pt>
                <c:pt idx="26">
                  <c:v>6.6115702479338803E-2</c:v>
                </c:pt>
                <c:pt idx="27">
                  <c:v>0</c:v>
                </c:pt>
                <c:pt idx="28">
                  <c:v>0.111191248948191</c:v>
                </c:pt>
                <c:pt idx="29">
                  <c:v>0</c:v>
                </c:pt>
                <c:pt idx="30">
                  <c:v>9.0152357484148196E-3</c:v>
                </c:pt>
                <c:pt idx="31">
                  <c:v>0</c:v>
                </c:pt>
              </c:numCache>
            </c:numRef>
          </c:val>
          <c:smooth val="0"/>
          <c:extLst>
            <c:ext xmlns:c16="http://schemas.microsoft.com/office/drawing/2014/chart" uri="{C3380CC4-5D6E-409C-BE32-E72D297353CC}">
              <c16:uniqueId val="{00000003-0B13-4499-9351-700D65AF31FB}"/>
            </c:ext>
          </c:extLst>
        </c:ser>
        <c:dLbls>
          <c:showLegendKey val="0"/>
          <c:showVal val="0"/>
          <c:showCatName val="0"/>
          <c:showSerName val="0"/>
          <c:showPercent val="0"/>
          <c:showBubbleSize val="0"/>
        </c:dLbls>
        <c:smooth val="0"/>
        <c:axId val="401048704"/>
        <c:axId val="401049688"/>
      </c:lineChart>
      <c:dateAx>
        <c:axId val="40104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49688"/>
        <c:crosses val="autoZero"/>
        <c:auto val="1"/>
        <c:lblOffset val="100"/>
        <c:baseTimeUnit val="days"/>
      </c:dateAx>
      <c:valAx>
        <c:axId val="40104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4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2.2061674618110299E-2</c:v>
                </c:pt>
                <c:pt idx="1">
                  <c:v>9.4030151698860209E-3</c:v>
                </c:pt>
                <c:pt idx="2">
                  <c:v>2.03431858394649E-2</c:v>
                </c:pt>
              </c:numCache>
            </c:numRef>
          </c:val>
          <c:extLst>
            <c:ext xmlns:c16="http://schemas.microsoft.com/office/drawing/2014/chart" uri="{C3380CC4-5D6E-409C-BE32-E72D297353CC}">
              <c16:uniqueId val="{00000000-0BCC-44B5-9CCC-4871CC1B9190}"/>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2.6708873901041302E-2</c:v>
                </c:pt>
                <c:pt idx="2">
                  <c:v>0</c:v>
                </c:pt>
              </c:numCache>
            </c:numRef>
          </c:val>
          <c:extLst>
            <c:ext xmlns:c16="http://schemas.microsoft.com/office/drawing/2014/chart" uri="{C3380CC4-5D6E-409C-BE32-E72D297353CC}">
              <c16:uniqueId val="{00000001-0BCC-44B5-9CCC-4871CC1B9190}"/>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5.5370601402444403E-2</c:v>
                </c:pt>
                <c:pt idx="1">
                  <c:v>8.3217291443598105E-3</c:v>
                </c:pt>
                <c:pt idx="2">
                  <c:v>5.4569776504912104E-3</c:v>
                </c:pt>
              </c:numCache>
            </c:numRef>
          </c:val>
          <c:extLst>
            <c:ext xmlns:c16="http://schemas.microsoft.com/office/drawing/2014/chart" uri="{C3380CC4-5D6E-409C-BE32-E72D297353CC}">
              <c16:uniqueId val="{00000002-0BCC-44B5-9CCC-4871CC1B9190}"/>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7.3925276309467505E-2</c:v>
                </c:pt>
                <c:pt idx="1">
                  <c:v>7.3644119318287196E-2</c:v>
                </c:pt>
                <c:pt idx="2">
                  <c:v>0</c:v>
                </c:pt>
              </c:numCache>
            </c:numRef>
          </c:val>
          <c:extLst>
            <c:ext xmlns:c16="http://schemas.microsoft.com/office/drawing/2014/chart" uri="{C3380CC4-5D6E-409C-BE32-E72D297353CC}">
              <c16:uniqueId val="{00000003-0BCC-44B5-9CCC-4871CC1B9190}"/>
            </c:ext>
          </c:extLst>
        </c:ser>
        <c:dLbls>
          <c:showLegendKey val="0"/>
          <c:showVal val="0"/>
          <c:showCatName val="0"/>
          <c:showSerName val="0"/>
          <c:showPercent val="0"/>
          <c:showBubbleSize val="0"/>
        </c:dLbls>
        <c:gapWidth val="219"/>
        <c:overlap val="-27"/>
        <c:axId val="401059528"/>
        <c:axId val="401060184"/>
      </c:barChart>
      <c:catAx>
        <c:axId val="40105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60184"/>
        <c:crosses val="autoZero"/>
        <c:auto val="1"/>
        <c:lblAlgn val="ctr"/>
        <c:lblOffset val="100"/>
        <c:noMultiLvlLbl val="0"/>
      </c:catAx>
      <c:valAx>
        <c:axId val="40106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5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6.18670594733935E-2</c:v>
                </c:pt>
                <c:pt idx="11">
                  <c:v>0</c:v>
                </c:pt>
                <c:pt idx="12">
                  <c:v>0</c:v>
                </c:pt>
                <c:pt idx="13">
                  <c:v>2.2463634689744098E-2</c:v>
                </c:pt>
                <c:pt idx="14">
                  <c:v>3.2222426809059099E-3</c:v>
                </c:pt>
                <c:pt idx="15">
                  <c:v>1.47302522555699E-3</c:v>
                </c:pt>
                <c:pt idx="16">
                  <c:v>8.2857668937580606E-3</c:v>
                </c:pt>
                <c:pt idx="17">
                  <c:v>2.2003314306757501E-2</c:v>
                </c:pt>
                <c:pt idx="18">
                  <c:v>2.8355735591971999E-2</c:v>
                </c:pt>
                <c:pt idx="19">
                  <c:v>0</c:v>
                </c:pt>
                <c:pt idx="20">
                  <c:v>2.9460504511139799E-3</c:v>
                </c:pt>
                <c:pt idx="21">
                  <c:v>0</c:v>
                </c:pt>
                <c:pt idx="22">
                  <c:v>0</c:v>
                </c:pt>
                <c:pt idx="23">
                  <c:v>0</c:v>
                </c:pt>
              </c:numCache>
            </c:numRef>
          </c:val>
          <c:smooth val="0"/>
          <c:extLst>
            <c:ext xmlns:c16="http://schemas.microsoft.com/office/drawing/2014/chart" uri="{C3380CC4-5D6E-409C-BE32-E72D297353CC}">
              <c16:uniqueId val="{00000000-9350-4EF2-99C0-CF66E48EAE2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3.1315240083507299E-2</c:v>
                </c:pt>
                <c:pt idx="12">
                  <c:v>0</c:v>
                </c:pt>
                <c:pt idx="13">
                  <c:v>4.0593829737879797E-2</c:v>
                </c:pt>
                <c:pt idx="14">
                  <c:v>0</c:v>
                </c:pt>
                <c:pt idx="15">
                  <c:v>0</c:v>
                </c:pt>
                <c:pt idx="16">
                  <c:v>4.6392948271862702E-2</c:v>
                </c:pt>
                <c:pt idx="17">
                  <c:v>0</c:v>
                </c:pt>
                <c:pt idx="18">
                  <c:v>1.15982370679657E-3</c:v>
                </c:pt>
                <c:pt idx="19">
                  <c:v>0</c:v>
                </c:pt>
                <c:pt idx="20">
                  <c:v>2.3196474135931299E-2</c:v>
                </c:pt>
                <c:pt idx="21">
                  <c:v>1.5657620041753698E-2</c:v>
                </c:pt>
                <c:pt idx="22">
                  <c:v>0</c:v>
                </c:pt>
                <c:pt idx="23">
                  <c:v>0</c:v>
                </c:pt>
              </c:numCache>
            </c:numRef>
          </c:val>
          <c:smooth val="0"/>
          <c:extLst>
            <c:ext xmlns:c16="http://schemas.microsoft.com/office/drawing/2014/chart" uri="{C3380CC4-5D6E-409C-BE32-E72D297353CC}">
              <c16:uniqueId val="{00000001-9350-4EF2-99C0-CF66E48EAE2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4.7186177225730297E-3</c:v>
                </c:pt>
                <c:pt idx="17">
                  <c:v>9.7148011935327197E-3</c:v>
                </c:pt>
                <c:pt idx="18">
                  <c:v>4.0709643096708504E-3</c:v>
                </c:pt>
                <c:pt idx="19">
                  <c:v>5.5374366803136503E-2</c:v>
                </c:pt>
                <c:pt idx="20">
                  <c:v>0</c:v>
                </c:pt>
                <c:pt idx="21">
                  <c:v>0</c:v>
                </c:pt>
                <c:pt idx="22">
                  <c:v>0</c:v>
                </c:pt>
                <c:pt idx="23">
                  <c:v>0</c:v>
                </c:pt>
              </c:numCache>
            </c:numRef>
          </c:val>
          <c:smooth val="0"/>
          <c:extLst>
            <c:ext xmlns:c16="http://schemas.microsoft.com/office/drawing/2014/chart" uri="{C3380CC4-5D6E-409C-BE32-E72D297353CC}">
              <c16:uniqueId val="{00000002-9350-4EF2-99C0-CF66E48EAE2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6.9133427515104207E-2</c:v>
                </c:pt>
                <c:pt idx="17">
                  <c:v>0</c:v>
                </c:pt>
                <c:pt idx="18">
                  <c:v>0.111214644263428</c:v>
                </c:pt>
                <c:pt idx="19">
                  <c:v>0</c:v>
                </c:pt>
                <c:pt idx="20">
                  <c:v>0</c:v>
                </c:pt>
                <c:pt idx="21">
                  <c:v>0</c:v>
                </c:pt>
                <c:pt idx="22">
                  <c:v>0</c:v>
                </c:pt>
                <c:pt idx="23">
                  <c:v>0</c:v>
                </c:pt>
              </c:numCache>
            </c:numRef>
          </c:val>
          <c:smooth val="0"/>
          <c:extLst>
            <c:ext xmlns:c16="http://schemas.microsoft.com/office/drawing/2014/chart" uri="{C3380CC4-5D6E-409C-BE32-E72D297353CC}">
              <c16:uniqueId val="{00000003-9350-4EF2-99C0-CF66E48EAE20}"/>
            </c:ext>
          </c:extLst>
        </c:ser>
        <c:dLbls>
          <c:showLegendKey val="0"/>
          <c:showVal val="0"/>
          <c:showCatName val="0"/>
          <c:showSerName val="0"/>
          <c:showPercent val="0"/>
          <c:showBubbleSize val="0"/>
        </c:dLbls>
        <c:smooth val="0"/>
        <c:axId val="405633496"/>
        <c:axId val="405627264"/>
      </c:lineChart>
      <c:catAx>
        <c:axId val="40563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27264"/>
        <c:crosses val="autoZero"/>
        <c:auto val="1"/>
        <c:lblAlgn val="ctr"/>
        <c:lblOffset val="100"/>
        <c:noMultiLvlLbl val="0"/>
      </c:catAx>
      <c:valAx>
        <c:axId val="4056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3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4203-4E2D-AAFF-E6BFCA5B7F0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4203-4E2D-AAFF-E6BFCA5B7F0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4203-4E2D-AAFF-E6BFCA5B7F0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4203-4E2D-AAFF-E6BFCA5B7F09}"/>
            </c:ext>
          </c:extLst>
        </c:ser>
        <c:dLbls>
          <c:showLegendKey val="0"/>
          <c:showVal val="0"/>
          <c:showCatName val="0"/>
          <c:showSerName val="0"/>
          <c:showPercent val="0"/>
          <c:showBubbleSize val="0"/>
        </c:dLbls>
        <c:smooth val="0"/>
        <c:axId val="505703560"/>
        <c:axId val="505713728"/>
      </c:lineChart>
      <c:dateAx>
        <c:axId val="50570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13728"/>
        <c:crosses val="autoZero"/>
        <c:auto val="1"/>
        <c:lblOffset val="100"/>
        <c:baseTimeUnit val="days"/>
      </c:dateAx>
      <c:valAx>
        <c:axId val="50571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0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D189-5E00-49AF-B464-FC59D153EA6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4A81D0D-23D9-4165-B268-04F96369B84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52964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479A-62EC-446B-BECD-01EA00ECBEFA}"/>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03409FDC-FC9F-4B27-8D82-2D7DE2861F0C}"/>
              </a:ext>
            </a:extLst>
          </p:cNvPr>
          <p:cNvGraphicFramePr>
            <a:graphicFrameLocks noGrp="1"/>
          </p:cNvGraphicFramePr>
          <p:nvPr>
            <p:ph type="tbl" sz="quarter" idx="13"/>
            <p:extLst>
              <p:ext uri="{D42A27DB-BD31-4B8C-83A1-F6EECF244321}">
                <p14:modId xmlns:p14="http://schemas.microsoft.com/office/powerpoint/2010/main" val="397150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9950037"/>
                    </a:ext>
                  </a:extLst>
                </a:gridCol>
                <a:gridCol w="740664">
                  <a:extLst>
                    <a:ext uri="{9D8B030D-6E8A-4147-A177-3AD203B41FA5}">
                      <a16:colId xmlns:a16="http://schemas.microsoft.com/office/drawing/2014/main" val="657908204"/>
                    </a:ext>
                  </a:extLst>
                </a:gridCol>
                <a:gridCol w="740664">
                  <a:extLst>
                    <a:ext uri="{9D8B030D-6E8A-4147-A177-3AD203B41FA5}">
                      <a16:colId xmlns:a16="http://schemas.microsoft.com/office/drawing/2014/main" val="3628256141"/>
                    </a:ext>
                  </a:extLst>
                </a:gridCol>
                <a:gridCol w="740664">
                  <a:extLst>
                    <a:ext uri="{9D8B030D-6E8A-4147-A177-3AD203B41FA5}">
                      <a16:colId xmlns:a16="http://schemas.microsoft.com/office/drawing/2014/main" val="2587957455"/>
                    </a:ext>
                  </a:extLst>
                </a:gridCol>
                <a:gridCol w="740664">
                  <a:extLst>
                    <a:ext uri="{9D8B030D-6E8A-4147-A177-3AD203B41FA5}">
                      <a16:colId xmlns:a16="http://schemas.microsoft.com/office/drawing/2014/main" val="850610602"/>
                    </a:ext>
                  </a:extLst>
                </a:gridCol>
                <a:gridCol w="740664">
                  <a:extLst>
                    <a:ext uri="{9D8B030D-6E8A-4147-A177-3AD203B41FA5}">
                      <a16:colId xmlns:a16="http://schemas.microsoft.com/office/drawing/2014/main" val="3713679089"/>
                    </a:ext>
                  </a:extLst>
                </a:gridCol>
                <a:gridCol w="740664">
                  <a:extLst>
                    <a:ext uri="{9D8B030D-6E8A-4147-A177-3AD203B41FA5}">
                      <a16:colId xmlns:a16="http://schemas.microsoft.com/office/drawing/2014/main" val="4049541789"/>
                    </a:ext>
                  </a:extLst>
                </a:gridCol>
                <a:gridCol w="740664">
                  <a:extLst>
                    <a:ext uri="{9D8B030D-6E8A-4147-A177-3AD203B41FA5}">
                      <a16:colId xmlns:a16="http://schemas.microsoft.com/office/drawing/2014/main" val="2544952751"/>
                    </a:ext>
                  </a:extLst>
                </a:gridCol>
                <a:gridCol w="740664">
                  <a:extLst>
                    <a:ext uri="{9D8B030D-6E8A-4147-A177-3AD203B41FA5}">
                      <a16:colId xmlns:a16="http://schemas.microsoft.com/office/drawing/2014/main" val="17952097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021442318"/>
                  </a:ext>
                </a:extLst>
              </a:tr>
              <a:tr h="370840">
                <a:tc>
                  <a:txBody>
                    <a:bodyPr/>
                    <a:lstStyle/>
                    <a:p>
                      <a:r>
                        <a:rPr lang="en-US" sz="1000"/>
                        <a:t>Zanella</a:t>
                      </a:r>
                    </a:p>
                  </a:txBody>
                  <a:tcPr/>
                </a:tc>
                <a:tc>
                  <a:txBody>
                    <a:bodyPr/>
                    <a:lstStyle/>
                    <a:p>
                      <a:r>
                        <a:rPr lang="en-US" sz="1000"/>
                        <a:t>720054</a:t>
                      </a:r>
                    </a:p>
                  </a:txBody>
                  <a:tcPr/>
                </a:tc>
                <a:tc>
                  <a:txBody>
                    <a:bodyPr/>
                    <a:lstStyle/>
                    <a:p>
                      <a:r>
                        <a:rPr lang="en-US" sz="1000"/>
                        <a:t>-997</a:t>
                      </a:r>
                    </a:p>
                  </a:txBody>
                  <a:tcPr/>
                </a:tc>
                <a:tc>
                  <a:txBody>
                    <a:bodyPr/>
                    <a:lstStyle/>
                    <a:p>
                      <a:r>
                        <a:rPr lang="en-US" sz="1000"/>
                        <a:t>8</a:t>
                      </a:r>
                    </a:p>
                  </a:txBody>
                  <a:tcPr/>
                </a:tc>
                <a:tc>
                  <a:txBody>
                    <a:bodyPr/>
                    <a:lstStyle/>
                    <a:p>
                      <a:r>
                        <a:rPr lang="en-US" sz="1000"/>
                        <a:t>482</a:t>
                      </a:r>
                    </a:p>
                  </a:txBody>
                  <a:tcPr/>
                </a:tc>
                <a:tc>
                  <a:txBody>
                    <a:bodyPr/>
                    <a:lstStyle/>
                    <a:p>
                      <a:r>
                        <a:rPr lang="en-US" sz="1000"/>
                        <a:t>180</a:t>
                      </a:r>
                    </a:p>
                  </a:txBody>
                  <a:tcPr/>
                </a:tc>
                <a:tc>
                  <a:txBody>
                    <a:bodyPr/>
                    <a:lstStyle/>
                    <a:p>
                      <a:r>
                        <a:rPr lang="en-US" sz="1000"/>
                        <a:t>33</a:t>
                      </a:r>
                    </a:p>
                  </a:txBody>
                  <a:tcPr/>
                </a:tc>
                <a:tc>
                  <a:txBody>
                    <a:bodyPr/>
                    <a:lstStyle/>
                    <a:p>
                      <a:r>
                        <a:rPr lang="en-US" sz="1000"/>
                        <a:t>0</a:t>
                      </a:r>
                    </a:p>
                  </a:txBody>
                  <a:tcPr/>
                </a:tc>
                <a:tc>
                  <a:txBody>
                    <a:bodyPr/>
                    <a:lstStyle/>
                    <a:p>
                      <a:r>
                        <a:rPr lang="en-US" sz="1000"/>
                        <a:t>0.0121 %</a:t>
                      </a:r>
                    </a:p>
                  </a:txBody>
                  <a:tcPr/>
                </a:tc>
                <a:extLst>
                  <a:ext uri="{0D108BD9-81ED-4DB2-BD59-A6C34878D82A}">
                    <a16:rowId xmlns:a16="http://schemas.microsoft.com/office/drawing/2014/main" val="3676550177"/>
                  </a:ext>
                </a:extLst>
              </a:tr>
              <a:tr h="370840">
                <a:tc>
                  <a:txBody>
                    <a:bodyPr/>
                    <a:lstStyle/>
                    <a:p>
                      <a:r>
                        <a:rPr lang="en-US" sz="1000"/>
                        <a:t>Motomel</a:t>
                      </a:r>
                    </a:p>
                  </a:txBody>
                  <a:tcPr/>
                </a:tc>
                <a:tc>
                  <a:txBody>
                    <a:bodyPr/>
                    <a:lstStyle/>
                    <a:p>
                      <a:r>
                        <a:rPr lang="en-US" sz="1000"/>
                        <a:t>272264</a:t>
                      </a:r>
                    </a:p>
                  </a:txBody>
                  <a:tcPr/>
                </a:tc>
                <a:tc>
                  <a:txBody>
                    <a:bodyPr/>
                    <a:lstStyle/>
                    <a:p>
                      <a:r>
                        <a:rPr lang="en-US" sz="1000"/>
                        <a:t>1445</a:t>
                      </a:r>
                    </a:p>
                  </a:txBody>
                  <a:tcPr/>
                </a:tc>
                <a:tc>
                  <a:txBody>
                    <a:bodyPr/>
                    <a:lstStyle/>
                    <a:p>
                      <a:r>
                        <a:rPr lang="en-US" sz="1000"/>
                        <a:t>18</a:t>
                      </a:r>
                    </a:p>
                  </a:txBody>
                  <a:tcPr/>
                </a:tc>
                <a:tc>
                  <a:txBody>
                    <a:bodyPr/>
                    <a:lstStyle/>
                    <a:p>
                      <a:r>
                        <a:rPr lang="en-US" sz="1000"/>
                        <a:t>436</a:t>
                      </a:r>
                    </a:p>
                  </a:txBody>
                  <a:tcPr/>
                </a:tc>
                <a:tc>
                  <a:txBody>
                    <a:bodyPr/>
                    <a:lstStyle/>
                    <a:p>
                      <a:r>
                        <a:rPr lang="en-US" sz="1000"/>
                        <a:t>201</a:t>
                      </a:r>
                    </a:p>
                  </a:txBody>
                  <a:tcPr/>
                </a:tc>
                <a:tc>
                  <a:txBody>
                    <a:bodyPr/>
                    <a:lstStyle/>
                    <a:p>
                      <a:r>
                        <a:rPr lang="en-US" sz="1000"/>
                        <a:t>45</a:t>
                      </a:r>
                    </a:p>
                  </a:txBody>
                  <a:tcPr/>
                </a:tc>
                <a:tc>
                  <a:txBody>
                    <a:bodyPr/>
                    <a:lstStyle/>
                    <a:p>
                      <a:r>
                        <a:rPr lang="en-US" sz="1000"/>
                        <a:t>0</a:t>
                      </a:r>
                    </a:p>
                  </a:txBody>
                  <a:tcPr/>
                </a:tc>
                <a:tc>
                  <a:txBody>
                    <a:bodyPr/>
                    <a:lstStyle/>
                    <a:p>
                      <a:r>
                        <a:rPr lang="en-US" sz="1000"/>
                        <a:t>0.0140 %</a:t>
                      </a:r>
                    </a:p>
                  </a:txBody>
                  <a:tcPr/>
                </a:tc>
                <a:extLst>
                  <a:ext uri="{0D108BD9-81ED-4DB2-BD59-A6C34878D82A}">
                    <a16:rowId xmlns:a16="http://schemas.microsoft.com/office/drawing/2014/main" val="4257854605"/>
                  </a:ext>
                </a:extLst>
              </a:tr>
              <a:tr h="370840">
                <a:tc>
                  <a:txBody>
                    <a:bodyPr/>
                    <a:lstStyle/>
                    <a:p>
                      <a:r>
                        <a:rPr lang="en-US" sz="1000"/>
                        <a:t>Corven Motos</a:t>
                      </a:r>
                    </a:p>
                  </a:txBody>
                  <a:tcPr/>
                </a:tc>
                <a:tc>
                  <a:txBody>
                    <a:bodyPr/>
                    <a:lstStyle/>
                    <a:p>
                      <a:r>
                        <a:rPr lang="en-US" sz="1000"/>
                        <a:t>87068</a:t>
                      </a:r>
                    </a:p>
                  </a:txBody>
                  <a:tcPr/>
                </a:tc>
                <a:tc>
                  <a:txBody>
                    <a:bodyPr/>
                    <a:lstStyle/>
                    <a:p>
                      <a:r>
                        <a:rPr lang="en-US" sz="1000"/>
                        <a:t>1695</a:t>
                      </a:r>
                    </a:p>
                  </a:txBody>
                  <a:tcPr/>
                </a:tc>
                <a:tc>
                  <a:txBody>
                    <a:bodyPr/>
                    <a:lstStyle/>
                    <a:p>
                      <a:r>
                        <a:rPr lang="en-US" sz="1000"/>
                        <a:t>8</a:t>
                      </a:r>
                    </a:p>
                  </a:txBody>
                  <a:tcPr/>
                </a:tc>
                <a:tc>
                  <a:txBody>
                    <a:bodyPr/>
                    <a:lstStyle/>
                    <a:p>
                      <a:r>
                        <a:rPr lang="en-US" sz="1000"/>
                        <a:t>141</a:t>
                      </a:r>
                    </a:p>
                  </a:txBody>
                  <a:tcPr/>
                </a:tc>
                <a:tc>
                  <a:txBody>
                    <a:bodyPr/>
                    <a:lstStyle/>
                    <a:p>
                      <a:r>
                        <a:rPr lang="en-US" sz="1000"/>
                        <a:t>30</a:t>
                      </a:r>
                    </a:p>
                  </a:txBody>
                  <a:tcPr/>
                </a:tc>
                <a:tc>
                  <a:txBody>
                    <a:bodyPr/>
                    <a:lstStyle/>
                    <a:p>
                      <a:r>
                        <a:rPr lang="en-US" sz="1000"/>
                        <a:t>14</a:t>
                      </a:r>
                    </a:p>
                  </a:txBody>
                  <a:tcPr/>
                </a:tc>
                <a:tc>
                  <a:txBody>
                    <a:bodyPr/>
                    <a:lstStyle/>
                    <a:p>
                      <a:r>
                        <a:rPr lang="en-US" sz="1000"/>
                        <a:t>1</a:t>
                      </a:r>
                    </a:p>
                  </a:txBody>
                  <a:tcPr/>
                </a:tc>
                <a:tc>
                  <a:txBody>
                    <a:bodyPr/>
                    <a:lstStyle/>
                    <a:p>
                      <a:r>
                        <a:rPr lang="en-US" sz="1000"/>
                        <a:t>0.0268 %</a:t>
                      </a:r>
                    </a:p>
                  </a:txBody>
                  <a:tcPr/>
                </a:tc>
                <a:extLst>
                  <a:ext uri="{0D108BD9-81ED-4DB2-BD59-A6C34878D82A}">
                    <a16:rowId xmlns:a16="http://schemas.microsoft.com/office/drawing/2014/main" val="1061433141"/>
                  </a:ext>
                </a:extLst>
              </a:tr>
              <a:tr h="370840">
                <a:tc>
                  <a:txBody>
                    <a:bodyPr/>
                    <a:lstStyle/>
                    <a:p>
                      <a:r>
                        <a:rPr lang="en-US" sz="1000"/>
                        <a:t>Gilera Motors Argentina</a:t>
                      </a:r>
                    </a:p>
                  </a:txBody>
                  <a:tcPr/>
                </a:tc>
                <a:tc>
                  <a:txBody>
                    <a:bodyPr/>
                    <a:lstStyle/>
                    <a:p>
                      <a:r>
                        <a:rPr lang="en-US" sz="1000"/>
                        <a:t>33278</a:t>
                      </a:r>
                    </a:p>
                  </a:txBody>
                  <a:tcPr/>
                </a:tc>
                <a:tc>
                  <a:txBody>
                    <a:bodyPr/>
                    <a:lstStyle/>
                    <a:p>
                      <a:r>
                        <a:rPr lang="en-US" sz="1000"/>
                        <a:t>17</a:t>
                      </a:r>
                    </a:p>
                  </a:txBody>
                  <a:tcPr/>
                </a:tc>
                <a:tc>
                  <a:txBody>
                    <a:bodyPr/>
                    <a:lstStyle/>
                    <a:p>
                      <a:r>
                        <a:rPr lang="en-US" sz="1000"/>
                        <a:t>9</a:t>
                      </a:r>
                    </a:p>
                  </a:txBody>
                  <a:tcPr/>
                </a:tc>
                <a:tc>
                  <a:txBody>
                    <a:bodyPr/>
                    <a:lstStyle/>
                    <a:p>
                      <a:r>
                        <a:rPr lang="en-US" sz="1000"/>
                        <a:t>167</a:t>
                      </a:r>
                    </a:p>
                  </a:txBody>
                  <a:tcPr/>
                </a:tc>
                <a:tc>
                  <a:txBody>
                    <a:bodyPr/>
                    <a:lstStyle/>
                    <a:p>
                      <a:r>
                        <a:rPr lang="en-US" sz="1000"/>
                        <a:t>19</a:t>
                      </a:r>
                    </a:p>
                  </a:txBody>
                  <a:tcPr/>
                </a:tc>
                <a:tc>
                  <a:txBody>
                    <a:bodyPr/>
                    <a:lstStyle/>
                    <a:p>
                      <a:r>
                        <a:rPr lang="en-US" sz="1000"/>
                        <a:t>35</a:t>
                      </a:r>
                    </a:p>
                  </a:txBody>
                  <a:tcPr/>
                </a:tc>
                <a:tc>
                  <a:txBody>
                    <a:bodyPr/>
                    <a:lstStyle/>
                    <a:p>
                      <a:r>
                        <a:rPr lang="en-US" sz="1000"/>
                        <a:t>0</a:t>
                      </a:r>
                    </a:p>
                  </a:txBody>
                  <a:tcPr/>
                </a:tc>
                <a:tc>
                  <a:txBody>
                    <a:bodyPr/>
                    <a:lstStyle/>
                    <a:p>
                      <a:r>
                        <a:rPr lang="en-US" sz="1000"/>
                        <a:t>0.0738 %</a:t>
                      </a:r>
                    </a:p>
                  </a:txBody>
                  <a:tcPr/>
                </a:tc>
                <a:extLst>
                  <a:ext uri="{0D108BD9-81ED-4DB2-BD59-A6C34878D82A}">
                    <a16:rowId xmlns:a16="http://schemas.microsoft.com/office/drawing/2014/main" val="4116699830"/>
                  </a:ext>
                </a:extLst>
              </a:tr>
            </a:tbl>
          </a:graphicData>
        </a:graphic>
      </p:graphicFrame>
      <p:sp>
        <p:nvSpPr>
          <p:cNvPr id="4" name="Text Placeholder 3">
            <a:extLst>
              <a:ext uri="{FF2B5EF4-FFF2-40B4-BE49-F238E27FC236}">
                <a16:creationId xmlns:a16="http://schemas.microsoft.com/office/drawing/2014/main" id="{6C281520-6A31-4285-ABD5-27F3A34891C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851218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B244-FE20-4B7F-BADE-A9170F996DBC}"/>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F468E0DC-2DCC-4980-AAA8-311CCD289B5D}"/>
              </a:ext>
            </a:extLst>
          </p:cNvPr>
          <p:cNvGraphicFramePr>
            <a:graphicFrameLocks noGrp="1"/>
          </p:cNvGraphicFramePr>
          <p:nvPr>
            <p:ph type="chart" sz="quarter" idx="13"/>
            <p:extLst>
              <p:ext uri="{D42A27DB-BD31-4B8C-83A1-F6EECF244321}">
                <p14:modId xmlns:p14="http://schemas.microsoft.com/office/powerpoint/2010/main" val="1364367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C8312-4437-40EB-B9E8-8457DEBC336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7F3950C6-822B-4214-A3CF-E6AF8BAC78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683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E51A-1999-4BAF-A38A-296784A6E1CB}"/>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E558FABC-05EA-4B91-AF69-AB999A5795B6}"/>
              </a:ext>
            </a:extLst>
          </p:cNvPr>
          <p:cNvGraphicFramePr>
            <a:graphicFrameLocks noGrp="1"/>
          </p:cNvGraphicFramePr>
          <p:nvPr>
            <p:ph type="chart" sz="quarter" idx="13"/>
            <p:extLst>
              <p:ext uri="{D42A27DB-BD31-4B8C-83A1-F6EECF244321}">
                <p14:modId xmlns:p14="http://schemas.microsoft.com/office/powerpoint/2010/main" val="4178531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DA5B6-1BFD-4EF3-8F91-995862919E9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21B7278-BF31-4110-9638-9F6C6D435A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37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5303-D90A-4C2E-875B-B8027F18070B}"/>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4F8A6BFF-AB21-4E65-A59E-7A706AC3FAF3}"/>
              </a:ext>
            </a:extLst>
          </p:cNvPr>
          <p:cNvGraphicFramePr>
            <a:graphicFrameLocks noGrp="1"/>
          </p:cNvGraphicFramePr>
          <p:nvPr>
            <p:ph type="chart" sz="quarter" idx="13"/>
            <p:extLst>
              <p:ext uri="{D42A27DB-BD31-4B8C-83A1-F6EECF244321}">
                <p14:modId xmlns:p14="http://schemas.microsoft.com/office/powerpoint/2010/main" val="3552706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0CF53B-5C01-41D5-86D7-3431603D35B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F969F5FA-E449-439E-8B2D-654F3986D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66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D2C9D-46B6-410A-A9FB-B9F6441EF68A}"/>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8276095D-6D9D-4A4A-8A93-70E5BD05BD7D}"/>
              </a:ext>
            </a:extLst>
          </p:cNvPr>
          <p:cNvGraphicFramePr>
            <a:graphicFrameLocks noGrp="1"/>
          </p:cNvGraphicFramePr>
          <p:nvPr>
            <p:ph type="chart" sz="quarter" idx="13"/>
            <p:extLst>
              <p:ext uri="{D42A27DB-BD31-4B8C-83A1-F6EECF244321}">
                <p14:modId xmlns:p14="http://schemas.microsoft.com/office/powerpoint/2010/main" val="3058923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F882E-59F4-46DD-8945-8951D049DC1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7E776DE-E078-48FB-A573-CDC49E245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031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5B3E-B2EC-44BA-A13C-989ED9CDE2D4}"/>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EA400979-CB3B-43CB-9B7F-594EEC11141E}"/>
              </a:ext>
            </a:extLst>
          </p:cNvPr>
          <p:cNvGraphicFramePr>
            <a:graphicFrameLocks noGrp="1"/>
          </p:cNvGraphicFramePr>
          <p:nvPr>
            <p:ph type="chart" sz="quarter" idx="13"/>
            <p:extLst>
              <p:ext uri="{D42A27DB-BD31-4B8C-83A1-F6EECF244321}">
                <p14:modId xmlns:p14="http://schemas.microsoft.com/office/powerpoint/2010/main" val="1038412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AB005-E829-4E83-BCBA-B6264946ED3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FA3963BD-28DA-477D-93A2-79DD3FA50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936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CB45D-0DEC-4048-A4E3-31B6B382D707}"/>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E8EB3CAC-8BAA-4052-B4FD-EB909356669F}"/>
              </a:ext>
            </a:extLst>
          </p:cNvPr>
          <p:cNvGraphicFramePr>
            <a:graphicFrameLocks noGrp="1"/>
          </p:cNvGraphicFramePr>
          <p:nvPr>
            <p:ph type="chart" sz="quarter" idx="13"/>
            <p:extLst>
              <p:ext uri="{D42A27DB-BD31-4B8C-83A1-F6EECF244321}">
                <p14:modId xmlns:p14="http://schemas.microsoft.com/office/powerpoint/2010/main" val="2126335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F268D-C1D8-43D9-9B51-2027E7A7A8F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AF5073F-5CDD-49D3-8C30-5C8F5C4E3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114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DF78-C188-4494-905D-6AA03D89C31F}"/>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D86B66B9-75B7-402C-B4CF-93C8B2900244}"/>
              </a:ext>
            </a:extLst>
          </p:cNvPr>
          <p:cNvGraphicFramePr>
            <a:graphicFrameLocks noGrp="1"/>
          </p:cNvGraphicFramePr>
          <p:nvPr>
            <p:ph type="chart" sz="quarter" idx="13"/>
            <p:extLst>
              <p:ext uri="{D42A27DB-BD31-4B8C-83A1-F6EECF244321}">
                <p14:modId xmlns:p14="http://schemas.microsoft.com/office/powerpoint/2010/main" val="1199297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BA5A7-9F37-424D-8093-E6E25C86559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EC99505-4044-43DD-AE03-DA955CAEA8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694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C1A8-FB3C-475D-9E58-90390894E21F}"/>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7208F308-8016-4363-B1F6-6EA3364BE6F2}"/>
              </a:ext>
            </a:extLst>
          </p:cNvPr>
          <p:cNvGraphicFramePr>
            <a:graphicFrameLocks noGrp="1"/>
          </p:cNvGraphicFramePr>
          <p:nvPr>
            <p:ph type="chart" sz="quarter" idx="13"/>
            <p:extLst>
              <p:ext uri="{D42A27DB-BD31-4B8C-83A1-F6EECF244321}">
                <p14:modId xmlns:p14="http://schemas.microsoft.com/office/powerpoint/2010/main" val="3553738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696D0-7428-483B-81AE-5C3F3C5FD2B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AF31DBA-5ABE-44E9-9CB4-58AF0B036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02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0EB3D-44B8-4F4C-8C3E-39C1D43FCED7}"/>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79E1E080-CAB3-4076-B749-73FC45DCE7EA}"/>
              </a:ext>
            </a:extLst>
          </p:cNvPr>
          <p:cNvGraphicFramePr>
            <a:graphicFrameLocks noGrp="1"/>
          </p:cNvGraphicFramePr>
          <p:nvPr>
            <p:ph type="chart" sz="quarter" idx="13"/>
            <p:extLst>
              <p:ext uri="{D42A27DB-BD31-4B8C-83A1-F6EECF244321}">
                <p14:modId xmlns:p14="http://schemas.microsoft.com/office/powerpoint/2010/main" val="208112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E48D0-C0DF-4938-995F-D48A079816D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53E8F42-5D46-4751-B97D-B44110D73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541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BB1C5-0A56-4054-BA4D-B216A02229DC}"/>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9481EBBC-1D7B-4E8C-98BE-437A3E232EB4}"/>
              </a:ext>
            </a:extLst>
          </p:cNvPr>
          <p:cNvGraphicFramePr>
            <a:graphicFrameLocks noGrp="1"/>
          </p:cNvGraphicFramePr>
          <p:nvPr>
            <p:ph type="chart" sz="quarter" idx="13"/>
            <p:extLst>
              <p:ext uri="{D42A27DB-BD31-4B8C-83A1-F6EECF244321}">
                <p14:modId xmlns:p14="http://schemas.microsoft.com/office/powerpoint/2010/main" val="3627074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405A2-1455-4B43-ADB2-A50C724AF458}"/>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11DD640-04A7-45ED-B2D3-6AA491C01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586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9282E-B02A-4DD5-B6BF-A5BEFFB20465}"/>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00C1DE66-44CC-403D-A9E9-7969F68644C8}"/>
              </a:ext>
            </a:extLst>
          </p:cNvPr>
          <p:cNvGraphicFramePr>
            <a:graphicFrameLocks noGrp="1"/>
          </p:cNvGraphicFramePr>
          <p:nvPr>
            <p:ph type="chart" sz="quarter" idx="13"/>
            <p:extLst>
              <p:ext uri="{D42A27DB-BD31-4B8C-83A1-F6EECF244321}">
                <p14:modId xmlns:p14="http://schemas.microsoft.com/office/powerpoint/2010/main" val="311777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0AB2E3-73A1-4ECE-B700-053C8F25919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F46E3A0-6A66-47A8-AF5C-B024900042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832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C5C6-ABA5-4514-980E-0AE9D8C0E45B}"/>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C886AABD-BC81-4D1E-81EC-83B21C9CE151}"/>
              </a:ext>
            </a:extLst>
          </p:cNvPr>
          <p:cNvGraphicFramePr>
            <a:graphicFrameLocks noGrp="1"/>
          </p:cNvGraphicFramePr>
          <p:nvPr>
            <p:ph type="chart" sz="quarter" idx="13"/>
            <p:extLst>
              <p:ext uri="{D42A27DB-BD31-4B8C-83A1-F6EECF244321}">
                <p14:modId xmlns:p14="http://schemas.microsoft.com/office/powerpoint/2010/main" val="556283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9330E-2927-445C-8F26-37CCCFAA772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C5AAB1B-BA6B-42F6-A09A-B6058E8E0C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79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F397-F457-4579-AC49-C8496B0CACE2}"/>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B64CA22E-E124-41C7-A054-E4C1BA74FBFE}"/>
              </a:ext>
            </a:extLst>
          </p:cNvPr>
          <p:cNvGraphicFramePr>
            <a:graphicFrameLocks noGrp="1"/>
          </p:cNvGraphicFramePr>
          <p:nvPr>
            <p:ph type="chart" sz="quarter" idx="13"/>
            <p:extLst>
              <p:ext uri="{D42A27DB-BD31-4B8C-83A1-F6EECF244321}">
                <p14:modId xmlns:p14="http://schemas.microsoft.com/office/powerpoint/2010/main" val="278686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1CA1D-BBCE-44B0-92CA-224ED653CEC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55362E7-4A9F-46DD-A5F7-D3FD8E00D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815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994F-5EA3-472B-A01B-2320C74B190E}"/>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58DB0C47-A9E6-41CB-9C17-E5A2B051D68E}"/>
              </a:ext>
            </a:extLst>
          </p:cNvPr>
          <p:cNvGraphicFramePr>
            <a:graphicFrameLocks noGrp="1"/>
          </p:cNvGraphicFramePr>
          <p:nvPr>
            <p:ph type="chart" sz="quarter" idx="13"/>
            <p:extLst>
              <p:ext uri="{D42A27DB-BD31-4B8C-83A1-F6EECF244321}">
                <p14:modId xmlns:p14="http://schemas.microsoft.com/office/powerpoint/2010/main" val="1353817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A32CFF-B456-4394-955B-85EBFEF7CC9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C252ACE-AFD9-4EE9-975B-A98189F10A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867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7D3E2-71E4-481F-9767-34DE416EDB72}"/>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C0B8F80E-BC8C-48D4-BC29-C4D8A08FF9F6}"/>
              </a:ext>
            </a:extLst>
          </p:cNvPr>
          <p:cNvGraphicFramePr>
            <a:graphicFrameLocks noGrp="1"/>
          </p:cNvGraphicFramePr>
          <p:nvPr>
            <p:ph type="chart" sz="quarter" idx="13"/>
            <p:extLst>
              <p:ext uri="{D42A27DB-BD31-4B8C-83A1-F6EECF244321}">
                <p14:modId xmlns:p14="http://schemas.microsoft.com/office/powerpoint/2010/main" val="967110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D5897-91FF-41F2-BABA-6A85D514AF5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0A08C76-3F06-4272-BF35-290AF0E282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460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F8CE5-1540-4D12-88C7-90D1F1B6880B}"/>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6BE12D4C-9AE7-4C87-8A81-DFF8A1007B33}"/>
              </a:ext>
            </a:extLst>
          </p:cNvPr>
          <p:cNvGraphicFramePr>
            <a:graphicFrameLocks noGrp="1"/>
          </p:cNvGraphicFramePr>
          <p:nvPr>
            <p:ph type="chart" sz="quarter" idx="13"/>
            <p:extLst>
              <p:ext uri="{D42A27DB-BD31-4B8C-83A1-F6EECF244321}">
                <p14:modId xmlns:p14="http://schemas.microsoft.com/office/powerpoint/2010/main" val="3336680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895999-E963-4AB6-AA32-A7B154707B2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55C3CA4-D2A3-47DB-A7F1-3209F8C1C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23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A77B-C5AC-4BCE-A5E0-DCAF63C8ED38}"/>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C6B15C94-42AD-4BD1-A315-9401EAD3ED92}"/>
              </a:ext>
            </a:extLst>
          </p:cNvPr>
          <p:cNvGraphicFramePr>
            <a:graphicFrameLocks noGrp="1"/>
          </p:cNvGraphicFramePr>
          <p:nvPr>
            <p:ph type="chart" sz="quarter" idx="13"/>
            <p:extLst>
              <p:ext uri="{D42A27DB-BD31-4B8C-83A1-F6EECF244321}">
                <p14:modId xmlns:p14="http://schemas.microsoft.com/office/powerpoint/2010/main" val="2262602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D9BEB-E456-40EE-964E-5DC1D6A589E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8063641-1F17-41AF-A601-243B96F9A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4322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409C-C685-403B-B71E-5FD41FA7D79E}"/>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6812DB88-17EA-4BB2-9E69-7B145FD9B3E7}"/>
              </a:ext>
            </a:extLst>
          </p:cNvPr>
          <p:cNvGraphicFramePr>
            <a:graphicFrameLocks noGrp="1"/>
          </p:cNvGraphicFramePr>
          <p:nvPr>
            <p:ph type="chart" sz="quarter" idx="13"/>
            <p:extLst>
              <p:ext uri="{D42A27DB-BD31-4B8C-83A1-F6EECF244321}">
                <p14:modId xmlns:p14="http://schemas.microsoft.com/office/powerpoint/2010/main" val="227953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06E2A-1EC0-401C-BDB5-E99CEA41595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F1B0B7E-FE0C-45FB-8111-2BB73AB74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228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5743-A83D-47D8-B141-4A9AD00AF570}"/>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63F0B397-22CB-4C97-8030-CA793670125C}"/>
              </a:ext>
            </a:extLst>
          </p:cNvPr>
          <p:cNvGraphicFramePr>
            <a:graphicFrameLocks noGrp="1"/>
          </p:cNvGraphicFramePr>
          <p:nvPr>
            <p:ph type="tbl" sz="quarter" idx="13"/>
            <p:extLst>
              <p:ext uri="{D42A27DB-BD31-4B8C-83A1-F6EECF244321}">
                <p14:modId xmlns:p14="http://schemas.microsoft.com/office/powerpoint/2010/main" val="389718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1362957"/>
                    </a:ext>
                  </a:extLst>
                </a:gridCol>
                <a:gridCol w="1152144">
                  <a:extLst>
                    <a:ext uri="{9D8B030D-6E8A-4147-A177-3AD203B41FA5}">
                      <a16:colId xmlns:a16="http://schemas.microsoft.com/office/drawing/2014/main" val="4214616627"/>
                    </a:ext>
                  </a:extLst>
                </a:gridCol>
                <a:gridCol w="1152144">
                  <a:extLst>
                    <a:ext uri="{9D8B030D-6E8A-4147-A177-3AD203B41FA5}">
                      <a16:colId xmlns:a16="http://schemas.microsoft.com/office/drawing/2014/main" val="665540522"/>
                    </a:ext>
                  </a:extLst>
                </a:gridCol>
                <a:gridCol w="1152144">
                  <a:extLst>
                    <a:ext uri="{9D8B030D-6E8A-4147-A177-3AD203B41FA5}">
                      <a16:colId xmlns:a16="http://schemas.microsoft.com/office/drawing/2014/main" val="450688115"/>
                    </a:ext>
                  </a:extLst>
                </a:gridCol>
                <a:gridCol w="1152144">
                  <a:extLst>
                    <a:ext uri="{9D8B030D-6E8A-4147-A177-3AD203B41FA5}">
                      <a16:colId xmlns:a16="http://schemas.microsoft.com/office/drawing/2014/main" val="243665800"/>
                    </a:ext>
                  </a:extLst>
                </a:gridCol>
                <a:gridCol w="1152144">
                  <a:extLst>
                    <a:ext uri="{9D8B030D-6E8A-4147-A177-3AD203B41FA5}">
                      <a16:colId xmlns:a16="http://schemas.microsoft.com/office/drawing/2014/main" val="302012941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697450714"/>
                  </a:ext>
                </a:extLst>
              </a:tr>
              <a:tr h="370840">
                <a:tc>
                  <a:txBody>
                    <a:bodyPr/>
                    <a:lstStyle/>
                    <a:p>
                      <a:r>
                        <a:rPr lang="en-US" sz="1000"/>
                        <a:t>#Gilera</a:t>
                      </a:r>
                    </a:p>
                  </a:txBody>
                  <a:tcPr/>
                </a:tc>
                <a:tc>
                  <a:txBody>
                    <a:bodyPr/>
                    <a:lstStyle/>
                    <a:p>
                      <a:r>
                        <a:rPr lang="en-US" sz="1000"/>
                        <a:t>16</a:t>
                      </a:r>
                    </a:p>
                  </a:txBody>
                  <a:tcPr/>
                </a:tc>
                <a:tc>
                  <a:txBody>
                    <a:bodyPr/>
                    <a:lstStyle/>
                    <a:p>
                      <a:r>
                        <a:rPr lang="en-US" sz="1000"/>
                        <a:t>20.5625</a:t>
                      </a:r>
                    </a:p>
                  </a:txBody>
                  <a:tcPr/>
                </a:tc>
                <a:tc>
                  <a:txBody>
                    <a:bodyPr/>
                    <a:lstStyle/>
                    <a:p>
                      <a:r>
                        <a:rPr lang="en-US" sz="1000"/>
                        <a:t>2.5</a:t>
                      </a:r>
                    </a:p>
                  </a:txBody>
                  <a:tcPr/>
                </a:tc>
                <a:tc>
                  <a:txBody>
                    <a:bodyPr/>
                    <a:lstStyle/>
                    <a:p>
                      <a:r>
                        <a:rPr lang="en-US" sz="1000"/>
                        <a:t>4.125</a:t>
                      </a:r>
                    </a:p>
                  </a:txBody>
                  <a:tcPr/>
                </a:tc>
                <a:tc>
                  <a:txBody>
                    <a:bodyPr/>
                    <a:lstStyle/>
                    <a:p>
                      <a:r>
                        <a:rPr lang="en-US" sz="1000"/>
                        <a:t>27.1875</a:t>
                      </a:r>
                    </a:p>
                  </a:txBody>
                  <a:tcPr/>
                </a:tc>
                <a:extLst>
                  <a:ext uri="{0D108BD9-81ED-4DB2-BD59-A6C34878D82A}">
                    <a16:rowId xmlns:a16="http://schemas.microsoft.com/office/drawing/2014/main" val="1914939727"/>
                  </a:ext>
                </a:extLst>
              </a:tr>
              <a:tr h="370840">
                <a:tc>
                  <a:txBody>
                    <a:bodyPr/>
                    <a:lstStyle/>
                    <a:p>
                      <a:r>
                        <a:rPr lang="en-US" sz="1000"/>
                        <a:t>#MotomelTeBanca</a:t>
                      </a:r>
                    </a:p>
                  </a:txBody>
                  <a:tcPr/>
                </a:tc>
                <a:tc>
                  <a:txBody>
                    <a:bodyPr/>
                    <a:lstStyle/>
                    <a:p>
                      <a:r>
                        <a:rPr lang="en-US" sz="1000"/>
                        <a:t>10</a:t>
                      </a:r>
                    </a:p>
                  </a:txBody>
                  <a:tcPr/>
                </a:tc>
                <a:tc>
                  <a:txBody>
                    <a:bodyPr/>
                    <a:lstStyle/>
                    <a:p>
                      <a:r>
                        <a:rPr lang="en-US" sz="1000"/>
                        <a:t>17</a:t>
                      </a:r>
                    </a:p>
                  </a:txBody>
                  <a:tcPr/>
                </a:tc>
                <a:tc>
                  <a:txBody>
                    <a:bodyPr/>
                    <a:lstStyle/>
                    <a:p>
                      <a:r>
                        <a:rPr lang="en-US" sz="1000"/>
                        <a:t>16.3</a:t>
                      </a:r>
                    </a:p>
                  </a:txBody>
                  <a:tcPr/>
                </a:tc>
                <a:tc>
                  <a:txBody>
                    <a:bodyPr/>
                    <a:lstStyle/>
                    <a:p>
                      <a:r>
                        <a:rPr lang="en-US" sz="1000"/>
                        <a:t>1.3</a:t>
                      </a:r>
                    </a:p>
                  </a:txBody>
                  <a:tcPr/>
                </a:tc>
                <a:tc>
                  <a:txBody>
                    <a:bodyPr/>
                    <a:lstStyle/>
                    <a:p>
                      <a:r>
                        <a:rPr lang="en-US" sz="1000"/>
                        <a:t>34.6</a:t>
                      </a:r>
                    </a:p>
                  </a:txBody>
                  <a:tcPr/>
                </a:tc>
                <a:extLst>
                  <a:ext uri="{0D108BD9-81ED-4DB2-BD59-A6C34878D82A}">
                    <a16:rowId xmlns:a16="http://schemas.microsoft.com/office/drawing/2014/main" val="2719825857"/>
                  </a:ext>
                </a:extLst>
              </a:tr>
              <a:tr h="370840">
                <a:tc>
                  <a:txBody>
                    <a:bodyPr/>
                    <a:lstStyle/>
                    <a:p>
                      <a:r>
                        <a:rPr lang="en-US" sz="1000"/>
                        <a:t>#GileraMotors</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1279277960"/>
                  </a:ext>
                </a:extLst>
              </a:tr>
              <a:tr h="370840">
                <a:tc>
                  <a:txBody>
                    <a:bodyPr/>
                    <a:lstStyle/>
                    <a:p>
                      <a:r>
                        <a:rPr lang="en-US" sz="1000"/>
                        <a:t>#GileraArgentina</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2620636405"/>
                  </a:ext>
                </a:extLst>
              </a:tr>
              <a:tr h="370840">
                <a:tc>
                  <a:txBody>
                    <a:bodyPr/>
                    <a:lstStyle/>
                    <a:p>
                      <a:r>
                        <a:rPr lang="en-US" sz="1000"/>
                        <a:t>#InfinitosCaminosTeEsperan</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1193607460"/>
                  </a:ext>
                </a:extLst>
              </a:tr>
              <a:tr h="370840">
                <a:tc>
                  <a:txBody>
                    <a:bodyPr/>
                    <a:lstStyle/>
                    <a:p>
                      <a:r>
                        <a:rPr lang="en-US" sz="1000"/>
                        <a:t>#motos</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1172620280"/>
                  </a:ext>
                </a:extLst>
              </a:tr>
              <a:tr h="370840">
                <a:tc>
                  <a:txBody>
                    <a:bodyPr/>
                    <a:lstStyle/>
                    <a:p>
                      <a:r>
                        <a:rPr lang="en-US" sz="1000"/>
                        <a:t>#0km</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3520809202"/>
                  </a:ext>
                </a:extLst>
              </a:tr>
              <a:tr h="370840">
                <a:tc>
                  <a:txBody>
                    <a:bodyPr/>
                    <a:lstStyle/>
                    <a:p>
                      <a:r>
                        <a:rPr lang="en-US" sz="1000"/>
                        <a:t>#LaMarcadeSiempre</a:t>
                      </a:r>
                    </a:p>
                  </a:txBody>
                  <a:tcPr/>
                </a:tc>
                <a:tc>
                  <a:txBody>
                    <a:bodyPr/>
                    <a:lstStyle/>
                    <a:p>
                      <a:r>
                        <a:rPr lang="en-US" sz="1000"/>
                        <a:t>9</a:t>
                      </a:r>
                    </a:p>
                  </a:txBody>
                  <a:tcPr/>
                </a:tc>
                <a:tc>
                  <a:txBody>
                    <a:bodyPr/>
                    <a:lstStyle/>
                    <a:p>
                      <a:r>
                        <a:rPr lang="en-US" sz="1000"/>
                        <a:t>18.555555555556</a:t>
                      </a:r>
                    </a:p>
                  </a:txBody>
                  <a:tcPr/>
                </a:tc>
                <a:tc>
                  <a:txBody>
                    <a:bodyPr/>
                    <a:lstStyle/>
                    <a:p>
                      <a:r>
                        <a:rPr lang="en-US" sz="1000"/>
                        <a:t>2.1111111111111</a:t>
                      </a:r>
                    </a:p>
                  </a:txBody>
                  <a:tcPr/>
                </a:tc>
                <a:tc>
                  <a:txBody>
                    <a:bodyPr/>
                    <a:lstStyle/>
                    <a:p>
                      <a:r>
                        <a:rPr lang="en-US" sz="1000"/>
                        <a:t>3.8888888888889</a:t>
                      </a:r>
                    </a:p>
                  </a:txBody>
                  <a:tcPr/>
                </a:tc>
                <a:tc>
                  <a:txBody>
                    <a:bodyPr/>
                    <a:lstStyle/>
                    <a:p>
                      <a:r>
                        <a:rPr lang="en-US" sz="1000"/>
                        <a:t>24.555555555556</a:t>
                      </a:r>
                    </a:p>
                  </a:txBody>
                  <a:tcPr/>
                </a:tc>
                <a:extLst>
                  <a:ext uri="{0D108BD9-81ED-4DB2-BD59-A6C34878D82A}">
                    <a16:rowId xmlns:a16="http://schemas.microsoft.com/office/drawing/2014/main" val="4006093960"/>
                  </a:ext>
                </a:extLst>
              </a:tr>
              <a:tr h="370840">
                <a:tc>
                  <a:txBody>
                    <a:bodyPr/>
                    <a:lstStyle/>
                    <a:p>
                      <a:r>
                        <a:rPr lang="en-US" sz="1000"/>
                        <a:t>#JugadorMotomel</a:t>
                      </a:r>
                    </a:p>
                  </a:txBody>
                  <a:tcPr/>
                </a:tc>
                <a:tc>
                  <a:txBody>
                    <a:bodyPr/>
                    <a:lstStyle/>
                    <a:p>
                      <a:r>
                        <a:rPr lang="en-US" sz="1000"/>
                        <a:t>8</a:t>
                      </a:r>
                    </a:p>
                  </a:txBody>
                  <a:tcPr/>
                </a:tc>
                <a:tc>
                  <a:txBody>
                    <a:bodyPr/>
                    <a:lstStyle/>
                    <a:p>
                      <a:r>
                        <a:rPr lang="en-US" sz="1000"/>
                        <a:t>14.75</a:t>
                      </a:r>
                    </a:p>
                  </a:txBody>
                  <a:tcPr/>
                </a:tc>
                <a:tc>
                  <a:txBody>
                    <a:bodyPr/>
                    <a:lstStyle/>
                    <a:p>
                      <a:r>
                        <a:rPr lang="en-US" sz="1000"/>
                        <a:t>35</a:t>
                      </a:r>
                    </a:p>
                  </a:txBody>
                  <a:tcPr/>
                </a:tc>
                <a:tc>
                  <a:txBody>
                    <a:bodyPr/>
                    <a:lstStyle/>
                    <a:p>
                      <a:r>
                        <a:rPr lang="en-US" sz="1000"/>
                        <a:t>0.125</a:t>
                      </a:r>
                    </a:p>
                  </a:txBody>
                  <a:tcPr/>
                </a:tc>
                <a:tc>
                  <a:txBody>
                    <a:bodyPr/>
                    <a:lstStyle/>
                    <a:p>
                      <a:r>
                        <a:rPr lang="en-US" sz="1000"/>
                        <a:t>49.875</a:t>
                      </a:r>
                    </a:p>
                  </a:txBody>
                  <a:tcPr/>
                </a:tc>
                <a:extLst>
                  <a:ext uri="{0D108BD9-81ED-4DB2-BD59-A6C34878D82A}">
                    <a16:rowId xmlns:a16="http://schemas.microsoft.com/office/drawing/2014/main" val="4254202218"/>
                  </a:ext>
                </a:extLst>
              </a:tr>
              <a:tr h="370840">
                <a:tc>
                  <a:txBody>
                    <a:bodyPr/>
                    <a:lstStyle/>
                    <a:p>
                      <a:r>
                        <a:rPr lang="en-US" sz="1000"/>
                        <a:t>#YaSabésADóndeIr</a:t>
                      </a:r>
                    </a:p>
                  </a:txBody>
                  <a:tcPr/>
                </a:tc>
                <a:tc>
                  <a:txBody>
                    <a:bodyPr/>
                    <a:lstStyle/>
                    <a:p>
                      <a:r>
                        <a:rPr lang="en-US" sz="1000"/>
                        <a:t>8</a:t>
                      </a:r>
                    </a:p>
                  </a:txBody>
                  <a:tcPr/>
                </a:tc>
                <a:tc>
                  <a:txBody>
                    <a:bodyPr/>
                    <a:lstStyle/>
                    <a:p>
                      <a:r>
                        <a:rPr lang="en-US" sz="1000"/>
                        <a:t>17.625</a:t>
                      </a:r>
                    </a:p>
                  </a:txBody>
                  <a:tcPr/>
                </a:tc>
                <a:tc>
                  <a:txBody>
                    <a:bodyPr/>
                    <a:lstStyle/>
                    <a:p>
                      <a:r>
                        <a:rPr lang="en-US" sz="1000"/>
                        <a:t>3.75</a:t>
                      </a:r>
                    </a:p>
                  </a:txBody>
                  <a:tcPr/>
                </a:tc>
                <a:tc>
                  <a:txBody>
                    <a:bodyPr/>
                    <a:lstStyle/>
                    <a:p>
                      <a:r>
                        <a:rPr lang="en-US" sz="1000"/>
                        <a:t>1.75</a:t>
                      </a:r>
                    </a:p>
                  </a:txBody>
                  <a:tcPr/>
                </a:tc>
                <a:tc>
                  <a:txBody>
                    <a:bodyPr/>
                    <a:lstStyle/>
                    <a:p>
                      <a:r>
                        <a:rPr lang="en-US" sz="1000"/>
                        <a:t>23.125</a:t>
                      </a:r>
                    </a:p>
                  </a:txBody>
                  <a:tcPr/>
                </a:tc>
                <a:extLst>
                  <a:ext uri="{0D108BD9-81ED-4DB2-BD59-A6C34878D82A}">
                    <a16:rowId xmlns:a16="http://schemas.microsoft.com/office/drawing/2014/main" val="4294128159"/>
                  </a:ext>
                </a:extLst>
              </a:tr>
            </a:tbl>
          </a:graphicData>
        </a:graphic>
      </p:graphicFrame>
      <p:sp>
        <p:nvSpPr>
          <p:cNvPr id="4" name="Text Placeholder 3">
            <a:extLst>
              <a:ext uri="{FF2B5EF4-FFF2-40B4-BE49-F238E27FC236}">
                <a16:creationId xmlns:a16="http://schemas.microsoft.com/office/drawing/2014/main" id="{B86F1BAE-2F25-42D8-9434-E6AD1E1D670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311606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9CF3-7F3F-47B8-9C83-04BF3A579556}"/>
              </a:ext>
            </a:extLst>
          </p:cNvPr>
          <p:cNvSpPr>
            <a:spLocks noGrp="1"/>
          </p:cNvSpPr>
          <p:nvPr>
            <p:ph type="title"/>
          </p:nvPr>
        </p:nvSpPr>
        <p:spPr/>
        <p:txBody>
          <a:bodyPr/>
          <a:lstStyle/>
          <a:p>
            <a:r>
              <a:rPr lang="en-US"/>
              <a:t>Facebook Post Table + Reactions | Motomel - 1 of 21</a:t>
            </a:r>
          </a:p>
        </p:txBody>
      </p:sp>
      <p:graphicFrame>
        <p:nvGraphicFramePr>
          <p:cNvPr id="5" name="Table Placeholder 4">
            <a:extLst>
              <a:ext uri="{FF2B5EF4-FFF2-40B4-BE49-F238E27FC236}">
                <a16:creationId xmlns:a16="http://schemas.microsoft.com/office/drawing/2014/main" id="{8B382498-16F9-45FC-8654-3E665F6CAFE5}"/>
              </a:ext>
            </a:extLst>
          </p:cNvPr>
          <p:cNvGraphicFramePr>
            <a:graphicFrameLocks noGrp="1"/>
          </p:cNvGraphicFramePr>
          <p:nvPr>
            <p:ph type="tbl" sz="quarter" idx="13"/>
            <p:extLst>
              <p:ext uri="{D42A27DB-BD31-4B8C-83A1-F6EECF244321}">
                <p14:modId xmlns:p14="http://schemas.microsoft.com/office/powerpoint/2010/main" val="184349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9312474"/>
                    </a:ext>
                  </a:extLst>
                </a:gridCol>
                <a:gridCol w="493776">
                  <a:extLst>
                    <a:ext uri="{9D8B030D-6E8A-4147-A177-3AD203B41FA5}">
                      <a16:colId xmlns:a16="http://schemas.microsoft.com/office/drawing/2014/main" val="642177824"/>
                    </a:ext>
                  </a:extLst>
                </a:gridCol>
                <a:gridCol w="493776">
                  <a:extLst>
                    <a:ext uri="{9D8B030D-6E8A-4147-A177-3AD203B41FA5}">
                      <a16:colId xmlns:a16="http://schemas.microsoft.com/office/drawing/2014/main" val="2504705068"/>
                    </a:ext>
                  </a:extLst>
                </a:gridCol>
                <a:gridCol w="493776">
                  <a:extLst>
                    <a:ext uri="{9D8B030D-6E8A-4147-A177-3AD203B41FA5}">
                      <a16:colId xmlns:a16="http://schemas.microsoft.com/office/drawing/2014/main" val="3749548440"/>
                    </a:ext>
                  </a:extLst>
                </a:gridCol>
                <a:gridCol w="493776">
                  <a:extLst>
                    <a:ext uri="{9D8B030D-6E8A-4147-A177-3AD203B41FA5}">
                      <a16:colId xmlns:a16="http://schemas.microsoft.com/office/drawing/2014/main" val="4291660815"/>
                    </a:ext>
                  </a:extLst>
                </a:gridCol>
                <a:gridCol w="493776">
                  <a:extLst>
                    <a:ext uri="{9D8B030D-6E8A-4147-A177-3AD203B41FA5}">
                      <a16:colId xmlns:a16="http://schemas.microsoft.com/office/drawing/2014/main" val="2234075684"/>
                    </a:ext>
                  </a:extLst>
                </a:gridCol>
                <a:gridCol w="493776">
                  <a:extLst>
                    <a:ext uri="{9D8B030D-6E8A-4147-A177-3AD203B41FA5}">
                      <a16:colId xmlns:a16="http://schemas.microsoft.com/office/drawing/2014/main" val="3036807238"/>
                    </a:ext>
                  </a:extLst>
                </a:gridCol>
                <a:gridCol w="493776">
                  <a:extLst>
                    <a:ext uri="{9D8B030D-6E8A-4147-A177-3AD203B41FA5}">
                      <a16:colId xmlns:a16="http://schemas.microsoft.com/office/drawing/2014/main" val="2959833631"/>
                    </a:ext>
                  </a:extLst>
                </a:gridCol>
                <a:gridCol w="493776">
                  <a:extLst>
                    <a:ext uri="{9D8B030D-6E8A-4147-A177-3AD203B41FA5}">
                      <a16:colId xmlns:a16="http://schemas.microsoft.com/office/drawing/2014/main" val="727527224"/>
                    </a:ext>
                  </a:extLst>
                </a:gridCol>
                <a:gridCol w="493776">
                  <a:extLst>
                    <a:ext uri="{9D8B030D-6E8A-4147-A177-3AD203B41FA5}">
                      <a16:colId xmlns:a16="http://schemas.microsoft.com/office/drawing/2014/main" val="593537286"/>
                    </a:ext>
                  </a:extLst>
                </a:gridCol>
                <a:gridCol w="493776">
                  <a:extLst>
                    <a:ext uri="{9D8B030D-6E8A-4147-A177-3AD203B41FA5}">
                      <a16:colId xmlns:a16="http://schemas.microsoft.com/office/drawing/2014/main" val="1049180674"/>
                    </a:ext>
                  </a:extLst>
                </a:gridCol>
                <a:gridCol w="493776">
                  <a:extLst>
                    <a:ext uri="{9D8B030D-6E8A-4147-A177-3AD203B41FA5}">
                      <a16:colId xmlns:a16="http://schemas.microsoft.com/office/drawing/2014/main" val="313798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281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- 2021-08-31 19:36:20</a:t>
                      </a:r>
                      <a:r>
                        <a:rPr kumimoji="0" lang="en-US" sz="1000" b="0" i="0" u="none" strike="noStrike" kern="1200" cap="none" spc="0" normalizeH="0" baseline="0" noProof="0">
                          <a:ln>
                            <a:noFill/>
                          </a:ln>
                          <a:solidFill>
                            <a:prstClr val="black"/>
                          </a:solidFill>
                          <a:effectLst/>
                          <a:uLnTx/>
                          <a:uFillTx/>
                          <a:latin typeface="+mn-lt"/>
                          <a:ea typeface="+mn-ea"/>
                          <a:cs typeface="+mn-cs"/>
                        </a:rPr>
                        <a:t>
 💣RZ 300- Edición Limitada💣
✅ Equipada con Inyección electronica, Sistema de frenos ABS y display TFT full color.
Una nueva forma de recorrer la ciudad
#Zanella #CFMoto #RZ #RZ300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8072455"/>
                  </a:ext>
                </a:extLst>
              </a:tr>
            </a:tbl>
          </a:graphicData>
        </a:graphic>
      </p:graphicFrame>
      <p:sp>
        <p:nvSpPr>
          <p:cNvPr id="4" name="Text Placeholder 3">
            <a:extLst>
              <a:ext uri="{FF2B5EF4-FFF2-40B4-BE49-F238E27FC236}">
                <a16:creationId xmlns:a16="http://schemas.microsoft.com/office/drawing/2014/main" id="{5238EF2C-8C9C-45AE-99DE-DC72E3050A3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39913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9200-25FD-4300-A298-E17D1ECB824E}"/>
              </a:ext>
            </a:extLst>
          </p:cNvPr>
          <p:cNvSpPr>
            <a:spLocks noGrp="1"/>
          </p:cNvSpPr>
          <p:nvPr>
            <p:ph type="title"/>
          </p:nvPr>
        </p:nvSpPr>
        <p:spPr/>
        <p:txBody>
          <a:bodyPr/>
          <a:lstStyle/>
          <a:p>
            <a:r>
              <a:rPr lang="en-US"/>
              <a:t>Facebook Post Table + Reactions | Motomel - 2 of 21</a:t>
            </a:r>
          </a:p>
        </p:txBody>
      </p:sp>
      <p:graphicFrame>
        <p:nvGraphicFramePr>
          <p:cNvPr id="5" name="Table Placeholder 4">
            <a:extLst>
              <a:ext uri="{FF2B5EF4-FFF2-40B4-BE49-F238E27FC236}">
                <a16:creationId xmlns:a16="http://schemas.microsoft.com/office/drawing/2014/main" id="{3BD0854C-0D00-4810-B4E7-484B057927DF}"/>
              </a:ext>
            </a:extLst>
          </p:cNvPr>
          <p:cNvGraphicFramePr>
            <a:graphicFrameLocks noGrp="1"/>
          </p:cNvGraphicFramePr>
          <p:nvPr>
            <p:ph type="tbl" sz="quarter" idx="13"/>
            <p:extLst>
              <p:ext uri="{D42A27DB-BD31-4B8C-83A1-F6EECF244321}">
                <p14:modId xmlns:p14="http://schemas.microsoft.com/office/powerpoint/2010/main" val="70912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8214442"/>
                    </a:ext>
                  </a:extLst>
                </a:gridCol>
                <a:gridCol w="493776">
                  <a:extLst>
                    <a:ext uri="{9D8B030D-6E8A-4147-A177-3AD203B41FA5}">
                      <a16:colId xmlns:a16="http://schemas.microsoft.com/office/drawing/2014/main" val="1106980678"/>
                    </a:ext>
                  </a:extLst>
                </a:gridCol>
                <a:gridCol w="493776">
                  <a:extLst>
                    <a:ext uri="{9D8B030D-6E8A-4147-A177-3AD203B41FA5}">
                      <a16:colId xmlns:a16="http://schemas.microsoft.com/office/drawing/2014/main" val="689932583"/>
                    </a:ext>
                  </a:extLst>
                </a:gridCol>
                <a:gridCol w="493776">
                  <a:extLst>
                    <a:ext uri="{9D8B030D-6E8A-4147-A177-3AD203B41FA5}">
                      <a16:colId xmlns:a16="http://schemas.microsoft.com/office/drawing/2014/main" val="1448012674"/>
                    </a:ext>
                  </a:extLst>
                </a:gridCol>
                <a:gridCol w="493776">
                  <a:extLst>
                    <a:ext uri="{9D8B030D-6E8A-4147-A177-3AD203B41FA5}">
                      <a16:colId xmlns:a16="http://schemas.microsoft.com/office/drawing/2014/main" val="3513738104"/>
                    </a:ext>
                  </a:extLst>
                </a:gridCol>
                <a:gridCol w="493776">
                  <a:extLst>
                    <a:ext uri="{9D8B030D-6E8A-4147-A177-3AD203B41FA5}">
                      <a16:colId xmlns:a16="http://schemas.microsoft.com/office/drawing/2014/main" val="132142767"/>
                    </a:ext>
                  </a:extLst>
                </a:gridCol>
                <a:gridCol w="493776">
                  <a:extLst>
                    <a:ext uri="{9D8B030D-6E8A-4147-A177-3AD203B41FA5}">
                      <a16:colId xmlns:a16="http://schemas.microsoft.com/office/drawing/2014/main" val="4117061732"/>
                    </a:ext>
                  </a:extLst>
                </a:gridCol>
                <a:gridCol w="493776">
                  <a:extLst>
                    <a:ext uri="{9D8B030D-6E8A-4147-A177-3AD203B41FA5}">
                      <a16:colId xmlns:a16="http://schemas.microsoft.com/office/drawing/2014/main" val="3041332863"/>
                    </a:ext>
                  </a:extLst>
                </a:gridCol>
                <a:gridCol w="493776">
                  <a:extLst>
                    <a:ext uri="{9D8B030D-6E8A-4147-A177-3AD203B41FA5}">
                      <a16:colId xmlns:a16="http://schemas.microsoft.com/office/drawing/2014/main" val="564694879"/>
                    </a:ext>
                  </a:extLst>
                </a:gridCol>
                <a:gridCol w="493776">
                  <a:extLst>
                    <a:ext uri="{9D8B030D-6E8A-4147-A177-3AD203B41FA5}">
                      <a16:colId xmlns:a16="http://schemas.microsoft.com/office/drawing/2014/main" val="199184625"/>
                    </a:ext>
                  </a:extLst>
                </a:gridCol>
                <a:gridCol w="493776">
                  <a:extLst>
                    <a:ext uri="{9D8B030D-6E8A-4147-A177-3AD203B41FA5}">
                      <a16:colId xmlns:a16="http://schemas.microsoft.com/office/drawing/2014/main" val="706807207"/>
                    </a:ext>
                  </a:extLst>
                </a:gridCol>
                <a:gridCol w="493776">
                  <a:extLst>
                    <a:ext uri="{9D8B030D-6E8A-4147-A177-3AD203B41FA5}">
                      <a16:colId xmlns:a16="http://schemas.microsoft.com/office/drawing/2014/main" val="35713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279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- 2021-09-11 10:30:38</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del maestro y les queremos contar acerca de Tatiana, Maestra rural de la localidad de Coronel Juan Solá , Salta.
﻿
﻿Tatiana con su SKUA 150 recorre 85 km por día. Va desde Coronel Juan Solá hasta la Escuela n° 4201 de san Patricio - Rivadavia, localidad de Los Blancos, Salta.
﻿
La historia de Tatiana es una historia más de superación , como tantos docentes, que en cada punto del país cumplen con su vocación, enfrentando distintos tipos de dificultades para poder llegar a su lugar de trabajo. Parte del camino que debe hacer es ruta pero parte es de tierra, camino que se hace difícil los días de mucho calor o lluvia, donde tiene que enfrentar barro, arenales y greda, esto hace que muchas veces los maestros que hacen este recorrido deban atravesar distintos tipos de situaciones.
﻿﻿
﻿ Una historia que emociona ﻿donde la vocación y el amor hacen que todo sea posible para que Tatiana pueda llegar todos los días a enseñar a chicos de la comunidad Wichi.
﻿
﻿Queremos saludar a todos los MAESTROS que día a día ponen todo su amor para enseñar, contener, acompañar, compartir almuerzos y meriendas.
﻿
¡﻿FELIZ DÍA DEL MAESTRO!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92375864"/>
                  </a:ext>
                </a:extLst>
              </a:tr>
            </a:tbl>
          </a:graphicData>
        </a:graphic>
      </p:graphicFrame>
      <p:sp>
        <p:nvSpPr>
          <p:cNvPr id="4" name="Text Placeholder 3">
            <a:extLst>
              <a:ext uri="{FF2B5EF4-FFF2-40B4-BE49-F238E27FC236}">
                <a16:creationId xmlns:a16="http://schemas.microsoft.com/office/drawing/2014/main" id="{35290426-5E6D-44DB-996E-C3D4313FC60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499014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8B41E-EF82-48B8-8FF6-48F8B29BAFD8}"/>
              </a:ext>
            </a:extLst>
          </p:cNvPr>
          <p:cNvSpPr>
            <a:spLocks noGrp="1"/>
          </p:cNvSpPr>
          <p:nvPr>
            <p:ph type="title"/>
          </p:nvPr>
        </p:nvSpPr>
        <p:spPr/>
        <p:txBody>
          <a:bodyPr/>
          <a:lstStyle/>
          <a:p>
            <a:r>
              <a:rPr lang="en-US"/>
              <a:t>Facebook Post Table + Reactions | Motomel - 3 of 21</a:t>
            </a:r>
          </a:p>
        </p:txBody>
      </p:sp>
      <p:graphicFrame>
        <p:nvGraphicFramePr>
          <p:cNvPr id="5" name="Table Placeholder 4">
            <a:extLst>
              <a:ext uri="{FF2B5EF4-FFF2-40B4-BE49-F238E27FC236}">
                <a16:creationId xmlns:a16="http://schemas.microsoft.com/office/drawing/2014/main" id="{081BCC6B-28D4-42CF-9D1F-C1177900E92D}"/>
              </a:ext>
            </a:extLst>
          </p:cNvPr>
          <p:cNvGraphicFramePr>
            <a:graphicFrameLocks noGrp="1"/>
          </p:cNvGraphicFramePr>
          <p:nvPr>
            <p:ph type="tbl" sz="quarter" idx="13"/>
            <p:extLst>
              <p:ext uri="{D42A27DB-BD31-4B8C-83A1-F6EECF244321}">
                <p14:modId xmlns:p14="http://schemas.microsoft.com/office/powerpoint/2010/main" val="174701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2837807"/>
                    </a:ext>
                  </a:extLst>
                </a:gridCol>
                <a:gridCol w="493776">
                  <a:extLst>
                    <a:ext uri="{9D8B030D-6E8A-4147-A177-3AD203B41FA5}">
                      <a16:colId xmlns:a16="http://schemas.microsoft.com/office/drawing/2014/main" val="3947517072"/>
                    </a:ext>
                  </a:extLst>
                </a:gridCol>
                <a:gridCol w="493776">
                  <a:extLst>
                    <a:ext uri="{9D8B030D-6E8A-4147-A177-3AD203B41FA5}">
                      <a16:colId xmlns:a16="http://schemas.microsoft.com/office/drawing/2014/main" val="874777755"/>
                    </a:ext>
                  </a:extLst>
                </a:gridCol>
                <a:gridCol w="493776">
                  <a:extLst>
                    <a:ext uri="{9D8B030D-6E8A-4147-A177-3AD203B41FA5}">
                      <a16:colId xmlns:a16="http://schemas.microsoft.com/office/drawing/2014/main" val="2160090704"/>
                    </a:ext>
                  </a:extLst>
                </a:gridCol>
                <a:gridCol w="493776">
                  <a:extLst>
                    <a:ext uri="{9D8B030D-6E8A-4147-A177-3AD203B41FA5}">
                      <a16:colId xmlns:a16="http://schemas.microsoft.com/office/drawing/2014/main" val="2052482205"/>
                    </a:ext>
                  </a:extLst>
                </a:gridCol>
                <a:gridCol w="493776">
                  <a:extLst>
                    <a:ext uri="{9D8B030D-6E8A-4147-A177-3AD203B41FA5}">
                      <a16:colId xmlns:a16="http://schemas.microsoft.com/office/drawing/2014/main" val="3010664332"/>
                    </a:ext>
                  </a:extLst>
                </a:gridCol>
                <a:gridCol w="493776">
                  <a:extLst>
                    <a:ext uri="{9D8B030D-6E8A-4147-A177-3AD203B41FA5}">
                      <a16:colId xmlns:a16="http://schemas.microsoft.com/office/drawing/2014/main" val="2747299547"/>
                    </a:ext>
                  </a:extLst>
                </a:gridCol>
                <a:gridCol w="493776">
                  <a:extLst>
                    <a:ext uri="{9D8B030D-6E8A-4147-A177-3AD203B41FA5}">
                      <a16:colId xmlns:a16="http://schemas.microsoft.com/office/drawing/2014/main" val="3492030641"/>
                    </a:ext>
                  </a:extLst>
                </a:gridCol>
                <a:gridCol w="493776">
                  <a:extLst>
                    <a:ext uri="{9D8B030D-6E8A-4147-A177-3AD203B41FA5}">
                      <a16:colId xmlns:a16="http://schemas.microsoft.com/office/drawing/2014/main" val="927988531"/>
                    </a:ext>
                  </a:extLst>
                </a:gridCol>
                <a:gridCol w="493776">
                  <a:extLst>
                    <a:ext uri="{9D8B030D-6E8A-4147-A177-3AD203B41FA5}">
                      <a16:colId xmlns:a16="http://schemas.microsoft.com/office/drawing/2014/main" val="106013139"/>
                    </a:ext>
                  </a:extLst>
                </a:gridCol>
                <a:gridCol w="493776">
                  <a:extLst>
                    <a:ext uri="{9D8B030D-6E8A-4147-A177-3AD203B41FA5}">
                      <a16:colId xmlns:a16="http://schemas.microsoft.com/office/drawing/2014/main" val="2903157188"/>
                    </a:ext>
                  </a:extLst>
                </a:gridCol>
                <a:gridCol w="493776">
                  <a:extLst>
                    <a:ext uri="{9D8B030D-6E8A-4147-A177-3AD203B41FA5}">
                      <a16:colId xmlns:a16="http://schemas.microsoft.com/office/drawing/2014/main" val="143175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638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- 2021-09-02 17:00:01</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Agosto ¡Podés ganarte una #BiciMotomel para vos y otra para el jugador elegido! ⁣⁣
⠀⠀⠀⠀⠀⠀⠀⠀⠀⠀⠀⠀⠀⠀⠀⠀⠀⠀⠀⠀⠀⠀⠀⠀⠀⠀⠀⠀⠀⠀⠀⠀⠀⠀⠀⠀⁣⁣⁣⁣⁣⁣
Cada voto cuenta. Sólo tenés que:⁣⁣⁣⁣⁣
 - Seguir la cuenta﻿ @motomeloficial y @motomelbicicletas﻿﻿﻿
 - Darle like a la publicación⁣⁣⁣⁣⁣
 - Elegir el #JugadorMotomel del mes⁣⁣⁣⁣⁣
⁣⁣⁣⁣⁣
Participan usuarios de: Facebook, Twitter o Instagram.⁣⁣⁣⁣⁣⁣
⁣⁣⁣⁣⁣⁣
Elegí entre los siguientes jugadores:⁣⁣⁣⁣⁣⁣
👉 Silvio Romero
⁣👉 Darío Cvitanich
👉 José Manuel López
👉 Facundo Curuchet 
⁣⁣⁣⁣⁣⁣
¿Cuál tiene que ser el #JugadorMotomel del mes? ¡Comentá y ayudanos a elegirlo!⁣⁣⁣⁣⁣⁣
⁣⁣⁣⁣⁣⁣
Tenés tiempo hasta el 09/09.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7476537"/>
                  </a:ext>
                </a:extLst>
              </a:tr>
            </a:tbl>
          </a:graphicData>
        </a:graphic>
      </p:graphicFrame>
      <p:sp>
        <p:nvSpPr>
          <p:cNvPr id="4" name="Text Placeholder 3">
            <a:extLst>
              <a:ext uri="{FF2B5EF4-FFF2-40B4-BE49-F238E27FC236}">
                <a16:creationId xmlns:a16="http://schemas.microsoft.com/office/drawing/2014/main" id="{58FEEEBA-E7AF-4361-B3A4-B050DAD8C40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65873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79AF-3C07-47DD-9EC4-6A516948D63A}"/>
              </a:ext>
            </a:extLst>
          </p:cNvPr>
          <p:cNvSpPr>
            <a:spLocks noGrp="1"/>
          </p:cNvSpPr>
          <p:nvPr>
            <p:ph type="title"/>
          </p:nvPr>
        </p:nvSpPr>
        <p:spPr/>
        <p:txBody>
          <a:bodyPr/>
          <a:lstStyle/>
          <a:p>
            <a:r>
              <a:rPr lang="en-US"/>
              <a:t>Facebook Post Table + Reactions | Motomel - 4 of 21</a:t>
            </a:r>
          </a:p>
        </p:txBody>
      </p:sp>
      <p:graphicFrame>
        <p:nvGraphicFramePr>
          <p:cNvPr id="5" name="Table Placeholder 4">
            <a:extLst>
              <a:ext uri="{FF2B5EF4-FFF2-40B4-BE49-F238E27FC236}">
                <a16:creationId xmlns:a16="http://schemas.microsoft.com/office/drawing/2014/main" id="{556F17AA-74BE-4EC0-8104-1D502694D131}"/>
              </a:ext>
            </a:extLst>
          </p:cNvPr>
          <p:cNvGraphicFramePr>
            <a:graphicFrameLocks noGrp="1"/>
          </p:cNvGraphicFramePr>
          <p:nvPr>
            <p:ph type="tbl" sz="quarter" idx="13"/>
            <p:extLst>
              <p:ext uri="{D42A27DB-BD31-4B8C-83A1-F6EECF244321}">
                <p14:modId xmlns:p14="http://schemas.microsoft.com/office/powerpoint/2010/main" val="2641670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9604394"/>
                    </a:ext>
                  </a:extLst>
                </a:gridCol>
                <a:gridCol w="493776">
                  <a:extLst>
                    <a:ext uri="{9D8B030D-6E8A-4147-A177-3AD203B41FA5}">
                      <a16:colId xmlns:a16="http://schemas.microsoft.com/office/drawing/2014/main" val="2826483923"/>
                    </a:ext>
                  </a:extLst>
                </a:gridCol>
                <a:gridCol w="493776">
                  <a:extLst>
                    <a:ext uri="{9D8B030D-6E8A-4147-A177-3AD203B41FA5}">
                      <a16:colId xmlns:a16="http://schemas.microsoft.com/office/drawing/2014/main" val="957077679"/>
                    </a:ext>
                  </a:extLst>
                </a:gridCol>
                <a:gridCol w="493776">
                  <a:extLst>
                    <a:ext uri="{9D8B030D-6E8A-4147-A177-3AD203B41FA5}">
                      <a16:colId xmlns:a16="http://schemas.microsoft.com/office/drawing/2014/main" val="75171748"/>
                    </a:ext>
                  </a:extLst>
                </a:gridCol>
                <a:gridCol w="493776">
                  <a:extLst>
                    <a:ext uri="{9D8B030D-6E8A-4147-A177-3AD203B41FA5}">
                      <a16:colId xmlns:a16="http://schemas.microsoft.com/office/drawing/2014/main" val="2410017245"/>
                    </a:ext>
                  </a:extLst>
                </a:gridCol>
                <a:gridCol w="493776">
                  <a:extLst>
                    <a:ext uri="{9D8B030D-6E8A-4147-A177-3AD203B41FA5}">
                      <a16:colId xmlns:a16="http://schemas.microsoft.com/office/drawing/2014/main" val="2392691879"/>
                    </a:ext>
                  </a:extLst>
                </a:gridCol>
                <a:gridCol w="493776">
                  <a:extLst>
                    <a:ext uri="{9D8B030D-6E8A-4147-A177-3AD203B41FA5}">
                      <a16:colId xmlns:a16="http://schemas.microsoft.com/office/drawing/2014/main" val="3289136391"/>
                    </a:ext>
                  </a:extLst>
                </a:gridCol>
                <a:gridCol w="493776">
                  <a:extLst>
                    <a:ext uri="{9D8B030D-6E8A-4147-A177-3AD203B41FA5}">
                      <a16:colId xmlns:a16="http://schemas.microsoft.com/office/drawing/2014/main" val="633476245"/>
                    </a:ext>
                  </a:extLst>
                </a:gridCol>
                <a:gridCol w="493776">
                  <a:extLst>
                    <a:ext uri="{9D8B030D-6E8A-4147-A177-3AD203B41FA5}">
                      <a16:colId xmlns:a16="http://schemas.microsoft.com/office/drawing/2014/main" val="620441078"/>
                    </a:ext>
                  </a:extLst>
                </a:gridCol>
                <a:gridCol w="493776">
                  <a:extLst>
                    <a:ext uri="{9D8B030D-6E8A-4147-A177-3AD203B41FA5}">
                      <a16:colId xmlns:a16="http://schemas.microsoft.com/office/drawing/2014/main" val="440432996"/>
                    </a:ext>
                  </a:extLst>
                </a:gridCol>
                <a:gridCol w="493776">
                  <a:extLst>
                    <a:ext uri="{9D8B030D-6E8A-4147-A177-3AD203B41FA5}">
                      <a16:colId xmlns:a16="http://schemas.microsoft.com/office/drawing/2014/main" val="852479379"/>
                    </a:ext>
                  </a:extLst>
                </a:gridCol>
                <a:gridCol w="493776">
                  <a:extLst>
                    <a:ext uri="{9D8B030D-6E8A-4147-A177-3AD203B41FA5}">
                      <a16:colId xmlns:a16="http://schemas.microsoft.com/office/drawing/2014/main" val="76674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88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- 2021-08-18 17:30:02</a:t>
                      </a:r>
                      <a:r>
                        <a:rPr kumimoji="0" lang="en-US" sz="1000" b="0" i="0" u="none" strike="noStrike" kern="1200" cap="none" spc="0" normalizeH="0" baseline="0" noProof="0">
                          <a:ln>
                            <a:noFill/>
                          </a:ln>
                          <a:solidFill>
                            <a:prstClr val="black"/>
                          </a:solidFill>
                          <a:effectLst/>
                          <a:uLnTx/>
                          <a:uFillTx/>
                          <a:latin typeface="+mn-lt"/>
                          <a:ea typeface="+mn-ea"/>
                          <a:cs typeface="+mn-cs"/>
                        </a:rPr>
                        <a:t>
 Llegó la moto para pilotos reales 👉  RZ 650 MT
🔥 EDICIÓN LIMITADA 🔥
✅  Bicilíndrico DOHC 650cc 60 HP
✅  Inyección electrónica BOSCH EFI
✅  Frenos ABS
✅  Accesorios incluidos
¿Qué esperas para tener la tuya?🏍
#Zanella #CFMoto #RZ #RZ600MT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428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- 2021-08-30 18:28:02</a:t>
                      </a:r>
                      <a:r>
                        <a:rPr kumimoji="0" lang="es-ES" sz="1000" b="0" i="0" u="none" strike="noStrike" kern="1200" cap="none" spc="0" normalizeH="0" baseline="0" noProof="0">
                          <a:ln>
                            <a:noFill/>
                          </a:ln>
                          <a:solidFill>
                            <a:prstClr val="black"/>
                          </a:solidFill>
                          <a:effectLst/>
                          <a:uLnTx/>
                          <a:uFillTx/>
                          <a:latin typeface="+mn-lt"/>
                          <a:ea typeface="+mn-ea"/>
                          <a:cs typeface="+mn-cs"/>
                        </a:rPr>
                        <a:t>
 La #S2 es una gran opción para moverte por la ciudad con agilidad. Movete en forma rápida, económica y segura.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2285455"/>
                  </a:ext>
                </a:extLst>
              </a:tr>
            </a:tbl>
          </a:graphicData>
        </a:graphic>
      </p:graphicFrame>
      <p:sp>
        <p:nvSpPr>
          <p:cNvPr id="4" name="Text Placeholder 3">
            <a:extLst>
              <a:ext uri="{FF2B5EF4-FFF2-40B4-BE49-F238E27FC236}">
                <a16:creationId xmlns:a16="http://schemas.microsoft.com/office/drawing/2014/main" id="{B7F477D9-BCEB-431B-8D7A-3DB34605E81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5102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7C74-1162-4176-9D38-E251639D87E7}"/>
              </a:ext>
            </a:extLst>
          </p:cNvPr>
          <p:cNvSpPr>
            <a:spLocks noGrp="1"/>
          </p:cNvSpPr>
          <p:nvPr>
            <p:ph type="title"/>
          </p:nvPr>
        </p:nvSpPr>
        <p:spPr/>
        <p:txBody>
          <a:bodyPr/>
          <a:lstStyle/>
          <a:p>
            <a:r>
              <a:rPr lang="en-US"/>
              <a:t>Facebook Post Table + Reactions | Motomel - 5 of 21</a:t>
            </a:r>
          </a:p>
        </p:txBody>
      </p:sp>
      <p:graphicFrame>
        <p:nvGraphicFramePr>
          <p:cNvPr id="5" name="Table Placeholder 4">
            <a:extLst>
              <a:ext uri="{FF2B5EF4-FFF2-40B4-BE49-F238E27FC236}">
                <a16:creationId xmlns:a16="http://schemas.microsoft.com/office/drawing/2014/main" id="{E3B4F18F-EEEE-4BFC-BDEC-45790B09A2A2}"/>
              </a:ext>
            </a:extLst>
          </p:cNvPr>
          <p:cNvGraphicFramePr>
            <a:graphicFrameLocks noGrp="1"/>
          </p:cNvGraphicFramePr>
          <p:nvPr>
            <p:ph type="tbl" sz="quarter" idx="13"/>
            <p:extLst>
              <p:ext uri="{D42A27DB-BD31-4B8C-83A1-F6EECF244321}">
                <p14:modId xmlns:p14="http://schemas.microsoft.com/office/powerpoint/2010/main" val="146143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5217430"/>
                    </a:ext>
                  </a:extLst>
                </a:gridCol>
                <a:gridCol w="493776">
                  <a:extLst>
                    <a:ext uri="{9D8B030D-6E8A-4147-A177-3AD203B41FA5}">
                      <a16:colId xmlns:a16="http://schemas.microsoft.com/office/drawing/2014/main" val="2698087275"/>
                    </a:ext>
                  </a:extLst>
                </a:gridCol>
                <a:gridCol w="493776">
                  <a:extLst>
                    <a:ext uri="{9D8B030D-6E8A-4147-A177-3AD203B41FA5}">
                      <a16:colId xmlns:a16="http://schemas.microsoft.com/office/drawing/2014/main" val="1323871613"/>
                    </a:ext>
                  </a:extLst>
                </a:gridCol>
                <a:gridCol w="493776">
                  <a:extLst>
                    <a:ext uri="{9D8B030D-6E8A-4147-A177-3AD203B41FA5}">
                      <a16:colId xmlns:a16="http://schemas.microsoft.com/office/drawing/2014/main" val="1276467294"/>
                    </a:ext>
                  </a:extLst>
                </a:gridCol>
                <a:gridCol w="493776">
                  <a:extLst>
                    <a:ext uri="{9D8B030D-6E8A-4147-A177-3AD203B41FA5}">
                      <a16:colId xmlns:a16="http://schemas.microsoft.com/office/drawing/2014/main" val="1842574031"/>
                    </a:ext>
                  </a:extLst>
                </a:gridCol>
                <a:gridCol w="493776">
                  <a:extLst>
                    <a:ext uri="{9D8B030D-6E8A-4147-A177-3AD203B41FA5}">
                      <a16:colId xmlns:a16="http://schemas.microsoft.com/office/drawing/2014/main" val="4082360403"/>
                    </a:ext>
                  </a:extLst>
                </a:gridCol>
                <a:gridCol w="493776">
                  <a:extLst>
                    <a:ext uri="{9D8B030D-6E8A-4147-A177-3AD203B41FA5}">
                      <a16:colId xmlns:a16="http://schemas.microsoft.com/office/drawing/2014/main" val="1023266008"/>
                    </a:ext>
                  </a:extLst>
                </a:gridCol>
                <a:gridCol w="493776">
                  <a:extLst>
                    <a:ext uri="{9D8B030D-6E8A-4147-A177-3AD203B41FA5}">
                      <a16:colId xmlns:a16="http://schemas.microsoft.com/office/drawing/2014/main" val="1037950726"/>
                    </a:ext>
                  </a:extLst>
                </a:gridCol>
                <a:gridCol w="493776">
                  <a:extLst>
                    <a:ext uri="{9D8B030D-6E8A-4147-A177-3AD203B41FA5}">
                      <a16:colId xmlns:a16="http://schemas.microsoft.com/office/drawing/2014/main" val="1793069009"/>
                    </a:ext>
                  </a:extLst>
                </a:gridCol>
                <a:gridCol w="493776">
                  <a:extLst>
                    <a:ext uri="{9D8B030D-6E8A-4147-A177-3AD203B41FA5}">
                      <a16:colId xmlns:a16="http://schemas.microsoft.com/office/drawing/2014/main" val="2193114547"/>
                    </a:ext>
                  </a:extLst>
                </a:gridCol>
                <a:gridCol w="493776">
                  <a:extLst>
                    <a:ext uri="{9D8B030D-6E8A-4147-A177-3AD203B41FA5}">
                      <a16:colId xmlns:a16="http://schemas.microsoft.com/office/drawing/2014/main" val="2637888020"/>
                    </a:ext>
                  </a:extLst>
                </a:gridCol>
                <a:gridCol w="493776">
                  <a:extLst>
                    <a:ext uri="{9D8B030D-6E8A-4147-A177-3AD203B41FA5}">
                      <a16:colId xmlns:a16="http://schemas.microsoft.com/office/drawing/2014/main" val="100467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142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- 2021-08-27 17:00:21</a:t>
                      </a:r>
                      <a:r>
                        <a:rPr kumimoji="0" lang="es-ES" sz="1000" b="0" i="0" u="none" strike="noStrike" kern="1200" cap="none" spc="0" normalizeH="0" baseline="0" noProof="0">
                          <a:ln>
                            <a:noFill/>
                          </a:ln>
                          <a:solidFill>
                            <a:prstClr val="black"/>
                          </a:solidFill>
                          <a:effectLst/>
                          <a:uLnTx/>
                          <a:uFillTx/>
                          <a:latin typeface="+mn-lt"/>
                          <a:ea typeface="+mn-ea"/>
                          <a:cs typeface="+mn-cs"/>
                        </a:rPr>
                        <a:t>
 Encontrá la on-off que estás necesitando. ⁣
⁣
⁣
La #Skua 150 V6 mantiene a su vez la confiabilidad y calidad de su motor y componentes. Perfecta para el uso off road y urbano.⁣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404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- 2021-09-12 13:37:40</a:t>
                      </a:r>
                      <a:r>
                        <a:rPr kumimoji="0" lang="es-ES" sz="1000" b="0" i="0" u="none" strike="noStrike" kern="1200" cap="none" spc="0" normalizeH="0" baseline="0" noProof="0">
                          <a:ln>
                            <a:noFill/>
                          </a:ln>
                          <a:solidFill>
                            <a:prstClr val="black"/>
                          </a:solidFill>
                          <a:effectLst/>
                          <a:uLnTx/>
                          <a:uFillTx/>
                          <a:latin typeface="+mn-lt"/>
                          <a:ea typeface="+mn-ea"/>
                          <a:cs typeface="+mn-cs"/>
                        </a:rPr>
                        <a:t>
 El diseño de la #Skua150 es ideal para todo tipo de terrenos. Movete de una manera ágil, confiable y segura, siempre de de la mano de ﻿@axion_energy_oficial y @castrolargentina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4581909"/>
                  </a:ext>
                </a:extLst>
              </a:tr>
            </a:tbl>
          </a:graphicData>
        </a:graphic>
      </p:graphicFrame>
      <p:sp>
        <p:nvSpPr>
          <p:cNvPr id="4" name="Text Placeholder 3">
            <a:extLst>
              <a:ext uri="{FF2B5EF4-FFF2-40B4-BE49-F238E27FC236}">
                <a16:creationId xmlns:a16="http://schemas.microsoft.com/office/drawing/2014/main" id="{8BF5C9AA-619F-450B-A713-2A14536B5F0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04934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E823-C338-4182-B07D-D67742A1A423}"/>
              </a:ext>
            </a:extLst>
          </p:cNvPr>
          <p:cNvSpPr>
            <a:spLocks noGrp="1"/>
          </p:cNvSpPr>
          <p:nvPr>
            <p:ph type="title"/>
          </p:nvPr>
        </p:nvSpPr>
        <p:spPr/>
        <p:txBody>
          <a:bodyPr/>
          <a:lstStyle/>
          <a:p>
            <a:r>
              <a:rPr lang="en-US"/>
              <a:t>Facebook Post Table + Reactions | Motomel - 6 of 21</a:t>
            </a:r>
          </a:p>
        </p:txBody>
      </p:sp>
      <p:graphicFrame>
        <p:nvGraphicFramePr>
          <p:cNvPr id="5" name="Table Placeholder 4">
            <a:extLst>
              <a:ext uri="{FF2B5EF4-FFF2-40B4-BE49-F238E27FC236}">
                <a16:creationId xmlns:a16="http://schemas.microsoft.com/office/drawing/2014/main" id="{C0C40438-6478-4854-80E9-725863B4D9BA}"/>
              </a:ext>
            </a:extLst>
          </p:cNvPr>
          <p:cNvGraphicFramePr>
            <a:graphicFrameLocks noGrp="1"/>
          </p:cNvGraphicFramePr>
          <p:nvPr>
            <p:ph type="tbl" sz="quarter" idx="13"/>
            <p:extLst>
              <p:ext uri="{D42A27DB-BD31-4B8C-83A1-F6EECF244321}">
                <p14:modId xmlns:p14="http://schemas.microsoft.com/office/powerpoint/2010/main" val="392948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6113791"/>
                    </a:ext>
                  </a:extLst>
                </a:gridCol>
                <a:gridCol w="493776">
                  <a:extLst>
                    <a:ext uri="{9D8B030D-6E8A-4147-A177-3AD203B41FA5}">
                      <a16:colId xmlns:a16="http://schemas.microsoft.com/office/drawing/2014/main" val="2179515280"/>
                    </a:ext>
                  </a:extLst>
                </a:gridCol>
                <a:gridCol w="493776">
                  <a:extLst>
                    <a:ext uri="{9D8B030D-6E8A-4147-A177-3AD203B41FA5}">
                      <a16:colId xmlns:a16="http://schemas.microsoft.com/office/drawing/2014/main" val="1106872421"/>
                    </a:ext>
                  </a:extLst>
                </a:gridCol>
                <a:gridCol w="493776">
                  <a:extLst>
                    <a:ext uri="{9D8B030D-6E8A-4147-A177-3AD203B41FA5}">
                      <a16:colId xmlns:a16="http://schemas.microsoft.com/office/drawing/2014/main" val="2081475151"/>
                    </a:ext>
                  </a:extLst>
                </a:gridCol>
                <a:gridCol w="493776">
                  <a:extLst>
                    <a:ext uri="{9D8B030D-6E8A-4147-A177-3AD203B41FA5}">
                      <a16:colId xmlns:a16="http://schemas.microsoft.com/office/drawing/2014/main" val="465635592"/>
                    </a:ext>
                  </a:extLst>
                </a:gridCol>
                <a:gridCol w="493776">
                  <a:extLst>
                    <a:ext uri="{9D8B030D-6E8A-4147-A177-3AD203B41FA5}">
                      <a16:colId xmlns:a16="http://schemas.microsoft.com/office/drawing/2014/main" val="3175164167"/>
                    </a:ext>
                  </a:extLst>
                </a:gridCol>
                <a:gridCol w="493776">
                  <a:extLst>
                    <a:ext uri="{9D8B030D-6E8A-4147-A177-3AD203B41FA5}">
                      <a16:colId xmlns:a16="http://schemas.microsoft.com/office/drawing/2014/main" val="820617082"/>
                    </a:ext>
                  </a:extLst>
                </a:gridCol>
                <a:gridCol w="493776">
                  <a:extLst>
                    <a:ext uri="{9D8B030D-6E8A-4147-A177-3AD203B41FA5}">
                      <a16:colId xmlns:a16="http://schemas.microsoft.com/office/drawing/2014/main" val="1878100176"/>
                    </a:ext>
                  </a:extLst>
                </a:gridCol>
                <a:gridCol w="493776">
                  <a:extLst>
                    <a:ext uri="{9D8B030D-6E8A-4147-A177-3AD203B41FA5}">
                      <a16:colId xmlns:a16="http://schemas.microsoft.com/office/drawing/2014/main" val="644516887"/>
                    </a:ext>
                  </a:extLst>
                </a:gridCol>
                <a:gridCol w="493776">
                  <a:extLst>
                    <a:ext uri="{9D8B030D-6E8A-4147-A177-3AD203B41FA5}">
                      <a16:colId xmlns:a16="http://schemas.microsoft.com/office/drawing/2014/main" val="2754971351"/>
                    </a:ext>
                  </a:extLst>
                </a:gridCol>
                <a:gridCol w="493776">
                  <a:extLst>
                    <a:ext uri="{9D8B030D-6E8A-4147-A177-3AD203B41FA5}">
                      <a16:colId xmlns:a16="http://schemas.microsoft.com/office/drawing/2014/main" val="1548036054"/>
                    </a:ext>
                  </a:extLst>
                </a:gridCol>
                <a:gridCol w="493776">
                  <a:extLst>
                    <a:ext uri="{9D8B030D-6E8A-4147-A177-3AD203B41FA5}">
                      <a16:colId xmlns:a16="http://schemas.microsoft.com/office/drawing/2014/main" val="306813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771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- 2021-08-19 18:00:05</a:t>
                      </a:r>
                      <a:r>
                        <a:rPr kumimoji="0" lang="es-ES" sz="1000" b="0" i="0" u="none" strike="noStrike" kern="1200" cap="none" spc="0" normalizeH="0" baseline="0" noProof="0">
                          <a:ln>
                            <a:noFill/>
                          </a:ln>
                          <a:solidFill>
                            <a:prstClr val="black"/>
                          </a:solidFill>
                          <a:effectLst/>
                          <a:uLnTx/>
                          <a:uFillTx/>
                          <a:latin typeface="+mn-lt"/>
                          <a:ea typeface="+mn-ea"/>
                          <a:cs typeface="+mn-cs"/>
                        </a:rPr>
                        <a:t>
 Con la #RZ650, cada curva que tomes va a ser una emoción en sí misma 💫
💥EDICIÓN LÍMITADA 💥  
¡Conseguila YA! 
#Zanella #CFMoto #RZ #RZ650 #ExperienceMoreTogether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342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- 2021-08-20 16:00:01</a:t>
                      </a:r>
                      <a:r>
                        <a:rPr kumimoji="0" lang="es-ES" sz="1000" b="0" i="0" u="none" strike="noStrike" kern="1200" cap="none" spc="0" normalizeH="0" baseline="0" noProof="0">
                          <a:ln>
                            <a:noFill/>
                          </a:ln>
                          <a:solidFill>
                            <a:prstClr val="black"/>
                          </a:solidFill>
                          <a:effectLst/>
                          <a:uLnTx/>
                          <a:uFillTx/>
                          <a:latin typeface="+mn-lt"/>
                          <a:ea typeface="+mn-ea"/>
                          <a:cs typeface="+mn-cs"/>
                        </a:rPr>
                        <a:t>
 Ágil, con puerto USB, freno delantero disco y llantas de aleación, la Zanella ZB110, te conecta con tu futuro 🛵
La moto ideal para tu día a día.
A vos, ¿a dónde te lleva?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0839387"/>
                  </a:ext>
                </a:extLst>
              </a:tr>
            </a:tbl>
          </a:graphicData>
        </a:graphic>
      </p:graphicFrame>
      <p:sp>
        <p:nvSpPr>
          <p:cNvPr id="4" name="Text Placeholder 3">
            <a:extLst>
              <a:ext uri="{FF2B5EF4-FFF2-40B4-BE49-F238E27FC236}">
                <a16:creationId xmlns:a16="http://schemas.microsoft.com/office/drawing/2014/main" id="{0D58ED50-8484-4230-AFAA-BBB4325D35F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363799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AC56-1600-4240-8341-39BEF0236C44}"/>
              </a:ext>
            </a:extLst>
          </p:cNvPr>
          <p:cNvSpPr>
            <a:spLocks noGrp="1"/>
          </p:cNvSpPr>
          <p:nvPr>
            <p:ph type="title"/>
          </p:nvPr>
        </p:nvSpPr>
        <p:spPr/>
        <p:txBody>
          <a:bodyPr/>
          <a:lstStyle/>
          <a:p>
            <a:r>
              <a:rPr lang="en-US"/>
              <a:t>Facebook Post Table + Reactions | Motomel - 7 of 21</a:t>
            </a:r>
          </a:p>
        </p:txBody>
      </p:sp>
      <p:graphicFrame>
        <p:nvGraphicFramePr>
          <p:cNvPr id="5" name="Table Placeholder 4">
            <a:extLst>
              <a:ext uri="{FF2B5EF4-FFF2-40B4-BE49-F238E27FC236}">
                <a16:creationId xmlns:a16="http://schemas.microsoft.com/office/drawing/2014/main" id="{D5946557-A003-4CD8-927B-6254B407E8F8}"/>
              </a:ext>
            </a:extLst>
          </p:cNvPr>
          <p:cNvGraphicFramePr>
            <a:graphicFrameLocks noGrp="1"/>
          </p:cNvGraphicFramePr>
          <p:nvPr>
            <p:ph type="tbl" sz="quarter" idx="13"/>
            <p:extLst>
              <p:ext uri="{D42A27DB-BD31-4B8C-83A1-F6EECF244321}">
                <p14:modId xmlns:p14="http://schemas.microsoft.com/office/powerpoint/2010/main" val="2505763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3816339"/>
                    </a:ext>
                  </a:extLst>
                </a:gridCol>
                <a:gridCol w="493776">
                  <a:extLst>
                    <a:ext uri="{9D8B030D-6E8A-4147-A177-3AD203B41FA5}">
                      <a16:colId xmlns:a16="http://schemas.microsoft.com/office/drawing/2014/main" val="2672399141"/>
                    </a:ext>
                  </a:extLst>
                </a:gridCol>
                <a:gridCol w="493776">
                  <a:extLst>
                    <a:ext uri="{9D8B030D-6E8A-4147-A177-3AD203B41FA5}">
                      <a16:colId xmlns:a16="http://schemas.microsoft.com/office/drawing/2014/main" val="3381738424"/>
                    </a:ext>
                  </a:extLst>
                </a:gridCol>
                <a:gridCol w="493776">
                  <a:extLst>
                    <a:ext uri="{9D8B030D-6E8A-4147-A177-3AD203B41FA5}">
                      <a16:colId xmlns:a16="http://schemas.microsoft.com/office/drawing/2014/main" val="1940436047"/>
                    </a:ext>
                  </a:extLst>
                </a:gridCol>
                <a:gridCol w="493776">
                  <a:extLst>
                    <a:ext uri="{9D8B030D-6E8A-4147-A177-3AD203B41FA5}">
                      <a16:colId xmlns:a16="http://schemas.microsoft.com/office/drawing/2014/main" val="64423079"/>
                    </a:ext>
                  </a:extLst>
                </a:gridCol>
                <a:gridCol w="493776">
                  <a:extLst>
                    <a:ext uri="{9D8B030D-6E8A-4147-A177-3AD203B41FA5}">
                      <a16:colId xmlns:a16="http://schemas.microsoft.com/office/drawing/2014/main" val="3650539120"/>
                    </a:ext>
                  </a:extLst>
                </a:gridCol>
                <a:gridCol w="493776">
                  <a:extLst>
                    <a:ext uri="{9D8B030D-6E8A-4147-A177-3AD203B41FA5}">
                      <a16:colId xmlns:a16="http://schemas.microsoft.com/office/drawing/2014/main" val="1447827300"/>
                    </a:ext>
                  </a:extLst>
                </a:gridCol>
                <a:gridCol w="493776">
                  <a:extLst>
                    <a:ext uri="{9D8B030D-6E8A-4147-A177-3AD203B41FA5}">
                      <a16:colId xmlns:a16="http://schemas.microsoft.com/office/drawing/2014/main" val="3715978045"/>
                    </a:ext>
                  </a:extLst>
                </a:gridCol>
                <a:gridCol w="493776">
                  <a:extLst>
                    <a:ext uri="{9D8B030D-6E8A-4147-A177-3AD203B41FA5}">
                      <a16:colId xmlns:a16="http://schemas.microsoft.com/office/drawing/2014/main" val="4173567333"/>
                    </a:ext>
                  </a:extLst>
                </a:gridCol>
                <a:gridCol w="493776">
                  <a:extLst>
                    <a:ext uri="{9D8B030D-6E8A-4147-A177-3AD203B41FA5}">
                      <a16:colId xmlns:a16="http://schemas.microsoft.com/office/drawing/2014/main" val="121233589"/>
                    </a:ext>
                  </a:extLst>
                </a:gridCol>
                <a:gridCol w="493776">
                  <a:extLst>
                    <a:ext uri="{9D8B030D-6E8A-4147-A177-3AD203B41FA5}">
                      <a16:colId xmlns:a16="http://schemas.microsoft.com/office/drawing/2014/main" val="3667242761"/>
                    </a:ext>
                  </a:extLst>
                </a:gridCol>
                <a:gridCol w="493776">
                  <a:extLst>
                    <a:ext uri="{9D8B030D-6E8A-4147-A177-3AD203B41FA5}">
                      <a16:colId xmlns:a16="http://schemas.microsoft.com/office/drawing/2014/main" val="347679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5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- 2021-08-28 13:53:20</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7991828"/>
                  </a:ext>
                </a:extLst>
              </a:tr>
            </a:tbl>
          </a:graphicData>
        </a:graphic>
      </p:graphicFrame>
      <p:sp>
        <p:nvSpPr>
          <p:cNvPr id="4" name="Text Placeholder 3">
            <a:extLst>
              <a:ext uri="{FF2B5EF4-FFF2-40B4-BE49-F238E27FC236}">
                <a16:creationId xmlns:a16="http://schemas.microsoft.com/office/drawing/2014/main" id="{4FAF4B11-7DC7-4CF9-B7B4-E76DFC5D816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57290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3EC4-68E4-4BEB-9302-39E2A11B0F6C}"/>
              </a:ext>
            </a:extLst>
          </p:cNvPr>
          <p:cNvSpPr>
            <a:spLocks noGrp="1"/>
          </p:cNvSpPr>
          <p:nvPr>
            <p:ph type="title"/>
          </p:nvPr>
        </p:nvSpPr>
        <p:spPr/>
        <p:txBody>
          <a:bodyPr/>
          <a:lstStyle/>
          <a:p>
            <a:r>
              <a:rPr lang="en-US"/>
              <a:t>Facebook Post Table + Reactions | Motomel - 8 of 21</a:t>
            </a:r>
          </a:p>
        </p:txBody>
      </p:sp>
      <p:graphicFrame>
        <p:nvGraphicFramePr>
          <p:cNvPr id="5" name="Table Placeholder 4">
            <a:extLst>
              <a:ext uri="{FF2B5EF4-FFF2-40B4-BE49-F238E27FC236}">
                <a16:creationId xmlns:a16="http://schemas.microsoft.com/office/drawing/2014/main" id="{BD4599AD-6F8E-4DC6-910C-B79A26F0533D}"/>
              </a:ext>
            </a:extLst>
          </p:cNvPr>
          <p:cNvGraphicFramePr>
            <a:graphicFrameLocks noGrp="1"/>
          </p:cNvGraphicFramePr>
          <p:nvPr>
            <p:ph type="tbl" sz="quarter" idx="13"/>
            <p:extLst>
              <p:ext uri="{D42A27DB-BD31-4B8C-83A1-F6EECF244321}">
                <p14:modId xmlns:p14="http://schemas.microsoft.com/office/powerpoint/2010/main" val="1504855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010970"/>
                    </a:ext>
                  </a:extLst>
                </a:gridCol>
                <a:gridCol w="493776">
                  <a:extLst>
                    <a:ext uri="{9D8B030D-6E8A-4147-A177-3AD203B41FA5}">
                      <a16:colId xmlns:a16="http://schemas.microsoft.com/office/drawing/2014/main" val="3834544584"/>
                    </a:ext>
                  </a:extLst>
                </a:gridCol>
                <a:gridCol w="493776">
                  <a:extLst>
                    <a:ext uri="{9D8B030D-6E8A-4147-A177-3AD203B41FA5}">
                      <a16:colId xmlns:a16="http://schemas.microsoft.com/office/drawing/2014/main" val="2490498799"/>
                    </a:ext>
                  </a:extLst>
                </a:gridCol>
                <a:gridCol w="493776">
                  <a:extLst>
                    <a:ext uri="{9D8B030D-6E8A-4147-A177-3AD203B41FA5}">
                      <a16:colId xmlns:a16="http://schemas.microsoft.com/office/drawing/2014/main" val="1241271933"/>
                    </a:ext>
                  </a:extLst>
                </a:gridCol>
                <a:gridCol w="493776">
                  <a:extLst>
                    <a:ext uri="{9D8B030D-6E8A-4147-A177-3AD203B41FA5}">
                      <a16:colId xmlns:a16="http://schemas.microsoft.com/office/drawing/2014/main" val="1715579700"/>
                    </a:ext>
                  </a:extLst>
                </a:gridCol>
                <a:gridCol w="493776">
                  <a:extLst>
                    <a:ext uri="{9D8B030D-6E8A-4147-A177-3AD203B41FA5}">
                      <a16:colId xmlns:a16="http://schemas.microsoft.com/office/drawing/2014/main" val="2435826147"/>
                    </a:ext>
                  </a:extLst>
                </a:gridCol>
                <a:gridCol w="493776">
                  <a:extLst>
                    <a:ext uri="{9D8B030D-6E8A-4147-A177-3AD203B41FA5}">
                      <a16:colId xmlns:a16="http://schemas.microsoft.com/office/drawing/2014/main" val="4015466184"/>
                    </a:ext>
                  </a:extLst>
                </a:gridCol>
                <a:gridCol w="493776">
                  <a:extLst>
                    <a:ext uri="{9D8B030D-6E8A-4147-A177-3AD203B41FA5}">
                      <a16:colId xmlns:a16="http://schemas.microsoft.com/office/drawing/2014/main" val="2015438087"/>
                    </a:ext>
                  </a:extLst>
                </a:gridCol>
                <a:gridCol w="493776">
                  <a:extLst>
                    <a:ext uri="{9D8B030D-6E8A-4147-A177-3AD203B41FA5}">
                      <a16:colId xmlns:a16="http://schemas.microsoft.com/office/drawing/2014/main" val="210055527"/>
                    </a:ext>
                  </a:extLst>
                </a:gridCol>
                <a:gridCol w="493776">
                  <a:extLst>
                    <a:ext uri="{9D8B030D-6E8A-4147-A177-3AD203B41FA5}">
                      <a16:colId xmlns:a16="http://schemas.microsoft.com/office/drawing/2014/main" val="3942755610"/>
                    </a:ext>
                  </a:extLst>
                </a:gridCol>
                <a:gridCol w="493776">
                  <a:extLst>
                    <a:ext uri="{9D8B030D-6E8A-4147-A177-3AD203B41FA5}">
                      <a16:colId xmlns:a16="http://schemas.microsoft.com/office/drawing/2014/main" val="3703122486"/>
                    </a:ext>
                  </a:extLst>
                </a:gridCol>
                <a:gridCol w="493776">
                  <a:extLst>
                    <a:ext uri="{9D8B030D-6E8A-4147-A177-3AD203B41FA5}">
                      <a16:colId xmlns:a16="http://schemas.microsoft.com/office/drawing/2014/main" val="341935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57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- 2021-08-22 16:50:56</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y amplio espacio de guardado bajo asiento.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5829287"/>
                  </a:ext>
                </a:extLst>
              </a:tr>
            </a:tbl>
          </a:graphicData>
        </a:graphic>
      </p:graphicFrame>
      <p:sp>
        <p:nvSpPr>
          <p:cNvPr id="4" name="Text Placeholder 3">
            <a:extLst>
              <a:ext uri="{FF2B5EF4-FFF2-40B4-BE49-F238E27FC236}">
                <a16:creationId xmlns:a16="http://schemas.microsoft.com/office/drawing/2014/main" id="{55BBA859-F22B-4DC4-95BE-17F9B6963C0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935465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40C4B-F176-48EF-9A21-D5AF249EA7F2}"/>
              </a:ext>
            </a:extLst>
          </p:cNvPr>
          <p:cNvSpPr>
            <a:spLocks noGrp="1"/>
          </p:cNvSpPr>
          <p:nvPr>
            <p:ph type="title"/>
          </p:nvPr>
        </p:nvSpPr>
        <p:spPr/>
        <p:txBody>
          <a:bodyPr/>
          <a:lstStyle/>
          <a:p>
            <a:r>
              <a:rPr lang="en-US"/>
              <a:t>Facebook Post Table + Reactions | Motomel - 9 of 21</a:t>
            </a:r>
          </a:p>
        </p:txBody>
      </p:sp>
      <p:graphicFrame>
        <p:nvGraphicFramePr>
          <p:cNvPr id="5" name="Table Placeholder 4">
            <a:extLst>
              <a:ext uri="{FF2B5EF4-FFF2-40B4-BE49-F238E27FC236}">
                <a16:creationId xmlns:a16="http://schemas.microsoft.com/office/drawing/2014/main" id="{21536687-2305-4FA9-999B-0092C2F2C5AB}"/>
              </a:ext>
            </a:extLst>
          </p:cNvPr>
          <p:cNvGraphicFramePr>
            <a:graphicFrameLocks noGrp="1"/>
          </p:cNvGraphicFramePr>
          <p:nvPr>
            <p:ph type="tbl" sz="quarter" idx="13"/>
            <p:extLst>
              <p:ext uri="{D42A27DB-BD31-4B8C-83A1-F6EECF244321}">
                <p14:modId xmlns:p14="http://schemas.microsoft.com/office/powerpoint/2010/main" val="3298276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0612986"/>
                    </a:ext>
                  </a:extLst>
                </a:gridCol>
                <a:gridCol w="493776">
                  <a:extLst>
                    <a:ext uri="{9D8B030D-6E8A-4147-A177-3AD203B41FA5}">
                      <a16:colId xmlns:a16="http://schemas.microsoft.com/office/drawing/2014/main" val="4101162410"/>
                    </a:ext>
                  </a:extLst>
                </a:gridCol>
                <a:gridCol w="493776">
                  <a:extLst>
                    <a:ext uri="{9D8B030D-6E8A-4147-A177-3AD203B41FA5}">
                      <a16:colId xmlns:a16="http://schemas.microsoft.com/office/drawing/2014/main" val="2913398538"/>
                    </a:ext>
                  </a:extLst>
                </a:gridCol>
                <a:gridCol w="493776">
                  <a:extLst>
                    <a:ext uri="{9D8B030D-6E8A-4147-A177-3AD203B41FA5}">
                      <a16:colId xmlns:a16="http://schemas.microsoft.com/office/drawing/2014/main" val="1340679839"/>
                    </a:ext>
                  </a:extLst>
                </a:gridCol>
                <a:gridCol w="493776">
                  <a:extLst>
                    <a:ext uri="{9D8B030D-6E8A-4147-A177-3AD203B41FA5}">
                      <a16:colId xmlns:a16="http://schemas.microsoft.com/office/drawing/2014/main" val="3570290160"/>
                    </a:ext>
                  </a:extLst>
                </a:gridCol>
                <a:gridCol w="493776">
                  <a:extLst>
                    <a:ext uri="{9D8B030D-6E8A-4147-A177-3AD203B41FA5}">
                      <a16:colId xmlns:a16="http://schemas.microsoft.com/office/drawing/2014/main" val="2990642967"/>
                    </a:ext>
                  </a:extLst>
                </a:gridCol>
                <a:gridCol w="493776">
                  <a:extLst>
                    <a:ext uri="{9D8B030D-6E8A-4147-A177-3AD203B41FA5}">
                      <a16:colId xmlns:a16="http://schemas.microsoft.com/office/drawing/2014/main" val="1340926331"/>
                    </a:ext>
                  </a:extLst>
                </a:gridCol>
                <a:gridCol w="493776">
                  <a:extLst>
                    <a:ext uri="{9D8B030D-6E8A-4147-A177-3AD203B41FA5}">
                      <a16:colId xmlns:a16="http://schemas.microsoft.com/office/drawing/2014/main" val="440336434"/>
                    </a:ext>
                  </a:extLst>
                </a:gridCol>
                <a:gridCol w="493776">
                  <a:extLst>
                    <a:ext uri="{9D8B030D-6E8A-4147-A177-3AD203B41FA5}">
                      <a16:colId xmlns:a16="http://schemas.microsoft.com/office/drawing/2014/main" val="1968551290"/>
                    </a:ext>
                  </a:extLst>
                </a:gridCol>
                <a:gridCol w="493776">
                  <a:extLst>
                    <a:ext uri="{9D8B030D-6E8A-4147-A177-3AD203B41FA5}">
                      <a16:colId xmlns:a16="http://schemas.microsoft.com/office/drawing/2014/main" val="2085167730"/>
                    </a:ext>
                  </a:extLst>
                </a:gridCol>
                <a:gridCol w="493776">
                  <a:extLst>
                    <a:ext uri="{9D8B030D-6E8A-4147-A177-3AD203B41FA5}">
                      <a16:colId xmlns:a16="http://schemas.microsoft.com/office/drawing/2014/main" val="3066877227"/>
                    </a:ext>
                  </a:extLst>
                </a:gridCol>
                <a:gridCol w="493776">
                  <a:extLst>
                    <a:ext uri="{9D8B030D-6E8A-4147-A177-3AD203B41FA5}">
                      <a16:colId xmlns:a16="http://schemas.microsoft.com/office/drawing/2014/main" val="1898329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12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- 2021-09-02 16:30:00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te lleva a todos lados hasta por los caminos más difíciles.
﻿
﻿Conoce todos sus colores. ¿Vos con cuál te quedas?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8580432"/>
                  </a:ext>
                </a:extLst>
              </a:tr>
            </a:tbl>
          </a:graphicData>
        </a:graphic>
      </p:graphicFrame>
      <p:sp>
        <p:nvSpPr>
          <p:cNvPr id="4" name="Text Placeholder 3">
            <a:extLst>
              <a:ext uri="{FF2B5EF4-FFF2-40B4-BE49-F238E27FC236}">
                <a16:creationId xmlns:a16="http://schemas.microsoft.com/office/drawing/2014/main" id="{FBF98C77-3505-41D6-9A72-3871BC1B94A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62979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C00B-BF7A-49F7-8D60-9841816565CF}"/>
              </a:ext>
            </a:extLst>
          </p:cNvPr>
          <p:cNvSpPr>
            <a:spLocks noGrp="1"/>
          </p:cNvSpPr>
          <p:nvPr>
            <p:ph type="title"/>
          </p:nvPr>
        </p:nvSpPr>
        <p:spPr/>
        <p:txBody>
          <a:bodyPr/>
          <a:lstStyle/>
          <a:p>
            <a:r>
              <a:rPr lang="en-US"/>
              <a:t>Facebook Post Table + Reactions | Motomel - 10 of 21</a:t>
            </a:r>
          </a:p>
        </p:txBody>
      </p:sp>
      <p:graphicFrame>
        <p:nvGraphicFramePr>
          <p:cNvPr id="5" name="Table Placeholder 4">
            <a:extLst>
              <a:ext uri="{FF2B5EF4-FFF2-40B4-BE49-F238E27FC236}">
                <a16:creationId xmlns:a16="http://schemas.microsoft.com/office/drawing/2014/main" id="{9807F036-2BA2-4B4D-9ED8-611365F1DD47}"/>
              </a:ext>
            </a:extLst>
          </p:cNvPr>
          <p:cNvGraphicFramePr>
            <a:graphicFrameLocks noGrp="1"/>
          </p:cNvGraphicFramePr>
          <p:nvPr>
            <p:ph type="tbl" sz="quarter" idx="13"/>
            <p:extLst>
              <p:ext uri="{D42A27DB-BD31-4B8C-83A1-F6EECF244321}">
                <p14:modId xmlns:p14="http://schemas.microsoft.com/office/powerpoint/2010/main" val="34270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8930500"/>
                    </a:ext>
                  </a:extLst>
                </a:gridCol>
                <a:gridCol w="493776">
                  <a:extLst>
                    <a:ext uri="{9D8B030D-6E8A-4147-A177-3AD203B41FA5}">
                      <a16:colId xmlns:a16="http://schemas.microsoft.com/office/drawing/2014/main" val="1008247149"/>
                    </a:ext>
                  </a:extLst>
                </a:gridCol>
                <a:gridCol w="493776">
                  <a:extLst>
                    <a:ext uri="{9D8B030D-6E8A-4147-A177-3AD203B41FA5}">
                      <a16:colId xmlns:a16="http://schemas.microsoft.com/office/drawing/2014/main" val="2789378424"/>
                    </a:ext>
                  </a:extLst>
                </a:gridCol>
                <a:gridCol w="493776">
                  <a:extLst>
                    <a:ext uri="{9D8B030D-6E8A-4147-A177-3AD203B41FA5}">
                      <a16:colId xmlns:a16="http://schemas.microsoft.com/office/drawing/2014/main" val="2814010205"/>
                    </a:ext>
                  </a:extLst>
                </a:gridCol>
                <a:gridCol w="493776">
                  <a:extLst>
                    <a:ext uri="{9D8B030D-6E8A-4147-A177-3AD203B41FA5}">
                      <a16:colId xmlns:a16="http://schemas.microsoft.com/office/drawing/2014/main" val="471013667"/>
                    </a:ext>
                  </a:extLst>
                </a:gridCol>
                <a:gridCol w="493776">
                  <a:extLst>
                    <a:ext uri="{9D8B030D-6E8A-4147-A177-3AD203B41FA5}">
                      <a16:colId xmlns:a16="http://schemas.microsoft.com/office/drawing/2014/main" val="2561808160"/>
                    </a:ext>
                  </a:extLst>
                </a:gridCol>
                <a:gridCol w="493776">
                  <a:extLst>
                    <a:ext uri="{9D8B030D-6E8A-4147-A177-3AD203B41FA5}">
                      <a16:colId xmlns:a16="http://schemas.microsoft.com/office/drawing/2014/main" val="2200329140"/>
                    </a:ext>
                  </a:extLst>
                </a:gridCol>
                <a:gridCol w="493776">
                  <a:extLst>
                    <a:ext uri="{9D8B030D-6E8A-4147-A177-3AD203B41FA5}">
                      <a16:colId xmlns:a16="http://schemas.microsoft.com/office/drawing/2014/main" val="3551498441"/>
                    </a:ext>
                  </a:extLst>
                </a:gridCol>
                <a:gridCol w="493776">
                  <a:extLst>
                    <a:ext uri="{9D8B030D-6E8A-4147-A177-3AD203B41FA5}">
                      <a16:colId xmlns:a16="http://schemas.microsoft.com/office/drawing/2014/main" val="2026171826"/>
                    </a:ext>
                  </a:extLst>
                </a:gridCol>
                <a:gridCol w="493776">
                  <a:extLst>
                    <a:ext uri="{9D8B030D-6E8A-4147-A177-3AD203B41FA5}">
                      <a16:colId xmlns:a16="http://schemas.microsoft.com/office/drawing/2014/main" val="270380673"/>
                    </a:ext>
                  </a:extLst>
                </a:gridCol>
                <a:gridCol w="493776">
                  <a:extLst>
                    <a:ext uri="{9D8B030D-6E8A-4147-A177-3AD203B41FA5}">
                      <a16:colId xmlns:a16="http://schemas.microsoft.com/office/drawing/2014/main" val="1879196440"/>
                    </a:ext>
                  </a:extLst>
                </a:gridCol>
                <a:gridCol w="493776">
                  <a:extLst>
                    <a:ext uri="{9D8B030D-6E8A-4147-A177-3AD203B41FA5}">
                      <a16:colId xmlns:a16="http://schemas.microsoft.com/office/drawing/2014/main" val="190898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64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- 2021-08-20 16:00:24</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Motor 223cc
✅ Potencia Nafta
✅ Transmisión 17.7hp a 8500rpm
✅ Frenos Disco Delantero y Trasero
✅ Neumáticos Delantero 100/80/17 - Trasero 130/70/17
✅ Encendido Electrónico
Para más información visitá: 💻 www.gilera.com.ar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3365865"/>
                  </a:ext>
                </a:extLst>
              </a:tr>
            </a:tbl>
          </a:graphicData>
        </a:graphic>
      </p:graphicFrame>
      <p:sp>
        <p:nvSpPr>
          <p:cNvPr id="4" name="Text Placeholder 3">
            <a:extLst>
              <a:ext uri="{FF2B5EF4-FFF2-40B4-BE49-F238E27FC236}">
                <a16:creationId xmlns:a16="http://schemas.microsoft.com/office/drawing/2014/main" id="{3B6499E6-2E10-4E46-962A-55B1BCE7740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274176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4358-D2F2-4416-8722-913CB2FBB258}"/>
              </a:ext>
            </a:extLst>
          </p:cNvPr>
          <p:cNvSpPr>
            <a:spLocks noGrp="1"/>
          </p:cNvSpPr>
          <p:nvPr>
            <p:ph type="title"/>
          </p:nvPr>
        </p:nvSpPr>
        <p:spPr/>
        <p:txBody>
          <a:bodyPr/>
          <a:lstStyle/>
          <a:p>
            <a:r>
              <a:rPr lang="en-US"/>
              <a:t>Facebook Post Table + Reactions | Motomel - 11 of 21</a:t>
            </a:r>
          </a:p>
        </p:txBody>
      </p:sp>
      <p:graphicFrame>
        <p:nvGraphicFramePr>
          <p:cNvPr id="5" name="Table Placeholder 4">
            <a:extLst>
              <a:ext uri="{FF2B5EF4-FFF2-40B4-BE49-F238E27FC236}">
                <a16:creationId xmlns:a16="http://schemas.microsoft.com/office/drawing/2014/main" id="{D44E47F5-CBF0-46CA-82C8-819294597FBF}"/>
              </a:ext>
            </a:extLst>
          </p:cNvPr>
          <p:cNvGraphicFramePr>
            <a:graphicFrameLocks noGrp="1"/>
          </p:cNvGraphicFramePr>
          <p:nvPr>
            <p:ph type="tbl" sz="quarter" idx="13"/>
            <p:extLst>
              <p:ext uri="{D42A27DB-BD31-4B8C-83A1-F6EECF244321}">
                <p14:modId xmlns:p14="http://schemas.microsoft.com/office/powerpoint/2010/main" val="353230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9715403"/>
                    </a:ext>
                  </a:extLst>
                </a:gridCol>
                <a:gridCol w="493776">
                  <a:extLst>
                    <a:ext uri="{9D8B030D-6E8A-4147-A177-3AD203B41FA5}">
                      <a16:colId xmlns:a16="http://schemas.microsoft.com/office/drawing/2014/main" val="3350582882"/>
                    </a:ext>
                  </a:extLst>
                </a:gridCol>
                <a:gridCol w="493776">
                  <a:extLst>
                    <a:ext uri="{9D8B030D-6E8A-4147-A177-3AD203B41FA5}">
                      <a16:colId xmlns:a16="http://schemas.microsoft.com/office/drawing/2014/main" val="3940810596"/>
                    </a:ext>
                  </a:extLst>
                </a:gridCol>
                <a:gridCol w="493776">
                  <a:extLst>
                    <a:ext uri="{9D8B030D-6E8A-4147-A177-3AD203B41FA5}">
                      <a16:colId xmlns:a16="http://schemas.microsoft.com/office/drawing/2014/main" val="3415797649"/>
                    </a:ext>
                  </a:extLst>
                </a:gridCol>
                <a:gridCol w="493776">
                  <a:extLst>
                    <a:ext uri="{9D8B030D-6E8A-4147-A177-3AD203B41FA5}">
                      <a16:colId xmlns:a16="http://schemas.microsoft.com/office/drawing/2014/main" val="3636429133"/>
                    </a:ext>
                  </a:extLst>
                </a:gridCol>
                <a:gridCol w="493776">
                  <a:extLst>
                    <a:ext uri="{9D8B030D-6E8A-4147-A177-3AD203B41FA5}">
                      <a16:colId xmlns:a16="http://schemas.microsoft.com/office/drawing/2014/main" val="4019257893"/>
                    </a:ext>
                  </a:extLst>
                </a:gridCol>
                <a:gridCol w="493776">
                  <a:extLst>
                    <a:ext uri="{9D8B030D-6E8A-4147-A177-3AD203B41FA5}">
                      <a16:colId xmlns:a16="http://schemas.microsoft.com/office/drawing/2014/main" val="1697651226"/>
                    </a:ext>
                  </a:extLst>
                </a:gridCol>
                <a:gridCol w="493776">
                  <a:extLst>
                    <a:ext uri="{9D8B030D-6E8A-4147-A177-3AD203B41FA5}">
                      <a16:colId xmlns:a16="http://schemas.microsoft.com/office/drawing/2014/main" val="1226644547"/>
                    </a:ext>
                  </a:extLst>
                </a:gridCol>
                <a:gridCol w="493776">
                  <a:extLst>
                    <a:ext uri="{9D8B030D-6E8A-4147-A177-3AD203B41FA5}">
                      <a16:colId xmlns:a16="http://schemas.microsoft.com/office/drawing/2014/main" val="1682937329"/>
                    </a:ext>
                  </a:extLst>
                </a:gridCol>
                <a:gridCol w="493776">
                  <a:extLst>
                    <a:ext uri="{9D8B030D-6E8A-4147-A177-3AD203B41FA5}">
                      <a16:colId xmlns:a16="http://schemas.microsoft.com/office/drawing/2014/main" val="1432380547"/>
                    </a:ext>
                  </a:extLst>
                </a:gridCol>
                <a:gridCol w="493776">
                  <a:extLst>
                    <a:ext uri="{9D8B030D-6E8A-4147-A177-3AD203B41FA5}">
                      <a16:colId xmlns:a16="http://schemas.microsoft.com/office/drawing/2014/main" val="281978877"/>
                    </a:ext>
                  </a:extLst>
                </a:gridCol>
                <a:gridCol w="493776">
                  <a:extLst>
                    <a:ext uri="{9D8B030D-6E8A-4147-A177-3AD203B41FA5}">
                      <a16:colId xmlns:a16="http://schemas.microsoft.com/office/drawing/2014/main" val="102132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17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- 2021-08-19 17:00:02</a:t>
                      </a:r>
                      <a:r>
                        <a:rPr kumimoji="0" lang="es-ES" sz="1000" b="0" i="0" u="none" strike="noStrike" kern="1200" cap="none" spc="0" normalizeH="0" baseline="0" noProof="0">
                          <a:ln>
                            <a:noFill/>
                          </a:ln>
                          <a:solidFill>
                            <a:prstClr val="black"/>
                          </a:solidFill>
                          <a:effectLst/>
                          <a:uLnTx/>
                          <a:uFillTx/>
                          <a:latin typeface="+mn-lt"/>
                          <a:ea typeface="+mn-ea"/>
                          <a:cs typeface="+mn-cs"/>
                        </a:rPr>
                        <a:t>
 La #S2 es la alternativa más conveniente, que te banca en el tránsito hacia el trabajo, en las salidas del fin de semana y en todo lo que necesites.⁣
⁣
⁣
Viví la experiencia Motomel en tu #S2. ⁣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7473608"/>
                  </a:ext>
                </a:extLst>
              </a:tr>
            </a:tbl>
          </a:graphicData>
        </a:graphic>
      </p:graphicFrame>
      <p:sp>
        <p:nvSpPr>
          <p:cNvPr id="4" name="Text Placeholder 3">
            <a:extLst>
              <a:ext uri="{FF2B5EF4-FFF2-40B4-BE49-F238E27FC236}">
                <a16:creationId xmlns:a16="http://schemas.microsoft.com/office/drawing/2014/main" id="{EBFC4FAD-E083-4250-878C-F460D0106CA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15989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2E546-0C0B-4C51-96F5-AEAF4294DF15}"/>
              </a:ext>
            </a:extLst>
          </p:cNvPr>
          <p:cNvSpPr>
            <a:spLocks noGrp="1"/>
          </p:cNvSpPr>
          <p:nvPr>
            <p:ph type="title"/>
          </p:nvPr>
        </p:nvSpPr>
        <p:spPr/>
        <p:txBody>
          <a:bodyPr/>
          <a:lstStyle/>
          <a:p>
            <a:r>
              <a:rPr lang="en-US"/>
              <a:t>Facebook Post Table + Reactions | Motomel - 12 of 21</a:t>
            </a:r>
          </a:p>
        </p:txBody>
      </p:sp>
      <p:graphicFrame>
        <p:nvGraphicFramePr>
          <p:cNvPr id="5" name="Table Placeholder 4">
            <a:extLst>
              <a:ext uri="{FF2B5EF4-FFF2-40B4-BE49-F238E27FC236}">
                <a16:creationId xmlns:a16="http://schemas.microsoft.com/office/drawing/2014/main" id="{CE89C06D-0561-44A8-BF68-D7AE7AD937B0}"/>
              </a:ext>
            </a:extLst>
          </p:cNvPr>
          <p:cNvGraphicFramePr>
            <a:graphicFrameLocks noGrp="1"/>
          </p:cNvGraphicFramePr>
          <p:nvPr>
            <p:ph type="tbl" sz="quarter" idx="13"/>
            <p:extLst>
              <p:ext uri="{D42A27DB-BD31-4B8C-83A1-F6EECF244321}">
                <p14:modId xmlns:p14="http://schemas.microsoft.com/office/powerpoint/2010/main" val="17658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7067992"/>
                    </a:ext>
                  </a:extLst>
                </a:gridCol>
                <a:gridCol w="493776">
                  <a:extLst>
                    <a:ext uri="{9D8B030D-6E8A-4147-A177-3AD203B41FA5}">
                      <a16:colId xmlns:a16="http://schemas.microsoft.com/office/drawing/2014/main" val="1575040297"/>
                    </a:ext>
                  </a:extLst>
                </a:gridCol>
                <a:gridCol w="493776">
                  <a:extLst>
                    <a:ext uri="{9D8B030D-6E8A-4147-A177-3AD203B41FA5}">
                      <a16:colId xmlns:a16="http://schemas.microsoft.com/office/drawing/2014/main" val="188197287"/>
                    </a:ext>
                  </a:extLst>
                </a:gridCol>
                <a:gridCol w="493776">
                  <a:extLst>
                    <a:ext uri="{9D8B030D-6E8A-4147-A177-3AD203B41FA5}">
                      <a16:colId xmlns:a16="http://schemas.microsoft.com/office/drawing/2014/main" val="3865323210"/>
                    </a:ext>
                  </a:extLst>
                </a:gridCol>
                <a:gridCol w="493776">
                  <a:extLst>
                    <a:ext uri="{9D8B030D-6E8A-4147-A177-3AD203B41FA5}">
                      <a16:colId xmlns:a16="http://schemas.microsoft.com/office/drawing/2014/main" val="1533250899"/>
                    </a:ext>
                  </a:extLst>
                </a:gridCol>
                <a:gridCol w="493776">
                  <a:extLst>
                    <a:ext uri="{9D8B030D-6E8A-4147-A177-3AD203B41FA5}">
                      <a16:colId xmlns:a16="http://schemas.microsoft.com/office/drawing/2014/main" val="2377988946"/>
                    </a:ext>
                  </a:extLst>
                </a:gridCol>
                <a:gridCol w="493776">
                  <a:extLst>
                    <a:ext uri="{9D8B030D-6E8A-4147-A177-3AD203B41FA5}">
                      <a16:colId xmlns:a16="http://schemas.microsoft.com/office/drawing/2014/main" val="4010635264"/>
                    </a:ext>
                  </a:extLst>
                </a:gridCol>
                <a:gridCol w="493776">
                  <a:extLst>
                    <a:ext uri="{9D8B030D-6E8A-4147-A177-3AD203B41FA5}">
                      <a16:colId xmlns:a16="http://schemas.microsoft.com/office/drawing/2014/main" val="1606181659"/>
                    </a:ext>
                  </a:extLst>
                </a:gridCol>
                <a:gridCol w="493776">
                  <a:extLst>
                    <a:ext uri="{9D8B030D-6E8A-4147-A177-3AD203B41FA5}">
                      <a16:colId xmlns:a16="http://schemas.microsoft.com/office/drawing/2014/main" val="830207728"/>
                    </a:ext>
                  </a:extLst>
                </a:gridCol>
                <a:gridCol w="493776">
                  <a:extLst>
                    <a:ext uri="{9D8B030D-6E8A-4147-A177-3AD203B41FA5}">
                      <a16:colId xmlns:a16="http://schemas.microsoft.com/office/drawing/2014/main" val="590100948"/>
                    </a:ext>
                  </a:extLst>
                </a:gridCol>
                <a:gridCol w="493776">
                  <a:extLst>
                    <a:ext uri="{9D8B030D-6E8A-4147-A177-3AD203B41FA5}">
                      <a16:colId xmlns:a16="http://schemas.microsoft.com/office/drawing/2014/main" val="2756573197"/>
                    </a:ext>
                  </a:extLst>
                </a:gridCol>
                <a:gridCol w="493776">
                  <a:extLst>
                    <a:ext uri="{9D8B030D-6E8A-4147-A177-3AD203B41FA5}">
                      <a16:colId xmlns:a16="http://schemas.microsoft.com/office/drawing/2014/main" val="3974309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33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- 2021-09-01 18:46:07</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Motor 4 tiempos, refrigerado por aire
✅ Transmisión 5 marchas
✅Potencia 11.4 hp / 8000 rpm
✅ Freno Delantero a disco, trasero a tambor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75973021"/>
                  </a:ext>
                </a:extLst>
              </a:tr>
            </a:tbl>
          </a:graphicData>
        </a:graphic>
      </p:graphicFrame>
      <p:sp>
        <p:nvSpPr>
          <p:cNvPr id="4" name="Text Placeholder 3">
            <a:extLst>
              <a:ext uri="{FF2B5EF4-FFF2-40B4-BE49-F238E27FC236}">
                <a16:creationId xmlns:a16="http://schemas.microsoft.com/office/drawing/2014/main" id="{C1AC208E-4816-405F-9A02-5DAA08F2D42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196493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9AB2-3D7C-4165-869B-3EA46222D0BB}"/>
              </a:ext>
            </a:extLst>
          </p:cNvPr>
          <p:cNvSpPr>
            <a:spLocks noGrp="1"/>
          </p:cNvSpPr>
          <p:nvPr>
            <p:ph type="title"/>
          </p:nvPr>
        </p:nvSpPr>
        <p:spPr/>
        <p:txBody>
          <a:bodyPr/>
          <a:lstStyle/>
          <a:p>
            <a:r>
              <a:rPr lang="en-US"/>
              <a:t>Facebook Post Table + Reactions | Motomel - 13 of 21</a:t>
            </a:r>
          </a:p>
        </p:txBody>
      </p:sp>
      <p:graphicFrame>
        <p:nvGraphicFramePr>
          <p:cNvPr id="5" name="Table Placeholder 4">
            <a:extLst>
              <a:ext uri="{FF2B5EF4-FFF2-40B4-BE49-F238E27FC236}">
                <a16:creationId xmlns:a16="http://schemas.microsoft.com/office/drawing/2014/main" id="{14337279-EA21-4CEB-943C-0745E8F05C22}"/>
              </a:ext>
            </a:extLst>
          </p:cNvPr>
          <p:cNvGraphicFramePr>
            <a:graphicFrameLocks noGrp="1"/>
          </p:cNvGraphicFramePr>
          <p:nvPr>
            <p:ph type="tbl" sz="quarter" idx="13"/>
            <p:extLst>
              <p:ext uri="{D42A27DB-BD31-4B8C-83A1-F6EECF244321}">
                <p14:modId xmlns:p14="http://schemas.microsoft.com/office/powerpoint/2010/main" val="367621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7191764"/>
                    </a:ext>
                  </a:extLst>
                </a:gridCol>
                <a:gridCol w="493776">
                  <a:extLst>
                    <a:ext uri="{9D8B030D-6E8A-4147-A177-3AD203B41FA5}">
                      <a16:colId xmlns:a16="http://schemas.microsoft.com/office/drawing/2014/main" val="597971367"/>
                    </a:ext>
                  </a:extLst>
                </a:gridCol>
                <a:gridCol w="493776">
                  <a:extLst>
                    <a:ext uri="{9D8B030D-6E8A-4147-A177-3AD203B41FA5}">
                      <a16:colId xmlns:a16="http://schemas.microsoft.com/office/drawing/2014/main" val="1537481381"/>
                    </a:ext>
                  </a:extLst>
                </a:gridCol>
                <a:gridCol w="493776">
                  <a:extLst>
                    <a:ext uri="{9D8B030D-6E8A-4147-A177-3AD203B41FA5}">
                      <a16:colId xmlns:a16="http://schemas.microsoft.com/office/drawing/2014/main" val="1235408946"/>
                    </a:ext>
                  </a:extLst>
                </a:gridCol>
                <a:gridCol w="493776">
                  <a:extLst>
                    <a:ext uri="{9D8B030D-6E8A-4147-A177-3AD203B41FA5}">
                      <a16:colId xmlns:a16="http://schemas.microsoft.com/office/drawing/2014/main" val="72078016"/>
                    </a:ext>
                  </a:extLst>
                </a:gridCol>
                <a:gridCol w="493776">
                  <a:extLst>
                    <a:ext uri="{9D8B030D-6E8A-4147-A177-3AD203B41FA5}">
                      <a16:colId xmlns:a16="http://schemas.microsoft.com/office/drawing/2014/main" val="1774024480"/>
                    </a:ext>
                  </a:extLst>
                </a:gridCol>
                <a:gridCol w="493776">
                  <a:extLst>
                    <a:ext uri="{9D8B030D-6E8A-4147-A177-3AD203B41FA5}">
                      <a16:colId xmlns:a16="http://schemas.microsoft.com/office/drawing/2014/main" val="2617658021"/>
                    </a:ext>
                  </a:extLst>
                </a:gridCol>
                <a:gridCol w="493776">
                  <a:extLst>
                    <a:ext uri="{9D8B030D-6E8A-4147-A177-3AD203B41FA5}">
                      <a16:colId xmlns:a16="http://schemas.microsoft.com/office/drawing/2014/main" val="2467289041"/>
                    </a:ext>
                  </a:extLst>
                </a:gridCol>
                <a:gridCol w="493776">
                  <a:extLst>
                    <a:ext uri="{9D8B030D-6E8A-4147-A177-3AD203B41FA5}">
                      <a16:colId xmlns:a16="http://schemas.microsoft.com/office/drawing/2014/main" val="2538086388"/>
                    </a:ext>
                  </a:extLst>
                </a:gridCol>
                <a:gridCol w="493776">
                  <a:extLst>
                    <a:ext uri="{9D8B030D-6E8A-4147-A177-3AD203B41FA5}">
                      <a16:colId xmlns:a16="http://schemas.microsoft.com/office/drawing/2014/main" val="752333493"/>
                    </a:ext>
                  </a:extLst>
                </a:gridCol>
                <a:gridCol w="493776">
                  <a:extLst>
                    <a:ext uri="{9D8B030D-6E8A-4147-A177-3AD203B41FA5}">
                      <a16:colId xmlns:a16="http://schemas.microsoft.com/office/drawing/2014/main" val="3912661130"/>
                    </a:ext>
                  </a:extLst>
                </a:gridCol>
                <a:gridCol w="493776">
                  <a:extLst>
                    <a:ext uri="{9D8B030D-6E8A-4147-A177-3AD203B41FA5}">
                      <a16:colId xmlns:a16="http://schemas.microsoft.com/office/drawing/2014/main" val="38272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690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- 2021-09-15 16:00:25</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No te la pierdas!!!
☑️ Tablero Digital
☑️ Iluminación FULL LED
☑️ Freno de disco (delantero y trasero)
☑️ Escape de acero inoxidable de diseño retro
Te invitamos a conocer más en 💻 www.gilera.com.ar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85827634"/>
                  </a:ext>
                </a:extLst>
              </a:tr>
            </a:tbl>
          </a:graphicData>
        </a:graphic>
      </p:graphicFrame>
      <p:sp>
        <p:nvSpPr>
          <p:cNvPr id="4" name="Text Placeholder 3">
            <a:extLst>
              <a:ext uri="{FF2B5EF4-FFF2-40B4-BE49-F238E27FC236}">
                <a16:creationId xmlns:a16="http://schemas.microsoft.com/office/drawing/2014/main" id="{3C34715E-D4AD-4B69-8F49-7761D326111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860529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64EF-6700-405D-9991-C4A5AE643CB7}"/>
              </a:ext>
            </a:extLst>
          </p:cNvPr>
          <p:cNvSpPr>
            <a:spLocks noGrp="1"/>
          </p:cNvSpPr>
          <p:nvPr>
            <p:ph type="title"/>
          </p:nvPr>
        </p:nvSpPr>
        <p:spPr/>
        <p:txBody>
          <a:bodyPr/>
          <a:lstStyle/>
          <a:p>
            <a:r>
              <a:rPr lang="en-US"/>
              <a:t>Facebook Post Table + Reactions | Motomel - 14 of 21</a:t>
            </a:r>
          </a:p>
        </p:txBody>
      </p:sp>
      <p:graphicFrame>
        <p:nvGraphicFramePr>
          <p:cNvPr id="5" name="Table Placeholder 4">
            <a:extLst>
              <a:ext uri="{FF2B5EF4-FFF2-40B4-BE49-F238E27FC236}">
                <a16:creationId xmlns:a16="http://schemas.microsoft.com/office/drawing/2014/main" id="{66CE00A3-0E36-48F9-B8CB-A205ACE6C4B4}"/>
              </a:ext>
            </a:extLst>
          </p:cNvPr>
          <p:cNvGraphicFramePr>
            <a:graphicFrameLocks noGrp="1"/>
          </p:cNvGraphicFramePr>
          <p:nvPr>
            <p:ph type="tbl" sz="quarter" idx="13"/>
            <p:extLst>
              <p:ext uri="{D42A27DB-BD31-4B8C-83A1-F6EECF244321}">
                <p14:modId xmlns:p14="http://schemas.microsoft.com/office/powerpoint/2010/main" val="81104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0355486"/>
                    </a:ext>
                  </a:extLst>
                </a:gridCol>
                <a:gridCol w="493776">
                  <a:extLst>
                    <a:ext uri="{9D8B030D-6E8A-4147-A177-3AD203B41FA5}">
                      <a16:colId xmlns:a16="http://schemas.microsoft.com/office/drawing/2014/main" val="3123671450"/>
                    </a:ext>
                  </a:extLst>
                </a:gridCol>
                <a:gridCol w="493776">
                  <a:extLst>
                    <a:ext uri="{9D8B030D-6E8A-4147-A177-3AD203B41FA5}">
                      <a16:colId xmlns:a16="http://schemas.microsoft.com/office/drawing/2014/main" val="11251324"/>
                    </a:ext>
                  </a:extLst>
                </a:gridCol>
                <a:gridCol w="493776">
                  <a:extLst>
                    <a:ext uri="{9D8B030D-6E8A-4147-A177-3AD203B41FA5}">
                      <a16:colId xmlns:a16="http://schemas.microsoft.com/office/drawing/2014/main" val="3215258245"/>
                    </a:ext>
                  </a:extLst>
                </a:gridCol>
                <a:gridCol w="493776">
                  <a:extLst>
                    <a:ext uri="{9D8B030D-6E8A-4147-A177-3AD203B41FA5}">
                      <a16:colId xmlns:a16="http://schemas.microsoft.com/office/drawing/2014/main" val="1452895665"/>
                    </a:ext>
                  </a:extLst>
                </a:gridCol>
                <a:gridCol w="493776">
                  <a:extLst>
                    <a:ext uri="{9D8B030D-6E8A-4147-A177-3AD203B41FA5}">
                      <a16:colId xmlns:a16="http://schemas.microsoft.com/office/drawing/2014/main" val="3858751503"/>
                    </a:ext>
                  </a:extLst>
                </a:gridCol>
                <a:gridCol w="493776">
                  <a:extLst>
                    <a:ext uri="{9D8B030D-6E8A-4147-A177-3AD203B41FA5}">
                      <a16:colId xmlns:a16="http://schemas.microsoft.com/office/drawing/2014/main" val="1218332438"/>
                    </a:ext>
                  </a:extLst>
                </a:gridCol>
                <a:gridCol w="493776">
                  <a:extLst>
                    <a:ext uri="{9D8B030D-6E8A-4147-A177-3AD203B41FA5}">
                      <a16:colId xmlns:a16="http://schemas.microsoft.com/office/drawing/2014/main" val="168918736"/>
                    </a:ext>
                  </a:extLst>
                </a:gridCol>
                <a:gridCol w="493776">
                  <a:extLst>
                    <a:ext uri="{9D8B030D-6E8A-4147-A177-3AD203B41FA5}">
                      <a16:colId xmlns:a16="http://schemas.microsoft.com/office/drawing/2014/main" val="2399627794"/>
                    </a:ext>
                  </a:extLst>
                </a:gridCol>
                <a:gridCol w="493776">
                  <a:extLst>
                    <a:ext uri="{9D8B030D-6E8A-4147-A177-3AD203B41FA5}">
                      <a16:colId xmlns:a16="http://schemas.microsoft.com/office/drawing/2014/main" val="3225553155"/>
                    </a:ext>
                  </a:extLst>
                </a:gridCol>
                <a:gridCol w="493776">
                  <a:extLst>
                    <a:ext uri="{9D8B030D-6E8A-4147-A177-3AD203B41FA5}">
                      <a16:colId xmlns:a16="http://schemas.microsoft.com/office/drawing/2014/main" val="3466160499"/>
                    </a:ext>
                  </a:extLst>
                </a:gridCol>
                <a:gridCol w="493776">
                  <a:extLst>
                    <a:ext uri="{9D8B030D-6E8A-4147-A177-3AD203B41FA5}">
                      <a16:colId xmlns:a16="http://schemas.microsoft.com/office/drawing/2014/main" val="157135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074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- 2021-09-16 16:36:08</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camino que elijas si estas arriba de tu #Skua150.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293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- 2021-09-02 17:00:01</a:t>
                      </a:r>
                      <a:r>
                        <a:rPr kumimoji="0" lang="es-ES" sz="1000" b="0" i="0" u="none" strike="noStrike" kern="1200" cap="none" spc="0" normalizeH="0" baseline="0" noProof="0">
                          <a:ln>
                            <a:noFill/>
                          </a:ln>
                          <a:solidFill>
                            <a:prstClr val="black"/>
                          </a:solidFill>
                          <a:effectLst/>
                          <a:uLnTx/>
                          <a:uFillTx/>
                          <a:latin typeface="+mn-lt"/>
                          <a:ea typeface="+mn-ea"/>
                          <a:cs typeface="+mn-cs"/>
                        </a:rPr>
                        <a:t>
 Redescubrí la Sapucai 150.😎
🏍Diseño vintage y todo lo que necesitas para moverte en tu día a día con estilo.
Un clásico que no pasa de moda.
✅48 cuotas sin interés con BNA💳
#Zanella #Sapucai150F
#Street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9267923"/>
                  </a:ext>
                </a:extLst>
              </a:tr>
            </a:tbl>
          </a:graphicData>
        </a:graphic>
      </p:graphicFrame>
      <p:sp>
        <p:nvSpPr>
          <p:cNvPr id="4" name="Text Placeholder 3">
            <a:extLst>
              <a:ext uri="{FF2B5EF4-FFF2-40B4-BE49-F238E27FC236}">
                <a16:creationId xmlns:a16="http://schemas.microsoft.com/office/drawing/2014/main" id="{50D37479-B19F-4229-BFA9-1C2BA19270B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677347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614B-8B8B-4E60-B501-0ACEFE878812}"/>
              </a:ext>
            </a:extLst>
          </p:cNvPr>
          <p:cNvSpPr>
            <a:spLocks noGrp="1"/>
          </p:cNvSpPr>
          <p:nvPr>
            <p:ph type="title"/>
          </p:nvPr>
        </p:nvSpPr>
        <p:spPr/>
        <p:txBody>
          <a:bodyPr/>
          <a:lstStyle/>
          <a:p>
            <a:r>
              <a:rPr lang="en-US"/>
              <a:t>Facebook Post Table + Reactions | Motomel - 15 of 21</a:t>
            </a:r>
          </a:p>
        </p:txBody>
      </p:sp>
      <p:graphicFrame>
        <p:nvGraphicFramePr>
          <p:cNvPr id="5" name="Table Placeholder 4">
            <a:extLst>
              <a:ext uri="{FF2B5EF4-FFF2-40B4-BE49-F238E27FC236}">
                <a16:creationId xmlns:a16="http://schemas.microsoft.com/office/drawing/2014/main" id="{9C9D60CE-7B93-4F2F-A248-2E085751AF06}"/>
              </a:ext>
            </a:extLst>
          </p:cNvPr>
          <p:cNvGraphicFramePr>
            <a:graphicFrameLocks noGrp="1"/>
          </p:cNvGraphicFramePr>
          <p:nvPr>
            <p:ph type="tbl" sz="quarter" idx="13"/>
            <p:extLst>
              <p:ext uri="{D42A27DB-BD31-4B8C-83A1-F6EECF244321}">
                <p14:modId xmlns:p14="http://schemas.microsoft.com/office/powerpoint/2010/main" val="104911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7431155"/>
                    </a:ext>
                  </a:extLst>
                </a:gridCol>
                <a:gridCol w="493776">
                  <a:extLst>
                    <a:ext uri="{9D8B030D-6E8A-4147-A177-3AD203B41FA5}">
                      <a16:colId xmlns:a16="http://schemas.microsoft.com/office/drawing/2014/main" val="2342101601"/>
                    </a:ext>
                  </a:extLst>
                </a:gridCol>
                <a:gridCol w="493776">
                  <a:extLst>
                    <a:ext uri="{9D8B030D-6E8A-4147-A177-3AD203B41FA5}">
                      <a16:colId xmlns:a16="http://schemas.microsoft.com/office/drawing/2014/main" val="2371158630"/>
                    </a:ext>
                  </a:extLst>
                </a:gridCol>
                <a:gridCol w="493776">
                  <a:extLst>
                    <a:ext uri="{9D8B030D-6E8A-4147-A177-3AD203B41FA5}">
                      <a16:colId xmlns:a16="http://schemas.microsoft.com/office/drawing/2014/main" val="1842426248"/>
                    </a:ext>
                  </a:extLst>
                </a:gridCol>
                <a:gridCol w="493776">
                  <a:extLst>
                    <a:ext uri="{9D8B030D-6E8A-4147-A177-3AD203B41FA5}">
                      <a16:colId xmlns:a16="http://schemas.microsoft.com/office/drawing/2014/main" val="1425249461"/>
                    </a:ext>
                  </a:extLst>
                </a:gridCol>
                <a:gridCol w="493776">
                  <a:extLst>
                    <a:ext uri="{9D8B030D-6E8A-4147-A177-3AD203B41FA5}">
                      <a16:colId xmlns:a16="http://schemas.microsoft.com/office/drawing/2014/main" val="434141312"/>
                    </a:ext>
                  </a:extLst>
                </a:gridCol>
                <a:gridCol w="493776">
                  <a:extLst>
                    <a:ext uri="{9D8B030D-6E8A-4147-A177-3AD203B41FA5}">
                      <a16:colId xmlns:a16="http://schemas.microsoft.com/office/drawing/2014/main" val="604755382"/>
                    </a:ext>
                  </a:extLst>
                </a:gridCol>
                <a:gridCol w="493776">
                  <a:extLst>
                    <a:ext uri="{9D8B030D-6E8A-4147-A177-3AD203B41FA5}">
                      <a16:colId xmlns:a16="http://schemas.microsoft.com/office/drawing/2014/main" val="1663922199"/>
                    </a:ext>
                  </a:extLst>
                </a:gridCol>
                <a:gridCol w="493776">
                  <a:extLst>
                    <a:ext uri="{9D8B030D-6E8A-4147-A177-3AD203B41FA5}">
                      <a16:colId xmlns:a16="http://schemas.microsoft.com/office/drawing/2014/main" val="3458683267"/>
                    </a:ext>
                  </a:extLst>
                </a:gridCol>
                <a:gridCol w="493776">
                  <a:extLst>
                    <a:ext uri="{9D8B030D-6E8A-4147-A177-3AD203B41FA5}">
                      <a16:colId xmlns:a16="http://schemas.microsoft.com/office/drawing/2014/main" val="3367223043"/>
                    </a:ext>
                  </a:extLst>
                </a:gridCol>
                <a:gridCol w="493776">
                  <a:extLst>
                    <a:ext uri="{9D8B030D-6E8A-4147-A177-3AD203B41FA5}">
                      <a16:colId xmlns:a16="http://schemas.microsoft.com/office/drawing/2014/main" val="1634201278"/>
                    </a:ext>
                  </a:extLst>
                </a:gridCol>
                <a:gridCol w="493776">
                  <a:extLst>
                    <a:ext uri="{9D8B030D-6E8A-4147-A177-3AD203B41FA5}">
                      <a16:colId xmlns:a16="http://schemas.microsoft.com/office/drawing/2014/main" val="3421953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038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- 2021-09-04 11:42:26</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5858483"/>
                  </a:ext>
                </a:extLst>
              </a:tr>
            </a:tbl>
          </a:graphicData>
        </a:graphic>
      </p:graphicFrame>
      <p:sp>
        <p:nvSpPr>
          <p:cNvPr id="4" name="Text Placeholder 3">
            <a:extLst>
              <a:ext uri="{FF2B5EF4-FFF2-40B4-BE49-F238E27FC236}">
                <a16:creationId xmlns:a16="http://schemas.microsoft.com/office/drawing/2014/main" id="{2216B9C3-75A7-4BD1-90EF-3C8FA788714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99077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AA7A-77CE-4A34-BD87-B53E61C66C59}"/>
              </a:ext>
            </a:extLst>
          </p:cNvPr>
          <p:cNvSpPr>
            <a:spLocks noGrp="1"/>
          </p:cNvSpPr>
          <p:nvPr>
            <p:ph type="title"/>
          </p:nvPr>
        </p:nvSpPr>
        <p:spPr/>
        <p:txBody>
          <a:bodyPr/>
          <a:lstStyle/>
          <a:p>
            <a:r>
              <a:rPr lang="en-US"/>
              <a:t>Facebook Post Table + Reactions | Motomel - 16 of 21</a:t>
            </a:r>
          </a:p>
        </p:txBody>
      </p:sp>
      <p:graphicFrame>
        <p:nvGraphicFramePr>
          <p:cNvPr id="5" name="Table Placeholder 4">
            <a:extLst>
              <a:ext uri="{FF2B5EF4-FFF2-40B4-BE49-F238E27FC236}">
                <a16:creationId xmlns:a16="http://schemas.microsoft.com/office/drawing/2014/main" id="{1E4B6C08-A848-4F65-BE06-36654E3BD490}"/>
              </a:ext>
            </a:extLst>
          </p:cNvPr>
          <p:cNvGraphicFramePr>
            <a:graphicFrameLocks noGrp="1"/>
          </p:cNvGraphicFramePr>
          <p:nvPr>
            <p:ph type="tbl" sz="quarter" idx="13"/>
            <p:extLst>
              <p:ext uri="{D42A27DB-BD31-4B8C-83A1-F6EECF244321}">
                <p14:modId xmlns:p14="http://schemas.microsoft.com/office/powerpoint/2010/main" val="5928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2265524"/>
                    </a:ext>
                  </a:extLst>
                </a:gridCol>
                <a:gridCol w="493776">
                  <a:extLst>
                    <a:ext uri="{9D8B030D-6E8A-4147-A177-3AD203B41FA5}">
                      <a16:colId xmlns:a16="http://schemas.microsoft.com/office/drawing/2014/main" val="2947602556"/>
                    </a:ext>
                  </a:extLst>
                </a:gridCol>
                <a:gridCol w="493776">
                  <a:extLst>
                    <a:ext uri="{9D8B030D-6E8A-4147-A177-3AD203B41FA5}">
                      <a16:colId xmlns:a16="http://schemas.microsoft.com/office/drawing/2014/main" val="577971046"/>
                    </a:ext>
                  </a:extLst>
                </a:gridCol>
                <a:gridCol w="493776">
                  <a:extLst>
                    <a:ext uri="{9D8B030D-6E8A-4147-A177-3AD203B41FA5}">
                      <a16:colId xmlns:a16="http://schemas.microsoft.com/office/drawing/2014/main" val="1147157487"/>
                    </a:ext>
                  </a:extLst>
                </a:gridCol>
                <a:gridCol w="493776">
                  <a:extLst>
                    <a:ext uri="{9D8B030D-6E8A-4147-A177-3AD203B41FA5}">
                      <a16:colId xmlns:a16="http://schemas.microsoft.com/office/drawing/2014/main" val="3652071406"/>
                    </a:ext>
                  </a:extLst>
                </a:gridCol>
                <a:gridCol w="493776">
                  <a:extLst>
                    <a:ext uri="{9D8B030D-6E8A-4147-A177-3AD203B41FA5}">
                      <a16:colId xmlns:a16="http://schemas.microsoft.com/office/drawing/2014/main" val="3325562347"/>
                    </a:ext>
                  </a:extLst>
                </a:gridCol>
                <a:gridCol w="493776">
                  <a:extLst>
                    <a:ext uri="{9D8B030D-6E8A-4147-A177-3AD203B41FA5}">
                      <a16:colId xmlns:a16="http://schemas.microsoft.com/office/drawing/2014/main" val="1070684630"/>
                    </a:ext>
                  </a:extLst>
                </a:gridCol>
                <a:gridCol w="493776">
                  <a:extLst>
                    <a:ext uri="{9D8B030D-6E8A-4147-A177-3AD203B41FA5}">
                      <a16:colId xmlns:a16="http://schemas.microsoft.com/office/drawing/2014/main" val="3345566708"/>
                    </a:ext>
                  </a:extLst>
                </a:gridCol>
                <a:gridCol w="493776">
                  <a:extLst>
                    <a:ext uri="{9D8B030D-6E8A-4147-A177-3AD203B41FA5}">
                      <a16:colId xmlns:a16="http://schemas.microsoft.com/office/drawing/2014/main" val="3256363156"/>
                    </a:ext>
                  </a:extLst>
                </a:gridCol>
                <a:gridCol w="493776">
                  <a:extLst>
                    <a:ext uri="{9D8B030D-6E8A-4147-A177-3AD203B41FA5}">
                      <a16:colId xmlns:a16="http://schemas.microsoft.com/office/drawing/2014/main" val="2170212990"/>
                    </a:ext>
                  </a:extLst>
                </a:gridCol>
                <a:gridCol w="493776">
                  <a:extLst>
                    <a:ext uri="{9D8B030D-6E8A-4147-A177-3AD203B41FA5}">
                      <a16:colId xmlns:a16="http://schemas.microsoft.com/office/drawing/2014/main" val="2443456885"/>
                    </a:ext>
                  </a:extLst>
                </a:gridCol>
                <a:gridCol w="493776">
                  <a:extLst>
                    <a:ext uri="{9D8B030D-6E8A-4147-A177-3AD203B41FA5}">
                      <a16:colId xmlns:a16="http://schemas.microsoft.com/office/drawing/2014/main" val="1357990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376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- 2021-09-11 13:20:59</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7870955"/>
                  </a:ext>
                </a:extLst>
              </a:tr>
            </a:tbl>
          </a:graphicData>
        </a:graphic>
      </p:graphicFrame>
      <p:sp>
        <p:nvSpPr>
          <p:cNvPr id="4" name="Text Placeholder 3">
            <a:extLst>
              <a:ext uri="{FF2B5EF4-FFF2-40B4-BE49-F238E27FC236}">
                <a16:creationId xmlns:a16="http://schemas.microsoft.com/office/drawing/2014/main" id="{AC663BAA-7150-4E1B-B5B4-06F6B145D01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574139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CB87A-392C-4A02-8B49-0C368C1C6CCB}"/>
              </a:ext>
            </a:extLst>
          </p:cNvPr>
          <p:cNvSpPr>
            <a:spLocks noGrp="1"/>
          </p:cNvSpPr>
          <p:nvPr>
            <p:ph type="title"/>
          </p:nvPr>
        </p:nvSpPr>
        <p:spPr/>
        <p:txBody>
          <a:bodyPr/>
          <a:lstStyle/>
          <a:p>
            <a:r>
              <a:rPr lang="en-US"/>
              <a:t>Facebook Post Table + Reactions | Motomel - 17 of 21</a:t>
            </a:r>
          </a:p>
        </p:txBody>
      </p:sp>
      <p:graphicFrame>
        <p:nvGraphicFramePr>
          <p:cNvPr id="5" name="Table Placeholder 4">
            <a:extLst>
              <a:ext uri="{FF2B5EF4-FFF2-40B4-BE49-F238E27FC236}">
                <a16:creationId xmlns:a16="http://schemas.microsoft.com/office/drawing/2014/main" id="{3FFA068A-4E04-48EB-9C35-646C791C77FC}"/>
              </a:ext>
            </a:extLst>
          </p:cNvPr>
          <p:cNvGraphicFramePr>
            <a:graphicFrameLocks noGrp="1"/>
          </p:cNvGraphicFramePr>
          <p:nvPr>
            <p:ph type="tbl" sz="quarter" idx="13"/>
            <p:extLst>
              <p:ext uri="{D42A27DB-BD31-4B8C-83A1-F6EECF244321}">
                <p14:modId xmlns:p14="http://schemas.microsoft.com/office/powerpoint/2010/main" val="364240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1700377"/>
                    </a:ext>
                  </a:extLst>
                </a:gridCol>
                <a:gridCol w="493776">
                  <a:extLst>
                    <a:ext uri="{9D8B030D-6E8A-4147-A177-3AD203B41FA5}">
                      <a16:colId xmlns:a16="http://schemas.microsoft.com/office/drawing/2014/main" val="546787286"/>
                    </a:ext>
                  </a:extLst>
                </a:gridCol>
                <a:gridCol w="493776">
                  <a:extLst>
                    <a:ext uri="{9D8B030D-6E8A-4147-A177-3AD203B41FA5}">
                      <a16:colId xmlns:a16="http://schemas.microsoft.com/office/drawing/2014/main" val="940611942"/>
                    </a:ext>
                  </a:extLst>
                </a:gridCol>
                <a:gridCol w="493776">
                  <a:extLst>
                    <a:ext uri="{9D8B030D-6E8A-4147-A177-3AD203B41FA5}">
                      <a16:colId xmlns:a16="http://schemas.microsoft.com/office/drawing/2014/main" val="296914327"/>
                    </a:ext>
                  </a:extLst>
                </a:gridCol>
                <a:gridCol w="493776">
                  <a:extLst>
                    <a:ext uri="{9D8B030D-6E8A-4147-A177-3AD203B41FA5}">
                      <a16:colId xmlns:a16="http://schemas.microsoft.com/office/drawing/2014/main" val="540864092"/>
                    </a:ext>
                  </a:extLst>
                </a:gridCol>
                <a:gridCol w="493776">
                  <a:extLst>
                    <a:ext uri="{9D8B030D-6E8A-4147-A177-3AD203B41FA5}">
                      <a16:colId xmlns:a16="http://schemas.microsoft.com/office/drawing/2014/main" val="3728390690"/>
                    </a:ext>
                  </a:extLst>
                </a:gridCol>
                <a:gridCol w="493776">
                  <a:extLst>
                    <a:ext uri="{9D8B030D-6E8A-4147-A177-3AD203B41FA5}">
                      <a16:colId xmlns:a16="http://schemas.microsoft.com/office/drawing/2014/main" val="3546607615"/>
                    </a:ext>
                  </a:extLst>
                </a:gridCol>
                <a:gridCol w="493776">
                  <a:extLst>
                    <a:ext uri="{9D8B030D-6E8A-4147-A177-3AD203B41FA5}">
                      <a16:colId xmlns:a16="http://schemas.microsoft.com/office/drawing/2014/main" val="4089609448"/>
                    </a:ext>
                  </a:extLst>
                </a:gridCol>
                <a:gridCol w="493776">
                  <a:extLst>
                    <a:ext uri="{9D8B030D-6E8A-4147-A177-3AD203B41FA5}">
                      <a16:colId xmlns:a16="http://schemas.microsoft.com/office/drawing/2014/main" val="109321877"/>
                    </a:ext>
                  </a:extLst>
                </a:gridCol>
                <a:gridCol w="493776">
                  <a:extLst>
                    <a:ext uri="{9D8B030D-6E8A-4147-A177-3AD203B41FA5}">
                      <a16:colId xmlns:a16="http://schemas.microsoft.com/office/drawing/2014/main" val="605034081"/>
                    </a:ext>
                  </a:extLst>
                </a:gridCol>
                <a:gridCol w="493776">
                  <a:extLst>
                    <a:ext uri="{9D8B030D-6E8A-4147-A177-3AD203B41FA5}">
                      <a16:colId xmlns:a16="http://schemas.microsoft.com/office/drawing/2014/main" val="2088381425"/>
                    </a:ext>
                  </a:extLst>
                </a:gridCol>
                <a:gridCol w="493776">
                  <a:extLst>
                    <a:ext uri="{9D8B030D-6E8A-4147-A177-3AD203B41FA5}">
                      <a16:colId xmlns:a16="http://schemas.microsoft.com/office/drawing/2014/main" val="370804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122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- 2021-09-01 16:00:08</a:t>
                      </a:r>
                      <a:r>
                        <a:rPr kumimoji="0" lang="en-US" sz="1000" b="0" i="0" u="none" strike="noStrike" kern="1200" cap="none" spc="0" normalizeH="0" baseline="0" noProof="0">
                          <a:ln>
                            <a:noFill/>
                          </a:ln>
                          <a:solidFill>
                            <a:prstClr val="black"/>
                          </a:solidFill>
                          <a:effectLst/>
                          <a:uLnTx/>
                          <a:uFillTx/>
                          <a:latin typeface="+mn-lt"/>
                          <a:ea typeface="+mn-ea"/>
                          <a:cs typeface="+mn-cs"/>
                        </a:rPr>
                        <a:t>
 Conocé la Smash x125 💣💥 un clásico de #Gilera
♦  Motor 4 tiempos
♦ Frenos a disco delantero
♦ Motor Monocilíndrico
♦ Encendido electrónico y patada
Descubrí más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77922926"/>
                  </a:ext>
                </a:extLst>
              </a:tr>
            </a:tbl>
          </a:graphicData>
        </a:graphic>
      </p:graphicFrame>
      <p:sp>
        <p:nvSpPr>
          <p:cNvPr id="4" name="Text Placeholder 3">
            <a:extLst>
              <a:ext uri="{FF2B5EF4-FFF2-40B4-BE49-F238E27FC236}">
                <a16:creationId xmlns:a16="http://schemas.microsoft.com/office/drawing/2014/main" id="{FD6476DA-FACB-41C5-9AA1-DC8E9D589DF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959368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90CDA-EBBF-4224-AEDC-FDD09C5D26B0}"/>
              </a:ext>
            </a:extLst>
          </p:cNvPr>
          <p:cNvSpPr>
            <a:spLocks noGrp="1"/>
          </p:cNvSpPr>
          <p:nvPr>
            <p:ph type="title"/>
          </p:nvPr>
        </p:nvSpPr>
        <p:spPr/>
        <p:txBody>
          <a:bodyPr/>
          <a:lstStyle/>
          <a:p>
            <a:r>
              <a:rPr lang="en-US"/>
              <a:t>Facebook Post Table + Reactions | Motomel - 18 of 21</a:t>
            </a:r>
          </a:p>
        </p:txBody>
      </p:sp>
      <p:graphicFrame>
        <p:nvGraphicFramePr>
          <p:cNvPr id="5" name="Table Placeholder 4">
            <a:extLst>
              <a:ext uri="{FF2B5EF4-FFF2-40B4-BE49-F238E27FC236}">
                <a16:creationId xmlns:a16="http://schemas.microsoft.com/office/drawing/2014/main" id="{21E155FB-AAB8-4FD5-8934-A1B456A7847C}"/>
              </a:ext>
            </a:extLst>
          </p:cNvPr>
          <p:cNvGraphicFramePr>
            <a:graphicFrameLocks noGrp="1"/>
          </p:cNvGraphicFramePr>
          <p:nvPr>
            <p:ph type="tbl" sz="quarter" idx="13"/>
            <p:extLst>
              <p:ext uri="{D42A27DB-BD31-4B8C-83A1-F6EECF244321}">
                <p14:modId xmlns:p14="http://schemas.microsoft.com/office/powerpoint/2010/main" val="128170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6371627"/>
                    </a:ext>
                  </a:extLst>
                </a:gridCol>
                <a:gridCol w="493776">
                  <a:extLst>
                    <a:ext uri="{9D8B030D-6E8A-4147-A177-3AD203B41FA5}">
                      <a16:colId xmlns:a16="http://schemas.microsoft.com/office/drawing/2014/main" val="616633924"/>
                    </a:ext>
                  </a:extLst>
                </a:gridCol>
                <a:gridCol w="493776">
                  <a:extLst>
                    <a:ext uri="{9D8B030D-6E8A-4147-A177-3AD203B41FA5}">
                      <a16:colId xmlns:a16="http://schemas.microsoft.com/office/drawing/2014/main" val="1318249584"/>
                    </a:ext>
                  </a:extLst>
                </a:gridCol>
                <a:gridCol w="493776">
                  <a:extLst>
                    <a:ext uri="{9D8B030D-6E8A-4147-A177-3AD203B41FA5}">
                      <a16:colId xmlns:a16="http://schemas.microsoft.com/office/drawing/2014/main" val="807798225"/>
                    </a:ext>
                  </a:extLst>
                </a:gridCol>
                <a:gridCol w="493776">
                  <a:extLst>
                    <a:ext uri="{9D8B030D-6E8A-4147-A177-3AD203B41FA5}">
                      <a16:colId xmlns:a16="http://schemas.microsoft.com/office/drawing/2014/main" val="3360671441"/>
                    </a:ext>
                  </a:extLst>
                </a:gridCol>
                <a:gridCol w="493776">
                  <a:extLst>
                    <a:ext uri="{9D8B030D-6E8A-4147-A177-3AD203B41FA5}">
                      <a16:colId xmlns:a16="http://schemas.microsoft.com/office/drawing/2014/main" val="3958808015"/>
                    </a:ext>
                  </a:extLst>
                </a:gridCol>
                <a:gridCol w="493776">
                  <a:extLst>
                    <a:ext uri="{9D8B030D-6E8A-4147-A177-3AD203B41FA5}">
                      <a16:colId xmlns:a16="http://schemas.microsoft.com/office/drawing/2014/main" val="769656895"/>
                    </a:ext>
                  </a:extLst>
                </a:gridCol>
                <a:gridCol w="493776">
                  <a:extLst>
                    <a:ext uri="{9D8B030D-6E8A-4147-A177-3AD203B41FA5}">
                      <a16:colId xmlns:a16="http://schemas.microsoft.com/office/drawing/2014/main" val="2714951127"/>
                    </a:ext>
                  </a:extLst>
                </a:gridCol>
                <a:gridCol w="493776">
                  <a:extLst>
                    <a:ext uri="{9D8B030D-6E8A-4147-A177-3AD203B41FA5}">
                      <a16:colId xmlns:a16="http://schemas.microsoft.com/office/drawing/2014/main" val="1123175479"/>
                    </a:ext>
                  </a:extLst>
                </a:gridCol>
                <a:gridCol w="493776">
                  <a:extLst>
                    <a:ext uri="{9D8B030D-6E8A-4147-A177-3AD203B41FA5}">
                      <a16:colId xmlns:a16="http://schemas.microsoft.com/office/drawing/2014/main" val="3053175960"/>
                    </a:ext>
                  </a:extLst>
                </a:gridCol>
                <a:gridCol w="493776">
                  <a:extLst>
                    <a:ext uri="{9D8B030D-6E8A-4147-A177-3AD203B41FA5}">
                      <a16:colId xmlns:a16="http://schemas.microsoft.com/office/drawing/2014/main" val="3874855723"/>
                    </a:ext>
                  </a:extLst>
                </a:gridCol>
                <a:gridCol w="493776">
                  <a:extLst>
                    <a:ext uri="{9D8B030D-6E8A-4147-A177-3AD203B41FA5}">
                      <a16:colId xmlns:a16="http://schemas.microsoft.com/office/drawing/2014/main" val="371275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241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- 2021-09-06 16:00:20</a:t>
                      </a:r>
                      <a:r>
                        <a:rPr kumimoji="0" lang="en-US" sz="1000" b="0" i="0" u="none" strike="noStrike" kern="1200" cap="none" spc="0" normalizeH="0" baseline="0" noProof="0">
                          <a:ln>
                            <a:noFill/>
                          </a:ln>
                          <a:solidFill>
                            <a:prstClr val="black"/>
                          </a:solidFill>
                          <a:effectLst/>
                          <a:uLnTx/>
                          <a:uFillTx/>
                          <a:latin typeface="+mn-lt"/>
                          <a:ea typeface="+mn-ea"/>
                          <a:cs typeface="+mn-cs"/>
                        </a:rPr>
                        <a:t>
 Gilera PICCOLA. Enamorate de cada detalle 😍
✅ Tablero digital
✅ Luz Led frontal
✅ Frenos delanteros de disco
✅ Encendido electrónico y patada.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3962248"/>
                  </a:ext>
                </a:extLst>
              </a:tr>
            </a:tbl>
          </a:graphicData>
        </a:graphic>
      </p:graphicFrame>
      <p:sp>
        <p:nvSpPr>
          <p:cNvPr id="4" name="Text Placeholder 3">
            <a:extLst>
              <a:ext uri="{FF2B5EF4-FFF2-40B4-BE49-F238E27FC236}">
                <a16:creationId xmlns:a16="http://schemas.microsoft.com/office/drawing/2014/main" id="{28222193-8A72-40D2-B964-92C907C167C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797745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E01A-B575-42D8-952B-026610FF6134}"/>
              </a:ext>
            </a:extLst>
          </p:cNvPr>
          <p:cNvSpPr>
            <a:spLocks noGrp="1"/>
          </p:cNvSpPr>
          <p:nvPr>
            <p:ph type="title"/>
          </p:nvPr>
        </p:nvSpPr>
        <p:spPr/>
        <p:txBody>
          <a:bodyPr/>
          <a:lstStyle/>
          <a:p>
            <a:r>
              <a:rPr lang="en-US"/>
              <a:t>Facebook Post Table + Reactions | Motomel - 19 of 21</a:t>
            </a:r>
          </a:p>
        </p:txBody>
      </p:sp>
      <p:graphicFrame>
        <p:nvGraphicFramePr>
          <p:cNvPr id="5" name="Table Placeholder 4">
            <a:extLst>
              <a:ext uri="{FF2B5EF4-FFF2-40B4-BE49-F238E27FC236}">
                <a16:creationId xmlns:a16="http://schemas.microsoft.com/office/drawing/2014/main" id="{8D16FEB1-0C1B-4269-857E-577C7C5AFDE3}"/>
              </a:ext>
            </a:extLst>
          </p:cNvPr>
          <p:cNvGraphicFramePr>
            <a:graphicFrameLocks noGrp="1"/>
          </p:cNvGraphicFramePr>
          <p:nvPr>
            <p:ph type="tbl" sz="quarter" idx="13"/>
            <p:extLst>
              <p:ext uri="{D42A27DB-BD31-4B8C-83A1-F6EECF244321}">
                <p14:modId xmlns:p14="http://schemas.microsoft.com/office/powerpoint/2010/main" val="273754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7039072"/>
                    </a:ext>
                  </a:extLst>
                </a:gridCol>
                <a:gridCol w="493776">
                  <a:extLst>
                    <a:ext uri="{9D8B030D-6E8A-4147-A177-3AD203B41FA5}">
                      <a16:colId xmlns:a16="http://schemas.microsoft.com/office/drawing/2014/main" val="2486073570"/>
                    </a:ext>
                  </a:extLst>
                </a:gridCol>
                <a:gridCol w="493776">
                  <a:extLst>
                    <a:ext uri="{9D8B030D-6E8A-4147-A177-3AD203B41FA5}">
                      <a16:colId xmlns:a16="http://schemas.microsoft.com/office/drawing/2014/main" val="408988703"/>
                    </a:ext>
                  </a:extLst>
                </a:gridCol>
                <a:gridCol w="493776">
                  <a:extLst>
                    <a:ext uri="{9D8B030D-6E8A-4147-A177-3AD203B41FA5}">
                      <a16:colId xmlns:a16="http://schemas.microsoft.com/office/drawing/2014/main" val="3339738531"/>
                    </a:ext>
                  </a:extLst>
                </a:gridCol>
                <a:gridCol w="493776">
                  <a:extLst>
                    <a:ext uri="{9D8B030D-6E8A-4147-A177-3AD203B41FA5}">
                      <a16:colId xmlns:a16="http://schemas.microsoft.com/office/drawing/2014/main" val="339757455"/>
                    </a:ext>
                  </a:extLst>
                </a:gridCol>
                <a:gridCol w="493776">
                  <a:extLst>
                    <a:ext uri="{9D8B030D-6E8A-4147-A177-3AD203B41FA5}">
                      <a16:colId xmlns:a16="http://schemas.microsoft.com/office/drawing/2014/main" val="1362247186"/>
                    </a:ext>
                  </a:extLst>
                </a:gridCol>
                <a:gridCol w="493776">
                  <a:extLst>
                    <a:ext uri="{9D8B030D-6E8A-4147-A177-3AD203B41FA5}">
                      <a16:colId xmlns:a16="http://schemas.microsoft.com/office/drawing/2014/main" val="3795962962"/>
                    </a:ext>
                  </a:extLst>
                </a:gridCol>
                <a:gridCol w="493776">
                  <a:extLst>
                    <a:ext uri="{9D8B030D-6E8A-4147-A177-3AD203B41FA5}">
                      <a16:colId xmlns:a16="http://schemas.microsoft.com/office/drawing/2014/main" val="4275549451"/>
                    </a:ext>
                  </a:extLst>
                </a:gridCol>
                <a:gridCol w="493776">
                  <a:extLst>
                    <a:ext uri="{9D8B030D-6E8A-4147-A177-3AD203B41FA5}">
                      <a16:colId xmlns:a16="http://schemas.microsoft.com/office/drawing/2014/main" val="3979058302"/>
                    </a:ext>
                  </a:extLst>
                </a:gridCol>
                <a:gridCol w="493776">
                  <a:extLst>
                    <a:ext uri="{9D8B030D-6E8A-4147-A177-3AD203B41FA5}">
                      <a16:colId xmlns:a16="http://schemas.microsoft.com/office/drawing/2014/main" val="3321872387"/>
                    </a:ext>
                  </a:extLst>
                </a:gridCol>
                <a:gridCol w="493776">
                  <a:extLst>
                    <a:ext uri="{9D8B030D-6E8A-4147-A177-3AD203B41FA5}">
                      <a16:colId xmlns:a16="http://schemas.microsoft.com/office/drawing/2014/main" val="3709723341"/>
                    </a:ext>
                  </a:extLst>
                </a:gridCol>
                <a:gridCol w="493776">
                  <a:extLst>
                    <a:ext uri="{9D8B030D-6E8A-4147-A177-3AD203B41FA5}">
                      <a16:colId xmlns:a16="http://schemas.microsoft.com/office/drawing/2014/main" val="4027134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74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- 2021-09-13 16:00:28</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conocés la Nueva AC1?💥🔥 Enamorate de su espíritu clásico! 🙌😎
◼ Motor 4 tiempos, refrigerado por aire
◼ Transmisión 5 marchas
◼ Potencia 11.4 hp / 8000 rpm
◼ Freno Delantero de disco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58425083"/>
                  </a:ext>
                </a:extLst>
              </a:tr>
            </a:tbl>
          </a:graphicData>
        </a:graphic>
      </p:graphicFrame>
      <p:sp>
        <p:nvSpPr>
          <p:cNvPr id="4" name="Text Placeholder 3">
            <a:extLst>
              <a:ext uri="{FF2B5EF4-FFF2-40B4-BE49-F238E27FC236}">
                <a16:creationId xmlns:a16="http://schemas.microsoft.com/office/drawing/2014/main" id="{15469700-674E-42F1-BFDC-AF370C9A0FD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674277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4B40-9217-4149-92C9-0188C6E851AE}"/>
              </a:ext>
            </a:extLst>
          </p:cNvPr>
          <p:cNvSpPr>
            <a:spLocks noGrp="1"/>
          </p:cNvSpPr>
          <p:nvPr>
            <p:ph type="title"/>
          </p:nvPr>
        </p:nvSpPr>
        <p:spPr/>
        <p:txBody>
          <a:bodyPr/>
          <a:lstStyle/>
          <a:p>
            <a:r>
              <a:rPr lang="en-US"/>
              <a:t>Facebook Post Table + Reactions | Motomel - 20 of 21</a:t>
            </a:r>
          </a:p>
        </p:txBody>
      </p:sp>
      <p:graphicFrame>
        <p:nvGraphicFramePr>
          <p:cNvPr id="5" name="Table Placeholder 4">
            <a:extLst>
              <a:ext uri="{FF2B5EF4-FFF2-40B4-BE49-F238E27FC236}">
                <a16:creationId xmlns:a16="http://schemas.microsoft.com/office/drawing/2014/main" id="{4BBA0939-E845-4886-89DF-43F3AAA22964}"/>
              </a:ext>
            </a:extLst>
          </p:cNvPr>
          <p:cNvGraphicFramePr>
            <a:graphicFrameLocks noGrp="1"/>
          </p:cNvGraphicFramePr>
          <p:nvPr>
            <p:ph type="tbl" sz="quarter" idx="13"/>
            <p:extLst>
              <p:ext uri="{D42A27DB-BD31-4B8C-83A1-F6EECF244321}">
                <p14:modId xmlns:p14="http://schemas.microsoft.com/office/powerpoint/2010/main" val="180642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1560202"/>
                    </a:ext>
                  </a:extLst>
                </a:gridCol>
                <a:gridCol w="493776">
                  <a:extLst>
                    <a:ext uri="{9D8B030D-6E8A-4147-A177-3AD203B41FA5}">
                      <a16:colId xmlns:a16="http://schemas.microsoft.com/office/drawing/2014/main" val="3453777932"/>
                    </a:ext>
                  </a:extLst>
                </a:gridCol>
                <a:gridCol w="493776">
                  <a:extLst>
                    <a:ext uri="{9D8B030D-6E8A-4147-A177-3AD203B41FA5}">
                      <a16:colId xmlns:a16="http://schemas.microsoft.com/office/drawing/2014/main" val="3980272787"/>
                    </a:ext>
                  </a:extLst>
                </a:gridCol>
                <a:gridCol w="493776">
                  <a:extLst>
                    <a:ext uri="{9D8B030D-6E8A-4147-A177-3AD203B41FA5}">
                      <a16:colId xmlns:a16="http://schemas.microsoft.com/office/drawing/2014/main" val="392045779"/>
                    </a:ext>
                  </a:extLst>
                </a:gridCol>
                <a:gridCol w="493776">
                  <a:extLst>
                    <a:ext uri="{9D8B030D-6E8A-4147-A177-3AD203B41FA5}">
                      <a16:colId xmlns:a16="http://schemas.microsoft.com/office/drawing/2014/main" val="1292276193"/>
                    </a:ext>
                  </a:extLst>
                </a:gridCol>
                <a:gridCol w="493776">
                  <a:extLst>
                    <a:ext uri="{9D8B030D-6E8A-4147-A177-3AD203B41FA5}">
                      <a16:colId xmlns:a16="http://schemas.microsoft.com/office/drawing/2014/main" val="1492674688"/>
                    </a:ext>
                  </a:extLst>
                </a:gridCol>
                <a:gridCol w="493776">
                  <a:extLst>
                    <a:ext uri="{9D8B030D-6E8A-4147-A177-3AD203B41FA5}">
                      <a16:colId xmlns:a16="http://schemas.microsoft.com/office/drawing/2014/main" val="123130870"/>
                    </a:ext>
                  </a:extLst>
                </a:gridCol>
                <a:gridCol w="493776">
                  <a:extLst>
                    <a:ext uri="{9D8B030D-6E8A-4147-A177-3AD203B41FA5}">
                      <a16:colId xmlns:a16="http://schemas.microsoft.com/office/drawing/2014/main" val="2068333131"/>
                    </a:ext>
                  </a:extLst>
                </a:gridCol>
                <a:gridCol w="493776">
                  <a:extLst>
                    <a:ext uri="{9D8B030D-6E8A-4147-A177-3AD203B41FA5}">
                      <a16:colId xmlns:a16="http://schemas.microsoft.com/office/drawing/2014/main" val="749355184"/>
                    </a:ext>
                  </a:extLst>
                </a:gridCol>
                <a:gridCol w="493776">
                  <a:extLst>
                    <a:ext uri="{9D8B030D-6E8A-4147-A177-3AD203B41FA5}">
                      <a16:colId xmlns:a16="http://schemas.microsoft.com/office/drawing/2014/main" val="531938494"/>
                    </a:ext>
                  </a:extLst>
                </a:gridCol>
                <a:gridCol w="493776">
                  <a:extLst>
                    <a:ext uri="{9D8B030D-6E8A-4147-A177-3AD203B41FA5}">
                      <a16:colId xmlns:a16="http://schemas.microsoft.com/office/drawing/2014/main" val="924041532"/>
                    </a:ext>
                  </a:extLst>
                </a:gridCol>
                <a:gridCol w="493776">
                  <a:extLst>
                    <a:ext uri="{9D8B030D-6E8A-4147-A177-3AD203B41FA5}">
                      <a16:colId xmlns:a16="http://schemas.microsoft.com/office/drawing/2014/main" val="74430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825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- 2021-09-06 21:14:38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9094571"/>
                  </a:ext>
                </a:extLst>
              </a:tr>
            </a:tbl>
          </a:graphicData>
        </a:graphic>
      </p:graphicFrame>
      <p:sp>
        <p:nvSpPr>
          <p:cNvPr id="4" name="Text Placeholder 3">
            <a:extLst>
              <a:ext uri="{FF2B5EF4-FFF2-40B4-BE49-F238E27FC236}">
                <a16:creationId xmlns:a16="http://schemas.microsoft.com/office/drawing/2014/main" id="{F8E58DF0-5C72-4CEE-8DAD-C364325C4BF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668906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0200-65B3-47F5-9F10-24F3E8943959}"/>
              </a:ext>
            </a:extLst>
          </p:cNvPr>
          <p:cNvSpPr>
            <a:spLocks noGrp="1"/>
          </p:cNvSpPr>
          <p:nvPr>
            <p:ph type="title"/>
          </p:nvPr>
        </p:nvSpPr>
        <p:spPr/>
        <p:txBody>
          <a:bodyPr/>
          <a:lstStyle/>
          <a:p>
            <a:r>
              <a:rPr lang="en-US"/>
              <a:t>Facebook Post Table + Reactions | Motomel - 21 of 21</a:t>
            </a:r>
          </a:p>
        </p:txBody>
      </p:sp>
      <p:graphicFrame>
        <p:nvGraphicFramePr>
          <p:cNvPr id="5" name="Table Placeholder 4">
            <a:extLst>
              <a:ext uri="{FF2B5EF4-FFF2-40B4-BE49-F238E27FC236}">
                <a16:creationId xmlns:a16="http://schemas.microsoft.com/office/drawing/2014/main" id="{90611086-5FF0-41A2-89B8-C0BF6D7273D6}"/>
              </a:ext>
            </a:extLst>
          </p:cNvPr>
          <p:cNvGraphicFramePr>
            <a:graphicFrameLocks noGrp="1"/>
          </p:cNvGraphicFramePr>
          <p:nvPr>
            <p:ph type="tbl" sz="quarter" idx="13"/>
            <p:extLst>
              <p:ext uri="{D42A27DB-BD31-4B8C-83A1-F6EECF244321}">
                <p14:modId xmlns:p14="http://schemas.microsoft.com/office/powerpoint/2010/main" val="397097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5415085"/>
                    </a:ext>
                  </a:extLst>
                </a:gridCol>
                <a:gridCol w="493776">
                  <a:extLst>
                    <a:ext uri="{9D8B030D-6E8A-4147-A177-3AD203B41FA5}">
                      <a16:colId xmlns:a16="http://schemas.microsoft.com/office/drawing/2014/main" val="3940206555"/>
                    </a:ext>
                  </a:extLst>
                </a:gridCol>
                <a:gridCol w="493776">
                  <a:extLst>
                    <a:ext uri="{9D8B030D-6E8A-4147-A177-3AD203B41FA5}">
                      <a16:colId xmlns:a16="http://schemas.microsoft.com/office/drawing/2014/main" val="3372131431"/>
                    </a:ext>
                  </a:extLst>
                </a:gridCol>
                <a:gridCol w="493776">
                  <a:extLst>
                    <a:ext uri="{9D8B030D-6E8A-4147-A177-3AD203B41FA5}">
                      <a16:colId xmlns:a16="http://schemas.microsoft.com/office/drawing/2014/main" val="828371483"/>
                    </a:ext>
                  </a:extLst>
                </a:gridCol>
                <a:gridCol w="493776">
                  <a:extLst>
                    <a:ext uri="{9D8B030D-6E8A-4147-A177-3AD203B41FA5}">
                      <a16:colId xmlns:a16="http://schemas.microsoft.com/office/drawing/2014/main" val="363090341"/>
                    </a:ext>
                  </a:extLst>
                </a:gridCol>
                <a:gridCol w="493776">
                  <a:extLst>
                    <a:ext uri="{9D8B030D-6E8A-4147-A177-3AD203B41FA5}">
                      <a16:colId xmlns:a16="http://schemas.microsoft.com/office/drawing/2014/main" val="3939564001"/>
                    </a:ext>
                  </a:extLst>
                </a:gridCol>
                <a:gridCol w="493776">
                  <a:extLst>
                    <a:ext uri="{9D8B030D-6E8A-4147-A177-3AD203B41FA5}">
                      <a16:colId xmlns:a16="http://schemas.microsoft.com/office/drawing/2014/main" val="946421139"/>
                    </a:ext>
                  </a:extLst>
                </a:gridCol>
                <a:gridCol w="493776">
                  <a:extLst>
                    <a:ext uri="{9D8B030D-6E8A-4147-A177-3AD203B41FA5}">
                      <a16:colId xmlns:a16="http://schemas.microsoft.com/office/drawing/2014/main" val="3792771200"/>
                    </a:ext>
                  </a:extLst>
                </a:gridCol>
                <a:gridCol w="493776">
                  <a:extLst>
                    <a:ext uri="{9D8B030D-6E8A-4147-A177-3AD203B41FA5}">
                      <a16:colId xmlns:a16="http://schemas.microsoft.com/office/drawing/2014/main" val="4052214823"/>
                    </a:ext>
                  </a:extLst>
                </a:gridCol>
                <a:gridCol w="493776">
                  <a:extLst>
                    <a:ext uri="{9D8B030D-6E8A-4147-A177-3AD203B41FA5}">
                      <a16:colId xmlns:a16="http://schemas.microsoft.com/office/drawing/2014/main" val="1694771812"/>
                    </a:ext>
                  </a:extLst>
                </a:gridCol>
                <a:gridCol w="493776">
                  <a:extLst>
                    <a:ext uri="{9D8B030D-6E8A-4147-A177-3AD203B41FA5}">
                      <a16:colId xmlns:a16="http://schemas.microsoft.com/office/drawing/2014/main" val="3018041970"/>
                    </a:ext>
                  </a:extLst>
                </a:gridCol>
                <a:gridCol w="493776">
                  <a:extLst>
                    <a:ext uri="{9D8B030D-6E8A-4147-A177-3AD203B41FA5}">
                      <a16:colId xmlns:a16="http://schemas.microsoft.com/office/drawing/2014/main" val="94650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688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- 2021-09-08 16:01:09</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La más fácil de manejar!
✅Potencia 6.6hp/8500rpm
✅Transmisión Automática
✅ Neumáticos Delantero 60/100-17 / Trasero 80/100-14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5009920"/>
                  </a:ext>
                </a:extLst>
              </a:tr>
            </a:tbl>
          </a:graphicData>
        </a:graphic>
      </p:graphicFrame>
      <p:sp>
        <p:nvSpPr>
          <p:cNvPr id="4" name="Text Placeholder 3">
            <a:extLst>
              <a:ext uri="{FF2B5EF4-FFF2-40B4-BE49-F238E27FC236}">
                <a16:creationId xmlns:a16="http://schemas.microsoft.com/office/drawing/2014/main" id="{7AB24FFB-11AF-4A4D-9597-7B2CBE3D38E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290904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1C1FF-B81A-4BE9-B765-6742D0AFFE3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D0CC2250-10BE-4A5A-B37E-3DD781782B04}"/>
              </a:ext>
            </a:extLst>
          </p:cNvPr>
          <p:cNvGraphicFramePr>
            <a:graphicFrameLocks noGrp="1"/>
          </p:cNvGraphicFramePr>
          <p:nvPr>
            <p:ph type="chart" sz="quarter" idx="13"/>
            <p:extLst>
              <p:ext uri="{D42A27DB-BD31-4B8C-83A1-F6EECF244321}">
                <p14:modId xmlns:p14="http://schemas.microsoft.com/office/powerpoint/2010/main" val="3144392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F6ADD-67E4-490D-A05C-B5624AE6B498}"/>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FA5F544-E966-451C-A3D4-6B06338E9E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932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8A991-048A-432D-9CFD-DCDFA2D416E7}"/>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4BCDF1E8-1038-4992-8C5C-0F879510A391}"/>
              </a:ext>
            </a:extLst>
          </p:cNvPr>
          <p:cNvGraphicFramePr>
            <a:graphicFrameLocks noGrp="1"/>
          </p:cNvGraphicFramePr>
          <p:nvPr>
            <p:ph type="tbl" sz="quarter" idx="13"/>
            <p:extLst>
              <p:ext uri="{D42A27DB-BD31-4B8C-83A1-F6EECF244321}">
                <p14:modId xmlns:p14="http://schemas.microsoft.com/office/powerpoint/2010/main" val="33882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53556389"/>
                    </a:ext>
                  </a:extLst>
                </a:gridCol>
                <a:gridCol w="1152144">
                  <a:extLst>
                    <a:ext uri="{9D8B030D-6E8A-4147-A177-3AD203B41FA5}">
                      <a16:colId xmlns:a16="http://schemas.microsoft.com/office/drawing/2014/main" val="2131046106"/>
                    </a:ext>
                  </a:extLst>
                </a:gridCol>
                <a:gridCol w="1152144">
                  <a:extLst>
                    <a:ext uri="{9D8B030D-6E8A-4147-A177-3AD203B41FA5}">
                      <a16:colId xmlns:a16="http://schemas.microsoft.com/office/drawing/2014/main" val="3466319317"/>
                    </a:ext>
                  </a:extLst>
                </a:gridCol>
                <a:gridCol w="1152144">
                  <a:extLst>
                    <a:ext uri="{9D8B030D-6E8A-4147-A177-3AD203B41FA5}">
                      <a16:colId xmlns:a16="http://schemas.microsoft.com/office/drawing/2014/main" val="1440549358"/>
                    </a:ext>
                  </a:extLst>
                </a:gridCol>
                <a:gridCol w="1152144">
                  <a:extLst>
                    <a:ext uri="{9D8B030D-6E8A-4147-A177-3AD203B41FA5}">
                      <a16:colId xmlns:a16="http://schemas.microsoft.com/office/drawing/2014/main" val="31445741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617365385"/>
                  </a:ext>
                </a:extLst>
              </a:tr>
              <a:tr h="370840">
                <a:tc>
                  <a:txBody>
                    <a:bodyPr/>
                    <a:lstStyle/>
                    <a:p>
                      <a:r>
                        <a:rPr lang="es-ES" sz="1000" b="1"/>
                        <a:t>Corven Motos - 2021-09-03 17:05:08</a:t>
                      </a:r>
                      <a:r>
                        <a:rPr lang="es-ES" sz="1000"/>
                        <a:t>
 Buenas tardes, ya es la segunda vez que me pasa con repuestos de mi moto. Necesitaria saber donde puedo conseguir el espejo derecho de mi Corven Touring 250. Soy de Capital Federal y no hay centro alguno que lo tenga, ni por mercado libre se comercializa. Que pasa Corven con los repuestos???? ya me ha pasado con disco de freno trasero, ahora espejo derecho, no entiendo que estaria pasando con esta moto. Espero respuesta gracias.</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66861942"/>
                  </a:ext>
                </a:extLst>
              </a:tr>
            </a:tbl>
          </a:graphicData>
        </a:graphic>
      </p:graphicFrame>
      <p:sp>
        <p:nvSpPr>
          <p:cNvPr id="4" name="Text Placeholder 3">
            <a:extLst>
              <a:ext uri="{FF2B5EF4-FFF2-40B4-BE49-F238E27FC236}">
                <a16:creationId xmlns:a16="http://schemas.microsoft.com/office/drawing/2014/main" id="{6F99962B-EBFC-472D-8174-7E594EEE29A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3729021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1408</Words>
  <Application>Microsoft Office PowerPoint</Application>
  <PresentationFormat>On-screen Show (4:3)</PresentationFormat>
  <Paragraphs>780</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Motomel</vt:lpstr>
      <vt:lpstr>Facebook Fan Distribution | Motomel</vt:lpstr>
      <vt:lpstr>Facebook +/- Fan Distribution | Motomel</vt:lpstr>
      <vt:lpstr>Facebook Key Metrics Radar | Motomel</vt:lpstr>
      <vt:lpstr>Facebook Page Likes Total | Motomel</vt:lpstr>
      <vt:lpstr>Facebook Posts Distribution | Motomel</vt:lpstr>
      <vt:lpstr>Facebook Interactions Distribution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21</vt:lpstr>
      <vt:lpstr>Facebook Post Table + Reactions | Motomel - 2 of 21</vt:lpstr>
      <vt:lpstr>Facebook Post Table + Reactions | Motomel - 3 of 21</vt:lpstr>
      <vt:lpstr>Facebook Post Table + Reactions | Motomel - 4 of 21</vt:lpstr>
      <vt:lpstr>Facebook Post Table + Reactions | Motomel - 5 of 21</vt:lpstr>
      <vt:lpstr>Facebook Post Table + Reactions | Motomel - 6 of 21</vt:lpstr>
      <vt:lpstr>Facebook Post Table + Reactions | Motomel - 7 of 21</vt:lpstr>
      <vt:lpstr>Facebook Post Table + Reactions | Motomel - 8 of 21</vt:lpstr>
      <vt:lpstr>Facebook Post Table + Reactions | Motomel - 9 of 21</vt:lpstr>
      <vt:lpstr>Facebook Post Table + Reactions | Motomel - 10 of 21</vt:lpstr>
      <vt:lpstr>Facebook Post Table + Reactions | Motomel - 11 of 21</vt:lpstr>
      <vt:lpstr>Facebook Post Table + Reactions | Motomel - 12 of 21</vt:lpstr>
      <vt:lpstr>Facebook Post Table + Reactions | Motomel - 13 of 21</vt:lpstr>
      <vt:lpstr>Facebook Post Table + Reactions | Motomel - 14 of 21</vt:lpstr>
      <vt:lpstr>Facebook Post Table + Reactions | Motomel - 15 of 21</vt:lpstr>
      <vt:lpstr>Facebook Post Table + Reactions | Motomel - 16 of 21</vt:lpstr>
      <vt:lpstr>Facebook Post Table + Reactions | Motomel - 17 of 21</vt:lpstr>
      <vt:lpstr>Facebook Post Table + Reactions | Motomel - 18 of 21</vt:lpstr>
      <vt:lpstr>Facebook Post Table + Reactions | Motomel - 19 of 21</vt:lpstr>
      <vt:lpstr>Facebook Post Table + Reactions | Motomel - 20 of 21</vt:lpstr>
      <vt:lpstr>Facebook Post Table + Reactions | Motomel - 21 of 21</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2021-09-19T07:09:08Z</dcterms:created>
  <dcterms:modified xsi:type="dcterms:W3CDTF">2021-09-19T07:10:16Z</dcterms:modified>
</cp:coreProperties>
</file>