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hondamotosargentina</c:v>
                </c:pt>
                <c:pt idx="1">
                  <c:v>yamahamotorarg</c:v>
                </c:pt>
                <c:pt idx="2">
                  <c:v>ktmargentina</c:v>
                </c:pt>
                <c:pt idx="3">
                  <c:v>benelliarg</c:v>
                </c:pt>
                <c:pt idx="4">
                  <c:v>kawasaki.argentina</c:v>
                </c:pt>
                <c:pt idx="5">
                  <c:v>bajajarg</c:v>
                </c:pt>
                <c:pt idx="6">
                  <c:v>suzukimotos.arg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173782</c:v>
                </c:pt>
                <c:pt idx="1">
                  <c:v>172051</c:v>
                </c:pt>
                <c:pt idx="2">
                  <c:v>101137</c:v>
                </c:pt>
                <c:pt idx="3">
                  <c:v>61255</c:v>
                </c:pt>
                <c:pt idx="4">
                  <c:v>51344</c:v>
                </c:pt>
                <c:pt idx="5">
                  <c:v>44361</c:v>
                </c:pt>
                <c:pt idx="6">
                  <c:v>2132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CB-4B56-9590-D11584872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15.384600000000001</c:v>
                </c:pt>
                <c:pt idx="2">
                  <c:v>54.545499999999997</c:v>
                </c:pt>
                <c:pt idx="3">
                  <c:v>38.461500000000001</c:v>
                </c:pt>
                <c:pt idx="4">
                  <c:v>26.984100000000002</c:v>
                </c:pt>
                <c:pt idx="5">
                  <c:v>62.968499999999999</c:v>
                </c:pt>
                <c:pt idx="6">
                  <c:v>40.019599999999997</c:v>
                </c:pt>
                <c:pt idx="7">
                  <c:v>64.703599999999994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45-4912-954E-F21614E886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99.003900000000002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17.468599999999999</c:v>
                </c:pt>
                <c:pt idx="7">
                  <c:v>63.911099999999998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45-4912-954E-F21614E886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25.526800000000001</c:v>
                </c:pt>
                <c:pt idx="1">
                  <c:v>5.1281999999999996</c:v>
                </c:pt>
                <c:pt idx="2">
                  <c:v>45.454500000000003</c:v>
                </c:pt>
                <c:pt idx="3">
                  <c:v>0</c:v>
                </c:pt>
                <c:pt idx="4">
                  <c:v>11.1111</c:v>
                </c:pt>
                <c:pt idx="5">
                  <c:v>8.8172999999999995</c:v>
                </c:pt>
                <c:pt idx="6">
                  <c:v>82.531800000000004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45-4912-954E-F21614E886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35.248199999999997</c:v>
                </c:pt>
                <c:pt idx="1">
                  <c:v>38.461500000000001</c:v>
                </c:pt>
                <c:pt idx="2">
                  <c:v>36.363599999999998</c:v>
                </c:pt>
                <c:pt idx="3">
                  <c:v>38.461500000000001</c:v>
                </c:pt>
                <c:pt idx="4">
                  <c:v>38.095199999999998</c:v>
                </c:pt>
                <c:pt idx="5">
                  <c:v>71.494200000000006</c:v>
                </c:pt>
                <c:pt idx="6">
                  <c:v>100</c:v>
                </c:pt>
                <c:pt idx="7">
                  <c:v>89.476900000000001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45-4912-954E-F21614E886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suzukimotos.arg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1.2267999999999999</c:v>
                </c:pt>
                <c:pt idx="1">
                  <c:v>43.589700000000001</c:v>
                </c:pt>
                <c:pt idx="2">
                  <c:v>45.454500000000003</c:v>
                </c:pt>
                <c:pt idx="3">
                  <c:v>23.076899999999998</c:v>
                </c:pt>
                <c:pt idx="4">
                  <c:v>39.682499999999997</c:v>
                </c:pt>
                <c:pt idx="5">
                  <c:v>15.8042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45-4912-954E-F21614E886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58.197600000000001</c:v>
                </c:pt>
                <c:pt idx="1">
                  <c:v>51.2821</c:v>
                </c:pt>
                <c:pt idx="2">
                  <c:v>18.181799999999999</c:v>
                </c:pt>
                <c:pt idx="3">
                  <c:v>15.384600000000001</c:v>
                </c:pt>
                <c:pt idx="4">
                  <c:v>38.095199999999998</c:v>
                </c:pt>
                <c:pt idx="5">
                  <c:v>78.878100000000003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45-4912-954E-F21614E886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kawasaki.argentina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Sheet1!$H$2:$H$9</c:f>
              <c:numCache>
                <c:formatCode>General</c:formatCode>
                <c:ptCount val="8"/>
                <c:pt idx="0">
                  <c:v>29.545100000000001</c:v>
                </c:pt>
                <c:pt idx="1">
                  <c:v>7.6923000000000004</c:v>
                </c:pt>
                <c:pt idx="2">
                  <c:v>45.454500000000003</c:v>
                </c:pt>
                <c:pt idx="3">
                  <c:v>0</c:v>
                </c:pt>
                <c:pt idx="4">
                  <c:v>12.698399999999999</c:v>
                </c:pt>
                <c:pt idx="5">
                  <c:v>10.6912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45-4912-954E-F21614E88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762224"/>
        <c:axId val="320761896"/>
      </c:radarChart>
      <c:catAx>
        <c:axId val="32076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61896"/>
        <c:crosses val="autoZero"/>
        <c:auto val="1"/>
        <c:lblAlgn val="ctr"/>
        <c:lblOffset val="100"/>
        <c:noMultiLvlLbl val="0"/>
      </c:catAx>
      <c:valAx>
        <c:axId val="32076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6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171527</c:v>
                </c:pt>
                <c:pt idx="1">
                  <c:v>171581</c:v>
                </c:pt>
                <c:pt idx="2">
                  <c:v>171672</c:v>
                </c:pt>
                <c:pt idx="3">
                  <c:v>171751</c:v>
                </c:pt>
                <c:pt idx="4">
                  <c:v>171836</c:v>
                </c:pt>
                <c:pt idx="5">
                  <c:v>171890</c:v>
                </c:pt>
                <c:pt idx="6">
                  <c:v>171992</c:v>
                </c:pt>
                <c:pt idx="7">
                  <c:v>172073</c:v>
                </c:pt>
                <c:pt idx="8">
                  <c:v>172155</c:v>
                </c:pt>
                <c:pt idx="9">
                  <c:v>172228</c:v>
                </c:pt>
                <c:pt idx="10">
                  <c:v>172296</c:v>
                </c:pt>
                <c:pt idx="11">
                  <c:v>172362</c:v>
                </c:pt>
                <c:pt idx="12">
                  <c:v>172439</c:v>
                </c:pt>
                <c:pt idx="13">
                  <c:v>172515</c:v>
                </c:pt>
                <c:pt idx="14">
                  <c:v>172556</c:v>
                </c:pt>
                <c:pt idx="15">
                  <c:v>172622</c:v>
                </c:pt>
                <c:pt idx="16">
                  <c:v>172686</c:v>
                </c:pt>
                <c:pt idx="17">
                  <c:v>172760</c:v>
                </c:pt>
                <c:pt idx="18">
                  <c:v>172803</c:v>
                </c:pt>
                <c:pt idx="19">
                  <c:v>172872</c:v>
                </c:pt>
                <c:pt idx="20">
                  <c:v>172942</c:v>
                </c:pt>
                <c:pt idx="21">
                  <c:v>173144</c:v>
                </c:pt>
                <c:pt idx="22">
                  <c:v>173274</c:v>
                </c:pt>
                <c:pt idx="23">
                  <c:v>173355</c:v>
                </c:pt>
                <c:pt idx="24">
                  <c:v>173411</c:v>
                </c:pt>
                <c:pt idx="25">
                  <c:v>173484</c:v>
                </c:pt>
                <c:pt idx="26">
                  <c:v>173530</c:v>
                </c:pt>
                <c:pt idx="27">
                  <c:v>173594</c:v>
                </c:pt>
                <c:pt idx="28">
                  <c:v>173667</c:v>
                </c:pt>
                <c:pt idx="29">
                  <c:v>173736</c:v>
                </c:pt>
                <c:pt idx="30">
                  <c:v>173758</c:v>
                </c:pt>
                <c:pt idx="31">
                  <c:v>173782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61-40C4-BA56-29B2533DDC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169833</c:v>
                </c:pt>
                <c:pt idx="1">
                  <c:v>169897</c:v>
                </c:pt>
                <c:pt idx="2">
                  <c:v>169960</c:v>
                </c:pt>
                <c:pt idx="3">
                  <c:v>170006</c:v>
                </c:pt>
                <c:pt idx="4">
                  <c:v>170072</c:v>
                </c:pt>
                <c:pt idx="5">
                  <c:v>170156</c:v>
                </c:pt>
                <c:pt idx="6">
                  <c:v>170230</c:v>
                </c:pt>
                <c:pt idx="7">
                  <c:v>170317</c:v>
                </c:pt>
                <c:pt idx="8">
                  <c:v>170395</c:v>
                </c:pt>
                <c:pt idx="9">
                  <c:v>170446</c:v>
                </c:pt>
                <c:pt idx="10">
                  <c:v>170520</c:v>
                </c:pt>
                <c:pt idx="11">
                  <c:v>170580</c:v>
                </c:pt>
                <c:pt idx="12">
                  <c:v>170666</c:v>
                </c:pt>
                <c:pt idx="13">
                  <c:v>170745</c:v>
                </c:pt>
                <c:pt idx="14">
                  <c:v>170786</c:v>
                </c:pt>
                <c:pt idx="15">
                  <c:v>170819</c:v>
                </c:pt>
                <c:pt idx="16">
                  <c:v>170906</c:v>
                </c:pt>
                <c:pt idx="17">
                  <c:v>170993</c:v>
                </c:pt>
                <c:pt idx="18">
                  <c:v>171093</c:v>
                </c:pt>
                <c:pt idx="19">
                  <c:v>171201</c:v>
                </c:pt>
                <c:pt idx="20">
                  <c:v>171274</c:v>
                </c:pt>
                <c:pt idx="21">
                  <c:v>171351</c:v>
                </c:pt>
                <c:pt idx="22">
                  <c:v>171434</c:v>
                </c:pt>
                <c:pt idx="23">
                  <c:v>171522</c:v>
                </c:pt>
                <c:pt idx="24">
                  <c:v>171554</c:v>
                </c:pt>
                <c:pt idx="25">
                  <c:v>171623</c:v>
                </c:pt>
                <c:pt idx="26">
                  <c:v>171670</c:v>
                </c:pt>
                <c:pt idx="27">
                  <c:v>171754</c:v>
                </c:pt>
                <c:pt idx="28">
                  <c:v>171833</c:v>
                </c:pt>
                <c:pt idx="29">
                  <c:v>171932</c:v>
                </c:pt>
                <c:pt idx="30">
                  <c:v>172006</c:v>
                </c:pt>
                <c:pt idx="31">
                  <c:v>172051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61-40C4-BA56-29B2533DDC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43474</c:v>
                </c:pt>
                <c:pt idx="1">
                  <c:v>43483</c:v>
                </c:pt>
                <c:pt idx="2">
                  <c:v>43491</c:v>
                </c:pt>
                <c:pt idx="3">
                  <c:v>43504</c:v>
                </c:pt>
                <c:pt idx="4">
                  <c:v>43512</c:v>
                </c:pt>
                <c:pt idx="5">
                  <c:v>43538</c:v>
                </c:pt>
                <c:pt idx="6">
                  <c:v>43551</c:v>
                </c:pt>
                <c:pt idx="7">
                  <c:v>43576</c:v>
                </c:pt>
                <c:pt idx="8">
                  <c:v>43598</c:v>
                </c:pt>
                <c:pt idx="9">
                  <c:v>43602</c:v>
                </c:pt>
                <c:pt idx="10">
                  <c:v>43613</c:v>
                </c:pt>
                <c:pt idx="11">
                  <c:v>43629</c:v>
                </c:pt>
                <c:pt idx="12">
                  <c:v>43642</c:v>
                </c:pt>
                <c:pt idx="13">
                  <c:v>43643</c:v>
                </c:pt>
                <c:pt idx="14">
                  <c:v>43670</c:v>
                </c:pt>
                <c:pt idx="15">
                  <c:v>43732</c:v>
                </c:pt>
                <c:pt idx="16">
                  <c:v>43781</c:v>
                </c:pt>
                <c:pt idx="17">
                  <c:v>43825</c:v>
                </c:pt>
                <c:pt idx="18">
                  <c:v>43873</c:v>
                </c:pt>
                <c:pt idx="19">
                  <c:v>43929</c:v>
                </c:pt>
                <c:pt idx="20">
                  <c:v>43977</c:v>
                </c:pt>
                <c:pt idx="21">
                  <c:v>44020</c:v>
                </c:pt>
                <c:pt idx="22">
                  <c:v>44064</c:v>
                </c:pt>
                <c:pt idx="23">
                  <c:v>44094</c:v>
                </c:pt>
                <c:pt idx="24">
                  <c:v>44123</c:v>
                </c:pt>
                <c:pt idx="25">
                  <c:v>44158</c:v>
                </c:pt>
                <c:pt idx="26">
                  <c:v>44201</c:v>
                </c:pt>
                <c:pt idx="27">
                  <c:v>44237</c:v>
                </c:pt>
                <c:pt idx="28">
                  <c:v>44274</c:v>
                </c:pt>
                <c:pt idx="29">
                  <c:v>44307</c:v>
                </c:pt>
                <c:pt idx="30">
                  <c:v>44340</c:v>
                </c:pt>
                <c:pt idx="31">
                  <c:v>44361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61-40C4-BA56-29B2533DDC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60150</c:v>
                </c:pt>
                <c:pt idx="1">
                  <c:v>60189</c:v>
                </c:pt>
                <c:pt idx="2">
                  <c:v>60208</c:v>
                </c:pt>
                <c:pt idx="3">
                  <c:v>60234</c:v>
                </c:pt>
                <c:pt idx="4">
                  <c:v>60282</c:v>
                </c:pt>
                <c:pt idx="5">
                  <c:v>60348</c:v>
                </c:pt>
                <c:pt idx="6">
                  <c:v>60377</c:v>
                </c:pt>
                <c:pt idx="7">
                  <c:v>60411</c:v>
                </c:pt>
                <c:pt idx="8">
                  <c:v>60452</c:v>
                </c:pt>
                <c:pt idx="9">
                  <c:v>60481</c:v>
                </c:pt>
                <c:pt idx="10">
                  <c:v>60507</c:v>
                </c:pt>
                <c:pt idx="11">
                  <c:v>60531</c:v>
                </c:pt>
                <c:pt idx="12">
                  <c:v>60577</c:v>
                </c:pt>
                <c:pt idx="13">
                  <c:v>60628</c:v>
                </c:pt>
                <c:pt idx="14">
                  <c:v>60672</c:v>
                </c:pt>
                <c:pt idx="15">
                  <c:v>60700</c:v>
                </c:pt>
                <c:pt idx="16">
                  <c:v>60731</c:v>
                </c:pt>
                <c:pt idx="17">
                  <c:v>60758</c:v>
                </c:pt>
                <c:pt idx="18">
                  <c:v>60807</c:v>
                </c:pt>
                <c:pt idx="19">
                  <c:v>60833</c:v>
                </c:pt>
                <c:pt idx="20">
                  <c:v>60860</c:v>
                </c:pt>
                <c:pt idx="21">
                  <c:v>60932</c:v>
                </c:pt>
                <c:pt idx="22">
                  <c:v>60960</c:v>
                </c:pt>
                <c:pt idx="23">
                  <c:v>60985</c:v>
                </c:pt>
                <c:pt idx="24">
                  <c:v>61008</c:v>
                </c:pt>
                <c:pt idx="25">
                  <c:v>61047</c:v>
                </c:pt>
                <c:pt idx="26">
                  <c:v>61087</c:v>
                </c:pt>
                <c:pt idx="27">
                  <c:v>61120</c:v>
                </c:pt>
                <c:pt idx="28">
                  <c:v>61174</c:v>
                </c:pt>
                <c:pt idx="29">
                  <c:v>61188</c:v>
                </c:pt>
                <c:pt idx="30">
                  <c:v>61205</c:v>
                </c:pt>
                <c:pt idx="31">
                  <c:v>61255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61-40C4-BA56-29B2533DDC7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suzukimotos.arg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14">
                  <c:v>500</c:v>
                </c:pt>
                <c:pt idx="15">
                  <c:v>649</c:v>
                </c:pt>
                <c:pt idx="16">
                  <c:v>812</c:v>
                </c:pt>
                <c:pt idx="17">
                  <c:v>926</c:v>
                </c:pt>
                <c:pt idx="18">
                  <c:v>1030</c:v>
                </c:pt>
                <c:pt idx="19">
                  <c:v>1118</c:v>
                </c:pt>
                <c:pt idx="20">
                  <c:v>1217</c:v>
                </c:pt>
                <c:pt idx="21">
                  <c:v>1328</c:v>
                </c:pt>
                <c:pt idx="22">
                  <c:v>1396</c:v>
                </c:pt>
                <c:pt idx="23">
                  <c:v>1462</c:v>
                </c:pt>
                <c:pt idx="24">
                  <c:v>1530</c:v>
                </c:pt>
                <c:pt idx="25">
                  <c:v>1574</c:v>
                </c:pt>
                <c:pt idx="26">
                  <c:v>1622</c:v>
                </c:pt>
                <c:pt idx="27">
                  <c:v>1678</c:v>
                </c:pt>
                <c:pt idx="28">
                  <c:v>1762</c:v>
                </c:pt>
                <c:pt idx="29">
                  <c:v>1899</c:v>
                </c:pt>
                <c:pt idx="30">
                  <c:v>2011</c:v>
                </c:pt>
                <c:pt idx="31">
                  <c:v>2132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861-40C4-BA56-29B2533DDC7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14">
                  <c:v>100462</c:v>
                </c:pt>
                <c:pt idx="15">
                  <c:v>100470</c:v>
                </c:pt>
                <c:pt idx="16">
                  <c:v>100569</c:v>
                </c:pt>
                <c:pt idx="17">
                  <c:v>100642</c:v>
                </c:pt>
                <c:pt idx="18">
                  <c:v>100670</c:v>
                </c:pt>
                <c:pt idx="19">
                  <c:v>100677</c:v>
                </c:pt>
                <c:pt idx="20">
                  <c:v>100678</c:v>
                </c:pt>
                <c:pt idx="21">
                  <c:v>100741</c:v>
                </c:pt>
                <c:pt idx="22">
                  <c:v>100871</c:v>
                </c:pt>
                <c:pt idx="23">
                  <c:v>101021</c:v>
                </c:pt>
                <c:pt idx="24">
                  <c:v>101080</c:v>
                </c:pt>
                <c:pt idx="25">
                  <c:v>101092</c:v>
                </c:pt>
                <c:pt idx="26">
                  <c:v>101099</c:v>
                </c:pt>
                <c:pt idx="27">
                  <c:v>101111</c:v>
                </c:pt>
                <c:pt idx="28">
                  <c:v>101109</c:v>
                </c:pt>
                <c:pt idx="29">
                  <c:v>101127</c:v>
                </c:pt>
                <c:pt idx="30">
                  <c:v>101134</c:v>
                </c:pt>
                <c:pt idx="31">
                  <c:v>101137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861-40C4-BA56-29B2533DDC7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kawasaki.argentina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  <c:pt idx="14">
                  <c:v>51132</c:v>
                </c:pt>
                <c:pt idx="15">
                  <c:v>51146</c:v>
                </c:pt>
                <c:pt idx="16">
                  <c:v>51158</c:v>
                </c:pt>
                <c:pt idx="17">
                  <c:v>51164</c:v>
                </c:pt>
                <c:pt idx="18">
                  <c:v>51177</c:v>
                </c:pt>
                <c:pt idx="19">
                  <c:v>51192</c:v>
                </c:pt>
                <c:pt idx="20">
                  <c:v>51202</c:v>
                </c:pt>
                <c:pt idx="21">
                  <c:v>51218</c:v>
                </c:pt>
                <c:pt idx="22">
                  <c:v>51228</c:v>
                </c:pt>
                <c:pt idx="23">
                  <c:v>51241</c:v>
                </c:pt>
                <c:pt idx="24">
                  <c:v>51257</c:v>
                </c:pt>
                <c:pt idx="25">
                  <c:v>51264</c:v>
                </c:pt>
                <c:pt idx="26">
                  <c:v>51279</c:v>
                </c:pt>
                <c:pt idx="27">
                  <c:v>51293</c:v>
                </c:pt>
                <c:pt idx="28">
                  <c:v>51309</c:v>
                </c:pt>
                <c:pt idx="29">
                  <c:v>51319</c:v>
                </c:pt>
                <c:pt idx="30">
                  <c:v>51329</c:v>
                </c:pt>
                <c:pt idx="31">
                  <c:v>51344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861-40C4-BA56-29B2533DD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428984"/>
        <c:axId val="402436528"/>
      </c:lineChart>
      <c:dateAx>
        <c:axId val="402428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36528"/>
        <c:crosses val="autoZero"/>
        <c:auto val="1"/>
        <c:lblOffset val="100"/>
        <c:baseTimeUnit val="days"/>
      </c:dateAx>
      <c:valAx>
        <c:axId val="40243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2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71</c:v>
                </c:pt>
                <c:pt idx="1">
                  <c:v>54</c:v>
                </c:pt>
                <c:pt idx="2">
                  <c:v>91</c:v>
                </c:pt>
                <c:pt idx="3">
                  <c:v>79</c:v>
                </c:pt>
                <c:pt idx="4">
                  <c:v>85</c:v>
                </c:pt>
                <c:pt idx="5">
                  <c:v>54</c:v>
                </c:pt>
                <c:pt idx="6">
                  <c:v>102</c:v>
                </c:pt>
                <c:pt idx="7">
                  <c:v>81</c:v>
                </c:pt>
                <c:pt idx="8">
                  <c:v>82</c:v>
                </c:pt>
                <c:pt idx="9">
                  <c:v>73</c:v>
                </c:pt>
                <c:pt idx="10">
                  <c:v>68</c:v>
                </c:pt>
                <c:pt idx="11">
                  <c:v>66</c:v>
                </c:pt>
                <c:pt idx="12">
                  <c:v>77</c:v>
                </c:pt>
                <c:pt idx="13">
                  <c:v>76</c:v>
                </c:pt>
                <c:pt idx="14">
                  <c:v>41</c:v>
                </c:pt>
                <c:pt idx="15">
                  <c:v>66</c:v>
                </c:pt>
                <c:pt idx="16">
                  <c:v>64</c:v>
                </c:pt>
                <c:pt idx="17">
                  <c:v>74</c:v>
                </c:pt>
                <c:pt idx="18">
                  <c:v>43</c:v>
                </c:pt>
                <c:pt idx="19">
                  <c:v>69</c:v>
                </c:pt>
                <c:pt idx="20">
                  <c:v>70</c:v>
                </c:pt>
                <c:pt idx="21">
                  <c:v>202</c:v>
                </c:pt>
                <c:pt idx="22">
                  <c:v>130</c:v>
                </c:pt>
                <c:pt idx="23">
                  <c:v>81</c:v>
                </c:pt>
                <c:pt idx="24">
                  <c:v>56</c:v>
                </c:pt>
                <c:pt idx="25">
                  <c:v>73</c:v>
                </c:pt>
                <c:pt idx="26">
                  <c:v>46</c:v>
                </c:pt>
                <c:pt idx="27">
                  <c:v>64</c:v>
                </c:pt>
                <c:pt idx="28">
                  <c:v>73</c:v>
                </c:pt>
                <c:pt idx="29">
                  <c:v>69</c:v>
                </c:pt>
                <c:pt idx="30">
                  <c:v>22</c:v>
                </c:pt>
                <c:pt idx="3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1A-489E-8E75-938C303BBC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57</c:v>
                </c:pt>
                <c:pt idx="1">
                  <c:v>64</c:v>
                </c:pt>
                <c:pt idx="2">
                  <c:v>63</c:v>
                </c:pt>
                <c:pt idx="3">
                  <c:v>46</c:v>
                </c:pt>
                <c:pt idx="4">
                  <c:v>66</c:v>
                </c:pt>
                <c:pt idx="5">
                  <c:v>84</c:v>
                </c:pt>
                <c:pt idx="6">
                  <c:v>74</c:v>
                </c:pt>
                <c:pt idx="7">
                  <c:v>87</c:v>
                </c:pt>
                <c:pt idx="8">
                  <c:v>78</c:v>
                </c:pt>
                <c:pt idx="9">
                  <c:v>51</c:v>
                </c:pt>
                <c:pt idx="10">
                  <c:v>74</c:v>
                </c:pt>
                <c:pt idx="11">
                  <c:v>60</c:v>
                </c:pt>
                <c:pt idx="12">
                  <c:v>86</c:v>
                </c:pt>
                <c:pt idx="13">
                  <c:v>79</c:v>
                </c:pt>
                <c:pt idx="14">
                  <c:v>41</c:v>
                </c:pt>
                <c:pt idx="15">
                  <c:v>33</c:v>
                </c:pt>
                <c:pt idx="16">
                  <c:v>87</c:v>
                </c:pt>
                <c:pt idx="17">
                  <c:v>87</c:v>
                </c:pt>
                <c:pt idx="18">
                  <c:v>100</c:v>
                </c:pt>
                <c:pt idx="19">
                  <c:v>108</c:v>
                </c:pt>
                <c:pt idx="20">
                  <c:v>73</c:v>
                </c:pt>
                <c:pt idx="21">
                  <c:v>77</c:v>
                </c:pt>
                <c:pt idx="22">
                  <c:v>83</c:v>
                </c:pt>
                <c:pt idx="23">
                  <c:v>88</c:v>
                </c:pt>
                <c:pt idx="24">
                  <c:v>32</c:v>
                </c:pt>
                <c:pt idx="25">
                  <c:v>69</c:v>
                </c:pt>
                <c:pt idx="26">
                  <c:v>47</c:v>
                </c:pt>
                <c:pt idx="27">
                  <c:v>84</c:v>
                </c:pt>
                <c:pt idx="28">
                  <c:v>79</c:v>
                </c:pt>
                <c:pt idx="29">
                  <c:v>99</c:v>
                </c:pt>
                <c:pt idx="30">
                  <c:v>74</c:v>
                </c:pt>
                <c:pt idx="31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1A-489E-8E75-938C303BBC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24</c:v>
                </c:pt>
                <c:pt idx="1">
                  <c:v>9</c:v>
                </c:pt>
                <c:pt idx="2">
                  <c:v>8</c:v>
                </c:pt>
                <c:pt idx="3">
                  <c:v>13</c:v>
                </c:pt>
                <c:pt idx="4">
                  <c:v>8</c:v>
                </c:pt>
                <c:pt idx="5">
                  <c:v>26</c:v>
                </c:pt>
                <c:pt idx="6">
                  <c:v>13</c:v>
                </c:pt>
                <c:pt idx="7">
                  <c:v>25</c:v>
                </c:pt>
                <c:pt idx="8">
                  <c:v>22</c:v>
                </c:pt>
                <c:pt idx="9">
                  <c:v>4</c:v>
                </c:pt>
                <c:pt idx="10">
                  <c:v>11</c:v>
                </c:pt>
                <c:pt idx="11">
                  <c:v>16</c:v>
                </c:pt>
                <c:pt idx="12">
                  <c:v>13</c:v>
                </c:pt>
                <c:pt idx="13">
                  <c:v>1</c:v>
                </c:pt>
                <c:pt idx="14">
                  <c:v>27</c:v>
                </c:pt>
                <c:pt idx="15">
                  <c:v>62</c:v>
                </c:pt>
                <c:pt idx="16">
                  <c:v>49</c:v>
                </c:pt>
                <c:pt idx="17">
                  <c:v>44</c:v>
                </c:pt>
                <c:pt idx="18">
                  <c:v>48</c:v>
                </c:pt>
                <c:pt idx="19">
                  <c:v>56</c:v>
                </c:pt>
                <c:pt idx="20">
                  <c:v>48</c:v>
                </c:pt>
                <c:pt idx="21">
                  <c:v>43</c:v>
                </c:pt>
                <c:pt idx="22">
                  <c:v>44</c:v>
                </c:pt>
                <c:pt idx="23">
                  <c:v>30</c:v>
                </c:pt>
                <c:pt idx="24">
                  <c:v>29</c:v>
                </c:pt>
                <c:pt idx="25">
                  <c:v>35</c:v>
                </c:pt>
                <c:pt idx="26">
                  <c:v>43</c:v>
                </c:pt>
                <c:pt idx="27">
                  <c:v>36</c:v>
                </c:pt>
                <c:pt idx="28">
                  <c:v>37</c:v>
                </c:pt>
                <c:pt idx="29">
                  <c:v>33</c:v>
                </c:pt>
                <c:pt idx="30">
                  <c:v>33</c:v>
                </c:pt>
                <c:pt idx="31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1A-489E-8E75-938C303BBC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23</c:v>
                </c:pt>
                <c:pt idx="1">
                  <c:v>39</c:v>
                </c:pt>
                <c:pt idx="2">
                  <c:v>19</c:v>
                </c:pt>
                <c:pt idx="3">
                  <c:v>26</c:v>
                </c:pt>
                <c:pt idx="4">
                  <c:v>48</c:v>
                </c:pt>
                <c:pt idx="5">
                  <c:v>66</c:v>
                </c:pt>
                <c:pt idx="6">
                  <c:v>29</c:v>
                </c:pt>
                <c:pt idx="7">
                  <c:v>34</c:v>
                </c:pt>
                <c:pt idx="8">
                  <c:v>41</c:v>
                </c:pt>
                <c:pt idx="9">
                  <c:v>29</c:v>
                </c:pt>
                <c:pt idx="10">
                  <c:v>26</c:v>
                </c:pt>
                <c:pt idx="11">
                  <c:v>24</c:v>
                </c:pt>
                <c:pt idx="12">
                  <c:v>46</c:v>
                </c:pt>
                <c:pt idx="13">
                  <c:v>51</c:v>
                </c:pt>
                <c:pt idx="14">
                  <c:v>44</c:v>
                </c:pt>
                <c:pt idx="15">
                  <c:v>28</c:v>
                </c:pt>
                <c:pt idx="16">
                  <c:v>31</c:v>
                </c:pt>
                <c:pt idx="17">
                  <c:v>27</c:v>
                </c:pt>
                <c:pt idx="18">
                  <c:v>49</c:v>
                </c:pt>
                <c:pt idx="19">
                  <c:v>26</c:v>
                </c:pt>
                <c:pt idx="20">
                  <c:v>27</c:v>
                </c:pt>
                <c:pt idx="21">
                  <c:v>72</c:v>
                </c:pt>
                <c:pt idx="22">
                  <c:v>28</c:v>
                </c:pt>
                <c:pt idx="23">
                  <c:v>25</c:v>
                </c:pt>
                <c:pt idx="24">
                  <c:v>23</c:v>
                </c:pt>
                <c:pt idx="25">
                  <c:v>39</c:v>
                </c:pt>
                <c:pt idx="26">
                  <c:v>40</c:v>
                </c:pt>
                <c:pt idx="27">
                  <c:v>33</c:v>
                </c:pt>
                <c:pt idx="28">
                  <c:v>54</c:v>
                </c:pt>
                <c:pt idx="29">
                  <c:v>14</c:v>
                </c:pt>
                <c:pt idx="30">
                  <c:v>17</c:v>
                </c:pt>
                <c:pt idx="31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1A-489E-8E75-938C303BBC7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suzukimotos.arg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15">
                  <c:v>149</c:v>
                </c:pt>
                <c:pt idx="16">
                  <c:v>163</c:v>
                </c:pt>
                <c:pt idx="17">
                  <c:v>114</c:v>
                </c:pt>
                <c:pt idx="18">
                  <c:v>104</c:v>
                </c:pt>
                <c:pt idx="19">
                  <c:v>88</c:v>
                </c:pt>
                <c:pt idx="20">
                  <c:v>99</c:v>
                </c:pt>
                <c:pt idx="21">
                  <c:v>111</c:v>
                </c:pt>
                <c:pt idx="22">
                  <c:v>68</c:v>
                </c:pt>
                <c:pt idx="23">
                  <c:v>66</c:v>
                </c:pt>
                <c:pt idx="24">
                  <c:v>68</c:v>
                </c:pt>
                <c:pt idx="25">
                  <c:v>44</c:v>
                </c:pt>
                <c:pt idx="26">
                  <c:v>48</c:v>
                </c:pt>
                <c:pt idx="27">
                  <c:v>56</c:v>
                </c:pt>
                <c:pt idx="28">
                  <c:v>84</c:v>
                </c:pt>
                <c:pt idx="29">
                  <c:v>137</c:v>
                </c:pt>
                <c:pt idx="30">
                  <c:v>112</c:v>
                </c:pt>
                <c:pt idx="31">
                  <c:v>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1A-489E-8E75-938C303BBC7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15">
                  <c:v>8</c:v>
                </c:pt>
                <c:pt idx="16">
                  <c:v>99</c:v>
                </c:pt>
                <c:pt idx="17">
                  <c:v>73</c:v>
                </c:pt>
                <c:pt idx="18">
                  <c:v>28</c:v>
                </c:pt>
                <c:pt idx="19">
                  <c:v>7</c:v>
                </c:pt>
                <c:pt idx="20">
                  <c:v>1</c:v>
                </c:pt>
                <c:pt idx="21">
                  <c:v>63</c:v>
                </c:pt>
                <c:pt idx="22">
                  <c:v>130</c:v>
                </c:pt>
                <c:pt idx="23">
                  <c:v>150</c:v>
                </c:pt>
                <c:pt idx="24">
                  <c:v>59</c:v>
                </c:pt>
                <c:pt idx="25">
                  <c:v>12</c:v>
                </c:pt>
                <c:pt idx="26">
                  <c:v>7</c:v>
                </c:pt>
                <c:pt idx="27">
                  <c:v>12</c:v>
                </c:pt>
                <c:pt idx="28">
                  <c:v>-2</c:v>
                </c:pt>
                <c:pt idx="29">
                  <c:v>18</c:v>
                </c:pt>
                <c:pt idx="30">
                  <c:v>7</c:v>
                </c:pt>
                <c:pt idx="3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31A-489E-8E75-938C303BBC7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kawasaki.argentina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44426</c:v>
                </c:pt>
                <c:pt idx="1">
                  <c:v>44427</c:v>
                </c:pt>
                <c:pt idx="2">
                  <c:v>44428</c:v>
                </c:pt>
                <c:pt idx="3">
                  <c:v>44429</c:v>
                </c:pt>
                <c:pt idx="4">
                  <c:v>44430</c:v>
                </c:pt>
                <c:pt idx="5">
                  <c:v>44431</c:v>
                </c:pt>
                <c:pt idx="6">
                  <c:v>44432</c:v>
                </c:pt>
                <c:pt idx="7">
                  <c:v>44433</c:v>
                </c:pt>
                <c:pt idx="8">
                  <c:v>44434</c:v>
                </c:pt>
                <c:pt idx="9">
                  <c:v>44435</c:v>
                </c:pt>
                <c:pt idx="10">
                  <c:v>44436</c:v>
                </c:pt>
                <c:pt idx="11">
                  <c:v>44437</c:v>
                </c:pt>
                <c:pt idx="12">
                  <c:v>44438</c:v>
                </c:pt>
                <c:pt idx="13">
                  <c:v>44439</c:v>
                </c:pt>
                <c:pt idx="14">
                  <c:v>44440</c:v>
                </c:pt>
                <c:pt idx="15">
                  <c:v>44441</c:v>
                </c:pt>
                <c:pt idx="16">
                  <c:v>44442</c:v>
                </c:pt>
                <c:pt idx="17">
                  <c:v>44443</c:v>
                </c:pt>
                <c:pt idx="18">
                  <c:v>44444</c:v>
                </c:pt>
                <c:pt idx="19">
                  <c:v>44445</c:v>
                </c:pt>
                <c:pt idx="20">
                  <c:v>44446</c:v>
                </c:pt>
                <c:pt idx="21">
                  <c:v>44447</c:v>
                </c:pt>
                <c:pt idx="22">
                  <c:v>44448</c:v>
                </c:pt>
                <c:pt idx="23">
                  <c:v>44449</c:v>
                </c:pt>
                <c:pt idx="24">
                  <c:v>44450</c:v>
                </c:pt>
                <c:pt idx="25">
                  <c:v>44451</c:v>
                </c:pt>
                <c:pt idx="26">
                  <c:v>44452</c:v>
                </c:pt>
                <c:pt idx="27">
                  <c:v>44453</c:v>
                </c:pt>
                <c:pt idx="28">
                  <c:v>44454</c:v>
                </c:pt>
                <c:pt idx="29">
                  <c:v>44455</c:v>
                </c:pt>
                <c:pt idx="30">
                  <c:v>44456</c:v>
                </c:pt>
                <c:pt idx="31">
                  <c:v>44457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  <c:pt idx="15">
                  <c:v>14</c:v>
                </c:pt>
                <c:pt idx="16">
                  <c:v>12</c:v>
                </c:pt>
                <c:pt idx="17">
                  <c:v>6</c:v>
                </c:pt>
                <c:pt idx="18">
                  <c:v>13</c:v>
                </c:pt>
                <c:pt idx="19">
                  <c:v>15</c:v>
                </c:pt>
                <c:pt idx="20">
                  <c:v>10</c:v>
                </c:pt>
                <c:pt idx="21">
                  <c:v>16</c:v>
                </c:pt>
                <c:pt idx="22">
                  <c:v>10</c:v>
                </c:pt>
                <c:pt idx="23">
                  <c:v>13</c:v>
                </c:pt>
                <c:pt idx="24">
                  <c:v>16</c:v>
                </c:pt>
                <c:pt idx="25">
                  <c:v>7</c:v>
                </c:pt>
                <c:pt idx="26">
                  <c:v>15</c:v>
                </c:pt>
                <c:pt idx="27">
                  <c:v>14</c:v>
                </c:pt>
                <c:pt idx="28">
                  <c:v>16</c:v>
                </c:pt>
                <c:pt idx="29">
                  <c:v>10</c:v>
                </c:pt>
                <c:pt idx="30">
                  <c:v>10</c:v>
                </c:pt>
                <c:pt idx="31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31A-489E-8E75-938C303BB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433904"/>
        <c:axId val="402434560"/>
      </c:lineChart>
      <c:dateAx>
        <c:axId val="402433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34560"/>
        <c:crosses val="autoZero"/>
        <c:auto val="1"/>
        <c:lblOffset val="100"/>
        <c:baseTimeUnit val="days"/>
      </c:dateAx>
      <c:valAx>
        <c:axId val="40243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3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50-47BC-BB2E-22D965E717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11</c:v>
                </c:pt>
                <c:pt idx="2">
                  <c:v>12</c:v>
                </c:pt>
                <c:pt idx="3">
                  <c:v>12</c:v>
                </c:pt>
                <c:pt idx="4">
                  <c:v>11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50-47BC-BB2E-22D965E717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50-47BC-BB2E-22D965E717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50-47BC-BB2E-22D965E717B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suzukimotos.arg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50-47BC-BB2E-22D965E717B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2</c:v>
                </c:pt>
                <c:pt idx="3">
                  <c:v>6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50-47BC-BB2E-22D965E717B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kawasaki.argentina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50-47BC-BB2E-22D965E717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439808"/>
        <c:axId val="402441120"/>
      </c:barChart>
      <c:catAx>
        <c:axId val="40243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41120"/>
        <c:crosses val="autoZero"/>
        <c:auto val="1"/>
        <c:lblAlgn val="ctr"/>
        <c:lblOffset val="100"/>
        <c:noMultiLvlLbl val="0"/>
      </c:catAx>
      <c:valAx>
        <c:axId val="40244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3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62</c:v>
                </c:pt>
                <c:pt idx="1">
                  <c:v>78</c:v>
                </c:pt>
                <c:pt idx="2">
                  <c:v>94</c:v>
                </c:pt>
                <c:pt idx="3">
                  <c:v>80</c:v>
                </c:pt>
                <c:pt idx="4">
                  <c:v>66</c:v>
                </c:pt>
                <c:pt idx="5">
                  <c:v>60</c:v>
                </c:pt>
                <c:pt idx="6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42-4214-9C28-BEA7205F61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81</c:v>
                </c:pt>
                <c:pt idx="1">
                  <c:v>78</c:v>
                </c:pt>
                <c:pt idx="2">
                  <c:v>68</c:v>
                </c:pt>
                <c:pt idx="3">
                  <c:v>71</c:v>
                </c:pt>
                <c:pt idx="4">
                  <c:v>73</c:v>
                </c:pt>
                <c:pt idx="5">
                  <c:v>57</c:v>
                </c:pt>
                <c:pt idx="6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42-4214-9C28-BEA7205F61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35</c:v>
                </c:pt>
                <c:pt idx="1">
                  <c:v>25</c:v>
                </c:pt>
                <c:pt idx="2">
                  <c:v>31</c:v>
                </c:pt>
                <c:pt idx="3">
                  <c:v>34</c:v>
                </c:pt>
                <c:pt idx="4">
                  <c:v>25</c:v>
                </c:pt>
                <c:pt idx="5">
                  <c:v>24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42-4214-9C28-BEA7205F61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45</c:v>
                </c:pt>
                <c:pt idx="1">
                  <c:v>35</c:v>
                </c:pt>
                <c:pt idx="2">
                  <c:v>45</c:v>
                </c:pt>
                <c:pt idx="3">
                  <c:v>30</c:v>
                </c:pt>
                <c:pt idx="4">
                  <c:v>24</c:v>
                </c:pt>
                <c:pt idx="5">
                  <c:v>30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42-4214-9C28-BEA7205F61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suzukimotos.arg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68</c:v>
                </c:pt>
                <c:pt idx="1">
                  <c:v>78</c:v>
                </c:pt>
                <c:pt idx="2">
                  <c:v>98</c:v>
                </c:pt>
                <c:pt idx="3">
                  <c:v>118</c:v>
                </c:pt>
                <c:pt idx="4">
                  <c:v>114</c:v>
                </c:pt>
                <c:pt idx="5">
                  <c:v>101</c:v>
                </c:pt>
                <c:pt idx="6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42-4214-9C28-BEA7205F61A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31</c:v>
                </c:pt>
                <c:pt idx="3">
                  <c:v>52</c:v>
                </c:pt>
                <c:pt idx="4">
                  <c:v>85</c:v>
                </c:pt>
                <c:pt idx="5">
                  <c:v>45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42-4214-9C28-BEA7205F61A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kawasaki.argentina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15</c:v>
                </c:pt>
                <c:pt idx="1">
                  <c:v>12</c:v>
                </c:pt>
                <c:pt idx="2">
                  <c:v>16</c:v>
                </c:pt>
                <c:pt idx="3">
                  <c:v>11</c:v>
                </c:pt>
                <c:pt idx="4">
                  <c:v>12</c:v>
                </c:pt>
                <c:pt idx="5">
                  <c:v>12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42-4214-9C28-BEA7205F6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440792"/>
        <c:axId val="402437840"/>
      </c:barChart>
      <c:catAx>
        <c:axId val="402440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37840"/>
        <c:crosses val="autoZero"/>
        <c:auto val="1"/>
        <c:lblAlgn val="ctr"/>
        <c:lblOffset val="100"/>
        <c:noMultiLvlLbl val="0"/>
      </c:catAx>
      <c:valAx>
        <c:axId val="40243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4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D0-41E7-A33A-C6D6182EB1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15</c:v>
                </c:pt>
                <c:pt idx="11">
                  <c:v>1</c:v>
                </c:pt>
                <c:pt idx="12">
                  <c:v>6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13</c:v>
                </c:pt>
                <c:pt idx="17">
                  <c:v>1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D0-41E7-A33A-C6D6182EB1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D0-41E7-A33A-C6D6182EB1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4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D0-41E7-A33A-C6D6182EB1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suzukimotos.arg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6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CD0-41E7-A33A-C6D6182EB1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4</c:v>
                </c:pt>
                <c:pt idx="15">
                  <c:v>2</c:v>
                </c:pt>
                <c:pt idx="16">
                  <c:v>11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CD0-41E7-A33A-C6D6182EB1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kawasaki.argentina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CD0-41E7-A33A-C6D6182EB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763864"/>
        <c:axId val="320765176"/>
      </c:lineChart>
      <c:catAx>
        <c:axId val="32076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65176"/>
        <c:crosses val="autoZero"/>
        <c:auto val="1"/>
        <c:lblAlgn val="ctr"/>
        <c:lblOffset val="100"/>
        <c:noMultiLvlLbl val="0"/>
      </c:catAx>
      <c:valAx>
        <c:axId val="32076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6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0.131187229951232</c:v>
                </c:pt>
                <c:pt idx="2">
                  <c:v>0.85952251323456197</c:v>
                </c:pt>
                <c:pt idx="3">
                  <c:v>0.35634853522073101</c:v>
                </c:pt>
                <c:pt idx="4">
                  <c:v>6.5641881064634103E-2</c:v>
                </c:pt>
                <c:pt idx="5">
                  <c:v>6.1973658299257502E-2</c:v>
                </c:pt>
                <c:pt idx="6">
                  <c:v>0.230518841150509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21-4627-91C3-17DD52AE3E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0.14186098208749201</c:v>
                </c:pt>
                <c:pt idx="1">
                  <c:v>0.194856096857945</c:v>
                </c:pt>
                <c:pt idx="2">
                  <c:v>0.14254347478481999</c:v>
                </c:pt>
                <c:pt idx="3">
                  <c:v>0.15804580890984499</c:v>
                </c:pt>
                <c:pt idx="4">
                  <c:v>0.11944508557394801</c:v>
                </c:pt>
                <c:pt idx="5">
                  <c:v>4.4459524283090197E-2</c:v>
                </c:pt>
                <c:pt idx="6">
                  <c:v>0.15414585063939801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21-4627-91C3-17DD52AE3E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0.97001161281508297</c:v>
                </c:pt>
                <c:pt idx="1">
                  <c:v>0.45654302434137101</c:v>
                </c:pt>
                <c:pt idx="2">
                  <c:v>0.42352619714461398</c:v>
                </c:pt>
                <c:pt idx="3">
                  <c:v>0.48500580640754098</c:v>
                </c:pt>
                <c:pt idx="4">
                  <c:v>0.31309060272787298</c:v>
                </c:pt>
                <c:pt idx="6">
                  <c:v>0.28918186579228999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21-4627-91C3-17DD52AE3E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0.79074824552733003</c:v>
                </c:pt>
                <c:pt idx="1">
                  <c:v>0.93489506111825005</c:v>
                </c:pt>
                <c:pt idx="2">
                  <c:v>0.55764225231458597</c:v>
                </c:pt>
                <c:pt idx="3">
                  <c:v>0.98678791473098104</c:v>
                </c:pt>
                <c:pt idx="4">
                  <c:v>0.94263780435570499</c:v>
                </c:pt>
                <c:pt idx="5">
                  <c:v>0.58523607129913302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21-4627-91C3-17DD52AE3E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suzukimotos.arg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6.6869300911854097</c:v>
                </c:pt>
                <c:pt idx="1">
                  <c:v>15.6534954407295</c:v>
                </c:pt>
                <c:pt idx="2">
                  <c:v>6.0536980749746698</c:v>
                </c:pt>
                <c:pt idx="3">
                  <c:v>7.7811550151975704</c:v>
                </c:pt>
                <c:pt idx="4">
                  <c:v>7.8267477203647404</c:v>
                </c:pt>
                <c:pt idx="5">
                  <c:v>4.7112462006079001</c:v>
                </c:pt>
                <c:pt idx="6">
                  <c:v>5.4331306990881503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21-4627-91C3-17DD52AE3E7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0.57321997242036105</c:v>
                </c:pt>
                <c:pt idx="1">
                  <c:v>0.58056131509241204</c:v>
                </c:pt>
                <c:pt idx="2">
                  <c:v>0.95834284070278497</c:v>
                </c:pt>
                <c:pt idx="3">
                  <c:v>0.33647820580230597</c:v>
                </c:pt>
                <c:pt idx="4">
                  <c:v>0.48446247813304999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121-4627-91C3-17DD52AE3E7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kawasaki.argentina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0.40009368047152499</c:v>
                </c:pt>
                <c:pt idx="1">
                  <c:v>0.54516829956932999</c:v>
                </c:pt>
                <c:pt idx="2">
                  <c:v>0.32105078262227299</c:v>
                </c:pt>
                <c:pt idx="3">
                  <c:v>0.25371794371364997</c:v>
                </c:pt>
                <c:pt idx="4">
                  <c:v>0.33373667980795502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121-4627-91C3-17DD52AE3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768784"/>
        <c:axId val="320769440"/>
      </c:barChart>
      <c:catAx>
        <c:axId val="32076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69440"/>
        <c:crosses val="autoZero"/>
        <c:auto val="1"/>
        <c:lblAlgn val="ctr"/>
        <c:lblOffset val="100"/>
        <c:noMultiLvlLbl val="0"/>
      </c:catAx>
      <c:valAx>
        <c:axId val="32076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6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0.128601717006708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0.58189380510467703</c:v>
                </c:pt>
                <c:pt idx="12">
                  <c:v>0.52854147115729999</c:v>
                </c:pt>
                <c:pt idx="13">
                  <c:v>0.117595263749377</c:v>
                </c:pt>
                <c:pt idx="14">
                  <c:v>9.4423783207628106E-2</c:v>
                </c:pt>
                <c:pt idx="15">
                  <c:v>0.23055623139040499</c:v>
                </c:pt>
                <c:pt idx="16">
                  <c:v>0</c:v>
                </c:pt>
                <c:pt idx="17">
                  <c:v>0.140187457277583</c:v>
                </c:pt>
                <c:pt idx="18">
                  <c:v>6.5652528201622803E-2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99-4828-9597-BF9FE651BB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7.2840242917822207E-2</c:v>
                </c:pt>
                <c:pt idx="10">
                  <c:v>0.100938624512628</c:v>
                </c:pt>
                <c:pt idx="11">
                  <c:v>0.12140040486303701</c:v>
                </c:pt>
                <c:pt idx="12">
                  <c:v>0.21354770012052299</c:v>
                </c:pt>
                <c:pt idx="13">
                  <c:v>7.0499994149378103E-2</c:v>
                </c:pt>
                <c:pt idx="14">
                  <c:v>0.17200828448064001</c:v>
                </c:pt>
                <c:pt idx="15">
                  <c:v>8.3371362375820504E-2</c:v>
                </c:pt>
                <c:pt idx="16">
                  <c:v>0.204729977082278</c:v>
                </c:pt>
                <c:pt idx="17">
                  <c:v>0.34547922444155799</c:v>
                </c:pt>
                <c:pt idx="18">
                  <c:v>6.9134849034452397E-2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99-4828-9597-BF9FE651BB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0.44182286091689599</c:v>
                </c:pt>
                <c:pt idx="14">
                  <c:v>0.471429547473183</c:v>
                </c:pt>
                <c:pt idx="15">
                  <c:v>0.62971144867794804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0.42360336149764299</c:v>
                </c:pt>
                <c:pt idx="20">
                  <c:v>0</c:v>
                </c:pt>
                <c:pt idx="21">
                  <c:v>0.37236101938099297</c:v>
                </c:pt>
                <c:pt idx="22">
                  <c:v>0.36666742581247602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99-4828-9597-BF9FE651BB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1.19698817016509</c:v>
                </c:pt>
                <c:pt idx="10">
                  <c:v>0.78014301248887896</c:v>
                </c:pt>
                <c:pt idx="11">
                  <c:v>0</c:v>
                </c:pt>
                <c:pt idx="12">
                  <c:v>0.93954921409035497</c:v>
                </c:pt>
                <c:pt idx="13">
                  <c:v>0.29821728671697401</c:v>
                </c:pt>
                <c:pt idx="14">
                  <c:v>0.84632198679715698</c:v>
                </c:pt>
                <c:pt idx="15">
                  <c:v>0.59478696411506904</c:v>
                </c:pt>
                <c:pt idx="16">
                  <c:v>0.65245329027581001</c:v>
                </c:pt>
                <c:pt idx="17">
                  <c:v>0.41190232971957702</c:v>
                </c:pt>
                <c:pt idx="18">
                  <c:v>0.49098757702573598</c:v>
                </c:pt>
                <c:pt idx="19">
                  <c:v>0.68320866422820503</c:v>
                </c:pt>
                <c:pt idx="20">
                  <c:v>0.32128381718127003</c:v>
                </c:pt>
                <c:pt idx="21">
                  <c:v>0</c:v>
                </c:pt>
                <c:pt idx="22">
                  <c:v>2.41869048011336</c:v>
                </c:pt>
                <c:pt idx="23">
                  <c:v>1.15003130457706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99-4828-9597-BF9FE651BBC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suzukimotos.arg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4.8174048174048201</c:v>
                </c:pt>
                <c:pt idx="11">
                  <c:v>0</c:v>
                </c:pt>
                <c:pt idx="12">
                  <c:v>7.8477078477078503</c:v>
                </c:pt>
                <c:pt idx="13">
                  <c:v>14.296814296814301</c:v>
                </c:pt>
                <c:pt idx="14">
                  <c:v>5.5555555555555598</c:v>
                </c:pt>
                <c:pt idx="15">
                  <c:v>0</c:v>
                </c:pt>
                <c:pt idx="16">
                  <c:v>0</c:v>
                </c:pt>
                <c:pt idx="17">
                  <c:v>6.73400673400673</c:v>
                </c:pt>
                <c:pt idx="18">
                  <c:v>11.6032116032116</c:v>
                </c:pt>
                <c:pt idx="19">
                  <c:v>6.4296814296814304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D99-4828-9597-BF9FE651BBC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0.62572542483854598</c:v>
                </c:pt>
                <c:pt idx="14">
                  <c:v>0.62944555221570797</c:v>
                </c:pt>
                <c:pt idx="15">
                  <c:v>0.45633562493179802</c:v>
                </c:pt>
                <c:pt idx="16">
                  <c:v>0.30229980529078798</c:v>
                </c:pt>
                <c:pt idx="17">
                  <c:v>1.1358788924932799</c:v>
                </c:pt>
                <c:pt idx="18">
                  <c:v>0</c:v>
                </c:pt>
                <c:pt idx="19">
                  <c:v>1.0803249903276699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D99-4828-9597-BF9FE651BBC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kawasaki.argentina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0.20494203068274999</c:v>
                </c:pt>
                <c:pt idx="12">
                  <c:v>0.59530780341179701</c:v>
                </c:pt>
                <c:pt idx="13">
                  <c:v>0</c:v>
                </c:pt>
                <c:pt idx="14">
                  <c:v>0</c:v>
                </c:pt>
                <c:pt idx="15">
                  <c:v>0.56017488386618297</c:v>
                </c:pt>
                <c:pt idx="16">
                  <c:v>0.24983409454659</c:v>
                </c:pt>
                <c:pt idx="17">
                  <c:v>0</c:v>
                </c:pt>
                <c:pt idx="18">
                  <c:v>0.29570207284225303</c:v>
                </c:pt>
                <c:pt idx="19">
                  <c:v>0.51528282000234205</c:v>
                </c:pt>
                <c:pt idx="20">
                  <c:v>0.32107584806964101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D99-4828-9597-BF9FE651B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819392"/>
        <c:axId val="421492456"/>
      </c:lineChart>
      <c:catAx>
        <c:axId val="38781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92456"/>
        <c:crosses val="autoZero"/>
        <c:auto val="1"/>
        <c:lblAlgn val="ctr"/>
        <c:lblOffset val="100"/>
        <c:noMultiLvlLbl val="0"/>
      </c:catAx>
      <c:valAx>
        <c:axId val="42149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1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  <c:pt idx="4">
                  <c:v>suzukimotos.arg</c:v>
                </c:pt>
                <c:pt idx="5">
                  <c:v>ktmargentina</c:v>
                </c:pt>
                <c:pt idx="6">
                  <c:v>kawasaki.argentina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11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03-40E6-8570-873027495F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  <c:pt idx="4">
                  <c:v>suzukimotos.arg</c:v>
                </c:pt>
                <c:pt idx="5">
                  <c:v>ktmargentina</c:v>
                </c:pt>
                <c:pt idx="6">
                  <c:v>kawasaki.argentina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39</c:v>
                </c:pt>
                <c:pt idx="2">
                  <c:v>2</c:v>
                </c:pt>
                <c:pt idx="3">
                  <c:v>15</c:v>
                </c:pt>
                <c:pt idx="4">
                  <c:v>17</c:v>
                </c:pt>
                <c:pt idx="5">
                  <c:v>20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03-40E6-8570-873027495F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  <c:pt idx="4">
                  <c:v>suzukimotos.arg</c:v>
                </c:pt>
                <c:pt idx="5">
                  <c:v>ktmargentina</c:v>
                </c:pt>
                <c:pt idx="6">
                  <c:v>kawasaki.argentina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13</c:v>
                </c:pt>
                <c:pt idx="2">
                  <c:v>0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03-40E6-8570-873027495F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492784"/>
        <c:axId val="421490160"/>
      </c:barChart>
      <c:catAx>
        <c:axId val="42149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90160"/>
        <c:crosses val="autoZero"/>
        <c:auto val="1"/>
        <c:lblAlgn val="ctr"/>
        <c:lblOffset val="100"/>
        <c:noMultiLvlLbl val="0"/>
      </c:catAx>
      <c:valAx>
        <c:axId val="42149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9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  <c:pt idx="4">
                  <c:v>suzukimotos.arg</c:v>
                </c:pt>
                <c:pt idx="5">
                  <c:v>ktmargentina</c:v>
                </c:pt>
                <c:pt idx="6">
                  <c:v>kawasaki.argentina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3718</c:v>
                </c:pt>
                <c:pt idx="1">
                  <c:v>10171</c:v>
                </c:pt>
                <c:pt idx="2">
                  <c:v>620</c:v>
                </c:pt>
                <c:pt idx="3">
                  <c:v>8176</c:v>
                </c:pt>
                <c:pt idx="4">
                  <c:v>1766</c:v>
                </c:pt>
                <c:pt idx="5">
                  <c:v>10214</c:v>
                </c:pt>
                <c:pt idx="6">
                  <c:v>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B7-49E7-A4B6-EF2DD276C4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  <c:pt idx="4">
                  <c:v>suzukimotos.arg</c:v>
                </c:pt>
                <c:pt idx="5">
                  <c:v>ktmargentina</c:v>
                </c:pt>
                <c:pt idx="6">
                  <c:v>kawasaki.argentina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2063</c:v>
                </c:pt>
                <c:pt idx="1">
                  <c:v>1640</c:v>
                </c:pt>
                <c:pt idx="2">
                  <c:v>207</c:v>
                </c:pt>
                <c:pt idx="3">
                  <c:v>1520</c:v>
                </c:pt>
                <c:pt idx="4">
                  <c:v>417</c:v>
                </c:pt>
                <c:pt idx="5">
                  <c:v>334</c:v>
                </c:pt>
                <c:pt idx="6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B7-49E7-A4B6-EF2DD276C4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  <c:pt idx="4">
                  <c:v>suzukimotos.arg</c:v>
                </c:pt>
                <c:pt idx="5">
                  <c:v>ktmargentina</c:v>
                </c:pt>
                <c:pt idx="6">
                  <c:v>kawasaki.argentina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4367</c:v>
                </c:pt>
                <c:pt idx="1">
                  <c:v>4305</c:v>
                </c:pt>
                <c:pt idx="2">
                  <c:v>801</c:v>
                </c:pt>
                <c:pt idx="3">
                  <c:v>2243</c:v>
                </c:pt>
                <c:pt idx="4">
                  <c:v>364</c:v>
                </c:pt>
                <c:pt idx="5">
                  <c:v>2164</c:v>
                </c:pt>
                <c:pt idx="6">
                  <c:v>1072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B7-49E7-A4B6-EF2DD276C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483272"/>
        <c:axId val="421483600"/>
      </c:barChart>
      <c:catAx>
        <c:axId val="42148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83600"/>
        <c:crosses val="autoZero"/>
        <c:auto val="1"/>
        <c:lblAlgn val="ctr"/>
        <c:lblOffset val="100"/>
        <c:noMultiLvlLbl val="0"/>
      </c:catAx>
      <c:valAx>
        <c:axId val="42148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8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0.42291045371318098</c:v>
                </c:pt>
                <c:pt idx="1">
                  <c:v>0.35779447265994402</c:v>
                </c:pt>
                <c:pt idx="2">
                  <c:v>0.23787468459421199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25-488A-B309-5F84097E5C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0.22944998100562899</c:v>
                </c:pt>
                <c:pt idx="1">
                  <c:v>0.15268406538767601</c:v>
                </c:pt>
                <c:pt idx="2">
                  <c:v>7.3865225586771194E-2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25-488A-B309-5F84097E5C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0.36653604561589198</c:v>
                </c:pt>
                <c:pt idx="1">
                  <c:v>0.70116300887945004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25-488A-B309-5F84097E5C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0.92808498675037499</c:v>
                </c:pt>
                <c:pt idx="1">
                  <c:v>0.89741616534165602</c:v>
                </c:pt>
                <c:pt idx="2">
                  <c:v>0.36384831802112599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25-488A-B309-5F84097E5C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suzukimotos.arg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6.0347959401839004</c:v>
                </c:pt>
                <c:pt idx="1">
                  <c:v>13.3237706450325</c:v>
                </c:pt>
                <c:pt idx="2">
                  <c:v>12.601193789157699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25-488A-B309-5F84097E5CA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0.15395770632816</c:v>
                </c:pt>
                <c:pt idx="1">
                  <c:v>1.01067909024699</c:v>
                </c:pt>
                <c:pt idx="2">
                  <c:v>0.16514065687813001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25-488A-B309-5F84097E5CA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kawasaki.argentina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0.2051101734646</c:v>
                </c:pt>
                <c:pt idx="1">
                  <c:v>0.49714385978594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25-488A-B309-5F84097E5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494096"/>
        <c:axId val="421494424"/>
      </c:barChart>
      <c:catAx>
        <c:axId val="42149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94424"/>
        <c:crosses val="autoZero"/>
        <c:auto val="1"/>
        <c:lblAlgn val="ctr"/>
        <c:lblOffset val="100"/>
        <c:noMultiLvlLbl val="0"/>
      </c:catAx>
      <c:valAx>
        <c:axId val="42149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9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  <c:pt idx="4">
                  <c:v>suzukimotos.arg</c:v>
                </c:pt>
                <c:pt idx="5">
                  <c:v>ktmargentina</c:v>
                </c:pt>
                <c:pt idx="6">
                  <c:v>kawasaki.argentina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9851</c:v>
                </c:pt>
                <c:pt idx="1">
                  <c:v>15771</c:v>
                </c:pt>
                <c:pt idx="2">
                  <c:v>1546</c:v>
                </c:pt>
                <c:pt idx="3">
                  <c:v>11694</c:v>
                </c:pt>
                <c:pt idx="4">
                  <c:v>2405</c:v>
                </c:pt>
                <c:pt idx="5">
                  <c:v>12313</c:v>
                </c:pt>
                <c:pt idx="6">
                  <c:v>1978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DC-4DA8-9A20-4D73B97A4A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  <c:pt idx="4">
                  <c:v>suzukimotos.arg</c:v>
                </c:pt>
                <c:pt idx="5">
                  <c:v>ktmargentina</c:v>
                </c:pt>
                <c:pt idx="6">
                  <c:v>kawasaki.argentina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297</c:v>
                </c:pt>
                <c:pt idx="1">
                  <c:v>345</c:v>
                </c:pt>
                <c:pt idx="2">
                  <c:v>82</c:v>
                </c:pt>
                <c:pt idx="3">
                  <c:v>245</c:v>
                </c:pt>
                <c:pt idx="4">
                  <c:v>142</c:v>
                </c:pt>
                <c:pt idx="5">
                  <c:v>399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DC-4DA8-9A20-4D73B97A4A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495408"/>
        <c:axId val="421497704"/>
      </c:barChart>
      <c:catAx>
        <c:axId val="42149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97704"/>
        <c:crosses val="autoZero"/>
        <c:auto val="1"/>
        <c:lblAlgn val="ctr"/>
        <c:lblOffset val="100"/>
        <c:noMultiLvlLbl val="0"/>
      </c:catAx>
      <c:valAx>
        <c:axId val="42149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9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45619-A417-4F7B-9642-3E8C3378F7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3C6178-697B-4A2F-B5B5-C7F240F9A6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77744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8B3D2-45C2-4D4F-9D5F-CB1E701B6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017ADE-2B2D-47B7-A1D0-068AEA033E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5363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0407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8744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875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9962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41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3004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587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3019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2783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8079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463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hondamotosargentina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2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yamahamotorarg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58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ktmargentina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02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60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kawasaki.argentina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8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00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suzukimotos.arg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782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BB21-2FB1-4BE4-90CD-A68E1696F5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849471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5735-FCC7-4B82-B8F2-16B08D522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AD6830-1725-4B5F-B56F-FA2FC7F48B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4190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5DB90-68C4-42AF-ABD1-BD5072EA7A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70952-5E59-48D0-860E-1D62BC7DC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32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6F39B-A534-4346-9385-6BB043200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D94C36-337B-4014-B69D-4BC30BE9DE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2420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4DD6E-8CA5-4C50-9FFB-510B2420A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A0E61-432E-4812-A019-3402A6C7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89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FE4AA-E135-43AA-8B72-50DFA2DF2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C8A59B-3C35-4806-BF8B-A32BB2DE05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8066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1437B-B351-4C1D-B633-04B770540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05DA-91E6-48D1-A413-F29D5B7DE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783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3FF35-3B6A-44A8-8D95-D415CAE0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0BEB78-1E6F-4E68-9360-E5660F36E1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3642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09C08-7DA9-43B2-AEDF-3C4E9B693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1D71F-383F-49A9-B72C-AFE23986E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775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B156E-FFD4-4BA0-AF97-0A62F9276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0F8F20-4C7C-49D8-A413-A9CDD0B7B7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5588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43512-1F0A-43EE-971E-7892D6590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C3C87-9860-470E-8219-62181CA62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47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47E28-5510-434B-B6BE-43DFC74CD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AA546C-E229-4EC7-9D93-5AAECB1C9D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991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7BFBD-FB59-4675-BB15-5BE890373B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146D1-82C1-443D-91F1-A3A3B267D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39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545FF-C9D2-41EC-B0DD-A81CA8883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80BC89-6D73-47AA-9056-AAA623F345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4066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02161-228A-4FEA-9047-416123F55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2DDD0-7FAE-4705-8A82-84D5109A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978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0580B-6F3C-4D5B-B0DC-6ACAD6674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39B09D-CDDD-4925-9A9F-91FEA0FC44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9076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25EB9-8971-4E18-9598-9E7B2CE97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820BC-C10B-402E-92FE-413F12940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03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3EC69-DB76-4432-87DF-5A17BA8B8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4BBF59-C011-41C3-9740-CC9CC7837F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4660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0FF5E-A878-4E61-A9E5-CC0552593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2598E-0A49-4968-ADEF-E320DCE28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11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DBCF1-EB2B-4112-BC0C-611F34D36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18071F-624F-4F8E-B921-9C4B1754E4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0946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A2322-018E-41BA-9221-C8EF96BFE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3C029-2811-4247-8447-036DB9358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14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CE566-83E1-49F3-A315-8C2DC6966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4E6FAF-8BC8-4396-B215-600ACB3EA8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6245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F433A-42F0-4B86-9A56-006FC2ABE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AB4E0-C79E-4ACE-956D-FDF8C6FDF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071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D02DA-ABE9-4074-A938-4775760CA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8FFBB2-E1E3-42E1-8BD6-22661E1831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1404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26B34-4332-4193-AF3F-68D08C5D9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D1AC4-54CC-4616-A928-BD7577BCC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497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BF4D3-28F1-4E30-8A55-6F2E5F64D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AD432B-F9C9-4689-A9E6-129F756B78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2410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E684E-83D2-4FF4-B125-82A57E60B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59020-94C2-4275-8B21-29CF86826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479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CF021-91EB-494A-AD44-6CEDF6F1B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8D7376-0DFD-45F8-8C50-35704202A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003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7545642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471883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2651248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116053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39421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27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11.095238095238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382.38095238095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18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11.095238095238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382.38095238095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70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11.095238095238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382.38095238095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70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#suzukimotosarg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43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#suzukiwayoflife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281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224.89473684211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2.4736842105263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227.36842105263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02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540.6875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72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208.13333333333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48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134.35714285714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15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#HondaArgentina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77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06586-5240-4DA0-8A7A-249899BCF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057745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FC7B8-051D-4E2D-9126-C34D2FD93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BDA583-A4C2-4C19-BD39-BEDC33EB1B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182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361812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245450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175269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920788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61177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0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#suzukimotos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130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21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#alexrins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579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#ReadyToRace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714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57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#MgbikesRacing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72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#bluCru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93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#Mgbikes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32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#RevsYourHeart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12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#allforone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62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F76E7-8664-418A-9C55-492E8179F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716362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BDE71-27B3-4281-B913-C6A63A563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77E43-F1C4-42A5-96C4-987A14EB2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3029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63881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2437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3355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407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9504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2985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96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- 2021-09-15 12:00:21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nueva edición de “Mi Leyenda” llega junto a cristiannrodriguez y su CRF230 🤩
 Cuando era pequeño soñaba conocer el mundo, y de la mano de su CRF230 llegó a lugares soñados. 🌎 
¿Vos también querés compartir tu historia en #MiLeyenda? ¡Envianos una foto de tu moto por MD y contanos por qué es tan especial para vos!
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06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ktmargentina - 2021-08-31 17:15:00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una elección difícil, pero ¿qué versión de la KTM 390 DUKE elegirías? Desliza el dedo para decidir y comentanos a continuación.
.
#KTM #ReadyToRace #KTM390Duke #CornerRocket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666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00E5E-B2DA-407F-B2B0-69AE6C347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94162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71666-D7EA-43CD-BEB9-10B43A3E9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800298-DDDD-4DA4-A8F2-E6AB1F6AC7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8257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899470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26208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6962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489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37674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1014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66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- 2021-09-02 16:01:29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¿Todavía no conoces la renovación de la increíble Yamaha MT-09? Esta nueva versión crea una combinación perfecta entre estética, tecnología y prestaciones de excelente nivel.
Conocela en el link de nuestra bio.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62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ktmargentina - 2021-09-15 14:20:10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Duke 390 🔥🤘🏻. Financiala 18 Cuotas Sin Interés + Anticipo!
Para más información comunicate con nuestros concesionarios oficiales. Encontralos en nuestra web (link en bio)
.
#KTM #Readytorace #Duke390 #GetDuked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33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- 2021-08-25 11:30:58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su calidad, con la XR150 no hay bache o lomo de burro que te agarre desprevenido. Conocé a la Honda XR150 en el link en bio. Encontrala en nuestra red de concesionarios oficiales.
#XR150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651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79400-F8CA-4D39-859E-ACDCABF34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26706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3AC72-4B13-42C1-9288-83617503B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12696E-DA38-4E89-8313-54457D02E3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012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640465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3979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65692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41511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06985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0594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21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- 2021-08-24 12:00:50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ST: gracias a su diseño y confiabilidad este modelo es el mejor compañero para el viaje y la aventura. Descubrila por completo y pedí cotización en el link de nuestra bio.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45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- 2021-09-16 12:06:06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Vení, sentate, dale play y escuchá lo que la CB250 Twister tiene para decirte.
Conocela en nuestro link en bio 😉
#Twisterapia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90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5BD2F-EDCC-4699-AC5B-E56F17E5E3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021164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C545F-FE21-43D1-B638-E399236DD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F035DF-4300-4C32-9E44-23C565FDF5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535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442128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0880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0288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74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2196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3398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92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- 2021-08-20 22:57:37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Reposted from valerianunezquevedo Gracias por tanto La Rioja😍 Nos vemos pronto!🏍💨
🏞PAISAJES BELLISIMOS
TIERRA
ARENA
RÍOS
UN POCO DE VIENTO CUANDO ME FUÍ🙈
SOL
🔥Y TODA LA ADRENALINA QUE NECESITABA 😜👊
.
.
.
Bendita Vida💛
.
.
.
frascaroli_bikes 
benelliarg 
.
.
.
#travelphotography#benelli #lifestyle #free #girl #motos #pasion #felicidad #naturaleza #mountain #travelling #libertad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963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05DF4-580B-43F8-B9C6-1EEBA893F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966843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A196F-57BB-457F-8F72-EA8CF18E9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D9E9C-24C2-4F84-9B68-2834D453DF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6889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86823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388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5012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9809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12685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3589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16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ktmargentina - 2021-09-03 13:04:05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❎ Una cuenta NO OFICIAL cuyo usuario es ktm.argentina está realizando un sorteo con el que no tenemos ninguna relación.
Ayudanos a denunciarla👍🏻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59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- 2021-08-18 11:30:47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la ciudad te podés topar con caminos rocosos, fosas con lodo o saltos inesperados. Sin dudas le sobra aventura y por eso necesitás una moto cómoda y de calidad como la XR 150. Descubrila ya en el link en bio.
#XR150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147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BF6C9-1212-418B-A6BC-A772A45BE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4082003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F0565-D744-47BD-9BC8-9BB5830B6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83D33B-81E7-41F5-A8B7-3D7825531C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765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336373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5249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4418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0137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7919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0284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04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- 2021-09-02 09:53:48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
🤷‍♀️Cosas que AMO de Viajar en moto: (¿Vos coincidís en algunas?🤔)
👉Al 3er día ya no sé qué día de la semana es
👉Cuando cambio de provincia hay momentos que creo estar en un lugar y estoy en otro 😂
👉Los horarios los tengo en cuenta sólo para salir a la ruta y luego mi reloj se divide en: Almuerzo- Mates en la Ruta - Cena
👉Poder tomar un café en una estación de servicio , se vuelve un gran deseo cumplido cuando llevo horas en Ruta
👉Saludar a otras motos que pasan es motivo de diversión en las interminables rutas rectas
👉Tengo el tiempo suficiente para escuchar un audiolibro completo..o dos o tres
👉los horarios de trabajo son 2: en la madrugada antes de viajar o a cada momento donde tengo señal. Y eso cambia día a día, lo que me hace salir de la zona de confort, adaptarme y agradecer cosas básicas como tener señal
👉Cualquier árbol es el lugar perfecto para descansar
👉Tener agua fresca vale doble y haber podido cocinar unas galletas caseras para acompañar el mate es un lujo
👉Veo animales libres y me sorprendo de lo cerca que los encuentro algunas veces
👉Y quizás la mejor de todas: Elijo mi propio camino a cada segundo💫
.
.
Bendita Vida💛
.
.
frascaroli_bikes
benelliarg
.
.
.
#travelphotography #mibenelli #lifestyle #free #girl #motos #pasion #felicidad #naturaleza #mountain #travelling #libertad #travelling #nomada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958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E212B-410F-43EE-B7A4-1FD4D7D4C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2695161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2C5D3-C12D-4F4B-9AFA-CCACBDE1A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95EDBE-38F9-4DBE-AEBB-324C137991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7328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60641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55507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81904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52892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4260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9100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269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ktmargentina - 2021-08-23 19:02:27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KTM 390 ADVENTURE está lista, ¿y vos?
Es la elección perfecta para cualquiera que quiera inyectar un poco de aventura en su vida.
#KTM #ReadyToRace #KTM390Adventure #AdventureMore #GoAdventure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35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- 2021-08-25 17:01:02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XT1200ZE Super Ténéré: diseñada para convertirse en la motocicleta de aventura más completa. Descubrila por completo y pedí cotización en el link de nuestra bio.
#yamaha #supertenere #aventura #xt1200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978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- 2021-08-31 17:00:50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MT-03: conocé más sobre este referente absoluto de la categoría que evolucionó en diseño y equipamiento. 
Pedí tu cotización en el link de nuestra bio.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08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DA605-AE08-4518-AC39-E99B2A313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094732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B78B6-26FA-4B01-8F5D-8B4861218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7ADF28-9C0F-4264-BA13-C1AA1C67C1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5447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86202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56381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2967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33798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37154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0190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698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- 2021-09-06 16:01:07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ST: gracias a su diseño y confiabilidad este modelo es el mejor compañero para el viaje y la aventura. Descubrila por completo y pedí cotización en el link de nuestra bio.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45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- 2021-09-01 11:30:15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3 años de garantía, la XR150 no le tiene miedo a nada.
Encontrala en nuestra red de concesionarios oficiales 🔥
#XR150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62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16CCC-A638-4B40-92CF-2C1CB9B28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3283562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9C3A8-4602-425C-9FED-6D93F744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7DA3B5-B374-43A5-8973-C5896722B5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2381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356971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1182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52142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88147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10230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3319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75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- 2021-08-25 12:00:47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mujer aventurera, que le gustan las dos ruedas, recorrer el camino, la adrenalina, la velocidad.⁣⁣
⁣⁣
Compartimos la travesía de valerianunezquevedo nuestra #BrandAmbassor que está recorriendo un increíble viaje hacia el noroeste del país.⁣⁣
⁣⁣
Acompañala con nosotros. Viví la experiencia de un rider.⁣ ¿Tenés un viaje que te gustaría hacer? ¿Cuál es? 😎⁣
⁣⁣
⁣⁣
#MiBenelli #EmbajadoraBenelli #BrandAmbassorBenelli #TRK502X #girlbiker⁣
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975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0C9E8-85D7-4095-92D2-EB950D8F0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35547732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0ABFB-A50A-4AA4-890A-84D94D12D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261C41-1951-467C-B6CF-A96B6B0F16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2948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088969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48719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63277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2096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51346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0946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94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- 2021-08-24 14:00:10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primer viaje en tu moto nunca se olvida. ⁣
⁣
Disfrutá de la pasión por las dos ruedas y compartilo con nosotros. Hacé como matias.hevia y etiquetanos utilizando el hashtag #MiBenelli.⁣
⁣
Formá parte de una nueva aventura Benellista.⁣
⁣
⁣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61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- 2021-08-31 23:21:53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lamotoarg 
Probamos la benelliarg 302S, ¡y ya podés leer nuestro análisis en la web! Además, tiene video incluido📽️.
👉 Ingresá a 💻www.lamoto.com.ar o buscá el link en nuestras Stories📱 y enterate todo lo que tenés que saber acerca de esta naked.
#benelli #benelli302s 
📸: arena.ph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143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6A1ED-07B6-479B-B664-20A7DE139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1811486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5C7E8-CC63-4B7C-AAEC-E61A53481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757A14-92FE-40CE-B60A-A90C70994C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1533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52467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7508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9206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29909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2885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0228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00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ktmargentina - 2021-08-30 13:45:45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CORNER ROCKET
Aprovechá la financiación en nuestra KTM 390 Duke 🚀👉🏼 18 Cuotas Sin Interés + Anticipo!
.
#KTM #ReadyToRace # KTM390Duke #GetDuked #CORNERROCKET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14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ktmargentina - 2021-08-26 16:20:16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 estesalo con su KTM 1090 Adventure, que se bancó los -5 grados que hacían en la Cordillera De Los Andes!❄❄ ¡Gracias por compartir! 💥👏🏻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28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ktmargentina - 2021-09-13 16:26:32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para los viajes todo terreno ... a la KTM 390 ADVENTURE le encanta explorar, ¿Qué viaje harías?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7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ktmargentina - 2021-08-19 16:15:14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Aprovechá la financiación en nuestra KTM 390 Duke 🚀👉🏼 18 Cuotas Sin Interés + Anticipo!
Para más información comunicate con nuestros concesionarios adheridos. Encontralos en nuestra web (link en bio)
.
#KTM #Readytorace #duke390 #GetDuked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794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62FC2-5992-47B3-BAE8-97F6EFD66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36630570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DE4DE-9324-4868-AC46-2FBAF0171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37EC8A-0B5E-4D37-9C9C-5334A889F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05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721597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78882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3440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99558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33514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5515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23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- 2021-08-19 12:00:22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¡Ey! ¿Estás buscando el camino más rápido para llegar a tu XR150? Es por acá 👇
Ingresá a quieromihonda.com y acercate a tu nueva Honda 😉
#XR150 #QuieroMiHonda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855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624BA-7EED-4CBF-B1B8-518F24367C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9464361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78C9E-FF74-4947-A25C-CD340C0E2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470805-C4D1-49AC-A008-552D4229FF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7775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349324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8403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8142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9498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77235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1356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57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- 2021-09-14 12:33:19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
🤷‍♀️Que loco pensar que hace poco más de 1 año no me imaginaba subirme a una moto, ni siquiera de 50cc. No lo había hecho nunca...me daba Miedo😨
.
.
Y hace 1 año y 1 día me subí a una TRK502 por primera vez. Jamás pensé que iba a ser una pasión como lo es hoy, tampoco que iba a enseñarme a disfrutar de una forma diferente y tan increíble la Vida🏍❤
.
¡¡Que importante es animarnos a enfrentar nuestros miedos!!🙌
.
.
Bendita Vida💛
.
.
.
frascaroli_bikes
benelliarg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109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EC8F0-06BF-47F7-B329-AB704472A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08/18/2021 - 09/18/2021</a:t>
            </a:r>
          </a:p>
        </p:txBody>
      </p:sp>
    </p:spTree>
    <p:extLst>
      <p:ext uri="{BB962C8B-B14F-4D97-AF65-F5344CB8AC3E}">
        <p14:creationId xmlns:p14="http://schemas.microsoft.com/office/powerpoint/2010/main" val="3958737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1118</Words>
  <Application>Microsoft Office PowerPoint</Application>
  <PresentationFormat>On-screen Show (4:3)</PresentationFormat>
  <Paragraphs>491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Reporte Instagram</vt:lpstr>
      <vt:lpstr>Instagram Key Metrics Table | La Emilia</vt:lpstr>
      <vt:lpstr>Instagram Follower Distribution | La Emilia</vt:lpstr>
      <vt:lpstr>Instagram Key Metrics Radar | La Emilia</vt:lpstr>
      <vt:lpstr>Instagram Followers Total | La Emilia</vt:lpstr>
      <vt:lpstr>Instagram Followers Change | La Emilia</vt:lpstr>
      <vt:lpstr>Instagram Posts By Weekday | La Emilia</vt:lpstr>
      <vt:lpstr>Instagram Followers Change Per Weekday | La Emilia</vt:lpstr>
      <vt:lpstr>Instagram Posts By Hour | La Emilia</vt:lpstr>
      <vt:lpstr>Instagram Interaction Rate By Weekday | La Emilia</vt:lpstr>
      <vt:lpstr>Instagram Interaction Rate By Hour | La Emilia</vt:lpstr>
      <vt:lpstr>Instagram Post Type Distribution Per Profile | La Emilia</vt:lpstr>
      <vt:lpstr>Instagram Interactions by Post Type | La Emilia</vt:lpstr>
      <vt:lpstr>Instagram Interaction Rate By Post Type | La Emilia</vt:lpstr>
      <vt:lpstr>Instagram Interactions Distribution | La Emilia</vt:lpstr>
      <vt:lpstr>Instagram Hashtag Detection | La Emilia - 1 of 2</vt:lpstr>
      <vt:lpstr>Instagram Hashtag Detection | La Emilia - 2 of 2</vt:lpstr>
      <vt:lpstr>Instagram Posts Table | La Emilia - 1 of 13</vt:lpstr>
      <vt:lpstr>Instagram Posts Table | La Emilia - 2 of 13</vt:lpstr>
      <vt:lpstr>Instagram Posts Table | La Emilia - 3 of 13</vt:lpstr>
      <vt:lpstr>Instagram Posts Table | La Emilia - 4 of 13</vt:lpstr>
      <vt:lpstr>Instagram Posts Table | La Emilia - 5 of 13</vt:lpstr>
      <vt:lpstr>Instagram Posts Table | La Emilia - 6 of 13</vt:lpstr>
      <vt:lpstr>Instagram Posts Table | La Emilia - 7 of 13</vt:lpstr>
      <vt:lpstr>Instagram Posts Table | La Emilia - 8 of 13</vt:lpstr>
      <vt:lpstr>Instagram Posts Table | La Emilia - 9 of 13</vt:lpstr>
      <vt:lpstr>Instagram Posts Table | La Emilia - 10 of 13</vt:lpstr>
      <vt:lpstr>Instagram Posts Table | La Emilia - 11 of 13</vt:lpstr>
      <vt:lpstr>Instagram Posts Table | La Emilia - 12 of 13</vt:lpstr>
      <vt:lpstr>Instagram Posts Table | La Emilia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2021-09-19T07:02:57Z</dcterms:created>
  <dcterms:modified xsi:type="dcterms:W3CDTF">2021-09-19T07:03:57Z</dcterms:modified>
</cp:coreProperties>
</file>