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motomeloficial</c:v>
                </c:pt>
                <c:pt idx="1">
                  <c:v>corvenmotos</c:v>
                </c:pt>
                <c:pt idx="2">
                  <c:v>zanellahnos</c:v>
                </c:pt>
                <c:pt idx="3">
                  <c:v>gileramotorsarg</c:v>
                </c:pt>
              </c:strCache>
            </c:strRef>
          </c:cat>
          <c:val>
            <c:numRef>
              <c:f>Sheet1!$A$2:$D$2</c:f>
              <c:numCache>
                <c:formatCode>General</c:formatCode>
                <c:ptCount val="4"/>
                <c:pt idx="0">
                  <c:v>35611</c:v>
                </c:pt>
                <c:pt idx="1">
                  <c:v>27092</c:v>
                </c:pt>
                <c:pt idx="2">
                  <c:v>20219</c:v>
                </c:pt>
                <c:pt idx="3">
                  <c:v>14398</c:v>
                </c:pt>
              </c:numCache>
            </c:numRef>
          </c:val>
          <c:extLst>
            <c:ext xmlns:c16="http://schemas.microsoft.com/office/drawing/2014/chart" uri="{C3380CC4-5D6E-409C-BE32-E72D297353CC}">
              <c16:uniqueId val="{00000000-C7A3-40F6-B3D8-6AF165D6C35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66.666700000000006</c:v>
                </c:pt>
                <c:pt idx="3">
                  <c:v>50</c:v>
                </c:pt>
                <c:pt idx="4">
                  <c:v>100</c:v>
                </c:pt>
                <c:pt idx="5">
                  <c:v>100</c:v>
                </c:pt>
                <c:pt idx="6">
                  <c:v>64.849699999999999</c:v>
                </c:pt>
                <c:pt idx="7">
                  <c:v>88.824100000000001</c:v>
                </c:pt>
              </c:numCache>
            </c:numRef>
          </c:val>
          <c:extLst>
            <c:ext xmlns:c16="http://schemas.microsoft.com/office/drawing/2014/chart" uri="{C3380CC4-5D6E-409C-BE32-E72D297353CC}">
              <c16:uniqueId val="{00000000-61D9-41C1-A316-04C89DCF82DE}"/>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56.7774</c:v>
                </c:pt>
                <c:pt idx="1">
                  <c:v>8.3332999999999995</c:v>
                </c:pt>
                <c:pt idx="2">
                  <c:v>16.666699999999999</c:v>
                </c:pt>
                <c:pt idx="3">
                  <c:v>100</c:v>
                </c:pt>
                <c:pt idx="4">
                  <c:v>42.1053</c:v>
                </c:pt>
                <c:pt idx="5">
                  <c:v>37.113199999999999</c:v>
                </c:pt>
                <c:pt idx="6">
                  <c:v>65.368600000000001</c:v>
                </c:pt>
                <c:pt idx="7">
                  <c:v>31.222300000000001</c:v>
                </c:pt>
              </c:numCache>
            </c:numRef>
          </c:val>
          <c:extLst>
            <c:ext xmlns:c16="http://schemas.microsoft.com/office/drawing/2014/chart" uri="{C3380CC4-5D6E-409C-BE32-E72D297353CC}">
              <c16:uniqueId val="{00000001-61D9-41C1-A316-04C89DCF82DE}"/>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76.077600000000004</c:v>
                </c:pt>
                <c:pt idx="1">
                  <c:v>66.666700000000006</c:v>
                </c:pt>
                <c:pt idx="2">
                  <c:v>0</c:v>
                </c:pt>
                <c:pt idx="3">
                  <c:v>0</c:v>
                </c:pt>
                <c:pt idx="4">
                  <c:v>42.1053</c:v>
                </c:pt>
                <c:pt idx="5">
                  <c:v>13.535600000000001</c:v>
                </c:pt>
                <c:pt idx="6">
                  <c:v>26.267600000000002</c:v>
                </c:pt>
                <c:pt idx="7">
                  <c:v>100</c:v>
                </c:pt>
              </c:numCache>
            </c:numRef>
          </c:val>
          <c:extLst>
            <c:ext xmlns:c16="http://schemas.microsoft.com/office/drawing/2014/chart" uri="{C3380CC4-5D6E-409C-BE32-E72D297353CC}">
              <c16:uniqueId val="{00000002-61D9-41C1-A316-04C89DCF82DE}"/>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40.4313</c:v>
                </c:pt>
                <c:pt idx="1">
                  <c:v>33.333300000000001</c:v>
                </c:pt>
                <c:pt idx="2">
                  <c:v>100</c:v>
                </c:pt>
                <c:pt idx="3">
                  <c:v>0</c:v>
                </c:pt>
                <c:pt idx="4">
                  <c:v>52.631599999999999</c:v>
                </c:pt>
                <c:pt idx="5">
                  <c:v>42.6432</c:v>
                </c:pt>
                <c:pt idx="6">
                  <c:v>100</c:v>
                </c:pt>
                <c:pt idx="7">
                  <c:v>37.284399999999998</c:v>
                </c:pt>
              </c:numCache>
            </c:numRef>
          </c:val>
          <c:extLst>
            <c:ext xmlns:c16="http://schemas.microsoft.com/office/drawing/2014/chart" uri="{C3380CC4-5D6E-409C-BE32-E72D297353CC}">
              <c16:uniqueId val="{00000003-61D9-41C1-A316-04C89DCF82DE}"/>
            </c:ext>
          </c:extLst>
        </c:ser>
        <c:dLbls>
          <c:showLegendKey val="0"/>
          <c:showVal val="0"/>
          <c:showCatName val="0"/>
          <c:showSerName val="0"/>
          <c:showPercent val="0"/>
          <c:showBubbleSize val="0"/>
        </c:dLbls>
        <c:axId val="385556424"/>
        <c:axId val="385562656"/>
      </c:radarChart>
      <c:catAx>
        <c:axId val="38555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62656"/>
        <c:crosses val="autoZero"/>
        <c:auto val="1"/>
        <c:lblAlgn val="ctr"/>
        <c:lblOffset val="100"/>
        <c:noMultiLvlLbl val="0"/>
      </c:catAx>
      <c:valAx>
        <c:axId val="38556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5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33711</c:v>
                </c:pt>
                <c:pt idx="1">
                  <c:v>33739</c:v>
                </c:pt>
                <c:pt idx="2">
                  <c:v>33745</c:v>
                </c:pt>
                <c:pt idx="3">
                  <c:v>33756</c:v>
                </c:pt>
                <c:pt idx="4">
                  <c:v>33782</c:v>
                </c:pt>
                <c:pt idx="5">
                  <c:v>33794</c:v>
                </c:pt>
                <c:pt idx="6">
                  <c:v>33804</c:v>
                </c:pt>
                <c:pt idx="7">
                  <c:v>33840</c:v>
                </c:pt>
                <c:pt idx="8">
                  <c:v>33861</c:v>
                </c:pt>
                <c:pt idx="9">
                  <c:v>33880</c:v>
                </c:pt>
                <c:pt idx="10">
                  <c:v>33907</c:v>
                </c:pt>
                <c:pt idx="11">
                  <c:v>33919</c:v>
                </c:pt>
                <c:pt idx="12">
                  <c:v>34215</c:v>
                </c:pt>
                <c:pt idx="13">
                  <c:v>34313</c:v>
                </c:pt>
                <c:pt idx="14">
                  <c:v>34313</c:v>
                </c:pt>
                <c:pt idx="15">
                  <c:v>34324</c:v>
                </c:pt>
                <c:pt idx="16">
                  <c:v>34538</c:v>
                </c:pt>
                <c:pt idx="17">
                  <c:v>34807</c:v>
                </c:pt>
                <c:pt idx="18">
                  <c:v>34887</c:v>
                </c:pt>
                <c:pt idx="19">
                  <c:v>34948</c:v>
                </c:pt>
                <c:pt idx="20">
                  <c:v>35303</c:v>
                </c:pt>
                <c:pt idx="21">
                  <c:v>35495</c:v>
                </c:pt>
                <c:pt idx="22">
                  <c:v>35546</c:v>
                </c:pt>
                <c:pt idx="23">
                  <c:v>35546</c:v>
                </c:pt>
                <c:pt idx="24">
                  <c:v>35560</c:v>
                </c:pt>
                <c:pt idx="25">
                  <c:v>35561</c:v>
                </c:pt>
                <c:pt idx="26">
                  <c:v>35561</c:v>
                </c:pt>
                <c:pt idx="27">
                  <c:v>35573</c:v>
                </c:pt>
                <c:pt idx="28">
                  <c:v>35599</c:v>
                </c:pt>
                <c:pt idx="29">
                  <c:v>35597</c:v>
                </c:pt>
                <c:pt idx="30">
                  <c:v>35611</c:v>
                </c:pt>
                <c:pt idx="31">
                  <c:v>35611</c:v>
                </c:pt>
              </c:numCache>
            </c:numRef>
          </c:val>
          <c:smooth val="0"/>
          <c:extLst>
            <c:ext xmlns:c16="http://schemas.microsoft.com/office/drawing/2014/chart" uri="{C3380CC4-5D6E-409C-BE32-E72D297353CC}">
              <c16:uniqueId val="{00000000-8CBD-454E-B998-9C6EF901E9D3}"/>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19831</c:v>
                </c:pt>
                <c:pt idx="1">
                  <c:v>19847</c:v>
                </c:pt>
                <c:pt idx="2">
                  <c:v>19872</c:v>
                </c:pt>
                <c:pt idx="3">
                  <c:v>19889</c:v>
                </c:pt>
                <c:pt idx="4">
                  <c:v>19890</c:v>
                </c:pt>
                <c:pt idx="5">
                  <c:v>19909</c:v>
                </c:pt>
                <c:pt idx="6">
                  <c:v>19929</c:v>
                </c:pt>
                <c:pt idx="7">
                  <c:v>19950</c:v>
                </c:pt>
                <c:pt idx="8">
                  <c:v>19965</c:v>
                </c:pt>
                <c:pt idx="9">
                  <c:v>19971</c:v>
                </c:pt>
                <c:pt idx="10">
                  <c:v>19979</c:v>
                </c:pt>
                <c:pt idx="11">
                  <c:v>20002</c:v>
                </c:pt>
                <c:pt idx="12">
                  <c:v>20011</c:v>
                </c:pt>
                <c:pt idx="13">
                  <c:v>20014</c:v>
                </c:pt>
                <c:pt idx="14">
                  <c:v>20024</c:v>
                </c:pt>
                <c:pt idx="15">
                  <c:v>20038</c:v>
                </c:pt>
                <c:pt idx="16">
                  <c:v>20056</c:v>
                </c:pt>
                <c:pt idx="17">
                  <c:v>20069</c:v>
                </c:pt>
                <c:pt idx="18">
                  <c:v>20083</c:v>
                </c:pt>
                <c:pt idx="19">
                  <c:v>20098</c:v>
                </c:pt>
                <c:pt idx="20">
                  <c:v>20110</c:v>
                </c:pt>
                <c:pt idx="21">
                  <c:v>20118</c:v>
                </c:pt>
                <c:pt idx="22">
                  <c:v>20125</c:v>
                </c:pt>
                <c:pt idx="23">
                  <c:v>20132</c:v>
                </c:pt>
                <c:pt idx="24">
                  <c:v>20139</c:v>
                </c:pt>
                <c:pt idx="25">
                  <c:v>20152</c:v>
                </c:pt>
                <c:pt idx="26">
                  <c:v>20168</c:v>
                </c:pt>
                <c:pt idx="27">
                  <c:v>20178</c:v>
                </c:pt>
                <c:pt idx="28">
                  <c:v>20190</c:v>
                </c:pt>
                <c:pt idx="29">
                  <c:v>20197</c:v>
                </c:pt>
                <c:pt idx="30">
                  <c:v>20208</c:v>
                </c:pt>
                <c:pt idx="31">
                  <c:v>20219</c:v>
                </c:pt>
              </c:numCache>
            </c:numRef>
          </c:val>
          <c:smooth val="0"/>
          <c:extLst>
            <c:ext xmlns:c16="http://schemas.microsoft.com/office/drawing/2014/chart" uri="{C3380CC4-5D6E-409C-BE32-E72D297353CC}">
              <c16:uniqueId val="{00000001-8CBD-454E-B998-9C6EF901E9D3}"/>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25459</c:v>
                </c:pt>
                <c:pt idx="1">
                  <c:v>25459</c:v>
                </c:pt>
                <c:pt idx="2">
                  <c:v>25501</c:v>
                </c:pt>
                <c:pt idx="3">
                  <c:v>25526</c:v>
                </c:pt>
                <c:pt idx="4">
                  <c:v>25531</c:v>
                </c:pt>
                <c:pt idx="5">
                  <c:v>26029</c:v>
                </c:pt>
                <c:pt idx="6">
                  <c:v>26445</c:v>
                </c:pt>
                <c:pt idx="7">
                  <c:v>26572</c:v>
                </c:pt>
                <c:pt idx="8">
                  <c:v>26595</c:v>
                </c:pt>
                <c:pt idx="9">
                  <c:v>26599</c:v>
                </c:pt>
                <c:pt idx="10">
                  <c:v>26712</c:v>
                </c:pt>
                <c:pt idx="11">
                  <c:v>26747</c:v>
                </c:pt>
                <c:pt idx="12">
                  <c:v>26942</c:v>
                </c:pt>
                <c:pt idx="13">
                  <c:v>27130</c:v>
                </c:pt>
                <c:pt idx="14">
                  <c:v>27132</c:v>
                </c:pt>
                <c:pt idx="15">
                  <c:v>27125</c:v>
                </c:pt>
                <c:pt idx="16">
                  <c:v>27123</c:v>
                </c:pt>
                <c:pt idx="17">
                  <c:v>27111</c:v>
                </c:pt>
                <c:pt idx="18">
                  <c:v>27098</c:v>
                </c:pt>
                <c:pt idx="19">
                  <c:v>27090</c:v>
                </c:pt>
                <c:pt idx="20">
                  <c:v>27089</c:v>
                </c:pt>
                <c:pt idx="21">
                  <c:v>27093</c:v>
                </c:pt>
                <c:pt idx="22">
                  <c:v>27093</c:v>
                </c:pt>
                <c:pt idx="23">
                  <c:v>27093</c:v>
                </c:pt>
                <c:pt idx="24">
                  <c:v>27083</c:v>
                </c:pt>
                <c:pt idx="25">
                  <c:v>27082</c:v>
                </c:pt>
                <c:pt idx="26">
                  <c:v>27076</c:v>
                </c:pt>
                <c:pt idx="27">
                  <c:v>27078</c:v>
                </c:pt>
                <c:pt idx="28">
                  <c:v>27084</c:v>
                </c:pt>
                <c:pt idx="29">
                  <c:v>27088</c:v>
                </c:pt>
                <c:pt idx="30">
                  <c:v>27090</c:v>
                </c:pt>
                <c:pt idx="31">
                  <c:v>27092</c:v>
                </c:pt>
              </c:numCache>
            </c:numRef>
          </c:val>
          <c:smooth val="0"/>
          <c:extLst>
            <c:ext xmlns:c16="http://schemas.microsoft.com/office/drawing/2014/chart" uri="{C3380CC4-5D6E-409C-BE32-E72D297353CC}">
              <c16:uniqueId val="{00000002-8CBD-454E-B998-9C6EF901E9D3}"/>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14064</c:v>
                </c:pt>
                <c:pt idx="1">
                  <c:v>14070</c:v>
                </c:pt>
                <c:pt idx="2">
                  <c:v>14082</c:v>
                </c:pt>
                <c:pt idx="3">
                  <c:v>14098</c:v>
                </c:pt>
                <c:pt idx="4">
                  <c:v>14105</c:v>
                </c:pt>
                <c:pt idx="5">
                  <c:v>14118</c:v>
                </c:pt>
                <c:pt idx="6">
                  <c:v>14128</c:v>
                </c:pt>
                <c:pt idx="7">
                  <c:v>14145</c:v>
                </c:pt>
                <c:pt idx="8">
                  <c:v>14164</c:v>
                </c:pt>
                <c:pt idx="9">
                  <c:v>14170</c:v>
                </c:pt>
                <c:pt idx="10">
                  <c:v>14177</c:v>
                </c:pt>
                <c:pt idx="11">
                  <c:v>14184</c:v>
                </c:pt>
                <c:pt idx="12">
                  <c:v>14201</c:v>
                </c:pt>
                <c:pt idx="13">
                  <c:v>14215</c:v>
                </c:pt>
                <c:pt idx="14">
                  <c:v>14230</c:v>
                </c:pt>
                <c:pt idx="15">
                  <c:v>14240</c:v>
                </c:pt>
                <c:pt idx="16">
                  <c:v>14252</c:v>
                </c:pt>
                <c:pt idx="17">
                  <c:v>14256</c:v>
                </c:pt>
                <c:pt idx="18">
                  <c:v>14264</c:v>
                </c:pt>
                <c:pt idx="19">
                  <c:v>14280</c:v>
                </c:pt>
                <c:pt idx="20">
                  <c:v>14298</c:v>
                </c:pt>
                <c:pt idx="21">
                  <c:v>14310</c:v>
                </c:pt>
                <c:pt idx="22">
                  <c:v>14316</c:v>
                </c:pt>
                <c:pt idx="23">
                  <c:v>14329</c:v>
                </c:pt>
                <c:pt idx="24">
                  <c:v>14334</c:v>
                </c:pt>
                <c:pt idx="25">
                  <c:v>14345</c:v>
                </c:pt>
                <c:pt idx="26">
                  <c:v>14348</c:v>
                </c:pt>
                <c:pt idx="27">
                  <c:v>14364</c:v>
                </c:pt>
                <c:pt idx="28">
                  <c:v>14372</c:v>
                </c:pt>
                <c:pt idx="29">
                  <c:v>14380</c:v>
                </c:pt>
                <c:pt idx="30">
                  <c:v>14391</c:v>
                </c:pt>
                <c:pt idx="31">
                  <c:v>14398</c:v>
                </c:pt>
              </c:numCache>
            </c:numRef>
          </c:val>
          <c:smooth val="0"/>
          <c:extLst>
            <c:ext xmlns:c16="http://schemas.microsoft.com/office/drawing/2014/chart" uri="{C3380CC4-5D6E-409C-BE32-E72D297353CC}">
              <c16:uniqueId val="{00000003-8CBD-454E-B998-9C6EF901E9D3}"/>
            </c:ext>
          </c:extLst>
        </c:ser>
        <c:dLbls>
          <c:showLegendKey val="0"/>
          <c:showVal val="0"/>
          <c:showCatName val="0"/>
          <c:showSerName val="0"/>
          <c:showPercent val="0"/>
          <c:showBubbleSize val="0"/>
        </c:dLbls>
        <c:smooth val="0"/>
        <c:axId val="379931736"/>
        <c:axId val="322141552"/>
      </c:lineChart>
      <c:dateAx>
        <c:axId val="379931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41552"/>
        <c:crosses val="autoZero"/>
        <c:auto val="1"/>
        <c:lblOffset val="100"/>
        <c:baseTimeUnit val="days"/>
      </c:dateAx>
      <c:valAx>
        <c:axId val="32214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93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29</c:v>
                </c:pt>
                <c:pt idx="1">
                  <c:v>28</c:v>
                </c:pt>
                <c:pt idx="2">
                  <c:v>6</c:v>
                </c:pt>
                <c:pt idx="3">
                  <c:v>11</c:v>
                </c:pt>
                <c:pt idx="4">
                  <c:v>26</c:v>
                </c:pt>
                <c:pt idx="5">
                  <c:v>12</c:v>
                </c:pt>
                <c:pt idx="6">
                  <c:v>10</c:v>
                </c:pt>
                <c:pt idx="7">
                  <c:v>36</c:v>
                </c:pt>
                <c:pt idx="8">
                  <c:v>21</c:v>
                </c:pt>
                <c:pt idx="9">
                  <c:v>19</c:v>
                </c:pt>
                <c:pt idx="10">
                  <c:v>27</c:v>
                </c:pt>
                <c:pt idx="11">
                  <c:v>12</c:v>
                </c:pt>
                <c:pt idx="12">
                  <c:v>296</c:v>
                </c:pt>
                <c:pt idx="13">
                  <c:v>98</c:v>
                </c:pt>
                <c:pt idx="14">
                  <c:v>0</c:v>
                </c:pt>
                <c:pt idx="15">
                  <c:v>11</c:v>
                </c:pt>
                <c:pt idx="16">
                  <c:v>214</c:v>
                </c:pt>
                <c:pt idx="17">
                  <c:v>269</c:v>
                </c:pt>
                <c:pt idx="18">
                  <c:v>80</c:v>
                </c:pt>
                <c:pt idx="19">
                  <c:v>61</c:v>
                </c:pt>
                <c:pt idx="20">
                  <c:v>355</c:v>
                </c:pt>
                <c:pt idx="21">
                  <c:v>192</c:v>
                </c:pt>
                <c:pt idx="22">
                  <c:v>51</c:v>
                </c:pt>
                <c:pt idx="23">
                  <c:v>0</c:v>
                </c:pt>
                <c:pt idx="24">
                  <c:v>14</c:v>
                </c:pt>
                <c:pt idx="25">
                  <c:v>1</c:v>
                </c:pt>
                <c:pt idx="26">
                  <c:v>0</c:v>
                </c:pt>
                <c:pt idx="27">
                  <c:v>12</c:v>
                </c:pt>
                <c:pt idx="28">
                  <c:v>26</c:v>
                </c:pt>
                <c:pt idx="29">
                  <c:v>-2</c:v>
                </c:pt>
                <c:pt idx="30">
                  <c:v>14</c:v>
                </c:pt>
                <c:pt idx="31">
                  <c:v>0</c:v>
                </c:pt>
              </c:numCache>
            </c:numRef>
          </c:val>
          <c:smooth val="0"/>
          <c:extLst>
            <c:ext xmlns:c16="http://schemas.microsoft.com/office/drawing/2014/chart" uri="{C3380CC4-5D6E-409C-BE32-E72D297353CC}">
              <c16:uniqueId val="{00000000-0618-48BF-AD7A-C4A92A8DE975}"/>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11</c:v>
                </c:pt>
                <c:pt idx="1">
                  <c:v>16</c:v>
                </c:pt>
                <c:pt idx="2">
                  <c:v>25</c:v>
                </c:pt>
                <c:pt idx="3">
                  <c:v>17</c:v>
                </c:pt>
                <c:pt idx="4">
                  <c:v>1</c:v>
                </c:pt>
                <c:pt idx="5">
                  <c:v>19</c:v>
                </c:pt>
                <c:pt idx="6">
                  <c:v>20</c:v>
                </c:pt>
                <c:pt idx="7">
                  <c:v>21</c:v>
                </c:pt>
                <c:pt idx="8">
                  <c:v>15</c:v>
                </c:pt>
                <c:pt idx="9">
                  <c:v>6</c:v>
                </c:pt>
                <c:pt idx="10">
                  <c:v>8</c:v>
                </c:pt>
                <c:pt idx="11">
                  <c:v>23</c:v>
                </c:pt>
                <c:pt idx="12">
                  <c:v>9</c:v>
                </c:pt>
                <c:pt idx="13">
                  <c:v>3</c:v>
                </c:pt>
                <c:pt idx="14">
                  <c:v>10</c:v>
                </c:pt>
                <c:pt idx="15">
                  <c:v>14</c:v>
                </c:pt>
                <c:pt idx="16">
                  <c:v>18</c:v>
                </c:pt>
                <c:pt idx="17">
                  <c:v>13</c:v>
                </c:pt>
                <c:pt idx="18">
                  <c:v>14</c:v>
                </c:pt>
                <c:pt idx="19">
                  <c:v>15</c:v>
                </c:pt>
                <c:pt idx="20">
                  <c:v>12</c:v>
                </c:pt>
                <c:pt idx="21">
                  <c:v>8</c:v>
                </c:pt>
                <c:pt idx="22">
                  <c:v>7</c:v>
                </c:pt>
                <c:pt idx="23">
                  <c:v>7</c:v>
                </c:pt>
                <c:pt idx="24">
                  <c:v>7</c:v>
                </c:pt>
                <c:pt idx="25">
                  <c:v>13</c:v>
                </c:pt>
                <c:pt idx="26">
                  <c:v>16</c:v>
                </c:pt>
                <c:pt idx="27">
                  <c:v>10</c:v>
                </c:pt>
                <c:pt idx="28">
                  <c:v>12</c:v>
                </c:pt>
                <c:pt idx="29">
                  <c:v>7</c:v>
                </c:pt>
                <c:pt idx="30">
                  <c:v>11</c:v>
                </c:pt>
                <c:pt idx="31">
                  <c:v>11</c:v>
                </c:pt>
              </c:numCache>
            </c:numRef>
          </c:val>
          <c:smooth val="0"/>
          <c:extLst>
            <c:ext xmlns:c16="http://schemas.microsoft.com/office/drawing/2014/chart" uri="{C3380CC4-5D6E-409C-BE32-E72D297353CC}">
              <c16:uniqueId val="{00000001-0618-48BF-AD7A-C4A92A8DE975}"/>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8</c:v>
                </c:pt>
                <c:pt idx="1">
                  <c:v>0</c:v>
                </c:pt>
                <c:pt idx="2">
                  <c:v>42</c:v>
                </c:pt>
                <c:pt idx="3">
                  <c:v>25</c:v>
                </c:pt>
                <c:pt idx="4">
                  <c:v>5</c:v>
                </c:pt>
                <c:pt idx="5">
                  <c:v>498</c:v>
                </c:pt>
                <c:pt idx="6">
                  <c:v>416</c:v>
                </c:pt>
                <c:pt idx="7">
                  <c:v>127</c:v>
                </c:pt>
                <c:pt idx="8">
                  <c:v>23</c:v>
                </c:pt>
                <c:pt idx="9">
                  <c:v>4</c:v>
                </c:pt>
                <c:pt idx="10">
                  <c:v>113</c:v>
                </c:pt>
                <c:pt idx="11">
                  <c:v>35</c:v>
                </c:pt>
                <c:pt idx="12">
                  <c:v>195</c:v>
                </c:pt>
                <c:pt idx="13">
                  <c:v>188</c:v>
                </c:pt>
                <c:pt idx="14">
                  <c:v>2</c:v>
                </c:pt>
                <c:pt idx="15">
                  <c:v>-7</c:v>
                </c:pt>
                <c:pt idx="16">
                  <c:v>-2</c:v>
                </c:pt>
                <c:pt idx="17">
                  <c:v>-12</c:v>
                </c:pt>
                <c:pt idx="18">
                  <c:v>-13</c:v>
                </c:pt>
                <c:pt idx="19">
                  <c:v>-8</c:v>
                </c:pt>
                <c:pt idx="20">
                  <c:v>-1</c:v>
                </c:pt>
                <c:pt idx="21">
                  <c:v>4</c:v>
                </c:pt>
                <c:pt idx="22">
                  <c:v>0</c:v>
                </c:pt>
                <c:pt idx="23">
                  <c:v>0</c:v>
                </c:pt>
                <c:pt idx="24">
                  <c:v>-10</c:v>
                </c:pt>
                <c:pt idx="25">
                  <c:v>-1</c:v>
                </c:pt>
                <c:pt idx="26">
                  <c:v>-6</c:v>
                </c:pt>
                <c:pt idx="27">
                  <c:v>2</c:v>
                </c:pt>
                <c:pt idx="28">
                  <c:v>6</c:v>
                </c:pt>
                <c:pt idx="29">
                  <c:v>4</c:v>
                </c:pt>
                <c:pt idx="30">
                  <c:v>2</c:v>
                </c:pt>
                <c:pt idx="31">
                  <c:v>2</c:v>
                </c:pt>
              </c:numCache>
            </c:numRef>
          </c:val>
          <c:smooth val="0"/>
          <c:extLst>
            <c:ext xmlns:c16="http://schemas.microsoft.com/office/drawing/2014/chart" uri="{C3380CC4-5D6E-409C-BE32-E72D297353CC}">
              <c16:uniqueId val="{00000002-0618-48BF-AD7A-C4A92A8DE975}"/>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4</c:v>
                </c:pt>
                <c:pt idx="1">
                  <c:v>6</c:v>
                </c:pt>
                <c:pt idx="2">
                  <c:v>12</c:v>
                </c:pt>
                <c:pt idx="3">
                  <c:v>16</c:v>
                </c:pt>
                <c:pt idx="4">
                  <c:v>7</c:v>
                </c:pt>
                <c:pt idx="5">
                  <c:v>13</c:v>
                </c:pt>
                <c:pt idx="6">
                  <c:v>10</c:v>
                </c:pt>
                <c:pt idx="7">
                  <c:v>17</c:v>
                </c:pt>
                <c:pt idx="8">
                  <c:v>19</c:v>
                </c:pt>
                <c:pt idx="9">
                  <c:v>6</c:v>
                </c:pt>
                <c:pt idx="10">
                  <c:v>7</c:v>
                </c:pt>
                <c:pt idx="11">
                  <c:v>7</c:v>
                </c:pt>
                <c:pt idx="12">
                  <c:v>17</c:v>
                </c:pt>
                <c:pt idx="13">
                  <c:v>14</c:v>
                </c:pt>
                <c:pt idx="14">
                  <c:v>15</c:v>
                </c:pt>
                <c:pt idx="15">
                  <c:v>10</c:v>
                </c:pt>
                <c:pt idx="16">
                  <c:v>12</c:v>
                </c:pt>
                <c:pt idx="17">
                  <c:v>4</c:v>
                </c:pt>
                <c:pt idx="18">
                  <c:v>8</c:v>
                </c:pt>
                <c:pt idx="19">
                  <c:v>16</c:v>
                </c:pt>
                <c:pt idx="20">
                  <c:v>18</c:v>
                </c:pt>
                <c:pt idx="21">
                  <c:v>12</c:v>
                </c:pt>
                <c:pt idx="22">
                  <c:v>6</c:v>
                </c:pt>
                <c:pt idx="23">
                  <c:v>13</c:v>
                </c:pt>
                <c:pt idx="24">
                  <c:v>5</c:v>
                </c:pt>
                <c:pt idx="25">
                  <c:v>11</c:v>
                </c:pt>
                <c:pt idx="26">
                  <c:v>3</c:v>
                </c:pt>
                <c:pt idx="27">
                  <c:v>16</c:v>
                </c:pt>
                <c:pt idx="28">
                  <c:v>8</c:v>
                </c:pt>
                <c:pt idx="29">
                  <c:v>8</c:v>
                </c:pt>
                <c:pt idx="30">
                  <c:v>11</c:v>
                </c:pt>
                <c:pt idx="31">
                  <c:v>7</c:v>
                </c:pt>
              </c:numCache>
            </c:numRef>
          </c:val>
          <c:smooth val="0"/>
          <c:extLst>
            <c:ext xmlns:c16="http://schemas.microsoft.com/office/drawing/2014/chart" uri="{C3380CC4-5D6E-409C-BE32-E72D297353CC}">
              <c16:uniqueId val="{00000003-0618-48BF-AD7A-C4A92A8DE975}"/>
            </c:ext>
          </c:extLst>
        </c:ser>
        <c:dLbls>
          <c:showLegendKey val="0"/>
          <c:showVal val="0"/>
          <c:showCatName val="0"/>
          <c:showSerName val="0"/>
          <c:showPercent val="0"/>
          <c:showBubbleSize val="0"/>
        </c:dLbls>
        <c:smooth val="0"/>
        <c:axId val="378049752"/>
        <c:axId val="378053360"/>
      </c:lineChart>
      <c:dateAx>
        <c:axId val="37804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53360"/>
        <c:crosses val="autoZero"/>
        <c:auto val="1"/>
        <c:lblOffset val="100"/>
        <c:baseTimeUnit val="days"/>
      </c:dateAx>
      <c:valAx>
        <c:axId val="37805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4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0</c:v>
                </c:pt>
                <c:pt idx="3">
                  <c:v>7</c:v>
                </c:pt>
                <c:pt idx="4">
                  <c:v>4</c:v>
                </c:pt>
                <c:pt idx="5">
                  <c:v>1</c:v>
                </c:pt>
                <c:pt idx="6">
                  <c:v>1</c:v>
                </c:pt>
              </c:numCache>
            </c:numRef>
          </c:val>
          <c:extLst>
            <c:ext xmlns:c16="http://schemas.microsoft.com/office/drawing/2014/chart" uri="{C3380CC4-5D6E-409C-BE32-E72D297353CC}">
              <c16:uniqueId val="{00000000-77D3-4A53-A847-2CC452974156}"/>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1</c:v>
                </c:pt>
                <c:pt idx="3">
                  <c:v>2</c:v>
                </c:pt>
                <c:pt idx="4">
                  <c:v>2</c:v>
                </c:pt>
                <c:pt idx="5">
                  <c:v>0</c:v>
                </c:pt>
                <c:pt idx="6">
                  <c:v>0</c:v>
                </c:pt>
              </c:numCache>
            </c:numRef>
          </c:val>
          <c:extLst>
            <c:ext xmlns:c16="http://schemas.microsoft.com/office/drawing/2014/chart" uri="{C3380CC4-5D6E-409C-BE32-E72D297353CC}">
              <c16:uniqueId val="{00000001-77D3-4A53-A847-2CC452974156}"/>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1</c:v>
                </c:pt>
                <c:pt idx="4">
                  <c:v>1</c:v>
                </c:pt>
                <c:pt idx="5">
                  <c:v>3</c:v>
                </c:pt>
                <c:pt idx="6">
                  <c:v>1</c:v>
                </c:pt>
              </c:numCache>
            </c:numRef>
          </c:val>
          <c:extLst>
            <c:ext xmlns:c16="http://schemas.microsoft.com/office/drawing/2014/chart" uri="{C3380CC4-5D6E-409C-BE32-E72D297353CC}">
              <c16:uniqueId val="{00000002-77D3-4A53-A847-2CC452974156}"/>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0</c:v>
                </c:pt>
                <c:pt idx="2">
                  <c:v>5</c:v>
                </c:pt>
                <c:pt idx="3">
                  <c:v>0</c:v>
                </c:pt>
                <c:pt idx="4">
                  <c:v>2</c:v>
                </c:pt>
                <c:pt idx="5">
                  <c:v>0</c:v>
                </c:pt>
                <c:pt idx="6">
                  <c:v>0</c:v>
                </c:pt>
              </c:numCache>
            </c:numRef>
          </c:val>
          <c:extLst>
            <c:ext xmlns:c16="http://schemas.microsoft.com/office/drawing/2014/chart" uri="{C3380CC4-5D6E-409C-BE32-E72D297353CC}">
              <c16:uniqueId val="{00000003-77D3-4A53-A847-2CC452974156}"/>
            </c:ext>
          </c:extLst>
        </c:ser>
        <c:dLbls>
          <c:showLegendKey val="0"/>
          <c:showVal val="0"/>
          <c:showCatName val="0"/>
          <c:showSerName val="0"/>
          <c:showPercent val="0"/>
          <c:showBubbleSize val="0"/>
        </c:dLbls>
        <c:gapWidth val="219"/>
        <c:overlap val="-27"/>
        <c:axId val="378040896"/>
        <c:axId val="378045488"/>
      </c:barChart>
      <c:catAx>
        <c:axId val="37804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45488"/>
        <c:crosses val="autoZero"/>
        <c:auto val="1"/>
        <c:lblAlgn val="ctr"/>
        <c:lblOffset val="100"/>
        <c:noMultiLvlLbl val="0"/>
      </c:catAx>
      <c:valAx>
        <c:axId val="37804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4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92</c:v>
                </c:pt>
                <c:pt idx="1">
                  <c:v>119</c:v>
                </c:pt>
                <c:pt idx="2">
                  <c:v>57</c:v>
                </c:pt>
                <c:pt idx="3">
                  <c:v>22</c:v>
                </c:pt>
                <c:pt idx="4">
                  <c:v>51</c:v>
                </c:pt>
                <c:pt idx="5">
                  <c:v>64</c:v>
                </c:pt>
                <c:pt idx="6">
                  <c:v>30</c:v>
                </c:pt>
              </c:numCache>
            </c:numRef>
          </c:val>
          <c:extLst>
            <c:ext xmlns:c16="http://schemas.microsoft.com/office/drawing/2014/chart" uri="{C3380CC4-5D6E-409C-BE32-E72D297353CC}">
              <c16:uniqueId val="{00000000-4A49-49F1-BB03-924E7FF9F0A2}"/>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c:v>
                </c:pt>
                <c:pt idx="1">
                  <c:v>11</c:v>
                </c:pt>
                <c:pt idx="2">
                  <c:v>12</c:v>
                </c:pt>
                <c:pt idx="3">
                  <c:v>12</c:v>
                </c:pt>
                <c:pt idx="4">
                  <c:v>13</c:v>
                </c:pt>
                <c:pt idx="5">
                  <c:v>11</c:v>
                </c:pt>
                <c:pt idx="6">
                  <c:v>13</c:v>
                </c:pt>
              </c:numCache>
            </c:numRef>
          </c:val>
          <c:extLst>
            <c:ext xmlns:c16="http://schemas.microsoft.com/office/drawing/2014/chart" uri="{C3380CC4-5D6E-409C-BE32-E72D297353CC}">
              <c16:uniqueId val="{00000001-4A49-49F1-BB03-924E7FF9F0A2}"/>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170</c:v>
                </c:pt>
                <c:pt idx="1">
                  <c:v>151</c:v>
                </c:pt>
                <c:pt idx="2">
                  <c:v>29</c:v>
                </c:pt>
                <c:pt idx="3">
                  <c:v>4</c:v>
                </c:pt>
                <c:pt idx="4">
                  <c:v>9</c:v>
                </c:pt>
                <c:pt idx="5">
                  <c:v>24</c:v>
                </c:pt>
                <c:pt idx="6">
                  <c:v>7</c:v>
                </c:pt>
              </c:numCache>
            </c:numRef>
          </c:val>
          <c:extLst>
            <c:ext xmlns:c16="http://schemas.microsoft.com/office/drawing/2014/chart" uri="{C3380CC4-5D6E-409C-BE32-E72D297353CC}">
              <c16:uniqueId val="{00000002-4A49-49F1-BB03-924E7FF9F0A2}"/>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c:v>
                </c:pt>
                <c:pt idx="1">
                  <c:v>15</c:v>
                </c:pt>
                <c:pt idx="2">
                  <c:v>11</c:v>
                </c:pt>
                <c:pt idx="3">
                  <c:v>10</c:v>
                </c:pt>
                <c:pt idx="4">
                  <c:v>11</c:v>
                </c:pt>
                <c:pt idx="5">
                  <c:v>8</c:v>
                </c:pt>
                <c:pt idx="6">
                  <c:v>8</c:v>
                </c:pt>
              </c:numCache>
            </c:numRef>
          </c:val>
          <c:extLst>
            <c:ext xmlns:c16="http://schemas.microsoft.com/office/drawing/2014/chart" uri="{C3380CC4-5D6E-409C-BE32-E72D297353CC}">
              <c16:uniqueId val="{00000003-4A49-49F1-BB03-924E7FF9F0A2}"/>
            </c:ext>
          </c:extLst>
        </c:ser>
        <c:dLbls>
          <c:showLegendKey val="0"/>
          <c:showVal val="0"/>
          <c:showCatName val="0"/>
          <c:showSerName val="0"/>
          <c:showPercent val="0"/>
          <c:showBubbleSize val="0"/>
        </c:dLbls>
        <c:gapWidth val="219"/>
        <c:overlap val="-27"/>
        <c:axId val="390760600"/>
        <c:axId val="390756992"/>
      </c:barChart>
      <c:catAx>
        <c:axId val="39076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56992"/>
        <c:crosses val="autoZero"/>
        <c:auto val="1"/>
        <c:lblAlgn val="ctr"/>
        <c:lblOffset val="100"/>
        <c:noMultiLvlLbl val="0"/>
      </c:catAx>
      <c:valAx>
        <c:axId val="39075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6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2</c:v>
                </c:pt>
                <c:pt idx="15">
                  <c:v>1</c:v>
                </c:pt>
                <c:pt idx="16">
                  <c:v>3</c:v>
                </c:pt>
                <c:pt idx="17">
                  <c:v>4</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0-8557-443F-A0F3-35F3EB967012}"/>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2</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1-8557-443F-A0F3-35F3EB967012}"/>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2</c:v>
                </c:pt>
                <c:pt idx="14">
                  <c:v>0</c:v>
                </c:pt>
                <c:pt idx="15">
                  <c:v>0</c:v>
                </c:pt>
                <c:pt idx="16">
                  <c:v>1</c:v>
                </c:pt>
                <c:pt idx="17">
                  <c:v>0</c:v>
                </c:pt>
                <c:pt idx="18">
                  <c:v>1</c:v>
                </c:pt>
                <c:pt idx="19">
                  <c:v>0</c:v>
                </c:pt>
                <c:pt idx="20">
                  <c:v>1</c:v>
                </c:pt>
                <c:pt idx="21">
                  <c:v>2</c:v>
                </c:pt>
                <c:pt idx="22">
                  <c:v>0</c:v>
                </c:pt>
                <c:pt idx="23">
                  <c:v>0</c:v>
                </c:pt>
              </c:numCache>
            </c:numRef>
          </c:val>
          <c:smooth val="0"/>
          <c:extLst>
            <c:ext xmlns:c16="http://schemas.microsoft.com/office/drawing/2014/chart" uri="{C3380CC4-5D6E-409C-BE32-E72D297353CC}">
              <c16:uniqueId val="{00000002-8557-443F-A0F3-35F3EB967012}"/>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8557-443F-A0F3-35F3EB967012}"/>
            </c:ext>
          </c:extLst>
        </c:ser>
        <c:dLbls>
          <c:showLegendKey val="0"/>
          <c:showVal val="0"/>
          <c:showCatName val="0"/>
          <c:showSerName val="0"/>
          <c:showPercent val="0"/>
          <c:showBubbleSize val="0"/>
        </c:dLbls>
        <c:smooth val="0"/>
        <c:axId val="390761912"/>
        <c:axId val="390761584"/>
      </c:lineChart>
      <c:catAx>
        <c:axId val="39076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61584"/>
        <c:crosses val="autoZero"/>
        <c:auto val="1"/>
        <c:lblAlgn val="ctr"/>
        <c:lblOffset val="100"/>
        <c:noMultiLvlLbl val="0"/>
      </c:catAx>
      <c:valAx>
        <c:axId val="39076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6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0.29524056816979699</c:v>
                </c:pt>
                <c:pt idx="1">
                  <c:v>0.112518392429532</c:v>
                </c:pt>
                <c:pt idx="3">
                  <c:v>1.3939091692185901</c:v>
                </c:pt>
                <c:pt idx="4">
                  <c:v>0.46305646115230398</c:v>
                </c:pt>
                <c:pt idx="5">
                  <c:v>1.1540347941490401</c:v>
                </c:pt>
                <c:pt idx="6">
                  <c:v>0.46449900464499</c:v>
                </c:pt>
              </c:numCache>
            </c:numRef>
          </c:val>
          <c:extLst>
            <c:ext xmlns:c16="http://schemas.microsoft.com/office/drawing/2014/chart" uri="{C3380CC4-5D6E-409C-BE32-E72D297353CC}">
              <c16:uniqueId val="{00000000-3408-4961-A602-5EFC490E987E}"/>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0.25468164794007497</c:v>
                </c:pt>
                <c:pt idx="1">
                  <c:v>1.99001248439451</c:v>
                </c:pt>
                <c:pt idx="2">
                  <c:v>2.4569288389513102</c:v>
                </c:pt>
                <c:pt idx="3">
                  <c:v>0.95880149812734095</c:v>
                </c:pt>
                <c:pt idx="4">
                  <c:v>0.33707865168539303</c:v>
                </c:pt>
              </c:numCache>
            </c:numRef>
          </c:val>
          <c:extLst>
            <c:ext xmlns:c16="http://schemas.microsoft.com/office/drawing/2014/chart" uri="{C3380CC4-5D6E-409C-BE32-E72D297353CC}">
              <c16:uniqueId val="{00000001-3408-4961-A602-5EFC490E987E}"/>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0.45290199809705001</c:v>
                </c:pt>
                <c:pt idx="2">
                  <c:v>0.209324452901998</c:v>
                </c:pt>
                <c:pt idx="3">
                  <c:v>0.13320647002854399</c:v>
                </c:pt>
                <c:pt idx="4">
                  <c:v>0.25118934348239802</c:v>
                </c:pt>
                <c:pt idx="5">
                  <c:v>0.37170948303203299</c:v>
                </c:pt>
                <c:pt idx="6">
                  <c:v>0.418648905803996</c:v>
                </c:pt>
              </c:numCache>
            </c:numRef>
          </c:val>
          <c:extLst>
            <c:ext xmlns:c16="http://schemas.microsoft.com/office/drawing/2014/chart" uri="{C3380CC4-5D6E-409C-BE32-E72D297353CC}">
              <c16:uniqueId val="{00000002-3408-4961-A602-5EFC490E987E}"/>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1.46628252875179</c:v>
                </c:pt>
                <c:pt idx="2">
                  <c:v>1.44894947649498</c:v>
                </c:pt>
                <c:pt idx="4">
                  <c:v>1.68294568196191</c:v>
                </c:pt>
              </c:numCache>
            </c:numRef>
          </c:val>
          <c:extLst>
            <c:ext xmlns:c16="http://schemas.microsoft.com/office/drawing/2014/chart" uri="{C3380CC4-5D6E-409C-BE32-E72D297353CC}">
              <c16:uniqueId val="{00000003-3408-4961-A602-5EFC490E987E}"/>
            </c:ext>
          </c:extLst>
        </c:ser>
        <c:dLbls>
          <c:showLegendKey val="0"/>
          <c:showVal val="0"/>
          <c:showCatName val="0"/>
          <c:showSerName val="0"/>
          <c:showPercent val="0"/>
          <c:showBubbleSize val="0"/>
        </c:dLbls>
        <c:gapWidth val="219"/>
        <c:overlap val="-27"/>
        <c:axId val="390770440"/>
        <c:axId val="390769784"/>
      </c:barChart>
      <c:catAx>
        <c:axId val="39077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69784"/>
        <c:crosses val="autoZero"/>
        <c:auto val="1"/>
        <c:lblAlgn val="ctr"/>
        <c:lblOffset val="100"/>
        <c:noMultiLvlLbl val="0"/>
      </c:catAx>
      <c:valAx>
        <c:axId val="39076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7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1.154367839312</c:v>
                </c:pt>
                <c:pt idx="11">
                  <c:v>0</c:v>
                </c:pt>
                <c:pt idx="12">
                  <c:v>0.14429597991400001</c:v>
                </c:pt>
                <c:pt idx="13">
                  <c:v>0.46463305532307903</c:v>
                </c:pt>
                <c:pt idx="14">
                  <c:v>0.335921041239791</c:v>
                </c:pt>
                <c:pt idx="15">
                  <c:v>8.0805748751839795E-2</c:v>
                </c:pt>
                <c:pt idx="16">
                  <c:v>0.31360326301309199</c:v>
                </c:pt>
                <c:pt idx="17">
                  <c:v>2.1868055755966598</c:v>
                </c:pt>
                <c:pt idx="18">
                  <c:v>0.594499437245678</c:v>
                </c:pt>
                <c:pt idx="19">
                  <c:v>0.56852616086115804</c:v>
                </c:pt>
                <c:pt idx="20">
                  <c:v>8.0805748751839795E-2</c:v>
                </c:pt>
                <c:pt idx="21">
                  <c:v>0</c:v>
                </c:pt>
                <c:pt idx="22">
                  <c:v>0</c:v>
                </c:pt>
                <c:pt idx="23">
                  <c:v>0</c:v>
                </c:pt>
              </c:numCache>
            </c:numRef>
          </c:val>
          <c:smooth val="0"/>
          <c:extLst>
            <c:ext xmlns:c16="http://schemas.microsoft.com/office/drawing/2014/chart" uri="{C3380CC4-5D6E-409C-BE32-E72D297353CC}">
              <c16:uniqueId val="{00000000-FC49-4468-8696-941F48B2DFC1}"/>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0.33714599670346102</c:v>
                </c:pt>
                <c:pt idx="17">
                  <c:v>1.7281854053244099</c:v>
                </c:pt>
                <c:pt idx="18">
                  <c:v>0.49614571366731602</c:v>
                </c:pt>
                <c:pt idx="19">
                  <c:v>3.6661505419309699</c:v>
                </c:pt>
                <c:pt idx="20">
                  <c:v>0</c:v>
                </c:pt>
                <c:pt idx="21">
                  <c:v>0</c:v>
                </c:pt>
                <c:pt idx="22">
                  <c:v>0</c:v>
                </c:pt>
                <c:pt idx="23">
                  <c:v>0</c:v>
                </c:pt>
              </c:numCache>
            </c:numRef>
          </c:val>
          <c:smooth val="0"/>
          <c:extLst>
            <c:ext xmlns:c16="http://schemas.microsoft.com/office/drawing/2014/chart" uri="{C3380CC4-5D6E-409C-BE32-E72D297353CC}">
              <c16:uniqueId val="{00000001-FC49-4468-8696-941F48B2DFC1}"/>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0.34255699767822501</c:v>
                </c:pt>
                <c:pt idx="12">
                  <c:v>0</c:v>
                </c:pt>
                <c:pt idx="13">
                  <c:v>0.38632816960377597</c:v>
                </c:pt>
                <c:pt idx="14">
                  <c:v>0</c:v>
                </c:pt>
                <c:pt idx="15">
                  <c:v>0</c:v>
                </c:pt>
                <c:pt idx="16">
                  <c:v>0.41868077494005301</c:v>
                </c:pt>
                <c:pt idx="17">
                  <c:v>0</c:v>
                </c:pt>
                <c:pt idx="18">
                  <c:v>0.25120846496403099</c:v>
                </c:pt>
                <c:pt idx="19">
                  <c:v>0</c:v>
                </c:pt>
                <c:pt idx="20">
                  <c:v>0.20934038747002601</c:v>
                </c:pt>
                <c:pt idx="21">
                  <c:v>0.29307654245803699</c:v>
                </c:pt>
                <c:pt idx="22">
                  <c:v>0</c:v>
                </c:pt>
                <c:pt idx="23">
                  <c:v>0</c:v>
                </c:pt>
              </c:numCache>
            </c:numRef>
          </c:val>
          <c:smooth val="0"/>
          <c:extLst>
            <c:ext xmlns:c16="http://schemas.microsoft.com/office/drawing/2014/chart" uri="{C3380CC4-5D6E-409C-BE32-E72D297353CC}">
              <c16:uniqueId val="{00000002-FC49-4468-8696-941F48B2DFC1}"/>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1.3898649176231701</c:v>
                </c:pt>
                <c:pt idx="17">
                  <c:v>0</c:v>
                </c:pt>
                <c:pt idx="18">
                  <c:v>2.5017568517217099</c:v>
                </c:pt>
                <c:pt idx="19">
                  <c:v>0</c:v>
                </c:pt>
                <c:pt idx="20">
                  <c:v>0</c:v>
                </c:pt>
                <c:pt idx="21">
                  <c:v>0</c:v>
                </c:pt>
                <c:pt idx="22">
                  <c:v>0</c:v>
                </c:pt>
                <c:pt idx="23">
                  <c:v>0</c:v>
                </c:pt>
              </c:numCache>
            </c:numRef>
          </c:val>
          <c:smooth val="0"/>
          <c:extLst>
            <c:ext xmlns:c16="http://schemas.microsoft.com/office/drawing/2014/chart" uri="{C3380CC4-5D6E-409C-BE32-E72D297353CC}">
              <c16:uniqueId val="{00000003-FC49-4468-8696-941F48B2DFC1}"/>
            </c:ext>
          </c:extLst>
        </c:ser>
        <c:dLbls>
          <c:showLegendKey val="0"/>
          <c:showVal val="0"/>
          <c:showCatName val="0"/>
          <c:showSerName val="0"/>
          <c:showPercent val="0"/>
          <c:showBubbleSize val="0"/>
        </c:dLbls>
        <c:smooth val="0"/>
        <c:axId val="390765848"/>
        <c:axId val="390767160"/>
      </c:lineChart>
      <c:catAx>
        <c:axId val="39076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67160"/>
        <c:crosses val="autoZero"/>
        <c:auto val="1"/>
        <c:lblAlgn val="ctr"/>
        <c:lblOffset val="100"/>
        <c:noMultiLvlLbl val="0"/>
      </c:catAx>
      <c:valAx>
        <c:axId val="39076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6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4</c:v>
                </c:pt>
                <c:pt idx="1">
                  <c:v>1</c:v>
                </c:pt>
                <c:pt idx="2">
                  <c:v>0</c:v>
                </c:pt>
                <c:pt idx="3">
                  <c:v>6</c:v>
                </c:pt>
              </c:numCache>
            </c:numRef>
          </c:val>
          <c:extLst>
            <c:ext xmlns:c16="http://schemas.microsoft.com/office/drawing/2014/chart" uri="{C3380CC4-5D6E-409C-BE32-E72D297353CC}">
              <c16:uniqueId val="{00000000-525C-4ADC-9D09-41B680AD2B29}"/>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12</c:v>
                </c:pt>
                <c:pt idx="1">
                  <c:v>1</c:v>
                </c:pt>
                <c:pt idx="2">
                  <c:v>8</c:v>
                </c:pt>
                <c:pt idx="3">
                  <c:v>4</c:v>
                </c:pt>
              </c:numCache>
            </c:numRef>
          </c:val>
          <c:extLst>
            <c:ext xmlns:c16="http://schemas.microsoft.com/office/drawing/2014/chart" uri="{C3380CC4-5D6E-409C-BE32-E72D297353CC}">
              <c16:uniqueId val="{00000001-525C-4ADC-9D09-41B680AD2B29}"/>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3</c:v>
                </c:pt>
                <c:pt idx="1">
                  <c:v>6</c:v>
                </c:pt>
                <c:pt idx="2">
                  <c:v>0</c:v>
                </c:pt>
                <c:pt idx="3">
                  <c:v>0</c:v>
                </c:pt>
              </c:numCache>
            </c:numRef>
          </c:val>
          <c:extLst>
            <c:ext xmlns:c16="http://schemas.microsoft.com/office/drawing/2014/chart" uri="{C3380CC4-5D6E-409C-BE32-E72D297353CC}">
              <c16:uniqueId val="{00000002-525C-4ADC-9D09-41B680AD2B29}"/>
            </c:ext>
          </c:extLst>
        </c:ser>
        <c:dLbls>
          <c:showLegendKey val="0"/>
          <c:showVal val="0"/>
          <c:showCatName val="0"/>
          <c:showSerName val="0"/>
          <c:showPercent val="0"/>
          <c:showBubbleSize val="0"/>
        </c:dLbls>
        <c:gapWidth val="150"/>
        <c:overlap val="100"/>
        <c:axId val="387881664"/>
        <c:axId val="387886912"/>
      </c:barChart>
      <c:catAx>
        <c:axId val="38788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86912"/>
        <c:crosses val="autoZero"/>
        <c:auto val="1"/>
        <c:lblAlgn val="ctr"/>
        <c:lblOffset val="100"/>
        <c:noMultiLvlLbl val="0"/>
      </c:catAx>
      <c:valAx>
        <c:axId val="387886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8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1138</c:v>
                </c:pt>
                <c:pt idx="1">
                  <c:v>184</c:v>
                </c:pt>
                <c:pt idx="2">
                  <c:v>678</c:v>
                </c:pt>
                <c:pt idx="3">
                  <c:v>699</c:v>
                </c:pt>
              </c:numCache>
            </c:numRef>
          </c:val>
          <c:extLst>
            <c:ext xmlns:c16="http://schemas.microsoft.com/office/drawing/2014/chart" uri="{C3380CC4-5D6E-409C-BE32-E72D297353CC}">
              <c16:uniqueId val="{00000000-F567-409A-ADDB-0A18A5426F91}"/>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3001</c:v>
                </c:pt>
                <c:pt idx="1">
                  <c:v>941</c:v>
                </c:pt>
                <c:pt idx="2">
                  <c:v>0</c:v>
                </c:pt>
                <c:pt idx="3">
                  <c:v>0</c:v>
                </c:pt>
              </c:numCache>
            </c:numRef>
          </c:val>
          <c:extLst>
            <c:ext xmlns:c16="http://schemas.microsoft.com/office/drawing/2014/chart" uri="{C3380CC4-5D6E-409C-BE32-E72D297353CC}">
              <c16:uniqueId val="{00000001-F567-409A-ADDB-0A18A5426F91}"/>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870</c:v>
                </c:pt>
                <c:pt idx="1">
                  <c:v>734</c:v>
                </c:pt>
                <c:pt idx="2">
                  <c:v>0</c:v>
                </c:pt>
                <c:pt idx="3">
                  <c:v>1437</c:v>
                </c:pt>
              </c:numCache>
            </c:numRef>
          </c:val>
          <c:extLst>
            <c:ext xmlns:c16="http://schemas.microsoft.com/office/drawing/2014/chart" uri="{C3380CC4-5D6E-409C-BE32-E72D297353CC}">
              <c16:uniqueId val="{00000002-F567-409A-ADDB-0A18A5426F91}"/>
            </c:ext>
          </c:extLst>
        </c:ser>
        <c:dLbls>
          <c:showLegendKey val="0"/>
          <c:showVal val="0"/>
          <c:showCatName val="0"/>
          <c:showSerName val="0"/>
          <c:showPercent val="0"/>
          <c:showBubbleSize val="0"/>
        </c:dLbls>
        <c:gapWidth val="150"/>
        <c:overlap val="100"/>
        <c:axId val="387886584"/>
        <c:axId val="387880680"/>
      </c:barChart>
      <c:catAx>
        <c:axId val="387886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80680"/>
        <c:crosses val="autoZero"/>
        <c:auto val="1"/>
        <c:lblAlgn val="ctr"/>
        <c:lblOffset val="100"/>
        <c:noMultiLvlLbl val="0"/>
      </c:catAx>
      <c:valAx>
        <c:axId val="387880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8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0.61581983044897504</c:v>
                </c:pt>
                <c:pt idx="1">
                  <c:v>0.27243261740807201</c:v>
                </c:pt>
                <c:pt idx="2">
                  <c:v>2.9157652534026401</c:v>
                </c:pt>
              </c:numCache>
            </c:numRef>
          </c:val>
          <c:extLst>
            <c:ext xmlns:c16="http://schemas.microsoft.com/office/drawing/2014/chart" uri="{C3380CC4-5D6E-409C-BE32-E72D297353CC}">
              <c16:uniqueId val="{00000000-9304-4CBD-9F28-1C0D29E86068}"/>
            </c:ext>
          </c:extLst>
        </c:ser>
        <c:ser>
          <c:idx val="1"/>
          <c:order val="1"/>
          <c:tx>
            <c:strRef>
              <c:f>Sheet1!$C$1</c:f>
              <c:strCache>
                <c:ptCount val="1"/>
                <c:pt idx="0">
                  <c:v>zanellahnos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3.6674327970421001</c:v>
                </c:pt>
                <c:pt idx="1">
                  <c:v>0.92709225575653997</c:v>
                </c:pt>
                <c:pt idx="2">
                  <c:v>0.78688648474510203</c:v>
                </c:pt>
              </c:numCache>
            </c:numRef>
          </c:val>
          <c:extLst>
            <c:ext xmlns:c16="http://schemas.microsoft.com/office/drawing/2014/chart" uri="{C3380CC4-5D6E-409C-BE32-E72D297353CC}">
              <c16:uniqueId val="{00000001-9304-4CBD-9F28-1C0D29E86068}"/>
            </c:ext>
          </c:extLst>
        </c:ser>
        <c:ser>
          <c:idx val="2"/>
          <c:order val="2"/>
          <c:tx>
            <c:strRef>
              <c:f>Sheet1!$D$1</c:f>
              <c:strCache>
                <c:ptCount val="1"/>
                <c:pt idx="0">
                  <c:v>corvenmotos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0.31741760553440501</c:v>
                </c:pt>
                <c:pt idx="2">
                  <c:v>0</c:v>
                </c:pt>
              </c:numCache>
            </c:numRef>
          </c:val>
          <c:extLst>
            <c:ext xmlns:c16="http://schemas.microsoft.com/office/drawing/2014/chart" uri="{C3380CC4-5D6E-409C-BE32-E72D297353CC}">
              <c16:uniqueId val="{00000002-9304-4CBD-9F28-1C0D29E86068}"/>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1.67888893154277</c:v>
                </c:pt>
                <c:pt idx="1">
                  <c:v>1.2327362812477101</c:v>
                </c:pt>
                <c:pt idx="2">
                  <c:v>0</c:v>
                </c:pt>
              </c:numCache>
            </c:numRef>
          </c:val>
          <c:extLst>
            <c:ext xmlns:c16="http://schemas.microsoft.com/office/drawing/2014/chart" uri="{C3380CC4-5D6E-409C-BE32-E72D297353CC}">
              <c16:uniqueId val="{00000003-9304-4CBD-9F28-1C0D29E86068}"/>
            </c:ext>
          </c:extLst>
        </c:ser>
        <c:dLbls>
          <c:showLegendKey val="0"/>
          <c:showVal val="0"/>
          <c:showCatName val="0"/>
          <c:showSerName val="0"/>
          <c:showPercent val="0"/>
          <c:showBubbleSize val="0"/>
        </c:dLbls>
        <c:gapWidth val="219"/>
        <c:overlap val="-27"/>
        <c:axId val="387880352"/>
        <c:axId val="387881008"/>
      </c:barChart>
      <c:catAx>
        <c:axId val="38788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81008"/>
        <c:crosses val="autoZero"/>
        <c:auto val="1"/>
        <c:lblAlgn val="ctr"/>
        <c:lblOffset val="100"/>
        <c:noMultiLvlLbl val="0"/>
      </c:catAx>
      <c:valAx>
        <c:axId val="38788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8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2958</c:v>
                </c:pt>
                <c:pt idx="1">
                  <c:v>1747</c:v>
                </c:pt>
                <c:pt idx="2">
                  <c:v>600</c:v>
                </c:pt>
                <c:pt idx="3">
                  <c:v>2030</c:v>
                </c:pt>
              </c:numCache>
            </c:numRef>
          </c:val>
          <c:extLst>
            <c:ext xmlns:c16="http://schemas.microsoft.com/office/drawing/2014/chart" uri="{C3380CC4-5D6E-409C-BE32-E72D297353CC}">
              <c16:uniqueId val="{00000000-6DAB-4243-9A87-6253AF2D3848}"/>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2051</c:v>
                </c:pt>
                <c:pt idx="1">
                  <c:v>112</c:v>
                </c:pt>
                <c:pt idx="2">
                  <c:v>78</c:v>
                </c:pt>
                <c:pt idx="3">
                  <c:v>106</c:v>
                </c:pt>
              </c:numCache>
            </c:numRef>
          </c:val>
          <c:extLst>
            <c:ext xmlns:c16="http://schemas.microsoft.com/office/drawing/2014/chart" uri="{C3380CC4-5D6E-409C-BE32-E72D297353CC}">
              <c16:uniqueId val="{00000001-6DAB-4243-9A87-6253AF2D3848}"/>
            </c:ext>
          </c:extLst>
        </c:ser>
        <c:dLbls>
          <c:showLegendKey val="0"/>
          <c:showVal val="0"/>
          <c:showCatName val="0"/>
          <c:showSerName val="0"/>
          <c:showPercent val="0"/>
          <c:showBubbleSize val="0"/>
        </c:dLbls>
        <c:gapWidth val="150"/>
        <c:overlap val="100"/>
        <c:axId val="387892488"/>
        <c:axId val="387890192"/>
      </c:barChart>
      <c:catAx>
        <c:axId val="38789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90192"/>
        <c:crosses val="autoZero"/>
        <c:auto val="1"/>
        <c:lblAlgn val="ctr"/>
        <c:lblOffset val="100"/>
        <c:noMultiLvlLbl val="0"/>
      </c:catAx>
      <c:valAx>
        <c:axId val="387890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89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7ACE1-F3CA-42B4-AC7B-F01B09414403}"/>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B5BA70E8-33EE-430A-A8CB-5635B7EA8D5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035603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37624-A919-4FE2-A969-DBFAF3FBE7A6}"/>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77DA739C-BDBF-4501-910E-85B9AF0BBE5A}"/>
              </a:ext>
            </a:extLst>
          </p:cNvPr>
          <p:cNvGraphicFramePr>
            <a:graphicFrameLocks noGrp="1"/>
          </p:cNvGraphicFramePr>
          <p:nvPr>
            <p:ph type="tbl" sz="quarter" idx="13"/>
            <p:extLst>
              <p:ext uri="{D42A27DB-BD31-4B8C-83A1-F6EECF244321}">
                <p14:modId xmlns:p14="http://schemas.microsoft.com/office/powerpoint/2010/main" val="4071407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240806"/>
                    </a:ext>
                  </a:extLst>
                </a:gridCol>
                <a:gridCol w="658368">
                  <a:extLst>
                    <a:ext uri="{9D8B030D-6E8A-4147-A177-3AD203B41FA5}">
                      <a16:colId xmlns:a16="http://schemas.microsoft.com/office/drawing/2014/main" val="987535590"/>
                    </a:ext>
                  </a:extLst>
                </a:gridCol>
                <a:gridCol w="658368">
                  <a:extLst>
                    <a:ext uri="{9D8B030D-6E8A-4147-A177-3AD203B41FA5}">
                      <a16:colId xmlns:a16="http://schemas.microsoft.com/office/drawing/2014/main" val="303680053"/>
                    </a:ext>
                  </a:extLst>
                </a:gridCol>
                <a:gridCol w="658368">
                  <a:extLst>
                    <a:ext uri="{9D8B030D-6E8A-4147-A177-3AD203B41FA5}">
                      <a16:colId xmlns:a16="http://schemas.microsoft.com/office/drawing/2014/main" val="3419685975"/>
                    </a:ext>
                  </a:extLst>
                </a:gridCol>
                <a:gridCol w="658368">
                  <a:extLst>
                    <a:ext uri="{9D8B030D-6E8A-4147-A177-3AD203B41FA5}">
                      <a16:colId xmlns:a16="http://schemas.microsoft.com/office/drawing/2014/main" val="3704081258"/>
                    </a:ext>
                  </a:extLst>
                </a:gridCol>
                <a:gridCol w="658368">
                  <a:extLst>
                    <a:ext uri="{9D8B030D-6E8A-4147-A177-3AD203B41FA5}">
                      <a16:colId xmlns:a16="http://schemas.microsoft.com/office/drawing/2014/main" val="2254980351"/>
                    </a:ext>
                  </a:extLst>
                </a:gridCol>
                <a:gridCol w="658368">
                  <a:extLst>
                    <a:ext uri="{9D8B030D-6E8A-4147-A177-3AD203B41FA5}">
                      <a16:colId xmlns:a16="http://schemas.microsoft.com/office/drawing/2014/main" val="1009890388"/>
                    </a:ext>
                  </a:extLst>
                </a:gridCol>
                <a:gridCol w="658368">
                  <a:extLst>
                    <a:ext uri="{9D8B030D-6E8A-4147-A177-3AD203B41FA5}">
                      <a16:colId xmlns:a16="http://schemas.microsoft.com/office/drawing/2014/main" val="1763529255"/>
                    </a:ext>
                  </a:extLst>
                </a:gridCol>
                <a:gridCol w="658368">
                  <a:extLst>
                    <a:ext uri="{9D8B030D-6E8A-4147-A177-3AD203B41FA5}">
                      <a16:colId xmlns:a16="http://schemas.microsoft.com/office/drawing/2014/main" val="3634039546"/>
                    </a:ext>
                  </a:extLst>
                </a:gridCol>
                <a:gridCol w="658368">
                  <a:extLst>
                    <a:ext uri="{9D8B030D-6E8A-4147-A177-3AD203B41FA5}">
                      <a16:colId xmlns:a16="http://schemas.microsoft.com/office/drawing/2014/main" val="38021521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31765251"/>
                  </a:ext>
                </a:extLst>
              </a:tr>
              <a:tr h="370840">
                <a:tc>
                  <a:txBody>
                    <a:bodyPr/>
                    <a:lstStyle/>
                    <a:p>
                      <a:r>
                        <a:rPr lang="en-US" sz="1000"/>
                        <a:t>motomeloficial</a:t>
                      </a:r>
                    </a:p>
                  </a:txBody>
                  <a:tcPr/>
                </a:tc>
                <a:tc>
                  <a:txBody>
                    <a:bodyPr/>
                    <a:lstStyle/>
                    <a:p>
                      <a:r>
                        <a:rPr lang="en-US" sz="1000"/>
                        <a:t>35611</a:t>
                      </a:r>
                    </a:p>
                  </a:txBody>
                  <a:tcPr/>
                </a:tc>
                <a:tc>
                  <a:txBody>
                    <a:bodyPr/>
                    <a:lstStyle/>
                    <a:p>
                      <a:r>
                        <a:rPr lang="en-US" sz="1000"/>
                        <a:t>1929</a:t>
                      </a:r>
                    </a:p>
                  </a:txBody>
                  <a:tcPr/>
                </a:tc>
                <a:tc>
                  <a:txBody>
                    <a:bodyPr/>
                    <a:lstStyle/>
                    <a:p>
                      <a:r>
                        <a:rPr lang="en-US" sz="1000"/>
                        <a:t>12</a:t>
                      </a:r>
                    </a:p>
                  </a:txBody>
                  <a:tcPr/>
                </a:tc>
                <a:tc>
                  <a:txBody>
                    <a:bodyPr/>
                    <a:lstStyle/>
                    <a:p>
                      <a:r>
                        <a:rPr lang="en-US" sz="1000"/>
                        <a:t>4</a:t>
                      </a:r>
                    </a:p>
                  </a:txBody>
                  <a:tcPr/>
                </a:tc>
                <a:tc>
                  <a:txBody>
                    <a:bodyPr/>
                    <a:lstStyle/>
                    <a:p>
                      <a:r>
                        <a:rPr lang="en-US" sz="1000"/>
                        <a:t>3</a:t>
                      </a:r>
                    </a:p>
                  </a:txBody>
                  <a:tcPr/>
                </a:tc>
                <a:tc>
                  <a:txBody>
                    <a:bodyPr/>
                    <a:lstStyle/>
                    <a:p>
                      <a:r>
                        <a:rPr lang="en-US" sz="1000"/>
                        <a:t>19</a:t>
                      </a:r>
                    </a:p>
                  </a:txBody>
                  <a:tcPr/>
                </a:tc>
                <a:tc>
                  <a:txBody>
                    <a:bodyPr/>
                    <a:lstStyle/>
                    <a:p>
                      <a:r>
                        <a:rPr lang="en-US" sz="1000"/>
                        <a:t>2958</a:t>
                      </a:r>
                    </a:p>
                  </a:txBody>
                  <a:tcPr/>
                </a:tc>
                <a:tc>
                  <a:txBody>
                    <a:bodyPr/>
                    <a:lstStyle/>
                    <a:p>
                      <a:r>
                        <a:rPr lang="en-US" sz="1000"/>
                        <a:t>2051</a:t>
                      </a:r>
                    </a:p>
                  </a:txBody>
                  <a:tcPr/>
                </a:tc>
                <a:tc>
                  <a:txBody>
                    <a:bodyPr/>
                    <a:lstStyle/>
                    <a:p>
                      <a:r>
                        <a:rPr lang="en-US" sz="1000"/>
                        <a:t>0.7609 %</a:t>
                      </a:r>
                    </a:p>
                  </a:txBody>
                  <a:tcPr/>
                </a:tc>
                <a:extLst>
                  <a:ext uri="{0D108BD9-81ED-4DB2-BD59-A6C34878D82A}">
                    <a16:rowId xmlns:a16="http://schemas.microsoft.com/office/drawing/2014/main" val="684674201"/>
                  </a:ext>
                </a:extLst>
              </a:tr>
              <a:tr h="370840">
                <a:tc>
                  <a:txBody>
                    <a:bodyPr/>
                    <a:lstStyle/>
                    <a:p>
                      <a:r>
                        <a:rPr lang="en-US" sz="1000"/>
                        <a:t>corvenmotos</a:t>
                      </a:r>
                    </a:p>
                  </a:txBody>
                  <a:tcPr/>
                </a:tc>
                <a:tc>
                  <a:txBody>
                    <a:bodyPr/>
                    <a:lstStyle/>
                    <a:p>
                      <a:r>
                        <a:rPr lang="en-US" sz="1000"/>
                        <a:t>27092</a:t>
                      </a:r>
                    </a:p>
                  </a:txBody>
                  <a:tcPr/>
                </a:tc>
                <a:tc>
                  <a:txBody>
                    <a:bodyPr/>
                    <a:lstStyle/>
                    <a:p>
                      <a:r>
                        <a:rPr lang="en-US" sz="1000"/>
                        <a:t>1641</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600</a:t>
                      </a:r>
                    </a:p>
                  </a:txBody>
                  <a:tcPr/>
                </a:tc>
                <a:tc>
                  <a:txBody>
                    <a:bodyPr/>
                    <a:lstStyle/>
                    <a:p>
                      <a:r>
                        <a:rPr lang="en-US" sz="1000"/>
                        <a:t>78</a:t>
                      </a:r>
                    </a:p>
                  </a:txBody>
                  <a:tcPr/>
                </a:tc>
                <a:tc>
                  <a:txBody>
                    <a:bodyPr/>
                    <a:lstStyle/>
                    <a:p>
                      <a:r>
                        <a:rPr lang="en-US" sz="1000"/>
                        <a:t>0.3226 %</a:t>
                      </a:r>
                    </a:p>
                  </a:txBody>
                  <a:tcPr/>
                </a:tc>
                <a:extLst>
                  <a:ext uri="{0D108BD9-81ED-4DB2-BD59-A6C34878D82A}">
                    <a16:rowId xmlns:a16="http://schemas.microsoft.com/office/drawing/2014/main" val="1042081419"/>
                  </a:ext>
                </a:extLst>
              </a:tr>
              <a:tr h="370840">
                <a:tc>
                  <a:txBody>
                    <a:bodyPr/>
                    <a:lstStyle/>
                    <a:p>
                      <a:r>
                        <a:rPr lang="en-US" sz="1000"/>
                        <a:t>zanellahnos</a:t>
                      </a:r>
                    </a:p>
                  </a:txBody>
                  <a:tcPr/>
                </a:tc>
                <a:tc>
                  <a:txBody>
                    <a:bodyPr/>
                    <a:lstStyle/>
                    <a:p>
                      <a:r>
                        <a:rPr lang="en-US" sz="1000"/>
                        <a:t>20219</a:t>
                      </a:r>
                    </a:p>
                  </a:txBody>
                  <a:tcPr/>
                </a:tc>
                <a:tc>
                  <a:txBody>
                    <a:bodyPr/>
                    <a:lstStyle/>
                    <a:p>
                      <a:r>
                        <a:rPr lang="en-US" sz="1000"/>
                        <a:t>399</a:t>
                      </a:r>
                    </a:p>
                  </a:txBody>
                  <a:tcPr/>
                </a:tc>
                <a:tc>
                  <a:txBody>
                    <a:bodyPr/>
                    <a:lstStyle/>
                    <a:p>
                      <a:r>
                        <a:rPr lang="en-US" sz="1000"/>
                        <a:t>1</a:t>
                      </a:r>
                    </a:p>
                  </a:txBody>
                  <a:tcPr/>
                </a:tc>
                <a:tc>
                  <a:txBody>
                    <a:bodyPr/>
                    <a:lstStyle/>
                    <a:p>
                      <a:r>
                        <a:rPr lang="en-US" sz="1000"/>
                        <a:t>1</a:t>
                      </a:r>
                    </a:p>
                  </a:txBody>
                  <a:tcPr/>
                </a:tc>
                <a:tc>
                  <a:txBody>
                    <a:bodyPr/>
                    <a:lstStyle/>
                    <a:p>
                      <a:r>
                        <a:rPr lang="en-US" sz="1000"/>
                        <a:t>6</a:t>
                      </a:r>
                    </a:p>
                  </a:txBody>
                  <a:tcPr/>
                </a:tc>
                <a:tc>
                  <a:txBody>
                    <a:bodyPr/>
                    <a:lstStyle/>
                    <a:p>
                      <a:r>
                        <a:rPr lang="en-US" sz="1000"/>
                        <a:t>8</a:t>
                      </a:r>
                    </a:p>
                  </a:txBody>
                  <a:tcPr/>
                </a:tc>
                <a:tc>
                  <a:txBody>
                    <a:bodyPr/>
                    <a:lstStyle/>
                    <a:p>
                      <a:r>
                        <a:rPr lang="en-US" sz="1000"/>
                        <a:t>1747</a:t>
                      </a:r>
                    </a:p>
                  </a:txBody>
                  <a:tcPr/>
                </a:tc>
                <a:tc>
                  <a:txBody>
                    <a:bodyPr/>
                    <a:lstStyle/>
                    <a:p>
                      <a:r>
                        <a:rPr lang="en-US" sz="1000"/>
                        <a:t>112</a:t>
                      </a:r>
                    </a:p>
                  </a:txBody>
                  <a:tcPr/>
                </a:tc>
                <a:tc>
                  <a:txBody>
                    <a:bodyPr/>
                    <a:lstStyle/>
                    <a:p>
                      <a:r>
                        <a:rPr lang="en-US" sz="1000"/>
                        <a:t>1.1608 %</a:t>
                      </a:r>
                    </a:p>
                  </a:txBody>
                  <a:tcPr/>
                </a:tc>
                <a:extLst>
                  <a:ext uri="{0D108BD9-81ED-4DB2-BD59-A6C34878D82A}">
                    <a16:rowId xmlns:a16="http://schemas.microsoft.com/office/drawing/2014/main" val="2780504763"/>
                  </a:ext>
                </a:extLst>
              </a:tr>
              <a:tr h="370840">
                <a:tc>
                  <a:txBody>
                    <a:bodyPr/>
                    <a:lstStyle/>
                    <a:p>
                      <a:r>
                        <a:rPr lang="en-US" sz="1000"/>
                        <a:t>gileramotorsarg</a:t>
                      </a:r>
                    </a:p>
                  </a:txBody>
                  <a:tcPr/>
                </a:tc>
                <a:tc>
                  <a:txBody>
                    <a:bodyPr/>
                    <a:lstStyle/>
                    <a:p>
                      <a:r>
                        <a:rPr lang="en-US" sz="1000"/>
                        <a:t>14398</a:t>
                      </a:r>
                    </a:p>
                  </a:txBody>
                  <a:tcPr/>
                </a:tc>
                <a:tc>
                  <a:txBody>
                    <a:bodyPr/>
                    <a:lstStyle/>
                    <a:p>
                      <a:r>
                        <a:rPr lang="en-US" sz="1000"/>
                        <a:t>338</a:t>
                      </a:r>
                    </a:p>
                  </a:txBody>
                  <a:tcPr/>
                </a:tc>
                <a:tc>
                  <a:txBody>
                    <a:bodyPr/>
                    <a:lstStyle/>
                    <a:p>
                      <a:r>
                        <a:rPr lang="en-US" sz="1000"/>
                        <a:t>4</a:t>
                      </a:r>
                    </a:p>
                  </a:txBody>
                  <a:tcPr/>
                </a:tc>
                <a:tc>
                  <a:txBody>
                    <a:bodyPr/>
                    <a:lstStyle/>
                    <a:p>
                      <a:r>
                        <a:rPr lang="en-US" sz="1000"/>
                        <a:t>6</a:t>
                      </a:r>
                    </a:p>
                  </a:txBody>
                  <a:tcPr/>
                </a:tc>
                <a:tc>
                  <a:txBody>
                    <a:bodyPr/>
                    <a:lstStyle/>
                    <a:p>
                      <a:r>
                        <a:rPr lang="en-US" sz="1000"/>
                        <a:t>0</a:t>
                      </a:r>
                    </a:p>
                  </a:txBody>
                  <a:tcPr/>
                </a:tc>
                <a:tc>
                  <a:txBody>
                    <a:bodyPr/>
                    <a:lstStyle/>
                    <a:p>
                      <a:r>
                        <a:rPr lang="en-US" sz="1000"/>
                        <a:t>10</a:t>
                      </a:r>
                    </a:p>
                  </a:txBody>
                  <a:tcPr/>
                </a:tc>
                <a:tc>
                  <a:txBody>
                    <a:bodyPr/>
                    <a:lstStyle/>
                    <a:p>
                      <a:r>
                        <a:rPr lang="en-US" sz="1000"/>
                        <a:t>2030</a:t>
                      </a:r>
                    </a:p>
                  </a:txBody>
                  <a:tcPr/>
                </a:tc>
                <a:tc>
                  <a:txBody>
                    <a:bodyPr/>
                    <a:lstStyle/>
                    <a:p>
                      <a:r>
                        <a:rPr lang="en-US" sz="1000"/>
                        <a:t>106</a:t>
                      </a:r>
                    </a:p>
                  </a:txBody>
                  <a:tcPr/>
                </a:tc>
                <a:tc>
                  <a:txBody>
                    <a:bodyPr/>
                    <a:lstStyle/>
                    <a:p>
                      <a:r>
                        <a:rPr lang="en-US" sz="1000"/>
                        <a:t>1.5012 %</a:t>
                      </a:r>
                    </a:p>
                  </a:txBody>
                  <a:tcPr/>
                </a:tc>
                <a:extLst>
                  <a:ext uri="{0D108BD9-81ED-4DB2-BD59-A6C34878D82A}">
                    <a16:rowId xmlns:a16="http://schemas.microsoft.com/office/drawing/2014/main" val="1827531513"/>
                  </a:ext>
                </a:extLst>
              </a:tr>
            </a:tbl>
          </a:graphicData>
        </a:graphic>
      </p:graphicFrame>
      <p:sp>
        <p:nvSpPr>
          <p:cNvPr id="4" name="Text Placeholder 3">
            <a:extLst>
              <a:ext uri="{FF2B5EF4-FFF2-40B4-BE49-F238E27FC236}">
                <a16:creationId xmlns:a16="http://schemas.microsoft.com/office/drawing/2014/main" id="{C8A01F48-ABE4-4448-B81C-864797A28660}"/>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27620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4FF62-0A86-425C-A559-B03EDB93D3A9}"/>
              </a:ext>
            </a:extLst>
          </p:cNvPr>
          <p:cNvSpPr>
            <a:spLocks noGrp="1"/>
          </p:cNvSpPr>
          <p:nvPr>
            <p:ph type="title"/>
          </p:nvPr>
        </p:nvSpPr>
        <p:spPr/>
        <p:txBody>
          <a:bodyPr/>
          <a:lstStyle/>
          <a:p>
            <a:r>
              <a:rPr lang="en-US"/>
              <a:t>Instagram Follower Distribution | Motomel</a:t>
            </a:r>
          </a:p>
        </p:txBody>
      </p:sp>
      <p:graphicFrame>
        <p:nvGraphicFramePr>
          <p:cNvPr id="6" name="Chart Placeholder 5">
            <a:extLst>
              <a:ext uri="{FF2B5EF4-FFF2-40B4-BE49-F238E27FC236}">
                <a16:creationId xmlns:a16="http://schemas.microsoft.com/office/drawing/2014/main" id="{9C5BA865-A3CB-4675-9724-4DD4E9A590C6}"/>
              </a:ext>
            </a:extLst>
          </p:cNvPr>
          <p:cNvGraphicFramePr>
            <a:graphicFrameLocks noGrp="1"/>
          </p:cNvGraphicFramePr>
          <p:nvPr>
            <p:ph type="chart" sz="quarter" idx="13"/>
            <p:extLst>
              <p:ext uri="{D42A27DB-BD31-4B8C-83A1-F6EECF244321}">
                <p14:modId xmlns:p14="http://schemas.microsoft.com/office/powerpoint/2010/main" val="583015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C4C2E3-3263-459A-A79E-EB413D27CC39}"/>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D667A2B0-DD8D-4362-A2E5-25F3C2B28C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0719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24BFE-BCC4-4982-8874-E8A8B6C374DE}"/>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26D63F4C-EB01-426E-A99C-AB73E800CE34}"/>
              </a:ext>
            </a:extLst>
          </p:cNvPr>
          <p:cNvGraphicFramePr>
            <a:graphicFrameLocks noGrp="1"/>
          </p:cNvGraphicFramePr>
          <p:nvPr>
            <p:ph type="chart" sz="quarter" idx="13"/>
            <p:extLst>
              <p:ext uri="{D42A27DB-BD31-4B8C-83A1-F6EECF244321}">
                <p14:modId xmlns:p14="http://schemas.microsoft.com/office/powerpoint/2010/main" val="3565105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4F7446-0D6A-4A59-8017-4F8D60D58FF7}"/>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DD0001EB-8CAA-4A78-B67B-A9943DADB6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3858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9B2EC-54F8-4D8C-902B-BDE4CFF36AD3}"/>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0BC05810-E590-466E-ADED-13E0B63DF2A9}"/>
              </a:ext>
            </a:extLst>
          </p:cNvPr>
          <p:cNvGraphicFramePr>
            <a:graphicFrameLocks noGrp="1"/>
          </p:cNvGraphicFramePr>
          <p:nvPr>
            <p:ph type="chart" sz="quarter" idx="13"/>
            <p:extLst>
              <p:ext uri="{D42A27DB-BD31-4B8C-83A1-F6EECF244321}">
                <p14:modId xmlns:p14="http://schemas.microsoft.com/office/powerpoint/2010/main" val="214368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EBE3C6-3980-4422-9162-1A43B8EDD437}"/>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255E1276-62FD-4D7C-8209-AB89E0C23C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6475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AD2E9-C5E6-4941-A7CE-3D49CA19A8B8}"/>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32A3C1A6-91D9-43B4-B1A7-0FAF7EFB7613}"/>
              </a:ext>
            </a:extLst>
          </p:cNvPr>
          <p:cNvGraphicFramePr>
            <a:graphicFrameLocks noGrp="1"/>
          </p:cNvGraphicFramePr>
          <p:nvPr>
            <p:ph type="chart" sz="quarter" idx="13"/>
            <p:extLst>
              <p:ext uri="{D42A27DB-BD31-4B8C-83A1-F6EECF244321}">
                <p14:modId xmlns:p14="http://schemas.microsoft.com/office/powerpoint/2010/main" val="1894673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935EF9-FA3F-4508-BDDC-4A12A475674B}"/>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6CF6D261-5FE9-4D7D-8438-112F9FE561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7562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0827F-B178-4DC0-88B5-A74A80113FF1}"/>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A07D4232-9296-4363-9F0E-F19660CCDDB8}"/>
              </a:ext>
            </a:extLst>
          </p:cNvPr>
          <p:cNvGraphicFramePr>
            <a:graphicFrameLocks noGrp="1"/>
          </p:cNvGraphicFramePr>
          <p:nvPr>
            <p:ph type="chart" sz="quarter" idx="13"/>
            <p:extLst>
              <p:ext uri="{D42A27DB-BD31-4B8C-83A1-F6EECF244321}">
                <p14:modId xmlns:p14="http://schemas.microsoft.com/office/powerpoint/2010/main" val="1722632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A734FF-7EEB-4BA4-9040-B6A79A21D6C0}"/>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2EB869C2-24C6-4220-948A-6CC2F8CCA0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3926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156B7-C27C-41C4-B762-FFCEC70C60A9}"/>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CE0B7A10-F7E2-4A14-A1E7-D1C247A73066}"/>
              </a:ext>
            </a:extLst>
          </p:cNvPr>
          <p:cNvGraphicFramePr>
            <a:graphicFrameLocks noGrp="1"/>
          </p:cNvGraphicFramePr>
          <p:nvPr>
            <p:ph type="chart" sz="quarter" idx="13"/>
            <p:extLst>
              <p:ext uri="{D42A27DB-BD31-4B8C-83A1-F6EECF244321}">
                <p14:modId xmlns:p14="http://schemas.microsoft.com/office/powerpoint/2010/main" val="332156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818E95-2ED7-4C94-9445-A66C455D94D5}"/>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6BA7030F-EDC8-4A70-B030-B298CF2C8A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4041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FAF47-8908-46E3-96F7-DD428D93AB07}"/>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32AE9788-8D67-404A-A3A2-45470492CD17}"/>
              </a:ext>
            </a:extLst>
          </p:cNvPr>
          <p:cNvGraphicFramePr>
            <a:graphicFrameLocks noGrp="1"/>
          </p:cNvGraphicFramePr>
          <p:nvPr>
            <p:ph type="chart" sz="quarter" idx="13"/>
            <p:extLst>
              <p:ext uri="{D42A27DB-BD31-4B8C-83A1-F6EECF244321}">
                <p14:modId xmlns:p14="http://schemas.microsoft.com/office/powerpoint/2010/main" val="2873253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0E4698-59EC-4130-9138-0036066F1340}"/>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55BA6070-A650-4871-96E7-DC30F6F7A1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7520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F46F1-7849-465E-B309-0F37A34BEBC7}"/>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93B36DBA-2636-4C2D-90C8-3B361F127F30}"/>
              </a:ext>
            </a:extLst>
          </p:cNvPr>
          <p:cNvGraphicFramePr>
            <a:graphicFrameLocks noGrp="1"/>
          </p:cNvGraphicFramePr>
          <p:nvPr>
            <p:ph type="chart" sz="quarter" idx="13"/>
            <p:extLst>
              <p:ext uri="{D42A27DB-BD31-4B8C-83A1-F6EECF244321}">
                <p14:modId xmlns:p14="http://schemas.microsoft.com/office/powerpoint/2010/main" val="2182931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84AE01-4768-4880-8339-350E5E4C8B77}"/>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5385FB18-BC9B-42EC-9FAD-61E06B94EE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6255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4C8FC-CA8C-48EF-B6A7-1ACFFD7DEEA3}"/>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F51A239A-F9E1-4D60-A885-3A14E112C81B}"/>
              </a:ext>
            </a:extLst>
          </p:cNvPr>
          <p:cNvGraphicFramePr>
            <a:graphicFrameLocks noGrp="1"/>
          </p:cNvGraphicFramePr>
          <p:nvPr>
            <p:ph type="chart" sz="quarter" idx="13"/>
            <p:extLst>
              <p:ext uri="{D42A27DB-BD31-4B8C-83A1-F6EECF244321}">
                <p14:modId xmlns:p14="http://schemas.microsoft.com/office/powerpoint/2010/main" val="3056477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0F753C-B62B-45BE-82C1-BEC3164173B9}"/>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9401AB73-BE14-4223-ADA0-7DFCB5196E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0404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5DFF0-316F-4AAB-8D04-64F6DA246744}"/>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5671F5D7-0001-45C9-AB95-C3EAFC25D5D6}"/>
              </a:ext>
            </a:extLst>
          </p:cNvPr>
          <p:cNvGraphicFramePr>
            <a:graphicFrameLocks noGrp="1"/>
          </p:cNvGraphicFramePr>
          <p:nvPr>
            <p:ph type="chart" sz="quarter" idx="13"/>
            <p:extLst>
              <p:ext uri="{D42A27DB-BD31-4B8C-83A1-F6EECF244321}">
                <p14:modId xmlns:p14="http://schemas.microsoft.com/office/powerpoint/2010/main" val="2810414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DADC89-B160-42EE-9A5A-689972DE130E}"/>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C50C8E9E-21EE-4713-A878-01196A6ED8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5347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F62A0-D027-4EA5-98BF-DAE268DD1B4F}"/>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208CBE2F-FC8D-4494-8F5C-85752F880822}"/>
              </a:ext>
            </a:extLst>
          </p:cNvPr>
          <p:cNvGraphicFramePr>
            <a:graphicFrameLocks noGrp="1"/>
          </p:cNvGraphicFramePr>
          <p:nvPr>
            <p:ph type="chart" sz="quarter" idx="13"/>
            <p:extLst>
              <p:ext uri="{D42A27DB-BD31-4B8C-83A1-F6EECF244321}">
                <p14:modId xmlns:p14="http://schemas.microsoft.com/office/powerpoint/2010/main" val="3330187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E106BB-606F-431F-8511-390A3A5FE4DB}"/>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ADF0F03B-401F-4409-8D91-4121B4AE8C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2757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A1CED-F312-4E3D-9635-BE6FF8E0A749}"/>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1F01AC97-C8C4-41E4-9B13-C66355681ACE}"/>
              </a:ext>
            </a:extLst>
          </p:cNvPr>
          <p:cNvGraphicFramePr>
            <a:graphicFrameLocks noGrp="1"/>
          </p:cNvGraphicFramePr>
          <p:nvPr>
            <p:ph type="chart" sz="quarter" idx="13"/>
            <p:extLst>
              <p:ext uri="{D42A27DB-BD31-4B8C-83A1-F6EECF244321}">
                <p14:modId xmlns:p14="http://schemas.microsoft.com/office/powerpoint/2010/main" val="3827695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97D0E9-0A9B-447B-8CD2-9396516059D6}"/>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E9796961-C04A-4D7F-B321-08BEC0D186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3772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C3BFF-170C-4F15-B399-22FE39097156}"/>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C89D5B1D-89AC-4C24-A591-62FF56B515C3}"/>
              </a:ext>
            </a:extLst>
          </p:cNvPr>
          <p:cNvGraphicFramePr>
            <a:graphicFrameLocks noGrp="1"/>
          </p:cNvGraphicFramePr>
          <p:nvPr>
            <p:ph type="chart" sz="quarter" idx="13"/>
            <p:extLst>
              <p:ext uri="{D42A27DB-BD31-4B8C-83A1-F6EECF244321}">
                <p14:modId xmlns:p14="http://schemas.microsoft.com/office/powerpoint/2010/main" val="1722628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600169-9385-4C35-8F0C-E2DA946AC5E6}"/>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99B6DE6F-2D40-4EAD-8F18-6B2EC9A49D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296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2D9D7-F85D-4D20-9300-CA3245A5E804}"/>
              </a:ext>
            </a:extLst>
          </p:cNvPr>
          <p:cNvSpPr>
            <a:spLocks noGrp="1"/>
          </p:cNvSpPr>
          <p:nvPr>
            <p:ph type="title"/>
          </p:nvPr>
        </p:nvSpPr>
        <p:spPr/>
        <p:txBody>
          <a:bodyPr/>
          <a:lstStyle/>
          <a:p>
            <a:r>
              <a:rPr lang="en-US"/>
              <a:t>Instagram Hashtag Detection | Motomel - 1 of 2</a:t>
            </a:r>
          </a:p>
        </p:txBody>
      </p:sp>
      <p:graphicFrame>
        <p:nvGraphicFramePr>
          <p:cNvPr id="5" name="Table Placeholder 4">
            <a:extLst>
              <a:ext uri="{FF2B5EF4-FFF2-40B4-BE49-F238E27FC236}">
                <a16:creationId xmlns:a16="http://schemas.microsoft.com/office/drawing/2014/main" id="{7A0AFDEB-B1C1-4466-BF05-A4489299560C}"/>
              </a:ext>
            </a:extLst>
          </p:cNvPr>
          <p:cNvGraphicFramePr>
            <a:graphicFrameLocks noGrp="1"/>
          </p:cNvGraphicFramePr>
          <p:nvPr>
            <p:ph type="tbl" sz="quarter" idx="13"/>
            <p:extLst>
              <p:ext uri="{D42A27DB-BD31-4B8C-83A1-F6EECF244321}">
                <p14:modId xmlns:p14="http://schemas.microsoft.com/office/powerpoint/2010/main" val="3680895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75100736"/>
                    </a:ext>
                  </a:extLst>
                </a:gridCol>
                <a:gridCol w="1399032">
                  <a:extLst>
                    <a:ext uri="{9D8B030D-6E8A-4147-A177-3AD203B41FA5}">
                      <a16:colId xmlns:a16="http://schemas.microsoft.com/office/drawing/2014/main" val="3266816599"/>
                    </a:ext>
                  </a:extLst>
                </a:gridCol>
                <a:gridCol w="1399032">
                  <a:extLst>
                    <a:ext uri="{9D8B030D-6E8A-4147-A177-3AD203B41FA5}">
                      <a16:colId xmlns:a16="http://schemas.microsoft.com/office/drawing/2014/main" val="274870506"/>
                    </a:ext>
                  </a:extLst>
                </a:gridCol>
                <a:gridCol w="1399032">
                  <a:extLst>
                    <a:ext uri="{9D8B030D-6E8A-4147-A177-3AD203B41FA5}">
                      <a16:colId xmlns:a16="http://schemas.microsoft.com/office/drawing/2014/main" val="1450340383"/>
                    </a:ext>
                  </a:extLst>
                </a:gridCol>
                <a:gridCol w="1399032">
                  <a:extLst>
                    <a:ext uri="{9D8B030D-6E8A-4147-A177-3AD203B41FA5}">
                      <a16:colId xmlns:a16="http://schemas.microsoft.com/office/drawing/2014/main" val="1284047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11721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235.83333333333</a:t>
                      </a:r>
                    </a:p>
                  </a:txBody>
                  <a:tcPr/>
                </a:tc>
                <a:extLst>
                  <a:ext uri="{0D108BD9-81ED-4DB2-BD59-A6C34878D82A}">
                    <a16:rowId xmlns:a16="http://schemas.microsoft.com/office/drawing/2014/main" val="2285546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extLst>
                  <a:ext uri="{0D108BD9-81ED-4DB2-BD59-A6C34878D82A}">
                    <a16:rowId xmlns:a16="http://schemas.microsoft.com/office/drawing/2014/main" val="1617853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extLst>
                  <a:ext uri="{0D108BD9-81ED-4DB2-BD59-A6C34878D82A}">
                    <a16:rowId xmlns:a16="http://schemas.microsoft.com/office/drawing/2014/main" val="420005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extLst>
                  <a:ext uri="{0D108BD9-81ED-4DB2-BD59-A6C34878D82A}">
                    <a16:rowId xmlns:a16="http://schemas.microsoft.com/office/drawing/2014/main" val="51217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extLst>
                  <a:ext uri="{0D108BD9-81ED-4DB2-BD59-A6C34878D82A}">
                    <a16:rowId xmlns:a16="http://schemas.microsoft.com/office/drawing/2014/main" val="338278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extLst>
                  <a:ext uri="{0D108BD9-81ED-4DB2-BD59-A6C34878D82A}">
                    <a16:rowId xmlns:a16="http://schemas.microsoft.com/office/drawing/2014/main" val="158511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extLst>
                  <a:ext uri="{0D108BD9-81ED-4DB2-BD59-A6C34878D82A}">
                    <a16:rowId xmlns:a16="http://schemas.microsoft.com/office/drawing/2014/main" val="84511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347.6</a:t>
                      </a:r>
                    </a:p>
                  </a:txBody>
                  <a:tcPr/>
                </a:tc>
                <a:extLst>
                  <a:ext uri="{0D108BD9-81ED-4DB2-BD59-A6C34878D82A}">
                    <a16:rowId xmlns:a16="http://schemas.microsoft.com/office/drawing/2014/main" val="341606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232.375</a:t>
                      </a:r>
                    </a:p>
                  </a:txBody>
                  <a:tcPr/>
                </a:tc>
                <a:extLst>
                  <a:ext uri="{0D108BD9-81ED-4DB2-BD59-A6C34878D82A}">
                    <a16:rowId xmlns:a16="http://schemas.microsoft.com/office/drawing/2014/main" val="248143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extLst>
                  <a:ext uri="{0D108BD9-81ED-4DB2-BD59-A6C34878D82A}">
                    <a16:rowId xmlns:a16="http://schemas.microsoft.com/office/drawing/2014/main" val="2965457065"/>
                  </a:ext>
                </a:extLst>
              </a:tr>
            </a:tbl>
          </a:graphicData>
        </a:graphic>
      </p:graphicFrame>
      <p:sp>
        <p:nvSpPr>
          <p:cNvPr id="4" name="Text Placeholder 3">
            <a:extLst>
              <a:ext uri="{FF2B5EF4-FFF2-40B4-BE49-F238E27FC236}">
                <a16:creationId xmlns:a16="http://schemas.microsoft.com/office/drawing/2014/main" id="{C318BC28-720B-40C2-A0A2-CF95B015E36F}"/>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974534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FA34B-A62F-411E-BDCC-F5506B07F8D4}"/>
              </a:ext>
            </a:extLst>
          </p:cNvPr>
          <p:cNvSpPr>
            <a:spLocks noGrp="1"/>
          </p:cNvSpPr>
          <p:nvPr>
            <p:ph type="title"/>
          </p:nvPr>
        </p:nvSpPr>
        <p:spPr/>
        <p:txBody>
          <a:bodyPr/>
          <a:lstStyle/>
          <a:p>
            <a:r>
              <a:rPr lang="en-US"/>
              <a:t>Instagram Hashtag Detection | Motomel - 2 of 2</a:t>
            </a:r>
          </a:p>
        </p:txBody>
      </p:sp>
      <p:graphicFrame>
        <p:nvGraphicFramePr>
          <p:cNvPr id="5" name="Table Placeholder 4">
            <a:extLst>
              <a:ext uri="{FF2B5EF4-FFF2-40B4-BE49-F238E27FC236}">
                <a16:creationId xmlns:a16="http://schemas.microsoft.com/office/drawing/2014/main" id="{1DB630E5-97CA-4E7C-BD90-FFCA8E95A8AB}"/>
              </a:ext>
            </a:extLst>
          </p:cNvPr>
          <p:cNvGraphicFramePr>
            <a:graphicFrameLocks noGrp="1"/>
          </p:cNvGraphicFramePr>
          <p:nvPr>
            <p:ph type="tbl" sz="quarter" idx="13"/>
            <p:extLst>
              <p:ext uri="{D42A27DB-BD31-4B8C-83A1-F6EECF244321}">
                <p14:modId xmlns:p14="http://schemas.microsoft.com/office/powerpoint/2010/main" val="1287780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64514907"/>
                    </a:ext>
                  </a:extLst>
                </a:gridCol>
                <a:gridCol w="1399032">
                  <a:extLst>
                    <a:ext uri="{9D8B030D-6E8A-4147-A177-3AD203B41FA5}">
                      <a16:colId xmlns:a16="http://schemas.microsoft.com/office/drawing/2014/main" val="1954351193"/>
                    </a:ext>
                  </a:extLst>
                </a:gridCol>
                <a:gridCol w="1399032">
                  <a:extLst>
                    <a:ext uri="{9D8B030D-6E8A-4147-A177-3AD203B41FA5}">
                      <a16:colId xmlns:a16="http://schemas.microsoft.com/office/drawing/2014/main" val="3977074940"/>
                    </a:ext>
                  </a:extLst>
                </a:gridCol>
                <a:gridCol w="1399032">
                  <a:extLst>
                    <a:ext uri="{9D8B030D-6E8A-4147-A177-3AD203B41FA5}">
                      <a16:colId xmlns:a16="http://schemas.microsoft.com/office/drawing/2014/main" val="2466933906"/>
                    </a:ext>
                  </a:extLst>
                </a:gridCol>
                <a:gridCol w="1399032">
                  <a:extLst>
                    <a:ext uri="{9D8B030D-6E8A-4147-A177-3AD203B41FA5}">
                      <a16:colId xmlns:a16="http://schemas.microsoft.com/office/drawing/2014/main" val="7333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81740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1046.875</a:t>
                      </a:r>
                    </a:p>
                  </a:txBody>
                  <a:tcPr/>
                </a:tc>
                <a:extLst>
                  <a:ext uri="{0D108BD9-81ED-4DB2-BD59-A6C34878D82A}">
                    <a16:rowId xmlns:a16="http://schemas.microsoft.com/office/drawing/2014/main" val="285296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74.857142857143</a:t>
                      </a:r>
                    </a:p>
                  </a:txBody>
                  <a:tcPr/>
                </a:tc>
                <a:extLst>
                  <a:ext uri="{0D108BD9-81ED-4DB2-BD59-A6C34878D82A}">
                    <a16:rowId xmlns:a16="http://schemas.microsoft.com/office/drawing/2014/main" val="805567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74.857142857143</a:t>
                      </a:r>
                    </a:p>
                  </a:txBody>
                  <a:tcPr/>
                </a:tc>
                <a:extLst>
                  <a:ext uri="{0D108BD9-81ED-4DB2-BD59-A6C34878D82A}">
                    <a16:rowId xmlns:a16="http://schemas.microsoft.com/office/drawing/2014/main" val="1869346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245.25</a:t>
                      </a:r>
                    </a:p>
                  </a:txBody>
                  <a:tcPr/>
                </a:tc>
                <a:extLst>
                  <a:ext uri="{0D108BD9-81ED-4DB2-BD59-A6C34878D82A}">
                    <a16:rowId xmlns:a16="http://schemas.microsoft.com/office/drawing/2014/main" val="3765015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245.25</a:t>
                      </a:r>
                    </a:p>
                  </a:txBody>
                  <a:tcPr/>
                </a:tc>
                <a:extLst>
                  <a:ext uri="{0D108BD9-81ED-4DB2-BD59-A6C34878D82A}">
                    <a16:rowId xmlns:a16="http://schemas.microsoft.com/office/drawing/2014/main" val="2747721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245.25</a:t>
                      </a:r>
                    </a:p>
                  </a:txBody>
                  <a:tcPr/>
                </a:tc>
                <a:extLst>
                  <a:ext uri="{0D108BD9-81ED-4DB2-BD59-A6C34878D82A}">
                    <a16:rowId xmlns:a16="http://schemas.microsoft.com/office/drawing/2014/main" val="4153554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#CFMoto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105233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412910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extLst>
                  <a:ext uri="{0D108BD9-81ED-4DB2-BD59-A6C34878D82A}">
                    <a16:rowId xmlns:a16="http://schemas.microsoft.com/office/drawing/2014/main" val="3467638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#Energy110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64.666666666667</a:t>
                      </a:r>
                    </a:p>
                  </a:txBody>
                  <a:tcPr/>
                </a:tc>
                <a:extLst>
                  <a:ext uri="{0D108BD9-81ED-4DB2-BD59-A6C34878D82A}">
                    <a16:rowId xmlns:a16="http://schemas.microsoft.com/office/drawing/2014/main" val="3031969260"/>
                  </a:ext>
                </a:extLst>
              </a:tr>
            </a:tbl>
          </a:graphicData>
        </a:graphic>
      </p:graphicFrame>
      <p:sp>
        <p:nvSpPr>
          <p:cNvPr id="4" name="Text Placeholder 3">
            <a:extLst>
              <a:ext uri="{FF2B5EF4-FFF2-40B4-BE49-F238E27FC236}">
                <a16:creationId xmlns:a16="http://schemas.microsoft.com/office/drawing/2014/main" id="{74DBB5B3-5F01-4B63-9D34-654BF3C4B75C}"/>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855809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DC341-70F5-40A2-A7DA-196034FD9888}"/>
              </a:ext>
            </a:extLst>
          </p:cNvPr>
          <p:cNvSpPr>
            <a:spLocks noGrp="1"/>
          </p:cNvSpPr>
          <p:nvPr>
            <p:ph type="title"/>
          </p:nvPr>
        </p:nvSpPr>
        <p:spPr/>
        <p:txBody>
          <a:bodyPr/>
          <a:lstStyle/>
          <a:p>
            <a:r>
              <a:rPr lang="en-US"/>
              <a:t>Instagram Posts Table | Motomel - 1 of 20</a:t>
            </a:r>
          </a:p>
        </p:txBody>
      </p:sp>
      <p:graphicFrame>
        <p:nvGraphicFramePr>
          <p:cNvPr id="5" name="Table Placeholder 4">
            <a:extLst>
              <a:ext uri="{FF2B5EF4-FFF2-40B4-BE49-F238E27FC236}">
                <a16:creationId xmlns:a16="http://schemas.microsoft.com/office/drawing/2014/main" id="{BE4E4271-72D3-4216-9447-D348D3CD3540}"/>
              </a:ext>
            </a:extLst>
          </p:cNvPr>
          <p:cNvGraphicFramePr>
            <a:graphicFrameLocks noGrp="1"/>
          </p:cNvGraphicFramePr>
          <p:nvPr>
            <p:ph type="tbl" sz="quarter" idx="13"/>
            <p:extLst>
              <p:ext uri="{D42A27DB-BD31-4B8C-83A1-F6EECF244321}">
                <p14:modId xmlns:p14="http://schemas.microsoft.com/office/powerpoint/2010/main" val="4130007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08818511"/>
                    </a:ext>
                  </a:extLst>
                </a:gridCol>
                <a:gridCol w="987552">
                  <a:extLst>
                    <a:ext uri="{9D8B030D-6E8A-4147-A177-3AD203B41FA5}">
                      <a16:colId xmlns:a16="http://schemas.microsoft.com/office/drawing/2014/main" val="2897745296"/>
                    </a:ext>
                  </a:extLst>
                </a:gridCol>
                <a:gridCol w="987552">
                  <a:extLst>
                    <a:ext uri="{9D8B030D-6E8A-4147-A177-3AD203B41FA5}">
                      <a16:colId xmlns:a16="http://schemas.microsoft.com/office/drawing/2014/main" val="1081834813"/>
                    </a:ext>
                  </a:extLst>
                </a:gridCol>
                <a:gridCol w="987552">
                  <a:extLst>
                    <a:ext uri="{9D8B030D-6E8A-4147-A177-3AD203B41FA5}">
                      <a16:colId xmlns:a16="http://schemas.microsoft.com/office/drawing/2014/main" val="4256922481"/>
                    </a:ext>
                  </a:extLst>
                </a:gridCol>
                <a:gridCol w="987552">
                  <a:extLst>
                    <a:ext uri="{9D8B030D-6E8A-4147-A177-3AD203B41FA5}">
                      <a16:colId xmlns:a16="http://schemas.microsoft.com/office/drawing/2014/main" val="988548931"/>
                    </a:ext>
                  </a:extLst>
                </a:gridCol>
                <a:gridCol w="987552">
                  <a:extLst>
                    <a:ext uri="{9D8B030D-6E8A-4147-A177-3AD203B41FA5}">
                      <a16:colId xmlns:a16="http://schemas.microsoft.com/office/drawing/2014/main" val="493103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8022155"/>
                  </a:ext>
                </a:extLst>
              </a:tr>
            </a:tbl>
          </a:graphicData>
        </a:graphic>
      </p:graphicFrame>
      <p:sp>
        <p:nvSpPr>
          <p:cNvPr id="4" name="Text Placeholder 3">
            <a:extLst>
              <a:ext uri="{FF2B5EF4-FFF2-40B4-BE49-F238E27FC236}">
                <a16:creationId xmlns:a16="http://schemas.microsoft.com/office/drawing/2014/main" id="{5A9CAEB7-F319-4B56-9CF3-16FD5E2BD64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213142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230C8-4F62-4793-A1AB-B3D27E058E68}"/>
              </a:ext>
            </a:extLst>
          </p:cNvPr>
          <p:cNvSpPr>
            <a:spLocks noGrp="1"/>
          </p:cNvSpPr>
          <p:nvPr>
            <p:ph type="title"/>
          </p:nvPr>
        </p:nvSpPr>
        <p:spPr/>
        <p:txBody>
          <a:bodyPr/>
          <a:lstStyle/>
          <a:p>
            <a:r>
              <a:rPr lang="en-US"/>
              <a:t>Instagram Posts Table | Motomel - 2 of 20</a:t>
            </a:r>
          </a:p>
        </p:txBody>
      </p:sp>
      <p:graphicFrame>
        <p:nvGraphicFramePr>
          <p:cNvPr id="5" name="Table Placeholder 4">
            <a:extLst>
              <a:ext uri="{FF2B5EF4-FFF2-40B4-BE49-F238E27FC236}">
                <a16:creationId xmlns:a16="http://schemas.microsoft.com/office/drawing/2014/main" id="{21B7C72F-8D56-4D15-8436-BC363FDE7155}"/>
              </a:ext>
            </a:extLst>
          </p:cNvPr>
          <p:cNvGraphicFramePr>
            <a:graphicFrameLocks noGrp="1"/>
          </p:cNvGraphicFramePr>
          <p:nvPr>
            <p:ph type="tbl" sz="quarter" idx="13"/>
            <p:extLst>
              <p:ext uri="{D42A27DB-BD31-4B8C-83A1-F6EECF244321}">
                <p14:modId xmlns:p14="http://schemas.microsoft.com/office/powerpoint/2010/main" val="366355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38440234"/>
                    </a:ext>
                  </a:extLst>
                </a:gridCol>
                <a:gridCol w="987552">
                  <a:extLst>
                    <a:ext uri="{9D8B030D-6E8A-4147-A177-3AD203B41FA5}">
                      <a16:colId xmlns:a16="http://schemas.microsoft.com/office/drawing/2014/main" val="452390007"/>
                    </a:ext>
                  </a:extLst>
                </a:gridCol>
                <a:gridCol w="987552">
                  <a:extLst>
                    <a:ext uri="{9D8B030D-6E8A-4147-A177-3AD203B41FA5}">
                      <a16:colId xmlns:a16="http://schemas.microsoft.com/office/drawing/2014/main" val="31342328"/>
                    </a:ext>
                  </a:extLst>
                </a:gridCol>
                <a:gridCol w="987552">
                  <a:extLst>
                    <a:ext uri="{9D8B030D-6E8A-4147-A177-3AD203B41FA5}">
                      <a16:colId xmlns:a16="http://schemas.microsoft.com/office/drawing/2014/main" val="2456119321"/>
                    </a:ext>
                  </a:extLst>
                </a:gridCol>
                <a:gridCol w="987552">
                  <a:extLst>
                    <a:ext uri="{9D8B030D-6E8A-4147-A177-3AD203B41FA5}">
                      <a16:colId xmlns:a16="http://schemas.microsoft.com/office/drawing/2014/main" val="4073097087"/>
                    </a:ext>
                  </a:extLst>
                </a:gridCol>
                <a:gridCol w="987552">
                  <a:extLst>
                    <a:ext uri="{9D8B030D-6E8A-4147-A177-3AD203B41FA5}">
                      <a16:colId xmlns:a16="http://schemas.microsoft.com/office/drawing/2014/main" val="3126996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385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- 2021-09-02 17:00:59</a:t>
                      </a:r>
                      <a:r>
                        <a:rPr kumimoji="0" lang="en-US" sz="1000" b="0" i="0" u="none" strike="noStrike" kern="1200" cap="none" spc="0" normalizeH="0" baseline="0" noProof="0">
                          <a:ln>
                            <a:noFill/>
                          </a:ln>
                          <a:solidFill>
                            <a:prstClr val="black"/>
                          </a:solidFill>
                          <a:effectLst/>
                          <a:uLnTx/>
                          <a:uFillTx/>
                          <a:latin typeface="+mn-lt"/>
                          <a:ea typeface="+mn-ea"/>
                          <a:cs typeface="+mn-cs"/>
                        </a:rPr>
                        <a:t>
 Votamos el #JugadorMotomel del mes de Agosto ¡Podés ganarte una #BiciMotomel para vos y otra para el jugador elegido! ⁣⁣
⠀⠀⠀⠀⠀⠀⠀⠀⠀⠀⠀⠀⠀⠀⠀⠀⠀⠀⠀⠀⠀⠀⠀⠀⠀⠀⠀⠀⠀⠀⠀⠀⠀⠀⠀⠀⁣⁣⁣⁣⁣⁣
Cada voto cuenta. Sólo tenés que:⁣⁣⁣⁣⁣
 - Seguir la cuenta motomeloficial y motomelbicicletas
 - Darle like a la publicación⁣⁣⁣⁣⁣
 - Elegir el #JugadorMotomel del mes⁣⁣⁣⁣⁣
⁣⁣⁣⁣⁣
Participan usuarios de: Facebook, Twitter o Instagram.⁣⁣⁣⁣⁣⁣
⁣⁣⁣⁣⁣⁣
Elegí entre los siguientes jugadores:⁣⁣⁣⁣⁣⁣
👉 Silvio Romero
⁣👉 Darío Cvitanich
👉 José Manuel López
👉 Facundo Curuchet 
⁣⁣⁣⁣⁣⁣
¿Cuál tiene que ser el #JugadorMotomel del mes? ¡Comentá y ayudanos a elegirlo!⁣⁣⁣⁣⁣⁣
⁣⁣⁣⁣⁣⁣
Tenés tiempo hasta el 09/09. Bases y condiciones en el link de nuestra bio.⁣⁣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49378280"/>
                  </a:ext>
                </a:extLst>
              </a:tr>
            </a:tbl>
          </a:graphicData>
        </a:graphic>
      </p:graphicFrame>
      <p:sp>
        <p:nvSpPr>
          <p:cNvPr id="4" name="Text Placeholder 3">
            <a:extLst>
              <a:ext uri="{FF2B5EF4-FFF2-40B4-BE49-F238E27FC236}">
                <a16:creationId xmlns:a16="http://schemas.microsoft.com/office/drawing/2014/main" id="{AA88629D-65FD-4D86-B9EC-361792624517}"/>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885861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C33DD-30D3-4699-9409-ACC4E109D6B3}"/>
              </a:ext>
            </a:extLst>
          </p:cNvPr>
          <p:cNvSpPr>
            <a:spLocks noGrp="1"/>
          </p:cNvSpPr>
          <p:nvPr>
            <p:ph type="title"/>
          </p:nvPr>
        </p:nvSpPr>
        <p:spPr/>
        <p:txBody>
          <a:bodyPr/>
          <a:lstStyle/>
          <a:p>
            <a:r>
              <a:rPr lang="en-US"/>
              <a:t>Instagram Posts Table | Motomel - 3 of 20</a:t>
            </a:r>
          </a:p>
        </p:txBody>
      </p:sp>
      <p:graphicFrame>
        <p:nvGraphicFramePr>
          <p:cNvPr id="5" name="Table Placeholder 4">
            <a:extLst>
              <a:ext uri="{FF2B5EF4-FFF2-40B4-BE49-F238E27FC236}">
                <a16:creationId xmlns:a16="http://schemas.microsoft.com/office/drawing/2014/main" id="{0CBDF012-5F92-4C39-8509-3592EC3DFA51}"/>
              </a:ext>
            </a:extLst>
          </p:cNvPr>
          <p:cNvGraphicFramePr>
            <a:graphicFrameLocks noGrp="1"/>
          </p:cNvGraphicFramePr>
          <p:nvPr>
            <p:ph type="tbl" sz="quarter" idx="13"/>
            <p:extLst>
              <p:ext uri="{D42A27DB-BD31-4B8C-83A1-F6EECF244321}">
                <p14:modId xmlns:p14="http://schemas.microsoft.com/office/powerpoint/2010/main" val="3554789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60704316"/>
                    </a:ext>
                  </a:extLst>
                </a:gridCol>
                <a:gridCol w="987552">
                  <a:extLst>
                    <a:ext uri="{9D8B030D-6E8A-4147-A177-3AD203B41FA5}">
                      <a16:colId xmlns:a16="http://schemas.microsoft.com/office/drawing/2014/main" val="2021170780"/>
                    </a:ext>
                  </a:extLst>
                </a:gridCol>
                <a:gridCol w="987552">
                  <a:extLst>
                    <a:ext uri="{9D8B030D-6E8A-4147-A177-3AD203B41FA5}">
                      <a16:colId xmlns:a16="http://schemas.microsoft.com/office/drawing/2014/main" val="291966665"/>
                    </a:ext>
                  </a:extLst>
                </a:gridCol>
                <a:gridCol w="987552">
                  <a:extLst>
                    <a:ext uri="{9D8B030D-6E8A-4147-A177-3AD203B41FA5}">
                      <a16:colId xmlns:a16="http://schemas.microsoft.com/office/drawing/2014/main" val="1927536232"/>
                    </a:ext>
                  </a:extLst>
                </a:gridCol>
                <a:gridCol w="987552">
                  <a:extLst>
                    <a:ext uri="{9D8B030D-6E8A-4147-A177-3AD203B41FA5}">
                      <a16:colId xmlns:a16="http://schemas.microsoft.com/office/drawing/2014/main" val="190737378"/>
                    </a:ext>
                  </a:extLst>
                </a:gridCol>
                <a:gridCol w="987552">
                  <a:extLst>
                    <a:ext uri="{9D8B030D-6E8A-4147-A177-3AD203B41FA5}">
                      <a16:colId xmlns:a16="http://schemas.microsoft.com/office/drawing/2014/main" val="1618390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029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- 2021-08-31 19:39:14</a:t>
                      </a:r>
                      <a:r>
                        <a:rPr kumimoji="0" lang="en-US" sz="1000" b="0" i="0" u="none" strike="noStrike" kern="1200" cap="none" spc="0" normalizeH="0" baseline="0" noProof="0">
                          <a:ln>
                            <a:noFill/>
                          </a:ln>
                          <a:solidFill>
                            <a:prstClr val="black"/>
                          </a:solidFill>
                          <a:effectLst/>
                          <a:uLnTx/>
                          <a:uFillTx/>
                          <a:latin typeface="+mn-lt"/>
                          <a:ea typeface="+mn-ea"/>
                          <a:cs typeface="+mn-cs"/>
                        </a:rPr>
                        <a:t>
 💣RZ 300- Edición Limitada💣⁣
⁣
✅ Equipada con Inyección electrónica, Sistema de frenos ABS y display TFT full color.⁣
⁣
Una nueva forma de recorrer la ciudad⁣
⁣
#Zanella #CFMoto #RZ #RZ300 #REACHFORPROGRESS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0203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- 2021-08-18 17:30:14</a:t>
                      </a:r>
                      <a:r>
                        <a:rPr kumimoji="0" lang="en-US" sz="1000" b="0" i="0" u="none" strike="noStrike" kern="1200" cap="none" spc="0" normalizeH="0" baseline="0" noProof="0">
                          <a:ln>
                            <a:noFill/>
                          </a:ln>
                          <a:solidFill>
                            <a:prstClr val="black"/>
                          </a:solidFill>
                          <a:effectLst/>
                          <a:uLnTx/>
                          <a:uFillTx/>
                          <a:latin typeface="+mn-lt"/>
                          <a:ea typeface="+mn-ea"/>
                          <a:cs typeface="+mn-cs"/>
                        </a:rPr>
                        <a:t>
 Llegó la moto para pilotos reales 👉  RZ 650 MT⁣
🔥 EDICIÓN LIMITADA 🔥⁣
⁣
✅  Bicilíndrico DOHC 650cc 60 HP⁣
✅  Inyección electrónica BOSCH EFI⁣
✅  Frenos ABS⁣
✅  Accesorios incluidos⁣
⁣
¿Qué esperas para tener la tuya?🏍⁣
⁣
#Zanella #CFMoto #RZ #RZ600MT  #REACHFORPROGRESS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74970896"/>
                  </a:ext>
                </a:extLst>
              </a:tr>
            </a:tbl>
          </a:graphicData>
        </a:graphic>
      </p:graphicFrame>
      <p:sp>
        <p:nvSpPr>
          <p:cNvPr id="4" name="Text Placeholder 3">
            <a:extLst>
              <a:ext uri="{FF2B5EF4-FFF2-40B4-BE49-F238E27FC236}">
                <a16:creationId xmlns:a16="http://schemas.microsoft.com/office/drawing/2014/main" id="{5854AFE3-A234-4739-A067-0E80909307E4}"/>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427626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BE42-C8F4-48EA-84DC-C0D9D1CC7A7A}"/>
              </a:ext>
            </a:extLst>
          </p:cNvPr>
          <p:cNvSpPr>
            <a:spLocks noGrp="1"/>
          </p:cNvSpPr>
          <p:nvPr>
            <p:ph type="title"/>
          </p:nvPr>
        </p:nvSpPr>
        <p:spPr/>
        <p:txBody>
          <a:bodyPr/>
          <a:lstStyle/>
          <a:p>
            <a:r>
              <a:rPr lang="en-US"/>
              <a:t>Instagram Posts Table | Motomel - 4 of 20</a:t>
            </a:r>
          </a:p>
        </p:txBody>
      </p:sp>
      <p:graphicFrame>
        <p:nvGraphicFramePr>
          <p:cNvPr id="5" name="Table Placeholder 4">
            <a:extLst>
              <a:ext uri="{FF2B5EF4-FFF2-40B4-BE49-F238E27FC236}">
                <a16:creationId xmlns:a16="http://schemas.microsoft.com/office/drawing/2014/main" id="{4DBCEC92-6506-450C-987F-962EC5586AA2}"/>
              </a:ext>
            </a:extLst>
          </p:cNvPr>
          <p:cNvGraphicFramePr>
            <a:graphicFrameLocks noGrp="1"/>
          </p:cNvGraphicFramePr>
          <p:nvPr>
            <p:ph type="tbl" sz="quarter" idx="13"/>
            <p:extLst>
              <p:ext uri="{D42A27DB-BD31-4B8C-83A1-F6EECF244321}">
                <p14:modId xmlns:p14="http://schemas.microsoft.com/office/powerpoint/2010/main" val="3356829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52157495"/>
                    </a:ext>
                  </a:extLst>
                </a:gridCol>
                <a:gridCol w="987552">
                  <a:extLst>
                    <a:ext uri="{9D8B030D-6E8A-4147-A177-3AD203B41FA5}">
                      <a16:colId xmlns:a16="http://schemas.microsoft.com/office/drawing/2014/main" val="1062701408"/>
                    </a:ext>
                  </a:extLst>
                </a:gridCol>
                <a:gridCol w="987552">
                  <a:extLst>
                    <a:ext uri="{9D8B030D-6E8A-4147-A177-3AD203B41FA5}">
                      <a16:colId xmlns:a16="http://schemas.microsoft.com/office/drawing/2014/main" val="1097423066"/>
                    </a:ext>
                  </a:extLst>
                </a:gridCol>
                <a:gridCol w="987552">
                  <a:extLst>
                    <a:ext uri="{9D8B030D-6E8A-4147-A177-3AD203B41FA5}">
                      <a16:colId xmlns:a16="http://schemas.microsoft.com/office/drawing/2014/main" val="1524244456"/>
                    </a:ext>
                  </a:extLst>
                </a:gridCol>
                <a:gridCol w="987552">
                  <a:extLst>
                    <a:ext uri="{9D8B030D-6E8A-4147-A177-3AD203B41FA5}">
                      <a16:colId xmlns:a16="http://schemas.microsoft.com/office/drawing/2014/main" val="3087440719"/>
                    </a:ext>
                  </a:extLst>
                </a:gridCol>
                <a:gridCol w="987552">
                  <a:extLst>
                    <a:ext uri="{9D8B030D-6E8A-4147-A177-3AD203B41FA5}">
                      <a16:colId xmlns:a16="http://schemas.microsoft.com/office/drawing/2014/main" val="3205147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3123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- 2021-09-11 10:30:12</a:t>
                      </a:r>
                      <a:r>
                        <a:rPr kumimoji="0" lang="es-ES" sz="1000" b="0" i="0" u="none" strike="noStrike" kern="1200" cap="none" spc="0" normalizeH="0" baseline="0" noProof="0">
                          <a:ln>
                            <a:noFill/>
                          </a:ln>
                          <a:solidFill>
                            <a:prstClr val="black"/>
                          </a:solidFill>
                          <a:effectLst/>
                          <a:uLnTx/>
                          <a:uFillTx/>
                          <a:latin typeface="+mn-lt"/>
                          <a:ea typeface="+mn-ea"/>
                          <a:cs typeface="+mn-cs"/>
                        </a:rPr>
                        <a:t>
 Hoy es el día del maestro y les queremos contar acerca de Tatiana, Maestra rural de la localidad de Coronel Juan Solá , Salta.
Tatiana con su SKUA 150 recorre 85 km por día. Va desde Coronel Juan Solá hasta la Escuela n° 4201 de san Patricio - Rivadavia, localidad de Los Blancos, Salta.
La historia de Tatiana es una historia más de superación , como tantos docentes, que en cada punto del país cumplen con su vocación, enfrentando distintos tipos de dificultades para poder llegar a su lugar de trabajo. Parte del camino que debe hacer es ruta pero parte es de tierra, camino que se hace difícil los días de mucho calor o lluvia, donde tiene que enfrentar barro, arenales y greda, esto hace que muchas veces los maestros que hacen este recorrido deban atravesar distintos tipos de situaciones.
 Una historia que emociona �donde la vocación y el amor hacen que todo sea posible para que Tatiana pueda llegar todos los días a enseñar a chicos de la comunidad Wichi.
Queremos saludar a todos los MAESTROS que día a día ponen todo su amor para enseñar, contener, acompañar, compartir almuerzos y meriendas.
¡FELIZ DÍA DEL MAESTRO!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42806336"/>
                  </a:ext>
                </a:extLst>
              </a:tr>
            </a:tbl>
          </a:graphicData>
        </a:graphic>
      </p:graphicFrame>
      <p:sp>
        <p:nvSpPr>
          <p:cNvPr id="4" name="Text Placeholder 3">
            <a:extLst>
              <a:ext uri="{FF2B5EF4-FFF2-40B4-BE49-F238E27FC236}">
                <a16:creationId xmlns:a16="http://schemas.microsoft.com/office/drawing/2014/main" id="{2C68ADC8-EC8F-43E1-BE89-482F0CB0822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535759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0D79-D224-4218-B006-ED46901F76B3}"/>
              </a:ext>
            </a:extLst>
          </p:cNvPr>
          <p:cNvSpPr>
            <a:spLocks noGrp="1"/>
          </p:cNvSpPr>
          <p:nvPr>
            <p:ph type="title"/>
          </p:nvPr>
        </p:nvSpPr>
        <p:spPr/>
        <p:txBody>
          <a:bodyPr/>
          <a:lstStyle/>
          <a:p>
            <a:r>
              <a:rPr lang="en-US"/>
              <a:t>Instagram Posts Table | Motomel - 5 of 20</a:t>
            </a:r>
          </a:p>
        </p:txBody>
      </p:sp>
      <p:graphicFrame>
        <p:nvGraphicFramePr>
          <p:cNvPr id="5" name="Table Placeholder 4">
            <a:extLst>
              <a:ext uri="{FF2B5EF4-FFF2-40B4-BE49-F238E27FC236}">
                <a16:creationId xmlns:a16="http://schemas.microsoft.com/office/drawing/2014/main" id="{59050E4A-C88D-41B4-A650-D4EC82F8B506}"/>
              </a:ext>
            </a:extLst>
          </p:cNvPr>
          <p:cNvGraphicFramePr>
            <a:graphicFrameLocks noGrp="1"/>
          </p:cNvGraphicFramePr>
          <p:nvPr>
            <p:ph type="tbl" sz="quarter" idx="13"/>
            <p:extLst>
              <p:ext uri="{D42A27DB-BD31-4B8C-83A1-F6EECF244321}">
                <p14:modId xmlns:p14="http://schemas.microsoft.com/office/powerpoint/2010/main" val="2789870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9310084"/>
                    </a:ext>
                  </a:extLst>
                </a:gridCol>
                <a:gridCol w="987552">
                  <a:extLst>
                    <a:ext uri="{9D8B030D-6E8A-4147-A177-3AD203B41FA5}">
                      <a16:colId xmlns:a16="http://schemas.microsoft.com/office/drawing/2014/main" val="3711595923"/>
                    </a:ext>
                  </a:extLst>
                </a:gridCol>
                <a:gridCol w="987552">
                  <a:extLst>
                    <a:ext uri="{9D8B030D-6E8A-4147-A177-3AD203B41FA5}">
                      <a16:colId xmlns:a16="http://schemas.microsoft.com/office/drawing/2014/main" val="2738476970"/>
                    </a:ext>
                  </a:extLst>
                </a:gridCol>
                <a:gridCol w="987552">
                  <a:extLst>
                    <a:ext uri="{9D8B030D-6E8A-4147-A177-3AD203B41FA5}">
                      <a16:colId xmlns:a16="http://schemas.microsoft.com/office/drawing/2014/main" val="935568257"/>
                    </a:ext>
                  </a:extLst>
                </a:gridCol>
                <a:gridCol w="987552">
                  <a:extLst>
                    <a:ext uri="{9D8B030D-6E8A-4147-A177-3AD203B41FA5}">
                      <a16:colId xmlns:a16="http://schemas.microsoft.com/office/drawing/2014/main" val="1897570834"/>
                    </a:ext>
                  </a:extLst>
                </a:gridCol>
                <a:gridCol w="987552">
                  <a:extLst>
                    <a:ext uri="{9D8B030D-6E8A-4147-A177-3AD203B41FA5}">
                      <a16:colId xmlns:a16="http://schemas.microsoft.com/office/drawing/2014/main" val="1744528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4052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- 2021-09-01 18:46:10</a:t>
                      </a:r>
                      <a:r>
                        <a:rPr kumimoji="0" lang="en-US" sz="1000" b="0" i="0" u="none" strike="noStrike" kern="1200" cap="none" spc="0" normalizeH="0" baseline="0" noProof="0">
                          <a:ln>
                            <a:noFill/>
                          </a:ln>
                          <a:solidFill>
                            <a:prstClr val="black"/>
                          </a:solidFill>
                          <a:effectLst/>
                          <a:uLnTx/>
                          <a:uFillTx/>
                          <a:latin typeface="+mn-lt"/>
                          <a:ea typeface="+mn-ea"/>
                          <a:cs typeface="+mn-cs"/>
                        </a:rPr>
                        <a:t>
 🙌 Gilera AC1 2021!😎 Ya está disponible en los concesionarios oficiales #Gilera 💪 Te mostramos sus colores!⁣
⁣
✅ Motor 4 tiempos, refrigerado por aire⁣
✅ Transmisión 5 marchas⁣
✅Potencia 11.4 hp / 8000 rpm⁣
✅ Freno Delantero a disco, trasero a tambor⁣
✅ Encendido Eléctrico y patada⁣
⁣
Más info en 💻 https://gilera.com.ar/modelo/ac1-1⁣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1419436"/>
                  </a:ext>
                </a:extLst>
              </a:tr>
            </a:tbl>
          </a:graphicData>
        </a:graphic>
      </p:graphicFrame>
      <p:sp>
        <p:nvSpPr>
          <p:cNvPr id="4" name="Text Placeholder 3">
            <a:extLst>
              <a:ext uri="{FF2B5EF4-FFF2-40B4-BE49-F238E27FC236}">
                <a16:creationId xmlns:a16="http://schemas.microsoft.com/office/drawing/2014/main" id="{F2B0AB0A-7A5B-4354-B1AF-44973DE9A80E}"/>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184131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D8FC-A04F-4B41-AA24-6B77798AFEE3}"/>
              </a:ext>
            </a:extLst>
          </p:cNvPr>
          <p:cNvSpPr>
            <a:spLocks noGrp="1"/>
          </p:cNvSpPr>
          <p:nvPr>
            <p:ph type="title"/>
          </p:nvPr>
        </p:nvSpPr>
        <p:spPr/>
        <p:txBody>
          <a:bodyPr/>
          <a:lstStyle/>
          <a:p>
            <a:r>
              <a:rPr lang="en-US"/>
              <a:t>Instagram Posts Table | Motomel - 6 of 20</a:t>
            </a:r>
          </a:p>
        </p:txBody>
      </p:sp>
      <p:graphicFrame>
        <p:nvGraphicFramePr>
          <p:cNvPr id="5" name="Table Placeholder 4">
            <a:extLst>
              <a:ext uri="{FF2B5EF4-FFF2-40B4-BE49-F238E27FC236}">
                <a16:creationId xmlns:a16="http://schemas.microsoft.com/office/drawing/2014/main" id="{78C30E9B-50C0-4AA5-A0FA-C0E7113904AF}"/>
              </a:ext>
            </a:extLst>
          </p:cNvPr>
          <p:cNvGraphicFramePr>
            <a:graphicFrameLocks noGrp="1"/>
          </p:cNvGraphicFramePr>
          <p:nvPr>
            <p:ph type="tbl" sz="quarter" idx="13"/>
            <p:extLst>
              <p:ext uri="{D42A27DB-BD31-4B8C-83A1-F6EECF244321}">
                <p14:modId xmlns:p14="http://schemas.microsoft.com/office/powerpoint/2010/main" val="1141705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19627054"/>
                    </a:ext>
                  </a:extLst>
                </a:gridCol>
                <a:gridCol w="987552">
                  <a:extLst>
                    <a:ext uri="{9D8B030D-6E8A-4147-A177-3AD203B41FA5}">
                      <a16:colId xmlns:a16="http://schemas.microsoft.com/office/drawing/2014/main" val="3370697152"/>
                    </a:ext>
                  </a:extLst>
                </a:gridCol>
                <a:gridCol w="987552">
                  <a:extLst>
                    <a:ext uri="{9D8B030D-6E8A-4147-A177-3AD203B41FA5}">
                      <a16:colId xmlns:a16="http://schemas.microsoft.com/office/drawing/2014/main" val="1660379509"/>
                    </a:ext>
                  </a:extLst>
                </a:gridCol>
                <a:gridCol w="987552">
                  <a:extLst>
                    <a:ext uri="{9D8B030D-6E8A-4147-A177-3AD203B41FA5}">
                      <a16:colId xmlns:a16="http://schemas.microsoft.com/office/drawing/2014/main" val="122477274"/>
                    </a:ext>
                  </a:extLst>
                </a:gridCol>
                <a:gridCol w="987552">
                  <a:extLst>
                    <a:ext uri="{9D8B030D-6E8A-4147-A177-3AD203B41FA5}">
                      <a16:colId xmlns:a16="http://schemas.microsoft.com/office/drawing/2014/main" val="2113850977"/>
                    </a:ext>
                  </a:extLst>
                </a:gridCol>
                <a:gridCol w="987552">
                  <a:extLst>
                    <a:ext uri="{9D8B030D-6E8A-4147-A177-3AD203B41FA5}">
                      <a16:colId xmlns:a16="http://schemas.microsoft.com/office/drawing/2014/main" val="2992919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370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- 2021-09-10 14:00:50</a:t>
                      </a:r>
                      <a:r>
                        <a:rPr kumimoji="0" lang="es-ES" sz="1000" b="0" i="0" u="none" strike="noStrike" kern="1200" cap="none" spc="0" normalizeH="0" baseline="0" noProof="0">
                          <a:ln>
                            <a:noFill/>
                          </a:ln>
                          <a:solidFill>
                            <a:prstClr val="black"/>
                          </a:solidFill>
                          <a:effectLst/>
                          <a:uLnTx/>
                          <a:uFillTx/>
                          <a:latin typeface="+mn-lt"/>
                          <a:ea typeface="+mn-ea"/>
                          <a:cs typeface="+mn-cs"/>
                        </a:rPr>
                        <a:t>
 La #Skua125Xtreme, ha sido desarrollada especialmente para los usuarios que buscan agilidad, practicidad y confiabilidad en cualquier terreno.
El diseño incorpora un tablero con indicador de marcha, freno delantero y trasero a disco lobulado y guardabarros elevado.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97326251"/>
                  </a:ext>
                </a:extLst>
              </a:tr>
            </a:tbl>
          </a:graphicData>
        </a:graphic>
      </p:graphicFrame>
      <p:sp>
        <p:nvSpPr>
          <p:cNvPr id="4" name="Text Placeholder 3">
            <a:extLst>
              <a:ext uri="{FF2B5EF4-FFF2-40B4-BE49-F238E27FC236}">
                <a16:creationId xmlns:a16="http://schemas.microsoft.com/office/drawing/2014/main" id="{752B1696-4630-493D-9ED6-EA96F0D4F8B0}"/>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879595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666E2-D9A9-472B-AEC4-180849F76DBC}"/>
              </a:ext>
            </a:extLst>
          </p:cNvPr>
          <p:cNvSpPr>
            <a:spLocks noGrp="1"/>
          </p:cNvSpPr>
          <p:nvPr>
            <p:ph type="title"/>
          </p:nvPr>
        </p:nvSpPr>
        <p:spPr/>
        <p:txBody>
          <a:bodyPr/>
          <a:lstStyle/>
          <a:p>
            <a:r>
              <a:rPr lang="en-US"/>
              <a:t>Instagram Posts Table | Motomel - 7 of 20</a:t>
            </a:r>
          </a:p>
        </p:txBody>
      </p:sp>
      <p:graphicFrame>
        <p:nvGraphicFramePr>
          <p:cNvPr id="5" name="Table Placeholder 4">
            <a:extLst>
              <a:ext uri="{FF2B5EF4-FFF2-40B4-BE49-F238E27FC236}">
                <a16:creationId xmlns:a16="http://schemas.microsoft.com/office/drawing/2014/main" id="{6766E327-FB9E-4CAA-B677-22D66168A0A0}"/>
              </a:ext>
            </a:extLst>
          </p:cNvPr>
          <p:cNvGraphicFramePr>
            <a:graphicFrameLocks noGrp="1"/>
          </p:cNvGraphicFramePr>
          <p:nvPr>
            <p:ph type="tbl" sz="quarter" idx="13"/>
            <p:extLst>
              <p:ext uri="{D42A27DB-BD31-4B8C-83A1-F6EECF244321}">
                <p14:modId xmlns:p14="http://schemas.microsoft.com/office/powerpoint/2010/main" val="1378834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26879466"/>
                    </a:ext>
                  </a:extLst>
                </a:gridCol>
                <a:gridCol w="987552">
                  <a:extLst>
                    <a:ext uri="{9D8B030D-6E8A-4147-A177-3AD203B41FA5}">
                      <a16:colId xmlns:a16="http://schemas.microsoft.com/office/drawing/2014/main" val="856822924"/>
                    </a:ext>
                  </a:extLst>
                </a:gridCol>
                <a:gridCol w="987552">
                  <a:extLst>
                    <a:ext uri="{9D8B030D-6E8A-4147-A177-3AD203B41FA5}">
                      <a16:colId xmlns:a16="http://schemas.microsoft.com/office/drawing/2014/main" val="3154944546"/>
                    </a:ext>
                  </a:extLst>
                </a:gridCol>
                <a:gridCol w="987552">
                  <a:extLst>
                    <a:ext uri="{9D8B030D-6E8A-4147-A177-3AD203B41FA5}">
                      <a16:colId xmlns:a16="http://schemas.microsoft.com/office/drawing/2014/main" val="134631431"/>
                    </a:ext>
                  </a:extLst>
                </a:gridCol>
                <a:gridCol w="987552">
                  <a:extLst>
                    <a:ext uri="{9D8B030D-6E8A-4147-A177-3AD203B41FA5}">
                      <a16:colId xmlns:a16="http://schemas.microsoft.com/office/drawing/2014/main" val="1109123824"/>
                    </a:ext>
                  </a:extLst>
                </a:gridCol>
                <a:gridCol w="987552">
                  <a:extLst>
                    <a:ext uri="{9D8B030D-6E8A-4147-A177-3AD203B41FA5}">
                      <a16:colId xmlns:a16="http://schemas.microsoft.com/office/drawing/2014/main" val="3439793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9011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- 2021-08-20 16:00:29</a:t>
                      </a:r>
                      <a:r>
                        <a:rPr kumimoji="0" lang="en-US" sz="1000" b="0" i="0" u="none" strike="noStrike" kern="1200" cap="none" spc="0" normalizeH="0" baseline="0" noProof="0">
                          <a:ln>
                            <a:noFill/>
                          </a:ln>
                          <a:solidFill>
                            <a:prstClr val="black"/>
                          </a:solidFill>
                          <a:effectLst/>
                          <a:uLnTx/>
                          <a:uFillTx/>
                          <a:latin typeface="+mn-lt"/>
                          <a:ea typeface="+mn-ea"/>
                          <a:cs typeface="+mn-cs"/>
                        </a:rPr>
                        <a:t>
 GILERA AC4 🙌 Está disponible en los concesionarios oficiales #Gilera 💪 No te la pierdas!!!⁣
⁣
✅ Motor 223cc⁣
✅ Potencia 17.7hp a 8500rpm⁣
✅ Frenos: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5957503"/>
                  </a:ext>
                </a:extLst>
              </a:tr>
            </a:tbl>
          </a:graphicData>
        </a:graphic>
      </p:graphicFrame>
      <p:sp>
        <p:nvSpPr>
          <p:cNvPr id="4" name="Text Placeholder 3">
            <a:extLst>
              <a:ext uri="{FF2B5EF4-FFF2-40B4-BE49-F238E27FC236}">
                <a16:creationId xmlns:a16="http://schemas.microsoft.com/office/drawing/2014/main" id="{C8CD5BC8-08BF-4435-8A4A-2F98BF267D5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236058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B3685-3488-4F01-AC8B-F1A1FE295C37}"/>
              </a:ext>
            </a:extLst>
          </p:cNvPr>
          <p:cNvSpPr>
            <a:spLocks noGrp="1"/>
          </p:cNvSpPr>
          <p:nvPr>
            <p:ph type="title"/>
          </p:nvPr>
        </p:nvSpPr>
        <p:spPr/>
        <p:txBody>
          <a:bodyPr/>
          <a:lstStyle/>
          <a:p>
            <a:r>
              <a:rPr lang="en-US"/>
              <a:t>Instagram Posts Table | Motomel - 8 of 20</a:t>
            </a:r>
          </a:p>
        </p:txBody>
      </p:sp>
      <p:graphicFrame>
        <p:nvGraphicFramePr>
          <p:cNvPr id="5" name="Table Placeholder 4">
            <a:extLst>
              <a:ext uri="{FF2B5EF4-FFF2-40B4-BE49-F238E27FC236}">
                <a16:creationId xmlns:a16="http://schemas.microsoft.com/office/drawing/2014/main" id="{69AE0F9E-1AC4-4F1F-A74A-E0C149A9B09A}"/>
              </a:ext>
            </a:extLst>
          </p:cNvPr>
          <p:cNvGraphicFramePr>
            <a:graphicFrameLocks noGrp="1"/>
          </p:cNvGraphicFramePr>
          <p:nvPr>
            <p:ph type="tbl" sz="quarter" idx="13"/>
            <p:extLst>
              <p:ext uri="{D42A27DB-BD31-4B8C-83A1-F6EECF244321}">
                <p14:modId xmlns:p14="http://schemas.microsoft.com/office/powerpoint/2010/main" val="1494425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08344929"/>
                    </a:ext>
                  </a:extLst>
                </a:gridCol>
                <a:gridCol w="987552">
                  <a:extLst>
                    <a:ext uri="{9D8B030D-6E8A-4147-A177-3AD203B41FA5}">
                      <a16:colId xmlns:a16="http://schemas.microsoft.com/office/drawing/2014/main" val="311548318"/>
                    </a:ext>
                  </a:extLst>
                </a:gridCol>
                <a:gridCol w="987552">
                  <a:extLst>
                    <a:ext uri="{9D8B030D-6E8A-4147-A177-3AD203B41FA5}">
                      <a16:colId xmlns:a16="http://schemas.microsoft.com/office/drawing/2014/main" val="4079288113"/>
                    </a:ext>
                  </a:extLst>
                </a:gridCol>
                <a:gridCol w="987552">
                  <a:extLst>
                    <a:ext uri="{9D8B030D-6E8A-4147-A177-3AD203B41FA5}">
                      <a16:colId xmlns:a16="http://schemas.microsoft.com/office/drawing/2014/main" val="4044763639"/>
                    </a:ext>
                  </a:extLst>
                </a:gridCol>
                <a:gridCol w="987552">
                  <a:extLst>
                    <a:ext uri="{9D8B030D-6E8A-4147-A177-3AD203B41FA5}">
                      <a16:colId xmlns:a16="http://schemas.microsoft.com/office/drawing/2014/main" val="3458988389"/>
                    </a:ext>
                  </a:extLst>
                </a:gridCol>
                <a:gridCol w="987552">
                  <a:extLst>
                    <a:ext uri="{9D8B030D-6E8A-4147-A177-3AD203B41FA5}">
                      <a16:colId xmlns:a16="http://schemas.microsoft.com/office/drawing/2014/main" val="2955830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439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- 2021-08-30 16:00:22</a:t>
                      </a:r>
                      <a:r>
                        <a:rPr kumimoji="0" lang="en-US" sz="1000" b="0" i="0" u="none" strike="noStrike" kern="1200" cap="none" spc="0" normalizeH="0" baseline="0" noProof="0">
                          <a:ln>
                            <a:noFill/>
                          </a:ln>
                          <a:solidFill>
                            <a:prstClr val="black"/>
                          </a:solidFill>
                          <a:effectLst/>
                          <a:uLnTx/>
                          <a:uFillTx/>
                          <a:latin typeface="+mn-lt"/>
                          <a:ea typeface="+mn-ea"/>
                          <a:cs typeface="+mn-cs"/>
                        </a:rPr>
                        <a:t>
 Descubrí el diseño Retro de la GILERA AC4!!! 🙌⁣
⁣
✅ Motor 223cc⁣
✅ Potencia 17.7hp a 8500rpm⁣
✅ Frenos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81850274"/>
                  </a:ext>
                </a:extLst>
              </a:tr>
            </a:tbl>
          </a:graphicData>
        </a:graphic>
      </p:graphicFrame>
      <p:sp>
        <p:nvSpPr>
          <p:cNvPr id="4" name="Text Placeholder 3">
            <a:extLst>
              <a:ext uri="{FF2B5EF4-FFF2-40B4-BE49-F238E27FC236}">
                <a16:creationId xmlns:a16="http://schemas.microsoft.com/office/drawing/2014/main" id="{82D07A94-15CB-4CCD-BC3F-5A263935AD32}"/>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096249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92B41-8D76-4CBC-8907-7A6D1DAB409F}"/>
              </a:ext>
            </a:extLst>
          </p:cNvPr>
          <p:cNvSpPr>
            <a:spLocks noGrp="1"/>
          </p:cNvSpPr>
          <p:nvPr>
            <p:ph type="title"/>
          </p:nvPr>
        </p:nvSpPr>
        <p:spPr/>
        <p:txBody>
          <a:bodyPr/>
          <a:lstStyle/>
          <a:p>
            <a:r>
              <a:rPr lang="en-US"/>
              <a:t>Instagram Posts Table | Motomel - 9 of 20</a:t>
            </a:r>
          </a:p>
        </p:txBody>
      </p:sp>
      <p:graphicFrame>
        <p:nvGraphicFramePr>
          <p:cNvPr id="5" name="Table Placeholder 4">
            <a:extLst>
              <a:ext uri="{FF2B5EF4-FFF2-40B4-BE49-F238E27FC236}">
                <a16:creationId xmlns:a16="http://schemas.microsoft.com/office/drawing/2014/main" id="{11BB893B-283C-44A9-8A31-59223CF2303B}"/>
              </a:ext>
            </a:extLst>
          </p:cNvPr>
          <p:cNvGraphicFramePr>
            <a:graphicFrameLocks noGrp="1"/>
          </p:cNvGraphicFramePr>
          <p:nvPr>
            <p:ph type="tbl" sz="quarter" idx="13"/>
            <p:extLst>
              <p:ext uri="{D42A27DB-BD31-4B8C-83A1-F6EECF244321}">
                <p14:modId xmlns:p14="http://schemas.microsoft.com/office/powerpoint/2010/main" val="1979888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49496190"/>
                    </a:ext>
                  </a:extLst>
                </a:gridCol>
                <a:gridCol w="987552">
                  <a:extLst>
                    <a:ext uri="{9D8B030D-6E8A-4147-A177-3AD203B41FA5}">
                      <a16:colId xmlns:a16="http://schemas.microsoft.com/office/drawing/2014/main" val="1100306842"/>
                    </a:ext>
                  </a:extLst>
                </a:gridCol>
                <a:gridCol w="987552">
                  <a:extLst>
                    <a:ext uri="{9D8B030D-6E8A-4147-A177-3AD203B41FA5}">
                      <a16:colId xmlns:a16="http://schemas.microsoft.com/office/drawing/2014/main" val="2197782878"/>
                    </a:ext>
                  </a:extLst>
                </a:gridCol>
                <a:gridCol w="987552">
                  <a:extLst>
                    <a:ext uri="{9D8B030D-6E8A-4147-A177-3AD203B41FA5}">
                      <a16:colId xmlns:a16="http://schemas.microsoft.com/office/drawing/2014/main" val="2701970134"/>
                    </a:ext>
                  </a:extLst>
                </a:gridCol>
                <a:gridCol w="987552">
                  <a:extLst>
                    <a:ext uri="{9D8B030D-6E8A-4147-A177-3AD203B41FA5}">
                      <a16:colId xmlns:a16="http://schemas.microsoft.com/office/drawing/2014/main" val="977484913"/>
                    </a:ext>
                  </a:extLst>
                </a:gridCol>
                <a:gridCol w="987552">
                  <a:extLst>
                    <a:ext uri="{9D8B030D-6E8A-4147-A177-3AD203B41FA5}">
                      <a16:colId xmlns:a16="http://schemas.microsoft.com/office/drawing/2014/main" val="3640603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0747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- 2021-09-15 16:00:15</a:t>
                      </a:r>
                      <a:r>
                        <a:rPr kumimoji="0" lang="en-US" sz="1000" b="0" i="0" u="none" strike="noStrike" kern="1200" cap="none" spc="0" normalizeH="0" baseline="0" noProof="0">
                          <a:ln>
                            <a:noFill/>
                          </a:ln>
                          <a:solidFill>
                            <a:prstClr val="black"/>
                          </a:solidFill>
                          <a:effectLst/>
                          <a:uLnTx/>
                          <a:uFillTx/>
                          <a:latin typeface="+mn-lt"/>
                          <a:ea typeface="+mn-ea"/>
                          <a:cs typeface="+mn-cs"/>
                        </a:rPr>
                        <a:t>
 GILERA AC4 🙌 Disponible en nuestros concesionarios oficiales #Gilera 💪 No te la pierdas!!!⁣
⁣
☑️ Tablero Digital⁣
☑️ Iluminación FULL LED⁣
☑️ Freno de disco (delantero y trasero)⁣
☑️ Escape de acero inoxidable de diseño retro⁣
⁣
Te invitamos a conocer más en 💻 www.gilera.com.ar⁣
⁣
#GileraMotors #nuevo #retro #historia #Gilera #Gilera #GileraArgentina #InfinitosCaminosTeEsperan #motos #0km #LaMarcadeSiempre #caferacer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4540530"/>
                  </a:ext>
                </a:extLst>
              </a:tr>
            </a:tbl>
          </a:graphicData>
        </a:graphic>
      </p:graphicFrame>
      <p:sp>
        <p:nvSpPr>
          <p:cNvPr id="4" name="Text Placeholder 3">
            <a:extLst>
              <a:ext uri="{FF2B5EF4-FFF2-40B4-BE49-F238E27FC236}">
                <a16:creationId xmlns:a16="http://schemas.microsoft.com/office/drawing/2014/main" id="{971D2308-E0C9-4010-8CED-0B0C4A9D35CA}"/>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034879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5E1C1-355C-4283-92DD-DFBE5A8D851C}"/>
              </a:ext>
            </a:extLst>
          </p:cNvPr>
          <p:cNvSpPr>
            <a:spLocks noGrp="1"/>
          </p:cNvSpPr>
          <p:nvPr>
            <p:ph type="title"/>
          </p:nvPr>
        </p:nvSpPr>
        <p:spPr/>
        <p:txBody>
          <a:bodyPr/>
          <a:lstStyle/>
          <a:p>
            <a:r>
              <a:rPr lang="en-US"/>
              <a:t>Instagram Posts Table | Motomel - 10 of 20</a:t>
            </a:r>
          </a:p>
        </p:txBody>
      </p:sp>
      <p:graphicFrame>
        <p:nvGraphicFramePr>
          <p:cNvPr id="5" name="Table Placeholder 4">
            <a:extLst>
              <a:ext uri="{FF2B5EF4-FFF2-40B4-BE49-F238E27FC236}">
                <a16:creationId xmlns:a16="http://schemas.microsoft.com/office/drawing/2014/main" id="{3F82C69A-24CF-4BD6-B2F5-17138132FCC7}"/>
              </a:ext>
            </a:extLst>
          </p:cNvPr>
          <p:cNvGraphicFramePr>
            <a:graphicFrameLocks noGrp="1"/>
          </p:cNvGraphicFramePr>
          <p:nvPr>
            <p:ph type="tbl" sz="quarter" idx="13"/>
            <p:extLst>
              <p:ext uri="{D42A27DB-BD31-4B8C-83A1-F6EECF244321}">
                <p14:modId xmlns:p14="http://schemas.microsoft.com/office/powerpoint/2010/main" val="2945324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33927001"/>
                    </a:ext>
                  </a:extLst>
                </a:gridCol>
                <a:gridCol w="987552">
                  <a:extLst>
                    <a:ext uri="{9D8B030D-6E8A-4147-A177-3AD203B41FA5}">
                      <a16:colId xmlns:a16="http://schemas.microsoft.com/office/drawing/2014/main" val="1303880650"/>
                    </a:ext>
                  </a:extLst>
                </a:gridCol>
                <a:gridCol w="987552">
                  <a:extLst>
                    <a:ext uri="{9D8B030D-6E8A-4147-A177-3AD203B41FA5}">
                      <a16:colId xmlns:a16="http://schemas.microsoft.com/office/drawing/2014/main" val="2176125150"/>
                    </a:ext>
                  </a:extLst>
                </a:gridCol>
                <a:gridCol w="987552">
                  <a:extLst>
                    <a:ext uri="{9D8B030D-6E8A-4147-A177-3AD203B41FA5}">
                      <a16:colId xmlns:a16="http://schemas.microsoft.com/office/drawing/2014/main" val="148997902"/>
                    </a:ext>
                  </a:extLst>
                </a:gridCol>
                <a:gridCol w="987552">
                  <a:extLst>
                    <a:ext uri="{9D8B030D-6E8A-4147-A177-3AD203B41FA5}">
                      <a16:colId xmlns:a16="http://schemas.microsoft.com/office/drawing/2014/main" val="1187682869"/>
                    </a:ext>
                  </a:extLst>
                </a:gridCol>
                <a:gridCol w="987552">
                  <a:extLst>
                    <a:ext uri="{9D8B030D-6E8A-4147-A177-3AD203B41FA5}">
                      <a16:colId xmlns:a16="http://schemas.microsoft.com/office/drawing/2014/main" val="1465369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370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- 2021-09-01 16:00:35</a:t>
                      </a:r>
                      <a:r>
                        <a:rPr kumimoji="0" lang="en-US" sz="1000" b="0" i="0" u="none" strike="noStrike" kern="1200" cap="none" spc="0" normalizeH="0" baseline="0" noProof="0">
                          <a:ln>
                            <a:noFill/>
                          </a:ln>
                          <a:solidFill>
                            <a:prstClr val="black"/>
                          </a:solidFill>
                          <a:effectLst/>
                          <a:uLnTx/>
                          <a:uFillTx/>
                          <a:latin typeface="+mn-lt"/>
                          <a:ea typeface="+mn-ea"/>
                          <a:cs typeface="+mn-cs"/>
                        </a:rPr>
                        <a:t>
 Conocé la Smash x125 💣💥 un clásico de #Gilera⁣
♦  Motor 4 tiempos⁣
♦ Frenos a disco delantero⁣
♦ Motor Monocilíndrico⁣
♦ Encendido electrónico y patada⁣
⁣
Descubrí más en 💻 www.gilera.com.ar⁣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49892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- 2021-09-16 19:40:15</a:t>
                      </a:r>
                      <a:r>
                        <a:rPr kumimoji="0" lang="es-ES" sz="1000" b="0" i="0" u="none" strike="noStrike" kern="1200" cap="none" spc="0" normalizeH="0" baseline="0" noProof="0">
                          <a:ln>
                            <a:noFill/>
                          </a:ln>
                          <a:solidFill>
                            <a:prstClr val="black"/>
                          </a:solidFill>
                          <a:effectLst/>
                          <a:uLnTx/>
                          <a:uFillTx/>
                          <a:latin typeface="+mn-lt"/>
                          <a:ea typeface="+mn-ea"/>
                          <a:cs typeface="+mn-cs"/>
                        </a:rPr>
                        <a:t>
 Mati Suarez #jugadormotomeldelmes  de Julio, con su #bicimotomel. 
.
motomelbicicletas 
.
Gracias a todos por votar!! 
Gracias Crack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2746809"/>
                  </a:ext>
                </a:extLst>
              </a:tr>
            </a:tbl>
          </a:graphicData>
        </a:graphic>
      </p:graphicFrame>
      <p:sp>
        <p:nvSpPr>
          <p:cNvPr id="4" name="Text Placeholder 3">
            <a:extLst>
              <a:ext uri="{FF2B5EF4-FFF2-40B4-BE49-F238E27FC236}">
                <a16:creationId xmlns:a16="http://schemas.microsoft.com/office/drawing/2014/main" id="{4F998987-EE17-4EFC-8E3B-B3189847D9EF}"/>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441826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D2C2E-F80E-4E23-A571-D21C60682AD8}"/>
              </a:ext>
            </a:extLst>
          </p:cNvPr>
          <p:cNvSpPr>
            <a:spLocks noGrp="1"/>
          </p:cNvSpPr>
          <p:nvPr>
            <p:ph type="title"/>
          </p:nvPr>
        </p:nvSpPr>
        <p:spPr/>
        <p:txBody>
          <a:bodyPr/>
          <a:lstStyle/>
          <a:p>
            <a:r>
              <a:rPr lang="en-US"/>
              <a:t>Instagram Posts Table | Motomel - 11 of 20</a:t>
            </a:r>
          </a:p>
        </p:txBody>
      </p:sp>
      <p:graphicFrame>
        <p:nvGraphicFramePr>
          <p:cNvPr id="5" name="Table Placeholder 4">
            <a:extLst>
              <a:ext uri="{FF2B5EF4-FFF2-40B4-BE49-F238E27FC236}">
                <a16:creationId xmlns:a16="http://schemas.microsoft.com/office/drawing/2014/main" id="{03F8DB97-44E1-436D-BE25-97A66F5EA27A}"/>
              </a:ext>
            </a:extLst>
          </p:cNvPr>
          <p:cNvGraphicFramePr>
            <a:graphicFrameLocks noGrp="1"/>
          </p:cNvGraphicFramePr>
          <p:nvPr>
            <p:ph type="tbl" sz="quarter" idx="13"/>
            <p:extLst>
              <p:ext uri="{D42A27DB-BD31-4B8C-83A1-F6EECF244321}">
                <p14:modId xmlns:p14="http://schemas.microsoft.com/office/powerpoint/2010/main" val="2279009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08644746"/>
                    </a:ext>
                  </a:extLst>
                </a:gridCol>
                <a:gridCol w="987552">
                  <a:extLst>
                    <a:ext uri="{9D8B030D-6E8A-4147-A177-3AD203B41FA5}">
                      <a16:colId xmlns:a16="http://schemas.microsoft.com/office/drawing/2014/main" val="3874998931"/>
                    </a:ext>
                  </a:extLst>
                </a:gridCol>
                <a:gridCol w="987552">
                  <a:extLst>
                    <a:ext uri="{9D8B030D-6E8A-4147-A177-3AD203B41FA5}">
                      <a16:colId xmlns:a16="http://schemas.microsoft.com/office/drawing/2014/main" val="861309771"/>
                    </a:ext>
                  </a:extLst>
                </a:gridCol>
                <a:gridCol w="987552">
                  <a:extLst>
                    <a:ext uri="{9D8B030D-6E8A-4147-A177-3AD203B41FA5}">
                      <a16:colId xmlns:a16="http://schemas.microsoft.com/office/drawing/2014/main" val="4223271487"/>
                    </a:ext>
                  </a:extLst>
                </a:gridCol>
                <a:gridCol w="987552">
                  <a:extLst>
                    <a:ext uri="{9D8B030D-6E8A-4147-A177-3AD203B41FA5}">
                      <a16:colId xmlns:a16="http://schemas.microsoft.com/office/drawing/2014/main" val="2751996185"/>
                    </a:ext>
                  </a:extLst>
                </a:gridCol>
                <a:gridCol w="987552">
                  <a:extLst>
                    <a:ext uri="{9D8B030D-6E8A-4147-A177-3AD203B41FA5}">
                      <a16:colId xmlns:a16="http://schemas.microsoft.com/office/drawing/2014/main" val="1761238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028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- 2021-09-13 16:00:12</a:t>
                      </a:r>
                      <a:r>
                        <a:rPr kumimoji="0" lang="en-US" sz="1000" b="0" i="0" u="none" strike="noStrike" kern="1200" cap="none" spc="0" normalizeH="0" baseline="0" noProof="0">
                          <a:ln>
                            <a:noFill/>
                          </a:ln>
                          <a:solidFill>
                            <a:prstClr val="black"/>
                          </a:solidFill>
                          <a:effectLst/>
                          <a:uLnTx/>
                          <a:uFillTx/>
                          <a:latin typeface="+mn-lt"/>
                          <a:ea typeface="+mn-ea"/>
                          <a:cs typeface="+mn-cs"/>
                        </a:rPr>
                        <a:t>
 Todavía no conocés la Nueva AC1?💥🔥 Enamorate de su espíritu clásico! 🙌😎⁣
⁣
◼ Motor 4 tiempos, refrigerado por aire⁣
◼ Transmisión 5 marchas⁣
◼ Potencia 11.4 hp / 8000 rpm⁣
◼ Freno Delantero de disco⁣
◼ Encendido Eléctrico y patada⁣
⁣
Más info en: 💻 https://gilera.com.ar/modelo/ac1-1⁣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35607319"/>
                  </a:ext>
                </a:extLst>
              </a:tr>
            </a:tbl>
          </a:graphicData>
        </a:graphic>
      </p:graphicFrame>
      <p:sp>
        <p:nvSpPr>
          <p:cNvPr id="4" name="Text Placeholder 3">
            <a:extLst>
              <a:ext uri="{FF2B5EF4-FFF2-40B4-BE49-F238E27FC236}">
                <a16:creationId xmlns:a16="http://schemas.microsoft.com/office/drawing/2014/main" id="{FEFE0019-5A85-4928-BBCB-37FF9907E18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739956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85BB7-45A1-43CB-A8B5-2C134E1895D6}"/>
              </a:ext>
            </a:extLst>
          </p:cNvPr>
          <p:cNvSpPr>
            <a:spLocks noGrp="1"/>
          </p:cNvSpPr>
          <p:nvPr>
            <p:ph type="title"/>
          </p:nvPr>
        </p:nvSpPr>
        <p:spPr/>
        <p:txBody>
          <a:bodyPr/>
          <a:lstStyle/>
          <a:p>
            <a:r>
              <a:rPr lang="en-US"/>
              <a:t>Instagram Posts Table | Motomel - 12 of 20</a:t>
            </a:r>
          </a:p>
        </p:txBody>
      </p:sp>
      <p:graphicFrame>
        <p:nvGraphicFramePr>
          <p:cNvPr id="5" name="Table Placeholder 4">
            <a:extLst>
              <a:ext uri="{FF2B5EF4-FFF2-40B4-BE49-F238E27FC236}">
                <a16:creationId xmlns:a16="http://schemas.microsoft.com/office/drawing/2014/main" id="{8E73A0FD-74C1-40CD-9341-FD3B52C721A8}"/>
              </a:ext>
            </a:extLst>
          </p:cNvPr>
          <p:cNvGraphicFramePr>
            <a:graphicFrameLocks noGrp="1"/>
          </p:cNvGraphicFramePr>
          <p:nvPr>
            <p:ph type="tbl" sz="quarter" idx="13"/>
            <p:extLst>
              <p:ext uri="{D42A27DB-BD31-4B8C-83A1-F6EECF244321}">
                <p14:modId xmlns:p14="http://schemas.microsoft.com/office/powerpoint/2010/main" val="2481937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22179915"/>
                    </a:ext>
                  </a:extLst>
                </a:gridCol>
                <a:gridCol w="987552">
                  <a:extLst>
                    <a:ext uri="{9D8B030D-6E8A-4147-A177-3AD203B41FA5}">
                      <a16:colId xmlns:a16="http://schemas.microsoft.com/office/drawing/2014/main" val="3557878377"/>
                    </a:ext>
                  </a:extLst>
                </a:gridCol>
                <a:gridCol w="987552">
                  <a:extLst>
                    <a:ext uri="{9D8B030D-6E8A-4147-A177-3AD203B41FA5}">
                      <a16:colId xmlns:a16="http://schemas.microsoft.com/office/drawing/2014/main" val="2821815799"/>
                    </a:ext>
                  </a:extLst>
                </a:gridCol>
                <a:gridCol w="987552">
                  <a:extLst>
                    <a:ext uri="{9D8B030D-6E8A-4147-A177-3AD203B41FA5}">
                      <a16:colId xmlns:a16="http://schemas.microsoft.com/office/drawing/2014/main" val="4202838522"/>
                    </a:ext>
                  </a:extLst>
                </a:gridCol>
                <a:gridCol w="987552">
                  <a:extLst>
                    <a:ext uri="{9D8B030D-6E8A-4147-A177-3AD203B41FA5}">
                      <a16:colId xmlns:a16="http://schemas.microsoft.com/office/drawing/2014/main" val="270066484"/>
                    </a:ext>
                  </a:extLst>
                </a:gridCol>
                <a:gridCol w="987552">
                  <a:extLst>
                    <a:ext uri="{9D8B030D-6E8A-4147-A177-3AD203B41FA5}">
                      <a16:colId xmlns:a16="http://schemas.microsoft.com/office/drawing/2014/main" val="1129952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145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- 2021-09-02 17:00:26</a:t>
                      </a:r>
                      <a:r>
                        <a:rPr kumimoji="0" lang="en-US" sz="1000" b="0" i="0" u="none" strike="noStrike" kern="1200" cap="none" spc="0" normalizeH="0" baseline="0" noProof="0">
                          <a:ln>
                            <a:noFill/>
                          </a:ln>
                          <a:solidFill>
                            <a:prstClr val="black"/>
                          </a:solidFill>
                          <a:effectLst/>
                          <a:uLnTx/>
                          <a:uFillTx/>
                          <a:latin typeface="+mn-lt"/>
                          <a:ea typeface="+mn-ea"/>
                          <a:cs typeface="+mn-cs"/>
                        </a:rPr>
                        <a:t>
 Redescubrí la Sapucai 150.😎⁣
⁣
🏍Diseño vintage y todo lo que necesitas para moverte en tu día a día con estilo.⁣
⁣
Un clásico que no pasa de moda.⁣
⁣
✅48 cuotas sin interés con BNA💳⁣
⁣
#Zanella #Sapucai150F⁣
#Street #Elencanntodeloclásico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2970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- 2021-09-02 16:30:40</a:t>
                      </a:r>
                      <a:r>
                        <a:rPr kumimoji="0" lang="es-ES" sz="1000" b="0" i="0" u="none" strike="noStrike" kern="1200" cap="none" spc="0" normalizeH="0" baseline="0" noProof="0">
                          <a:ln>
                            <a:noFill/>
                          </a:ln>
                          <a:solidFill>
                            <a:prstClr val="black"/>
                          </a:solidFill>
                          <a:effectLst/>
                          <a:uLnTx/>
                          <a:uFillTx/>
                          <a:latin typeface="+mn-lt"/>
                          <a:ea typeface="+mn-ea"/>
                          <a:cs typeface="+mn-cs"/>
                        </a:rPr>
                        <a:t>
 La #Skua125Xtreme te lleva a todos lados hasta por los caminos más difíciles.
Conoce todos sus colores. ¿Vos con cuál te quedas?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12025330"/>
                  </a:ext>
                </a:extLst>
              </a:tr>
            </a:tbl>
          </a:graphicData>
        </a:graphic>
      </p:graphicFrame>
      <p:sp>
        <p:nvSpPr>
          <p:cNvPr id="4" name="Text Placeholder 3">
            <a:extLst>
              <a:ext uri="{FF2B5EF4-FFF2-40B4-BE49-F238E27FC236}">
                <a16:creationId xmlns:a16="http://schemas.microsoft.com/office/drawing/2014/main" id="{DCBBAE32-DA0C-4960-AB6F-7CEBD9E0252A}"/>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934110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D79FE-91A8-4303-95D6-5DE0EEF47B65}"/>
              </a:ext>
            </a:extLst>
          </p:cNvPr>
          <p:cNvSpPr>
            <a:spLocks noGrp="1"/>
          </p:cNvSpPr>
          <p:nvPr>
            <p:ph type="title"/>
          </p:nvPr>
        </p:nvSpPr>
        <p:spPr/>
        <p:txBody>
          <a:bodyPr/>
          <a:lstStyle/>
          <a:p>
            <a:r>
              <a:rPr lang="en-US"/>
              <a:t>Instagram Posts Table | Motomel - 13 of 20</a:t>
            </a:r>
          </a:p>
        </p:txBody>
      </p:sp>
      <p:graphicFrame>
        <p:nvGraphicFramePr>
          <p:cNvPr id="5" name="Table Placeholder 4">
            <a:extLst>
              <a:ext uri="{FF2B5EF4-FFF2-40B4-BE49-F238E27FC236}">
                <a16:creationId xmlns:a16="http://schemas.microsoft.com/office/drawing/2014/main" id="{E5013808-7CE2-4FE3-B6B6-39ACBEE5F3E0}"/>
              </a:ext>
            </a:extLst>
          </p:cNvPr>
          <p:cNvGraphicFramePr>
            <a:graphicFrameLocks noGrp="1"/>
          </p:cNvGraphicFramePr>
          <p:nvPr>
            <p:ph type="tbl" sz="quarter" idx="13"/>
            <p:extLst>
              <p:ext uri="{D42A27DB-BD31-4B8C-83A1-F6EECF244321}">
                <p14:modId xmlns:p14="http://schemas.microsoft.com/office/powerpoint/2010/main" val="1932119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69080434"/>
                    </a:ext>
                  </a:extLst>
                </a:gridCol>
                <a:gridCol w="987552">
                  <a:extLst>
                    <a:ext uri="{9D8B030D-6E8A-4147-A177-3AD203B41FA5}">
                      <a16:colId xmlns:a16="http://schemas.microsoft.com/office/drawing/2014/main" val="605180491"/>
                    </a:ext>
                  </a:extLst>
                </a:gridCol>
                <a:gridCol w="987552">
                  <a:extLst>
                    <a:ext uri="{9D8B030D-6E8A-4147-A177-3AD203B41FA5}">
                      <a16:colId xmlns:a16="http://schemas.microsoft.com/office/drawing/2014/main" val="3753267240"/>
                    </a:ext>
                  </a:extLst>
                </a:gridCol>
                <a:gridCol w="987552">
                  <a:extLst>
                    <a:ext uri="{9D8B030D-6E8A-4147-A177-3AD203B41FA5}">
                      <a16:colId xmlns:a16="http://schemas.microsoft.com/office/drawing/2014/main" val="379372719"/>
                    </a:ext>
                  </a:extLst>
                </a:gridCol>
                <a:gridCol w="987552">
                  <a:extLst>
                    <a:ext uri="{9D8B030D-6E8A-4147-A177-3AD203B41FA5}">
                      <a16:colId xmlns:a16="http://schemas.microsoft.com/office/drawing/2014/main" val="2889988901"/>
                    </a:ext>
                  </a:extLst>
                </a:gridCol>
                <a:gridCol w="987552">
                  <a:extLst>
                    <a:ext uri="{9D8B030D-6E8A-4147-A177-3AD203B41FA5}">
                      <a16:colId xmlns:a16="http://schemas.microsoft.com/office/drawing/2014/main" val="755089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425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- 2021-08-19 18:00:29</a:t>
                      </a:r>
                      <a:r>
                        <a:rPr kumimoji="0" lang="es-ES" sz="1000" b="0" i="0" u="none" strike="noStrike" kern="1200" cap="none" spc="0" normalizeH="0" baseline="0" noProof="0">
                          <a:ln>
                            <a:noFill/>
                          </a:ln>
                          <a:solidFill>
                            <a:prstClr val="black"/>
                          </a:solidFill>
                          <a:effectLst/>
                          <a:uLnTx/>
                          <a:uFillTx/>
                          <a:latin typeface="+mn-lt"/>
                          <a:ea typeface="+mn-ea"/>
                          <a:cs typeface="+mn-cs"/>
                        </a:rPr>
                        <a:t>
 Con la #RZ650, cada curva que tomes va a ser una emoción en sí misma 💫⁣
⁣
💥EDICIÓN LÍMITADA 💥⁣
⁣
¡Conseguila YA!⁣
⁣
#Zanella #CFMoto #RZ #RZ650 #ExperienceMoreTogether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6585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- 2021-08-30 18:28:05</a:t>
                      </a:r>
                      <a:r>
                        <a:rPr kumimoji="0" lang="es-ES" sz="1000" b="0" i="0" u="none" strike="noStrike" kern="1200" cap="none" spc="0" normalizeH="0" baseline="0" noProof="0">
                          <a:ln>
                            <a:noFill/>
                          </a:ln>
                          <a:solidFill>
                            <a:prstClr val="black"/>
                          </a:solidFill>
                          <a:effectLst/>
                          <a:uLnTx/>
                          <a:uFillTx/>
                          <a:latin typeface="+mn-lt"/>
                          <a:ea typeface="+mn-ea"/>
                          <a:cs typeface="+mn-cs"/>
                        </a:rPr>
                        <a:t>
 La #S2 es una gran opción para moverte por la ciudad con agilidad. Movete en forma rápida, económica y segura.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1299824"/>
                  </a:ext>
                </a:extLst>
              </a:tr>
            </a:tbl>
          </a:graphicData>
        </a:graphic>
      </p:graphicFrame>
      <p:sp>
        <p:nvSpPr>
          <p:cNvPr id="4" name="Text Placeholder 3">
            <a:extLst>
              <a:ext uri="{FF2B5EF4-FFF2-40B4-BE49-F238E27FC236}">
                <a16:creationId xmlns:a16="http://schemas.microsoft.com/office/drawing/2014/main" id="{F4DB0E69-85C9-4F65-8FD7-B033DBC32D0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783504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A7D01-4F75-44AB-B179-5818A2125D1B}"/>
              </a:ext>
            </a:extLst>
          </p:cNvPr>
          <p:cNvSpPr>
            <a:spLocks noGrp="1"/>
          </p:cNvSpPr>
          <p:nvPr>
            <p:ph type="title"/>
          </p:nvPr>
        </p:nvSpPr>
        <p:spPr/>
        <p:txBody>
          <a:bodyPr/>
          <a:lstStyle/>
          <a:p>
            <a:r>
              <a:rPr lang="en-US"/>
              <a:t>Instagram Posts Table | Motomel - 14 of 20</a:t>
            </a:r>
          </a:p>
        </p:txBody>
      </p:sp>
      <p:graphicFrame>
        <p:nvGraphicFramePr>
          <p:cNvPr id="5" name="Table Placeholder 4">
            <a:extLst>
              <a:ext uri="{FF2B5EF4-FFF2-40B4-BE49-F238E27FC236}">
                <a16:creationId xmlns:a16="http://schemas.microsoft.com/office/drawing/2014/main" id="{60DA5B7C-A8F4-429D-9464-55E6FCB232A6}"/>
              </a:ext>
            </a:extLst>
          </p:cNvPr>
          <p:cNvGraphicFramePr>
            <a:graphicFrameLocks noGrp="1"/>
          </p:cNvGraphicFramePr>
          <p:nvPr>
            <p:ph type="tbl" sz="quarter" idx="13"/>
            <p:extLst>
              <p:ext uri="{D42A27DB-BD31-4B8C-83A1-F6EECF244321}">
                <p14:modId xmlns:p14="http://schemas.microsoft.com/office/powerpoint/2010/main" val="3498826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52880900"/>
                    </a:ext>
                  </a:extLst>
                </a:gridCol>
                <a:gridCol w="987552">
                  <a:extLst>
                    <a:ext uri="{9D8B030D-6E8A-4147-A177-3AD203B41FA5}">
                      <a16:colId xmlns:a16="http://schemas.microsoft.com/office/drawing/2014/main" val="1885335542"/>
                    </a:ext>
                  </a:extLst>
                </a:gridCol>
                <a:gridCol w="987552">
                  <a:extLst>
                    <a:ext uri="{9D8B030D-6E8A-4147-A177-3AD203B41FA5}">
                      <a16:colId xmlns:a16="http://schemas.microsoft.com/office/drawing/2014/main" val="1116597111"/>
                    </a:ext>
                  </a:extLst>
                </a:gridCol>
                <a:gridCol w="987552">
                  <a:extLst>
                    <a:ext uri="{9D8B030D-6E8A-4147-A177-3AD203B41FA5}">
                      <a16:colId xmlns:a16="http://schemas.microsoft.com/office/drawing/2014/main" val="226763683"/>
                    </a:ext>
                  </a:extLst>
                </a:gridCol>
                <a:gridCol w="987552">
                  <a:extLst>
                    <a:ext uri="{9D8B030D-6E8A-4147-A177-3AD203B41FA5}">
                      <a16:colId xmlns:a16="http://schemas.microsoft.com/office/drawing/2014/main" val="3094813618"/>
                    </a:ext>
                  </a:extLst>
                </a:gridCol>
                <a:gridCol w="987552">
                  <a:extLst>
                    <a:ext uri="{9D8B030D-6E8A-4147-A177-3AD203B41FA5}">
                      <a16:colId xmlns:a16="http://schemas.microsoft.com/office/drawing/2014/main" val="2192983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20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- 2021-08-27 17:00:24</a:t>
                      </a:r>
                      <a:r>
                        <a:rPr kumimoji="0" lang="es-ES" sz="1000" b="0" i="0" u="none" strike="noStrike" kern="1200" cap="none" spc="0" normalizeH="0" baseline="0" noProof="0">
                          <a:ln>
                            <a:noFill/>
                          </a:ln>
                          <a:solidFill>
                            <a:prstClr val="black"/>
                          </a:solidFill>
                          <a:effectLst/>
                          <a:uLnTx/>
                          <a:uFillTx/>
                          <a:latin typeface="+mn-lt"/>
                          <a:ea typeface="+mn-ea"/>
                          <a:cs typeface="+mn-cs"/>
                        </a:rPr>
                        <a:t>
 Encontrá la on-off que estás necesitando. ⁣
⁣
⁣
La #Skua 150 V6 mantiene a su vez la confiabilidad y calidad de su motor y componentes. Perfecta para el uso off road y urbano.⁣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4848898"/>
                  </a:ext>
                </a:extLst>
              </a:tr>
            </a:tbl>
          </a:graphicData>
        </a:graphic>
      </p:graphicFrame>
      <p:sp>
        <p:nvSpPr>
          <p:cNvPr id="4" name="Text Placeholder 3">
            <a:extLst>
              <a:ext uri="{FF2B5EF4-FFF2-40B4-BE49-F238E27FC236}">
                <a16:creationId xmlns:a16="http://schemas.microsoft.com/office/drawing/2014/main" id="{92C776EF-51F3-4680-B5FA-56A529FA0016}"/>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167968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82090-D5A6-49D1-97C1-D1CBB39BB03C}"/>
              </a:ext>
            </a:extLst>
          </p:cNvPr>
          <p:cNvSpPr>
            <a:spLocks noGrp="1"/>
          </p:cNvSpPr>
          <p:nvPr>
            <p:ph type="title"/>
          </p:nvPr>
        </p:nvSpPr>
        <p:spPr/>
        <p:txBody>
          <a:bodyPr/>
          <a:lstStyle/>
          <a:p>
            <a:r>
              <a:rPr lang="en-US"/>
              <a:t>Instagram Posts Table | Motomel - 15 of 20</a:t>
            </a:r>
          </a:p>
        </p:txBody>
      </p:sp>
      <p:graphicFrame>
        <p:nvGraphicFramePr>
          <p:cNvPr id="5" name="Table Placeholder 4">
            <a:extLst>
              <a:ext uri="{FF2B5EF4-FFF2-40B4-BE49-F238E27FC236}">
                <a16:creationId xmlns:a16="http://schemas.microsoft.com/office/drawing/2014/main" id="{7DF72FD5-5DA8-48E3-A147-3D15BA539EA1}"/>
              </a:ext>
            </a:extLst>
          </p:cNvPr>
          <p:cNvGraphicFramePr>
            <a:graphicFrameLocks noGrp="1"/>
          </p:cNvGraphicFramePr>
          <p:nvPr>
            <p:ph type="tbl" sz="quarter" idx="13"/>
            <p:extLst>
              <p:ext uri="{D42A27DB-BD31-4B8C-83A1-F6EECF244321}">
                <p14:modId xmlns:p14="http://schemas.microsoft.com/office/powerpoint/2010/main" val="3253966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9868254"/>
                    </a:ext>
                  </a:extLst>
                </a:gridCol>
                <a:gridCol w="987552">
                  <a:extLst>
                    <a:ext uri="{9D8B030D-6E8A-4147-A177-3AD203B41FA5}">
                      <a16:colId xmlns:a16="http://schemas.microsoft.com/office/drawing/2014/main" val="1492591559"/>
                    </a:ext>
                  </a:extLst>
                </a:gridCol>
                <a:gridCol w="987552">
                  <a:extLst>
                    <a:ext uri="{9D8B030D-6E8A-4147-A177-3AD203B41FA5}">
                      <a16:colId xmlns:a16="http://schemas.microsoft.com/office/drawing/2014/main" val="2231824700"/>
                    </a:ext>
                  </a:extLst>
                </a:gridCol>
                <a:gridCol w="987552">
                  <a:extLst>
                    <a:ext uri="{9D8B030D-6E8A-4147-A177-3AD203B41FA5}">
                      <a16:colId xmlns:a16="http://schemas.microsoft.com/office/drawing/2014/main" val="662089595"/>
                    </a:ext>
                  </a:extLst>
                </a:gridCol>
                <a:gridCol w="987552">
                  <a:extLst>
                    <a:ext uri="{9D8B030D-6E8A-4147-A177-3AD203B41FA5}">
                      <a16:colId xmlns:a16="http://schemas.microsoft.com/office/drawing/2014/main" val="3885485054"/>
                    </a:ext>
                  </a:extLst>
                </a:gridCol>
                <a:gridCol w="987552">
                  <a:extLst>
                    <a:ext uri="{9D8B030D-6E8A-4147-A177-3AD203B41FA5}">
                      <a16:colId xmlns:a16="http://schemas.microsoft.com/office/drawing/2014/main" val="596541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2806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- 2021-09-03 16:00:36</a:t>
                      </a:r>
                      <a:r>
                        <a:rPr kumimoji="0" lang="en-US" sz="1000" b="0" i="0" u="none" strike="noStrike" kern="1200" cap="none" spc="0" normalizeH="0" baseline="0" noProof="0">
                          <a:ln>
                            <a:noFill/>
                          </a:ln>
                          <a:solidFill>
                            <a:prstClr val="black"/>
                          </a:solidFill>
                          <a:effectLst/>
                          <a:uLnTx/>
                          <a:uFillTx/>
                          <a:latin typeface="+mn-lt"/>
                          <a:ea typeface="+mn-ea"/>
                          <a:cs typeface="+mn-cs"/>
                        </a:rPr>
                        <a:t>
 Gilera AC4. Dejate deslumbrar por su diseño retro, la especial atención a la calidad, detalles y tecnología.💥⁣⁣
⁣⁣
🏁 Motor 223cc⁣⁣
🏁 Potencia 17.7hp a 8500rpm⁣⁣
🏁 Frenos  de Disco Delantero y Trasero⁣⁣
🏁 Neumáticos Delantero 100/80/17 - Trasero 130/70/17⁣⁣
🏁 Encendido Electrónico⁣⁣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03574908"/>
                  </a:ext>
                </a:extLst>
              </a:tr>
            </a:tbl>
          </a:graphicData>
        </a:graphic>
      </p:graphicFrame>
      <p:sp>
        <p:nvSpPr>
          <p:cNvPr id="4" name="Text Placeholder 3">
            <a:extLst>
              <a:ext uri="{FF2B5EF4-FFF2-40B4-BE49-F238E27FC236}">
                <a16:creationId xmlns:a16="http://schemas.microsoft.com/office/drawing/2014/main" id="{7199E63F-B369-4293-9640-BA7A7E5C665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572295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533B4-9CDF-47F8-A37D-5C50C512F5B8}"/>
              </a:ext>
            </a:extLst>
          </p:cNvPr>
          <p:cNvSpPr>
            <a:spLocks noGrp="1"/>
          </p:cNvSpPr>
          <p:nvPr>
            <p:ph type="title"/>
          </p:nvPr>
        </p:nvSpPr>
        <p:spPr/>
        <p:txBody>
          <a:bodyPr/>
          <a:lstStyle/>
          <a:p>
            <a:r>
              <a:rPr lang="en-US"/>
              <a:t>Instagram Posts Table | Motomel - 16 of 20</a:t>
            </a:r>
          </a:p>
        </p:txBody>
      </p:sp>
      <p:graphicFrame>
        <p:nvGraphicFramePr>
          <p:cNvPr id="5" name="Table Placeholder 4">
            <a:extLst>
              <a:ext uri="{FF2B5EF4-FFF2-40B4-BE49-F238E27FC236}">
                <a16:creationId xmlns:a16="http://schemas.microsoft.com/office/drawing/2014/main" id="{B209FD40-E89C-451A-87AD-F8244B97EDB8}"/>
              </a:ext>
            </a:extLst>
          </p:cNvPr>
          <p:cNvGraphicFramePr>
            <a:graphicFrameLocks noGrp="1"/>
          </p:cNvGraphicFramePr>
          <p:nvPr>
            <p:ph type="tbl" sz="quarter" idx="13"/>
            <p:extLst>
              <p:ext uri="{D42A27DB-BD31-4B8C-83A1-F6EECF244321}">
                <p14:modId xmlns:p14="http://schemas.microsoft.com/office/powerpoint/2010/main" val="1996830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06075252"/>
                    </a:ext>
                  </a:extLst>
                </a:gridCol>
                <a:gridCol w="987552">
                  <a:extLst>
                    <a:ext uri="{9D8B030D-6E8A-4147-A177-3AD203B41FA5}">
                      <a16:colId xmlns:a16="http://schemas.microsoft.com/office/drawing/2014/main" val="5259539"/>
                    </a:ext>
                  </a:extLst>
                </a:gridCol>
                <a:gridCol w="987552">
                  <a:extLst>
                    <a:ext uri="{9D8B030D-6E8A-4147-A177-3AD203B41FA5}">
                      <a16:colId xmlns:a16="http://schemas.microsoft.com/office/drawing/2014/main" val="2376922928"/>
                    </a:ext>
                  </a:extLst>
                </a:gridCol>
                <a:gridCol w="987552">
                  <a:extLst>
                    <a:ext uri="{9D8B030D-6E8A-4147-A177-3AD203B41FA5}">
                      <a16:colId xmlns:a16="http://schemas.microsoft.com/office/drawing/2014/main" val="1696813010"/>
                    </a:ext>
                  </a:extLst>
                </a:gridCol>
                <a:gridCol w="987552">
                  <a:extLst>
                    <a:ext uri="{9D8B030D-6E8A-4147-A177-3AD203B41FA5}">
                      <a16:colId xmlns:a16="http://schemas.microsoft.com/office/drawing/2014/main" val="3860428697"/>
                    </a:ext>
                  </a:extLst>
                </a:gridCol>
                <a:gridCol w="987552">
                  <a:extLst>
                    <a:ext uri="{9D8B030D-6E8A-4147-A177-3AD203B41FA5}">
                      <a16:colId xmlns:a16="http://schemas.microsoft.com/office/drawing/2014/main" val="1308832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854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- 2021-09-08 16:00:10</a:t>
                      </a:r>
                      <a:r>
                        <a:rPr kumimoji="0" lang="en-US" sz="1000" b="0" i="0" u="none" strike="noStrike" kern="1200" cap="none" spc="0" normalizeH="0" baseline="0" noProof="0">
                          <a:ln>
                            <a:noFill/>
                          </a:ln>
                          <a:solidFill>
                            <a:prstClr val="black"/>
                          </a:solidFill>
                          <a:effectLst/>
                          <a:uLnTx/>
                          <a:uFillTx/>
                          <a:latin typeface="+mn-lt"/>
                          <a:ea typeface="+mn-ea"/>
                          <a:cs typeface="+mn-cs"/>
                        </a:rPr>
                        <a:t>
 SMASH AUTOMÁTICA 😎🏁⁣
⁣
La más fácil de manejar!⁣
⁣
✅Potencia 6.6hp/8500rpm⁣
✅Transmisión Automática⁣
✅ Neumáticos Delantero 60/100-17 / Trasero 80/100-14⁣
✅ Encendido Electrónico y patada⁣
⁣
💻Conocé más en nuestra web: https://www.gilera.com.ar/modelo/smash-automatica⁣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5446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- 2021-09-12 13:01:03</a:t>
                      </a:r>
                      <a:r>
                        <a:rPr kumimoji="0" lang="es-ES" sz="1000" b="0" i="0" u="none" strike="noStrike" kern="1200" cap="none" spc="0" normalizeH="0" baseline="0" noProof="0">
                          <a:ln>
                            <a:noFill/>
                          </a:ln>
                          <a:solidFill>
                            <a:prstClr val="black"/>
                          </a:solidFill>
                          <a:effectLst/>
                          <a:uLnTx/>
                          <a:uFillTx/>
                          <a:latin typeface="+mn-lt"/>
                          <a:ea typeface="+mn-ea"/>
                          <a:cs typeface="+mn-cs"/>
                        </a:rPr>
                        <a:t>
 El diseño de la #Skua150 es ideal para todo tipo de terrenos. Movete de una manera ágil, confiable y segura, siempre de de la mano de axion_energy_oficial y castrolargentina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175362"/>
                  </a:ext>
                </a:extLst>
              </a:tr>
            </a:tbl>
          </a:graphicData>
        </a:graphic>
      </p:graphicFrame>
      <p:sp>
        <p:nvSpPr>
          <p:cNvPr id="4" name="Text Placeholder 3">
            <a:extLst>
              <a:ext uri="{FF2B5EF4-FFF2-40B4-BE49-F238E27FC236}">
                <a16:creationId xmlns:a16="http://schemas.microsoft.com/office/drawing/2014/main" id="{8B365750-71BC-4EA8-8151-AC2C1D6DB89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598669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E758F-6900-4F5C-8062-3F7558D4B669}"/>
              </a:ext>
            </a:extLst>
          </p:cNvPr>
          <p:cNvSpPr>
            <a:spLocks noGrp="1"/>
          </p:cNvSpPr>
          <p:nvPr>
            <p:ph type="title"/>
          </p:nvPr>
        </p:nvSpPr>
        <p:spPr/>
        <p:txBody>
          <a:bodyPr/>
          <a:lstStyle/>
          <a:p>
            <a:r>
              <a:rPr lang="en-US"/>
              <a:t>Instagram Posts Table | Motomel - 17 of 20</a:t>
            </a:r>
          </a:p>
        </p:txBody>
      </p:sp>
      <p:graphicFrame>
        <p:nvGraphicFramePr>
          <p:cNvPr id="5" name="Table Placeholder 4">
            <a:extLst>
              <a:ext uri="{FF2B5EF4-FFF2-40B4-BE49-F238E27FC236}">
                <a16:creationId xmlns:a16="http://schemas.microsoft.com/office/drawing/2014/main" id="{F783810D-570E-4DF4-906D-52CE6370086C}"/>
              </a:ext>
            </a:extLst>
          </p:cNvPr>
          <p:cNvGraphicFramePr>
            <a:graphicFrameLocks noGrp="1"/>
          </p:cNvGraphicFramePr>
          <p:nvPr>
            <p:ph type="tbl" sz="quarter" idx="13"/>
            <p:extLst>
              <p:ext uri="{D42A27DB-BD31-4B8C-83A1-F6EECF244321}">
                <p14:modId xmlns:p14="http://schemas.microsoft.com/office/powerpoint/2010/main" val="131952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24083361"/>
                    </a:ext>
                  </a:extLst>
                </a:gridCol>
                <a:gridCol w="987552">
                  <a:extLst>
                    <a:ext uri="{9D8B030D-6E8A-4147-A177-3AD203B41FA5}">
                      <a16:colId xmlns:a16="http://schemas.microsoft.com/office/drawing/2014/main" val="1104362709"/>
                    </a:ext>
                  </a:extLst>
                </a:gridCol>
                <a:gridCol w="987552">
                  <a:extLst>
                    <a:ext uri="{9D8B030D-6E8A-4147-A177-3AD203B41FA5}">
                      <a16:colId xmlns:a16="http://schemas.microsoft.com/office/drawing/2014/main" val="4174484897"/>
                    </a:ext>
                  </a:extLst>
                </a:gridCol>
                <a:gridCol w="987552">
                  <a:extLst>
                    <a:ext uri="{9D8B030D-6E8A-4147-A177-3AD203B41FA5}">
                      <a16:colId xmlns:a16="http://schemas.microsoft.com/office/drawing/2014/main" val="2505020620"/>
                    </a:ext>
                  </a:extLst>
                </a:gridCol>
                <a:gridCol w="987552">
                  <a:extLst>
                    <a:ext uri="{9D8B030D-6E8A-4147-A177-3AD203B41FA5}">
                      <a16:colId xmlns:a16="http://schemas.microsoft.com/office/drawing/2014/main" val="2834938142"/>
                    </a:ext>
                  </a:extLst>
                </a:gridCol>
                <a:gridCol w="987552">
                  <a:extLst>
                    <a:ext uri="{9D8B030D-6E8A-4147-A177-3AD203B41FA5}">
                      <a16:colId xmlns:a16="http://schemas.microsoft.com/office/drawing/2014/main" val="776690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214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- 2021-09-06 16:00:43</a:t>
                      </a:r>
                      <a:r>
                        <a:rPr kumimoji="0" lang="en-US" sz="1000" b="0" i="0" u="none" strike="noStrike" kern="1200" cap="none" spc="0" normalizeH="0" baseline="0" noProof="0">
                          <a:ln>
                            <a:noFill/>
                          </a:ln>
                          <a:solidFill>
                            <a:prstClr val="black"/>
                          </a:solidFill>
                          <a:effectLst/>
                          <a:uLnTx/>
                          <a:uFillTx/>
                          <a:latin typeface="+mn-lt"/>
                          <a:ea typeface="+mn-ea"/>
                          <a:cs typeface="+mn-cs"/>
                        </a:rPr>
                        <a:t>
 Gilera PICCOLA. Enamorate de cada detalle 😍⁣
⁣
✅ Tablero digital⁣
✅ Luz Led frontal⁣
✅ Frenos delanteros de disco⁣
✅ Encendido electrónico y patada.⁣
⁣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547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- 2021-08-28 13:53:20</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150 R3. 
Atractivo diseño de faros delanteros y traseros, guiños de LED, sistema de luces siempre encendidas, tablero con medidor de combustible, nuevo cubre escape y portaequipaje trasero en aluminio. 
Viajá seguro en todo tipo de camino. Con la TRIAX R3 la ruta la hacés vos.
#YaSabésADóndeIr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0070224"/>
                  </a:ext>
                </a:extLst>
              </a:tr>
            </a:tbl>
          </a:graphicData>
        </a:graphic>
      </p:graphicFrame>
      <p:sp>
        <p:nvSpPr>
          <p:cNvPr id="4" name="Text Placeholder 3">
            <a:extLst>
              <a:ext uri="{FF2B5EF4-FFF2-40B4-BE49-F238E27FC236}">
                <a16:creationId xmlns:a16="http://schemas.microsoft.com/office/drawing/2014/main" id="{A20D4B7D-0C58-4207-B405-D8A7F9D86B32}"/>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0957523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153D7-E024-4A69-8EE9-B374173DFB93}"/>
              </a:ext>
            </a:extLst>
          </p:cNvPr>
          <p:cNvSpPr>
            <a:spLocks noGrp="1"/>
          </p:cNvSpPr>
          <p:nvPr>
            <p:ph type="title"/>
          </p:nvPr>
        </p:nvSpPr>
        <p:spPr/>
        <p:txBody>
          <a:bodyPr/>
          <a:lstStyle/>
          <a:p>
            <a:r>
              <a:rPr lang="en-US"/>
              <a:t>Instagram Posts Table | Motomel - 18 of 20</a:t>
            </a:r>
          </a:p>
        </p:txBody>
      </p:sp>
      <p:graphicFrame>
        <p:nvGraphicFramePr>
          <p:cNvPr id="5" name="Table Placeholder 4">
            <a:extLst>
              <a:ext uri="{FF2B5EF4-FFF2-40B4-BE49-F238E27FC236}">
                <a16:creationId xmlns:a16="http://schemas.microsoft.com/office/drawing/2014/main" id="{39969E9E-5FB2-4C6F-AF61-A7D5F9FFC0F3}"/>
              </a:ext>
            </a:extLst>
          </p:cNvPr>
          <p:cNvGraphicFramePr>
            <a:graphicFrameLocks noGrp="1"/>
          </p:cNvGraphicFramePr>
          <p:nvPr>
            <p:ph type="tbl" sz="quarter" idx="13"/>
            <p:extLst>
              <p:ext uri="{D42A27DB-BD31-4B8C-83A1-F6EECF244321}">
                <p14:modId xmlns:p14="http://schemas.microsoft.com/office/powerpoint/2010/main" val="1349725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9006607"/>
                    </a:ext>
                  </a:extLst>
                </a:gridCol>
                <a:gridCol w="987552">
                  <a:extLst>
                    <a:ext uri="{9D8B030D-6E8A-4147-A177-3AD203B41FA5}">
                      <a16:colId xmlns:a16="http://schemas.microsoft.com/office/drawing/2014/main" val="494306888"/>
                    </a:ext>
                  </a:extLst>
                </a:gridCol>
                <a:gridCol w="987552">
                  <a:extLst>
                    <a:ext uri="{9D8B030D-6E8A-4147-A177-3AD203B41FA5}">
                      <a16:colId xmlns:a16="http://schemas.microsoft.com/office/drawing/2014/main" val="2961470318"/>
                    </a:ext>
                  </a:extLst>
                </a:gridCol>
                <a:gridCol w="987552">
                  <a:extLst>
                    <a:ext uri="{9D8B030D-6E8A-4147-A177-3AD203B41FA5}">
                      <a16:colId xmlns:a16="http://schemas.microsoft.com/office/drawing/2014/main" val="1601184562"/>
                    </a:ext>
                  </a:extLst>
                </a:gridCol>
                <a:gridCol w="987552">
                  <a:extLst>
                    <a:ext uri="{9D8B030D-6E8A-4147-A177-3AD203B41FA5}">
                      <a16:colId xmlns:a16="http://schemas.microsoft.com/office/drawing/2014/main" val="237415533"/>
                    </a:ext>
                  </a:extLst>
                </a:gridCol>
                <a:gridCol w="987552">
                  <a:extLst>
                    <a:ext uri="{9D8B030D-6E8A-4147-A177-3AD203B41FA5}">
                      <a16:colId xmlns:a16="http://schemas.microsoft.com/office/drawing/2014/main" val="3088286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452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- 2021-09-06 21:14:37</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1313"/>
                  </a:ext>
                </a:extLst>
              </a:tr>
            </a:tbl>
          </a:graphicData>
        </a:graphic>
      </p:graphicFrame>
      <p:sp>
        <p:nvSpPr>
          <p:cNvPr id="4" name="Text Placeholder 3">
            <a:extLst>
              <a:ext uri="{FF2B5EF4-FFF2-40B4-BE49-F238E27FC236}">
                <a16:creationId xmlns:a16="http://schemas.microsoft.com/office/drawing/2014/main" id="{5884DA72-399D-4382-A508-0971EA0659CE}"/>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671633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A3173-2E85-4D4E-8560-7DD61E51530A}"/>
              </a:ext>
            </a:extLst>
          </p:cNvPr>
          <p:cNvSpPr>
            <a:spLocks noGrp="1"/>
          </p:cNvSpPr>
          <p:nvPr>
            <p:ph type="title"/>
          </p:nvPr>
        </p:nvSpPr>
        <p:spPr/>
        <p:txBody>
          <a:bodyPr/>
          <a:lstStyle/>
          <a:p>
            <a:r>
              <a:rPr lang="en-US"/>
              <a:t>Instagram Posts Table | Motomel - 19 of 20</a:t>
            </a:r>
          </a:p>
        </p:txBody>
      </p:sp>
      <p:graphicFrame>
        <p:nvGraphicFramePr>
          <p:cNvPr id="5" name="Table Placeholder 4">
            <a:extLst>
              <a:ext uri="{FF2B5EF4-FFF2-40B4-BE49-F238E27FC236}">
                <a16:creationId xmlns:a16="http://schemas.microsoft.com/office/drawing/2014/main" id="{C225E220-ED8A-460B-B058-2E6429BA6399}"/>
              </a:ext>
            </a:extLst>
          </p:cNvPr>
          <p:cNvGraphicFramePr>
            <a:graphicFrameLocks noGrp="1"/>
          </p:cNvGraphicFramePr>
          <p:nvPr>
            <p:ph type="tbl" sz="quarter" idx="13"/>
            <p:extLst>
              <p:ext uri="{D42A27DB-BD31-4B8C-83A1-F6EECF244321}">
                <p14:modId xmlns:p14="http://schemas.microsoft.com/office/powerpoint/2010/main" val="2436519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83734905"/>
                    </a:ext>
                  </a:extLst>
                </a:gridCol>
                <a:gridCol w="987552">
                  <a:extLst>
                    <a:ext uri="{9D8B030D-6E8A-4147-A177-3AD203B41FA5}">
                      <a16:colId xmlns:a16="http://schemas.microsoft.com/office/drawing/2014/main" val="4080217778"/>
                    </a:ext>
                  </a:extLst>
                </a:gridCol>
                <a:gridCol w="987552">
                  <a:extLst>
                    <a:ext uri="{9D8B030D-6E8A-4147-A177-3AD203B41FA5}">
                      <a16:colId xmlns:a16="http://schemas.microsoft.com/office/drawing/2014/main" val="534854372"/>
                    </a:ext>
                  </a:extLst>
                </a:gridCol>
                <a:gridCol w="987552">
                  <a:extLst>
                    <a:ext uri="{9D8B030D-6E8A-4147-A177-3AD203B41FA5}">
                      <a16:colId xmlns:a16="http://schemas.microsoft.com/office/drawing/2014/main" val="1047679583"/>
                    </a:ext>
                  </a:extLst>
                </a:gridCol>
                <a:gridCol w="987552">
                  <a:extLst>
                    <a:ext uri="{9D8B030D-6E8A-4147-A177-3AD203B41FA5}">
                      <a16:colId xmlns:a16="http://schemas.microsoft.com/office/drawing/2014/main" val="2921941820"/>
                    </a:ext>
                  </a:extLst>
                </a:gridCol>
                <a:gridCol w="987552">
                  <a:extLst>
                    <a:ext uri="{9D8B030D-6E8A-4147-A177-3AD203B41FA5}">
                      <a16:colId xmlns:a16="http://schemas.microsoft.com/office/drawing/2014/main" val="1674666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7224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- 2021-08-22 16:13:25</a:t>
                      </a:r>
                      <a:r>
                        <a:rPr kumimoji="0" lang="es-ES" sz="1000" b="0" i="0" u="none" strike="noStrike" kern="1200" cap="none" spc="0" normalizeH="0" baseline="0" noProof="0">
                          <a:ln>
                            <a:noFill/>
                          </a:ln>
                          <a:solidFill>
                            <a:prstClr val="black"/>
                          </a:solidFill>
                          <a:effectLst/>
                          <a:uLnTx/>
                          <a:uFillTx/>
                          <a:latin typeface="+mn-lt"/>
                          <a:ea typeface="+mn-ea"/>
                          <a:cs typeface="+mn-cs"/>
                        </a:rPr>
                        <a:t>
 La Corven Expert DOT 150 va con vos. 
Con su porta casco trasero, neumático delantero de 12’’ y amplio espacio de guardado bajo asiento.
Destacate con estilo en la ciudad.
#YaSabésADóndeIr
Tenela en 48 cuotas con tasa subsidiada.
Consultá precios y planes de financiación en el link de la bio.
#Corven #Motos #Expert150DOT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78878812"/>
                  </a:ext>
                </a:extLst>
              </a:tr>
            </a:tbl>
          </a:graphicData>
        </a:graphic>
      </p:graphicFrame>
      <p:sp>
        <p:nvSpPr>
          <p:cNvPr id="4" name="Text Placeholder 3">
            <a:extLst>
              <a:ext uri="{FF2B5EF4-FFF2-40B4-BE49-F238E27FC236}">
                <a16:creationId xmlns:a16="http://schemas.microsoft.com/office/drawing/2014/main" id="{F4E4467A-8810-45C8-9011-E7945E2B3A4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881624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D8EF2-CDA2-40B8-A5B4-7EF25365B87D}"/>
              </a:ext>
            </a:extLst>
          </p:cNvPr>
          <p:cNvSpPr>
            <a:spLocks noGrp="1"/>
          </p:cNvSpPr>
          <p:nvPr>
            <p:ph type="title"/>
          </p:nvPr>
        </p:nvSpPr>
        <p:spPr/>
        <p:txBody>
          <a:bodyPr/>
          <a:lstStyle/>
          <a:p>
            <a:r>
              <a:rPr lang="en-US"/>
              <a:t>Instagram Posts Table | Motomel - 20 of 20</a:t>
            </a:r>
          </a:p>
        </p:txBody>
      </p:sp>
      <p:graphicFrame>
        <p:nvGraphicFramePr>
          <p:cNvPr id="5" name="Table Placeholder 4">
            <a:extLst>
              <a:ext uri="{FF2B5EF4-FFF2-40B4-BE49-F238E27FC236}">
                <a16:creationId xmlns:a16="http://schemas.microsoft.com/office/drawing/2014/main" id="{69CFB8F1-D537-4A50-9CA8-28ADB4810ACC}"/>
              </a:ext>
            </a:extLst>
          </p:cNvPr>
          <p:cNvGraphicFramePr>
            <a:graphicFrameLocks noGrp="1"/>
          </p:cNvGraphicFramePr>
          <p:nvPr>
            <p:ph type="tbl" sz="quarter" idx="13"/>
            <p:extLst>
              <p:ext uri="{D42A27DB-BD31-4B8C-83A1-F6EECF244321}">
                <p14:modId xmlns:p14="http://schemas.microsoft.com/office/powerpoint/2010/main" val="1019150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08523550"/>
                    </a:ext>
                  </a:extLst>
                </a:gridCol>
                <a:gridCol w="987552">
                  <a:extLst>
                    <a:ext uri="{9D8B030D-6E8A-4147-A177-3AD203B41FA5}">
                      <a16:colId xmlns:a16="http://schemas.microsoft.com/office/drawing/2014/main" val="594326029"/>
                    </a:ext>
                  </a:extLst>
                </a:gridCol>
                <a:gridCol w="987552">
                  <a:extLst>
                    <a:ext uri="{9D8B030D-6E8A-4147-A177-3AD203B41FA5}">
                      <a16:colId xmlns:a16="http://schemas.microsoft.com/office/drawing/2014/main" val="3610952843"/>
                    </a:ext>
                  </a:extLst>
                </a:gridCol>
                <a:gridCol w="987552">
                  <a:extLst>
                    <a:ext uri="{9D8B030D-6E8A-4147-A177-3AD203B41FA5}">
                      <a16:colId xmlns:a16="http://schemas.microsoft.com/office/drawing/2014/main" val="1041940293"/>
                    </a:ext>
                  </a:extLst>
                </a:gridCol>
                <a:gridCol w="987552">
                  <a:extLst>
                    <a:ext uri="{9D8B030D-6E8A-4147-A177-3AD203B41FA5}">
                      <a16:colId xmlns:a16="http://schemas.microsoft.com/office/drawing/2014/main" val="4200267333"/>
                    </a:ext>
                  </a:extLst>
                </a:gridCol>
                <a:gridCol w="987552">
                  <a:extLst>
                    <a:ext uri="{9D8B030D-6E8A-4147-A177-3AD203B41FA5}">
                      <a16:colId xmlns:a16="http://schemas.microsoft.com/office/drawing/2014/main" val="3023888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497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- 2021-09-04 11:24:07</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4994838"/>
                  </a:ext>
                </a:extLst>
              </a:tr>
            </a:tbl>
          </a:graphicData>
        </a:graphic>
      </p:graphicFrame>
      <p:sp>
        <p:nvSpPr>
          <p:cNvPr id="4" name="Text Placeholder 3">
            <a:extLst>
              <a:ext uri="{FF2B5EF4-FFF2-40B4-BE49-F238E27FC236}">
                <a16:creationId xmlns:a16="http://schemas.microsoft.com/office/drawing/2014/main" id="{0BEA22A4-290D-4355-A790-1806830E79FB}"/>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2808721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1254</Words>
  <Application>Microsoft Office PowerPoint</Application>
  <PresentationFormat>On-screen Show (4:3)</PresentationFormat>
  <Paragraphs>517</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Reporte Instagram</vt:lpstr>
      <vt:lpstr>Instagram Key Metrics Table | Motomel</vt:lpstr>
      <vt:lpstr>Instagram Follower Distribution | Motomel</vt:lpstr>
      <vt:lpstr>Instagram Key Metrics Radar | Motomel</vt:lpstr>
      <vt:lpstr>Instagram Followers Total | Motomel</vt:lpstr>
      <vt:lpstr>Instagram Followers Change | Motomel</vt:lpstr>
      <vt:lpstr>Instagram Posts By Weekday | Motomel</vt:lpstr>
      <vt:lpstr>Instagram Followers Change Per Weekday | Motomel</vt:lpstr>
      <vt:lpstr>Instagram Posts By Hour | Motomel</vt:lpstr>
      <vt:lpstr>Instagram Interaction Rate By Weekday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2</vt:lpstr>
      <vt:lpstr>Instagram Hashtag Detection | Motomel - 2 of 2</vt:lpstr>
      <vt:lpstr>Instagram Posts Table | Motomel - 1 of 20</vt:lpstr>
      <vt:lpstr>Instagram Posts Table | Motomel - 2 of 20</vt:lpstr>
      <vt:lpstr>Instagram Posts Table | Motomel - 3 of 20</vt:lpstr>
      <vt:lpstr>Instagram Posts Table | Motomel - 4 of 20</vt:lpstr>
      <vt:lpstr>Instagram Posts Table | Motomel - 5 of 20</vt:lpstr>
      <vt:lpstr>Instagram Posts Table | Motomel - 6 of 20</vt:lpstr>
      <vt:lpstr>Instagram Posts Table | Motomel - 7 of 20</vt:lpstr>
      <vt:lpstr>Instagram Posts Table | Motomel - 8 of 20</vt:lpstr>
      <vt:lpstr>Instagram Posts Table | Motomel - 9 of 20</vt:lpstr>
      <vt:lpstr>Instagram Posts Table | Motomel - 10 of 20</vt:lpstr>
      <vt:lpstr>Instagram Posts Table | Motomel - 11 of 20</vt:lpstr>
      <vt:lpstr>Instagram Posts Table | Motomel - 12 of 20</vt:lpstr>
      <vt:lpstr>Instagram Posts Table | Motomel - 13 of 20</vt:lpstr>
      <vt:lpstr>Instagram Posts Table | Motomel - 14 of 20</vt:lpstr>
      <vt:lpstr>Instagram Posts Table | Motomel - 15 of 20</vt:lpstr>
      <vt:lpstr>Instagram Posts Table | Motomel - 16 of 20</vt:lpstr>
      <vt:lpstr>Instagram Posts Table | Motomel - 17 of 20</vt:lpstr>
      <vt:lpstr>Instagram Posts Table | Motomel - 18 of 20</vt:lpstr>
      <vt:lpstr>Instagram Posts Table | Motomel - 19 of 20</vt:lpstr>
      <vt:lpstr>Instagram Posts Table | Motomel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2021-09-19T06:58:35Z</dcterms:created>
  <dcterms:modified xsi:type="dcterms:W3CDTF">2021-09-19T06:59:38Z</dcterms:modified>
</cp:coreProperties>
</file>