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181514</c:v>
                </c:pt>
                <c:pt idx="1">
                  <c:v>85103</c:v>
                </c:pt>
                <c:pt idx="2">
                  <c:v>66265</c:v>
                </c:pt>
                <c:pt idx="3">
                  <c:v>11072</c:v>
                </c:pt>
                <c:pt idx="4">
                  <c:v>7363</c:v>
                </c:pt>
                <c:pt idx="5">
                  <c:v>5356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B-4F6A-BA67-898BECB96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6.0998000000000001</c:v>
                </c:pt>
                <c:pt idx="1">
                  <c:v>27.777799999999999</c:v>
                </c:pt>
                <c:pt idx="2">
                  <c:v>25</c:v>
                </c:pt>
                <c:pt idx="3">
                  <c:v>66.666700000000006</c:v>
                </c:pt>
                <c:pt idx="4">
                  <c:v>50</c:v>
                </c:pt>
                <c:pt idx="5">
                  <c:v>0.70989999999999998</c:v>
                </c:pt>
                <c:pt idx="6">
                  <c:v>8.3934999999999995</c:v>
                </c:pt>
                <c:pt idx="7">
                  <c:v>-9.8114000000000008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A-414E-97C7-710834EA7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2.9506999999999999</c:v>
                </c:pt>
                <c:pt idx="1">
                  <c:v>38.8889</c:v>
                </c:pt>
                <c:pt idx="2">
                  <c:v>12.5</c:v>
                </c:pt>
                <c:pt idx="3">
                  <c:v>33.333300000000001</c:v>
                </c:pt>
                <c:pt idx="4">
                  <c:v>50</c:v>
                </c:pt>
                <c:pt idx="5">
                  <c:v>0.85780000000000001</c:v>
                </c:pt>
                <c:pt idx="6">
                  <c:v>22.6678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0A-414E-97C7-710834EA7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36.506799999999998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99.9298</c:v>
                </c:pt>
                <c:pt idx="7">
                  <c:v>23.282699999999998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0A-414E-97C7-710834EA74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46.885100000000001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61.1111</c:v>
                </c:pt>
                <c:pt idx="5">
                  <c:v>13.667299999999999</c:v>
                </c:pt>
                <c:pt idx="6">
                  <c:v>5.8609</c:v>
                </c:pt>
                <c:pt idx="7">
                  <c:v>7.7977999999999996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0A-414E-97C7-710834EA74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27.777799999999999</c:v>
                </c:pt>
                <c:pt idx="2">
                  <c:v>0</c:v>
                </c:pt>
                <c:pt idx="3">
                  <c:v>0</c:v>
                </c:pt>
                <c:pt idx="4">
                  <c:v>27.777799999999999</c:v>
                </c:pt>
                <c:pt idx="5">
                  <c:v>77.395799999999994</c:v>
                </c:pt>
                <c:pt idx="6">
                  <c:v>100</c:v>
                </c:pt>
                <c:pt idx="7">
                  <c:v>1.8464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0A-414E-97C7-710834EA74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4.0564</c:v>
                </c:pt>
                <c:pt idx="1">
                  <c:v>0</c:v>
                </c:pt>
                <c:pt idx="2">
                  <c:v>50</c:v>
                </c:pt>
                <c:pt idx="3">
                  <c:v>0</c:v>
                </c:pt>
                <c:pt idx="4">
                  <c:v>22.222200000000001</c:v>
                </c:pt>
                <c:pt idx="5">
                  <c:v>1.6775</c:v>
                </c:pt>
                <c:pt idx="6">
                  <c:v>0</c:v>
                </c:pt>
                <c:pt idx="7">
                  <c:v>37.217599999999997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0A-414E-97C7-710834EA7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591072"/>
        <c:axId val="399597632"/>
      </c:radarChart>
      <c:catAx>
        <c:axId val="39959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97632"/>
        <c:crosses val="autoZero"/>
        <c:auto val="1"/>
        <c:lblAlgn val="ctr"/>
        <c:lblOffset val="100"/>
        <c:noMultiLvlLbl val="0"/>
      </c:catAx>
      <c:valAx>
        <c:axId val="3995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9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11236</c:v>
                </c:pt>
                <c:pt idx="1">
                  <c:v>11229</c:v>
                </c:pt>
                <c:pt idx="2">
                  <c:v>11223</c:v>
                </c:pt>
                <c:pt idx="3">
                  <c:v>11222</c:v>
                </c:pt>
                <c:pt idx="4">
                  <c:v>11213</c:v>
                </c:pt>
                <c:pt idx="5">
                  <c:v>11212</c:v>
                </c:pt>
                <c:pt idx="6">
                  <c:v>11198</c:v>
                </c:pt>
                <c:pt idx="7">
                  <c:v>11192</c:v>
                </c:pt>
                <c:pt idx="8">
                  <c:v>11184</c:v>
                </c:pt>
                <c:pt idx="9">
                  <c:v>11177</c:v>
                </c:pt>
                <c:pt idx="10">
                  <c:v>11169</c:v>
                </c:pt>
                <c:pt idx="11">
                  <c:v>11163</c:v>
                </c:pt>
                <c:pt idx="12">
                  <c:v>11158</c:v>
                </c:pt>
                <c:pt idx="13">
                  <c:v>11152</c:v>
                </c:pt>
                <c:pt idx="14">
                  <c:v>11145</c:v>
                </c:pt>
                <c:pt idx="15">
                  <c:v>11131</c:v>
                </c:pt>
                <c:pt idx="16">
                  <c:v>11130</c:v>
                </c:pt>
                <c:pt idx="17">
                  <c:v>11130</c:v>
                </c:pt>
                <c:pt idx="18">
                  <c:v>11127</c:v>
                </c:pt>
                <c:pt idx="19">
                  <c:v>11123</c:v>
                </c:pt>
                <c:pt idx="20">
                  <c:v>11122</c:v>
                </c:pt>
                <c:pt idx="21">
                  <c:v>11119</c:v>
                </c:pt>
                <c:pt idx="22">
                  <c:v>11119</c:v>
                </c:pt>
                <c:pt idx="23">
                  <c:v>11110</c:v>
                </c:pt>
                <c:pt idx="24">
                  <c:v>11103</c:v>
                </c:pt>
                <c:pt idx="25">
                  <c:v>11099</c:v>
                </c:pt>
                <c:pt idx="26">
                  <c:v>11095</c:v>
                </c:pt>
                <c:pt idx="27">
                  <c:v>11091</c:v>
                </c:pt>
                <c:pt idx="28">
                  <c:v>11089</c:v>
                </c:pt>
                <c:pt idx="29">
                  <c:v>11078</c:v>
                </c:pt>
                <c:pt idx="30">
                  <c:v>11076</c:v>
                </c:pt>
                <c:pt idx="31">
                  <c:v>11072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00-4EDF-88E9-4EFBD870F3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4633</c:v>
                </c:pt>
                <c:pt idx="1">
                  <c:v>4651</c:v>
                </c:pt>
                <c:pt idx="2">
                  <c:v>4653</c:v>
                </c:pt>
                <c:pt idx="3">
                  <c:v>4652</c:v>
                </c:pt>
                <c:pt idx="4">
                  <c:v>4652</c:v>
                </c:pt>
                <c:pt idx="5">
                  <c:v>4662</c:v>
                </c:pt>
                <c:pt idx="6">
                  <c:v>4665</c:v>
                </c:pt>
                <c:pt idx="7">
                  <c:v>4672</c:v>
                </c:pt>
                <c:pt idx="8">
                  <c:v>4682</c:v>
                </c:pt>
                <c:pt idx="9">
                  <c:v>4683</c:v>
                </c:pt>
                <c:pt idx="10">
                  <c:v>4688</c:v>
                </c:pt>
                <c:pt idx="11">
                  <c:v>4693</c:v>
                </c:pt>
                <c:pt idx="12">
                  <c:v>4697</c:v>
                </c:pt>
                <c:pt idx="13">
                  <c:v>4699</c:v>
                </c:pt>
                <c:pt idx="14">
                  <c:v>4703</c:v>
                </c:pt>
                <c:pt idx="15">
                  <c:v>4744</c:v>
                </c:pt>
                <c:pt idx="16">
                  <c:v>4808</c:v>
                </c:pt>
                <c:pt idx="17">
                  <c:v>4863</c:v>
                </c:pt>
                <c:pt idx="18">
                  <c:v>4881</c:v>
                </c:pt>
                <c:pt idx="19">
                  <c:v>4905</c:v>
                </c:pt>
                <c:pt idx="20">
                  <c:v>5183</c:v>
                </c:pt>
                <c:pt idx="21">
                  <c:v>5329</c:v>
                </c:pt>
                <c:pt idx="22">
                  <c:v>5367</c:v>
                </c:pt>
                <c:pt idx="23">
                  <c:v>5366</c:v>
                </c:pt>
                <c:pt idx="24">
                  <c:v>5364</c:v>
                </c:pt>
                <c:pt idx="25">
                  <c:v>5355</c:v>
                </c:pt>
                <c:pt idx="26">
                  <c:v>5359</c:v>
                </c:pt>
                <c:pt idx="27">
                  <c:v>5358</c:v>
                </c:pt>
                <c:pt idx="28">
                  <c:v>5357</c:v>
                </c:pt>
                <c:pt idx="29">
                  <c:v>5354</c:v>
                </c:pt>
                <c:pt idx="30">
                  <c:v>5356</c:v>
                </c:pt>
                <c:pt idx="31">
                  <c:v>5356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00-4EDF-88E9-4EFBD870F3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63935</c:v>
                </c:pt>
                <c:pt idx="1">
                  <c:v>63942</c:v>
                </c:pt>
                <c:pt idx="2">
                  <c:v>63942</c:v>
                </c:pt>
                <c:pt idx="3">
                  <c:v>63943</c:v>
                </c:pt>
                <c:pt idx="4">
                  <c:v>63937</c:v>
                </c:pt>
                <c:pt idx="5">
                  <c:v>63936</c:v>
                </c:pt>
                <c:pt idx="6">
                  <c:v>63927</c:v>
                </c:pt>
                <c:pt idx="7">
                  <c:v>63918</c:v>
                </c:pt>
                <c:pt idx="8">
                  <c:v>63927</c:v>
                </c:pt>
                <c:pt idx="9">
                  <c:v>63939</c:v>
                </c:pt>
                <c:pt idx="10">
                  <c:v>63965</c:v>
                </c:pt>
                <c:pt idx="11">
                  <c:v>63995</c:v>
                </c:pt>
                <c:pt idx="12">
                  <c:v>64002</c:v>
                </c:pt>
                <c:pt idx="13">
                  <c:v>64016</c:v>
                </c:pt>
                <c:pt idx="14">
                  <c:v>64020</c:v>
                </c:pt>
                <c:pt idx="15">
                  <c:v>64017</c:v>
                </c:pt>
                <c:pt idx="16">
                  <c:v>64026</c:v>
                </c:pt>
                <c:pt idx="17">
                  <c:v>64028</c:v>
                </c:pt>
                <c:pt idx="18">
                  <c:v>64028</c:v>
                </c:pt>
                <c:pt idx="19">
                  <c:v>64024</c:v>
                </c:pt>
                <c:pt idx="20">
                  <c:v>64046</c:v>
                </c:pt>
                <c:pt idx="21">
                  <c:v>64682</c:v>
                </c:pt>
                <c:pt idx="22">
                  <c:v>65135</c:v>
                </c:pt>
                <c:pt idx="23">
                  <c:v>65269</c:v>
                </c:pt>
                <c:pt idx="24">
                  <c:v>65352</c:v>
                </c:pt>
                <c:pt idx="25">
                  <c:v>65431</c:v>
                </c:pt>
                <c:pt idx="26">
                  <c:v>65513</c:v>
                </c:pt>
                <c:pt idx="27">
                  <c:v>65606</c:v>
                </c:pt>
                <c:pt idx="28">
                  <c:v>65664</c:v>
                </c:pt>
                <c:pt idx="29">
                  <c:v>65711</c:v>
                </c:pt>
                <c:pt idx="30">
                  <c:v>65739</c:v>
                </c:pt>
                <c:pt idx="31">
                  <c:v>66265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00-4EDF-88E9-4EFBD870F3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84091</c:v>
                </c:pt>
                <c:pt idx="1">
                  <c:v>84113</c:v>
                </c:pt>
                <c:pt idx="2">
                  <c:v>84119</c:v>
                </c:pt>
                <c:pt idx="3">
                  <c:v>84120</c:v>
                </c:pt>
                <c:pt idx="4">
                  <c:v>84134</c:v>
                </c:pt>
                <c:pt idx="5">
                  <c:v>84164</c:v>
                </c:pt>
                <c:pt idx="6">
                  <c:v>84227</c:v>
                </c:pt>
                <c:pt idx="7">
                  <c:v>84256</c:v>
                </c:pt>
                <c:pt idx="8">
                  <c:v>84275</c:v>
                </c:pt>
                <c:pt idx="9">
                  <c:v>84290</c:v>
                </c:pt>
                <c:pt idx="10">
                  <c:v>84319</c:v>
                </c:pt>
                <c:pt idx="11">
                  <c:v>84344</c:v>
                </c:pt>
                <c:pt idx="12">
                  <c:v>84367</c:v>
                </c:pt>
                <c:pt idx="13">
                  <c:v>84410</c:v>
                </c:pt>
                <c:pt idx="14">
                  <c:v>84516</c:v>
                </c:pt>
                <c:pt idx="15">
                  <c:v>84544</c:v>
                </c:pt>
                <c:pt idx="16">
                  <c:v>84579</c:v>
                </c:pt>
                <c:pt idx="17">
                  <c:v>84615</c:v>
                </c:pt>
                <c:pt idx="18">
                  <c:v>84661</c:v>
                </c:pt>
                <c:pt idx="19">
                  <c:v>84695</c:v>
                </c:pt>
                <c:pt idx="20">
                  <c:v>84726</c:v>
                </c:pt>
                <c:pt idx="21">
                  <c:v>84763</c:v>
                </c:pt>
                <c:pt idx="22">
                  <c:v>84807</c:v>
                </c:pt>
                <c:pt idx="23">
                  <c:v>84848</c:v>
                </c:pt>
                <c:pt idx="24">
                  <c:v>84869</c:v>
                </c:pt>
                <c:pt idx="25">
                  <c:v>84891</c:v>
                </c:pt>
                <c:pt idx="26">
                  <c:v>84904</c:v>
                </c:pt>
                <c:pt idx="27">
                  <c:v>84940</c:v>
                </c:pt>
                <c:pt idx="28">
                  <c:v>84971</c:v>
                </c:pt>
                <c:pt idx="29">
                  <c:v>85010</c:v>
                </c:pt>
                <c:pt idx="30">
                  <c:v>85058</c:v>
                </c:pt>
                <c:pt idx="31">
                  <c:v>85103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00-4EDF-88E9-4EFBD870F3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180911</c:v>
                </c:pt>
                <c:pt idx="1">
                  <c:v>180861</c:v>
                </c:pt>
                <c:pt idx="2">
                  <c:v>180810</c:v>
                </c:pt>
                <c:pt idx="3">
                  <c:v>180752</c:v>
                </c:pt>
                <c:pt idx="4">
                  <c:v>180683</c:v>
                </c:pt>
                <c:pt idx="5">
                  <c:v>180626</c:v>
                </c:pt>
                <c:pt idx="6">
                  <c:v>180572</c:v>
                </c:pt>
                <c:pt idx="7">
                  <c:v>180519</c:v>
                </c:pt>
                <c:pt idx="8">
                  <c:v>180460</c:v>
                </c:pt>
                <c:pt idx="9">
                  <c:v>180414</c:v>
                </c:pt>
                <c:pt idx="10">
                  <c:v>180394</c:v>
                </c:pt>
                <c:pt idx="11">
                  <c:v>180349</c:v>
                </c:pt>
                <c:pt idx="12">
                  <c:v>180291</c:v>
                </c:pt>
                <c:pt idx="13">
                  <c:v>180246</c:v>
                </c:pt>
                <c:pt idx="14">
                  <c:v>180212</c:v>
                </c:pt>
                <c:pt idx="15">
                  <c:v>180181</c:v>
                </c:pt>
                <c:pt idx="16">
                  <c:v>180146</c:v>
                </c:pt>
                <c:pt idx="17">
                  <c:v>180109</c:v>
                </c:pt>
                <c:pt idx="18">
                  <c:v>180076</c:v>
                </c:pt>
                <c:pt idx="19">
                  <c:v>180039</c:v>
                </c:pt>
                <c:pt idx="20">
                  <c:v>179999</c:v>
                </c:pt>
                <c:pt idx="21">
                  <c:v>179954</c:v>
                </c:pt>
                <c:pt idx="22">
                  <c:v>179904</c:v>
                </c:pt>
                <c:pt idx="23">
                  <c:v>179862</c:v>
                </c:pt>
                <c:pt idx="24">
                  <c:v>179829</c:v>
                </c:pt>
                <c:pt idx="25">
                  <c:v>179790</c:v>
                </c:pt>
                <c:pt idx="26">
                  <c:v>179744</c:v>
                </c:pt>
                <c:pt idx="27">
                  <c:v>179692</c:v>
                </c:pt>
                <c:pt idx="28">
                  <c:v>179643</c:v>
                </c:pt>
                <c:pt idx="29">
                  <c:v>179608</c:v>
                </c:pt>
                <c:pt idx="30">
                  <c:v>180764</c:v>
                </c:pt>
                <c:pt idx="31">
                  <c:v>181514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00-4EDF-88E9-4EFBD870F3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6966</c:v>
                </c:pt>
                <c:pt idx="1">
                  <c:v>6974</c:v>
                </c:pt>
                <c:pt idx="2">
                  <c:v>6988</c:v>
                </c:pt>
                <c:pt idx="3">
                  <c:v>7000</c:v>
                </c:pt>
                <c:pt idx="4">
                  <c:v>7013</c:v>
                </c:pt>
                <c:pt idx="5">
                  <c:v>7027</c:v>
                </c:pt>
                <c:pt idx="6">
                  <c:v>7037</c:v>
                </c:pt>
                <c:pt idx="7">
                  <c:v>7053</c:v>
                </c:pt>
                <c:pt idx="8">
                  <c:v>7069</c:v>
                </c:pt>
                <c:pt idx="9">
                  <c:v>7078</c:v>
                </c:pt>
                <c:pt idx="10">
                  <c:v>7082</c:v>
                </c:pt>
                <c:pt idx="11">
                  <c:v>7097</c:v>
                </c:pt>
                <c:pt idx="12">
                  <c:v>7111</c:v>
                </c:pt>
                <c:pt idx="13">
                  <c:v>7136</c:v>
                </c:pt>
                <c:pt idx="14">
                  <c:v>7156</c:v>
                </c:pt>
                <c:pt idx="15">
                  <c:v>7172</c:v>
                </c:pt>
                <c:pt idx="16">
                  <c:v>7186</c:v>
                </c:pt>
                <c:pt idx="17">
                  <c:v>7207</c:v>
                </c:pt>
                <c:pt idx="18">
                  <c:v>7216</c:v>
                </c:pt>
                <c:pt idx="19">
                  <c:v>7233</c:v>
                </c:pt>
                <c:pt idx="20">
                  <c:v>7244</c:v>
                </c:pt>
                <c:pt idx="21">
                  <c:v>7256</c:v>
                </c:pt>
                <c:pt idx="22">
                  <c:v>7269</c:v>
                </c:pt>
                <c:pt idx="23">
                  <c:v>7278</c:v>
                </c:pt>
                <c:pt idx="24">
                  <c:v>7277</c:v>
                </c:pt>
                <c:pt idx="25">
                  <c:v>7284</c:v>
                </c:pt>
                <c:pt idx="26">
                  <c:v>7294</c:v>
                </c:pt>
                <c:pt idx="27">
                  <c:v>7308</c:v>
                </c:pt>
                <c:pt idx="28">
                  <c:v>7327</c:v>
                </c:pt>
                <c:pt idx="29">
                  <c:v>7340</c:v>
                </c:pt>
                <c:pt idx="30">
                  <c:v>7356</c:v>
                </c:pt>
                <c:pt idx="31">
                  <c:v>7363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00-4EDF-88E9-4EFBD870F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00912"/>
        <c:axId val="399603536"/>
      </c:lineChart>
      <c:dateAx>
        <c:axId val="399600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3536"/>
        <c:crosses val="autoZero"/>
        <c:auto val="1"/>
        <c:lblOffset val="100"/>
        <c:baseTimeUnit val="days"/>
      </c:dateAx>
      <c:valAx>
        <c:axId val="39960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-9</c:v>
                </c:pt>
                <c:pt idx="1">
                  <c:v>-7</c:v>
                </c:pt>
                <c:pt idx="2">
                  <c:v>-6</c:v>
                </c:pt>
                <c:pt idx="3">
                  <c:v>-1</c:v>
                </c:pt>
                <c:pt idx="4">
                  <c:v>-9</c:v>
                </c:pt>
                <c:pt idx="5">
                  <c:v>-1</c:v>
                </c:pt>
                <c:pt idx="6">
                  <c:v>-14</c:v>
                </c:pt>
                <c:pt idx="7">
                  <c:v>-6</c:v>
                </c:pt>
                <c:pt idx="8">
                  <c:v>-8</c:v>
                </c:pt>
                <c:pt idx="9">
                  <c:v>-7</c:v>
                </c:pt>
                <c:pt idx="10">
                  <c:v>-8</c:v>
                </c:pt>
                <c:pt idx="11">
                  <c:v>-6</c:v>
                </c:pt>
                <c:pt idx="12">
                  <c:v>-5</c:v>
                </c:pt>
                <c:pt idx="13">
                  <c:v>-6</c:v>
                </c:pt>
                <c:pt idx="14">
                  <c:v>-7</c:v>
                </c:pt>
                <c:pt idx="15">
                  <c:v>-14</c:v>
                </c:pt>
                <c:pt idx="16">
                  <c:v>-1</c:v>
                </c:pt>
                <c:pt idx="17">
                  <c:v>0</c:v>
                </c:pt>
                <c:pt idx="18">
                  <c:v>-3</c:v>
                </c:pt>
                <c:pt idx="19">
                  <c:v>-4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-9</c:v>
                </c:pt>
                <c:pt idx="24">
                  <c:v>-7</c:v>
                </c:pt>
                <c:pt idx="25">
                  <c:v>-4</c:v>
                </c:pt>
                <c:pt idx="26">
                  <c:v>-4</c:v>
                </c:pt>
                <c:pt idx="27">
                  <c:v>-4</c:v>
                </c:pt>
                <c:pt idx="28">
                  <c:v>-2</c:v>
                </c:pt>
                <c:pt idx="29">
                  <c:v>-11</c:v>
                </c:pt>
                <c:pt idx="30">
                  <c:v>-2</c:v>
                </c:pt>
                <c:pt idx="31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3-40BA-A88B-6ACA0F5CA3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18</c:v>
                </c:pt>
                <c:pt idx="2">
                  <c:v>2</c:v>
                </c:pt>
                <c:pt idx="3">
                  <c:v>-1</c:v>
                </c:pt>
                <c:pt idx="4">
                  <c:v>0</c:v>
                </c:pt>
                <c:pt idx="5">
                  <c:v>10</c:v>
                </c:pt>
                <c:pt idx="6">
                  <c:v>3</c:v>
                </c:pt>
                <c:pt idx="7">
                  <c:v>7</c:v>
                </c:pt>
                <c:pt idx="8">
                  <c:v>10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41</c:v>
                </c:pt>
                <c:pt idx="16">
                  <c:v>64</c:v>
                </c:pt>
                <c:pt idx="17">
                  <c:v>55</c:v>
                </c:pt>
                <c:pt idx="18">
                  <c:v>18</c:v>
                </c:pt>
                <c:pt idx="19">
                  <c:v>24</c:v>
                </c:pt>
                <c:pt idx="20">
                  <c:v>278</c:v>
                </c:pt>
                <c:pt idx="21">
                  <c:v>146</c:v>
                </c:pt>
                <c:pt idx="22">
                  <c:v>38</c:v>
                </c:pt>
                <c:pt idx="23">
                  <c:v>-1</c:v>
                </c:pt>
                <c:pt idx="24">
                  <c:v>-2</c:v>
                </c:pt>
                <c:pt idx="25">
                  <c:v>-9</c:v>
                </c:pt>
                <c:pt idx="26">
                  <c:v>4</c:v>
                </c:pt>
                <c:pt idx="27">
                  <c:v>-1</c:v>
                </c:pt>
                <c:pt idx="28">
                  <c:v>-1</c:v>
                </c:pt>
                <c:pt idx="29">
                  <c:v>-3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83-40BA-A88B-6ACA0F5CA3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</c:v>
                </c:pt>
                <c:pt idx="1">
                  <c:v>7</c:v>
                </c:pt>
                <c:pt idx="2">
                  <c:v>0</c:v>
                </c:pt>
                <c:pt idx="3">
                  <c:v>1</c:v>
                </c:pt>
                <c:pt idx="4">
                  <c:v>-6</c:v>
                </c:pt>
                <c:pt idx="5">
                  <c:v>-1</c:v>
                </c:pt>
                <c:pt idx="6">
                  <c:v>-9</c:v>
                </c:pt>
                <c:pt idx="7">
                  <c:v>-9</c:v>
                </c:pt>
                <c:pt idx="8">
                  <c:v>9</c:v>
                </c:pt>
                <c:pt idx="9">
                  <c:v>12</c:v>
                </c:pt>
                <c:pt idx="10">
                  <c:v>26</c:v>
                </c:pt>
                <c:pt idx="11">
                  <c:v>30</c:v>
                </c:pt>
                <c:pt idx="12">
                  <c:v>7</c:v>
                </c:pt>
                <c:pt idx="13">
                  <c:v>14</c:v>
                </c:pt>
                <c:pt idx="14">
                  <c:v>4</c:v>
                </c:pt>
                <c:pt idx="15">
                  <c:v>-3</c:v>
                </c:pt>
                <c:pt idx="16">
                  <c:v>9</c:v>
                </c:pt>
                <c:pt idx="17">
                  <c:v>2</c:v>
                </c:pt>
                <c:pt idx="18">
                  <c:v>0</c:v>
                </c:pt>
                <c:pt idx="19">
                  <c:v>-4</c:v>
                </c:pt>
                <c:pt idx="20">
                  <c:v>22</c:v>
                </c:pt>
                <c:pt idx="21">
                  <c:v>636</c:v>
                </c:pt>
                <c:pt idx="22">
                  <c:v>453</c:v>
                </c:pt>
                <c:pt idx="23">
                  <c:v>134</c:v>
                </c:pt>
                <c:pt idx="24">
                  <c:v>83</c:v>
                </c:pt>
                <c:pt idx="25">
                  <c:v>79</c:v>
                </c:pt>
                <c:pt idx="26">
                  <c:v>82</c:v>
                </c:pt>
                <c:pt idx="27">
                  <c:v>93</c:v>
                </c:pt>
                <c:pt idx="28">
                  <c:v>58</c:v>
                </c:pt>
                <c:pt idx="29">
                  <c:v>47</c:v>
                </c:pt>
                <c:pt idx="30">
                  <c:v>28</c:v>
                </c:pt>
                <c:pt idx="31">
                  <c:v>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83-40BA-A88B-6ACA0F5CA3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16</c:v>
                </c:pt>
                <c:pt idx="1">
                  <c:v>22</c:v>
                </c:pt>
                <c:pt idx="2">
                  <c:v>6</c:v>
                </c:pt>
                <c:pt idx="3">
                  <c:v>1</c:v>
                </c:pt>
                <c:pt idx="4">
                  <c:v>14</c:v>
                </c:pt>
                <c:pt idx="5">
                  <c:v>30</c:v>
                </c:pt>
                <c:pt idx="6">
                  <c:v>63</c:v>
                </c:pt>
                <c:pt idx="7">
                  <c:v>29</c:v>
                </c:pt>
                <c:pt idx="8">
                  <c:v>19</c:v>
                </c:pt>
                <c:pt idx="9">
                  <c:v>15</c:v>
                </c:pt>
                <c:pt idx="10">
                  <c:v>29</c:v>
                </c:pt>
                <c:pt idx="11">
                  <c:v>25</c:v>
                </c:pt>
                <c:pt idx="12">
                  <c:v>23</c:v>
                </c:pt>
                <c:pt idx="13">
                  <c:v>43</c:v>
                </c:pt>
                <c:pt idx="14">
                  <c:v>106</c:v>
                </c:pt>
                <c:pt idx="15">
                  <c:v>28</c:v>
                </c:pt>
                <c:pt idx="16">
                  <c:v>35</c:v>
                </c:pt>
                <c:pt idx="17">
                  <c:v>36</c:v>
                </c:pt>
                <c:pt idx="18">
                  <c:v>46</c:v>
                </c:pt>
                <c:pt idx="19">
                  <c:v>34</c:v>
                </c:pt>
                <c:pt idx="20">
                  <c:v>31</c:v>
                </c:pt>
                <c:pt idx="21">
                  <c:v>37</c:v>
                </c:pt>
                <c:pt idx="22">
                  <c:v>44</c:v>
                </c:pt>
                <c:pt idx="23">
                  <c:v>41</c:v>
                </c:pt>
                <c:pt idx="24">
                  <c:v>21</c:v>
                </c:pt>
                <c:pt idx="25">
                  <c:v>22</c:v>
                </c:pt>
                <c:pt idx="26">
                  <c:v>13</c:v>
                </c:pt>
                <c:pt idx="27">
                  <c:v>36</c:v>
                </c:pt>
                <c:pt idx="28">
                  <c:v>31</c:v>
                </c:pt>
                <c:pt idx="29">
                  <c:v>39</c:v>
                </c:pt>
                <c:pt idx="30">
                  <c:v>48</c:v>
                </c:pt>
                <c:pt idx="3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83-40BA-A88B-6ACA0F5CA3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-79</c:v>
                </c:pt>
                <c:pt idx="1">
                  <c:v>-50</c:v>
                </c:pt>
                <c:pt idx="2">
                  <c:v>-51</c:v>
                </c:pt>
                <c:pt idx="3">
                  <c:v>-58</c:v>
                </c:pt>
                <c:pt idx="4">
                  <c:v>-69</c:v>
                </c:pt>
                <c:pt idx="5">
                  <c:v>-57</c:v>
                </c:pt>
                <c:pt idx="6">
                  <c:v>-54</c:v>
                </c:pt>
                <c:pt idx="7">
                  <c:v>-53</c:v>
                </c:pt>
                <c:pt idx="8">
                  <c:v>-59</c:v>
                </c:pt>
                <c:pt idx="9">
                  <c:v>-46</c:v>
                </c:pt>
                <c:pt idx="10">
                  <c:v>-20</c:v>
                </c:pt>
                <c:pt idx="11">
                  <c:v>-45</c:v>
                </c:pt>
                <c:pt idx="12">
                  <c:v>-58</c:v>
                </c:pt>
                <c:pt idx="13">
                  <c:v>-45</c:v>
                </c:pt>
                <c:pt idx="14">
                  <c:v>-34</c:v>
                </c:pt>
                <c:pt idx="15">
                  <c:v>-31</c:v>
                </c:pt>
                <c:pt idx="16">
                  <c:v>-35</c:v>
                </c:pt>
                <c:pt idx="17">
                  <c:v>-37</c:v>
                </c:pt>
                <c:pt idx="18">
                  <c:v>-33</c:v>
                </c:pt>
                <c:pt idx="19">
                  <c:v>-37</c:v>
                </c:pt>
                <c:pt idx="20">
                  <c:v>-40</c:v>
                </c:pt>
                <c:pt idx="21">
                  <c:v>-45</c:v>
                </c:pt>
                <c:pt idx="22">
                  <c:v>-50</c:v>
                </c:pt>
                <c:pt idx="23">
                  <c:v>-42</c:v>
                </c:pt>
                <c:pt idx="24">
                  <c:v>-33</c:v>
                </c:pt>
                <c:pt idx="25">
                  <c:v>-39</c:v>
                </c:pt>
                <c:pt idx="26">
                  <c:v>-46</c:v>
                </c:pt>
                <c:pt idx="27">
                  <c:v>-52</c:v>
                </c:pt>
                <c:pt idx="28">
                  <c:v>-49</c:v>
                </c:pt>
                <c:pt idx="29">
                  <c:v>-35</c:v>
                </c:pt>
                <c:pt idx="30">
                  <c:v>1156</c:v>
                </c:pt>
                <c:pt idx="31">
                  <c:v>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83-40BA-A88B-6ACA0F5CA3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9</c:v>
                </c:pt>
                <c:pt idx="1">
                  <c:v>8</c:v>
                </c:pt>
                <c:pt idx="2">
                  <c:v>14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10</c:v>
                </c:pt>
                <c:pt idx="7">
                  <c:v>16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  <c:pt idx="11">
                  <c:v>15</c:v>
                </c:pt>
                <c:pt idx="12">
                  <c:v>14</c:v>
                </c:pt>
                <c:pt idx="13">
                  <c:v>25</c:v>
                </c:pt>
                <c:pt idx="14">
                  <c:v>20</c:v>
                </c:pt>
                <c:pt idx="15">
                  <c:v>16</c:v>
                </c:pt>
                <c:pt idx="16">
                  <c:v>14</c:v>
                </c:pt>
                <c:pt idx="17">
                  <c:v>21</c:v>
                </c:pt>
                <c:pt idx="18">
                  <c:v>9</c:v>
                </c:pt>
                <c:pt idx="19">
                  <c:v>17</c:v>
                </c:pt>
                <c:pt idx="20">
                  <c:v>11</c:v>
                </c:pt>
                <c:pt idx="21">
                  <c:v>12</c:v>
                </c:pt>
                <c:pt idx="22">
                  <c:v>13</c:v>
                </c:pt>
                <c:pt idx="23">
                  <c:v>9</c:v>
                </c:pt>
                <c:pt idx="24">
                  <c:v>-1</c:v>
                </c:pt>
                <c:pt idx="25">
                  <c:v>7</c:v>
                </c:pt>
                <c:pt idx="26">
                  <c:v>10</c:v>
                </c:pt>
                <c:pt idx="27">
                  <c:v>14</c:v>
                </c:pt>
                <c:pt idx="28">
                  <c:v>19</c:v>
                </c:pt>
                <c:pt idx="29">
                  <c:v>13</c:v>
                </c:pt>
                <c:pt idx="30">
                  <c:v>16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83-40BA-A88B-6ACA0F5CA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594024"/>
        <c:axId val="399594680"/>
      </c:lineChart>
      <c:dateAx>
        <c:axId val="39959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94680"/>
        <c:crosses val="autoZero"/>
        <c:auto val="1"/>
        <c:lblOffset val="100"/>
        <c:baseTimeUnit val="days"/>
      </c:dateAx>
      <c:valAx>
        <c:axId val="39959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9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9-4472-BB57-2CE4EC99C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D9-4472-BB57-2CE4EC99C0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D9-4472-BB57-2CE4EC99C0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D9-4472-BB57-2CE4EC99C0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D9-4472-BB57-2CE4EC99C0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D9-4472-BB57-2CE4EC99C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601240"/>
        <c:axId val="399601568"/>
      </c:barChart>
      <c:catAx>
        <c:axId val="39960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1568"/>
        <c:crosses val="autoZero"/>
        <c:auto val="1"/>
        <c:lblAlgn val="ctr"/>
        <c:lblOffset val="100"/>
        <c:noMultiLvlLbl val="0"/>
      </c:catAx>
      <c:valAx>
        <c:axId val="39960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-6</c:v>
                </c:pt>
                <c:pt idx="2">
                  <c:v>-5</c:v>
                </c:pt>
                <c:pt idx="3">
                  <c:v>-8</c:v>
                </c:pt>
                <c:pt idx="4">
                  <c:v>-5</c:v>
                </c:pt>
                <c:pt idx="5">
                  <c:v>-4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C4-48BD-AB29-776B777AB9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71</c:v>
                </c:pt>
                <c:pt idx="2">
                  <c:v>32</c:v>
                </c:pt>
                <c:pt idx="3">
                  <c:v>21</c:v>
                </c:pt>
                <c:pt idx="4">
                  <c:v>14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C4-48BD-AB29-776B777AB9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30</c:v>
                </c:pt>
                <c:pt idx="2">
                  <c:v>139</c:v>
                </c:pt>
                <c:pt idx="3">
                  <c:v>103</c:v>
                </c:pt>
                <c:pt idx="4">
                  <c:v>37</c:v>
                </c:pt>
                <c:pt idx="5">
                  <c:v>128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C4-48BD-AB29-776B777AB9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25</c:v>
                </c:pt>
                <c:pt idx="1">
                  <c:v>43</c:v>
                </c:pt>
                <c:pt idx="2">
                  <c:v>44</c:v>
                </c:pt>
                <c:pt idx="3">
                  <c:v>30</c:v>
                </c:pt>
                <c:pt idx="4">
                  <c:v>29</c:v>
                </c:pt>
                <c:pt idx="5">
                  <c:v>26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C4-48BD-AB29-776B777AB9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-50</c:v>
                </c:pt>
                <c:pt idx="1">
                  <c:v>-48</c:v>
                </c:pt>
                <c:pt idx="2">
                  <c:v>-52</c:v>
                </c:pt>
                <c:pt idx="3">
                  <c:v>-45</c:v>
                </c:pt>
                <c:pt idx="4">
                  <c:v>196</c:v>
                </c:pt>
                <c:pt idx="5">
                  <c:v>120</c:v>
                </c:pt>
                <c:pt idx="6">
                  <c:v>-47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C4-48BD-AB29-776B777AB9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13</c:v>
                </c:pt>
                <c:pt idx="4">
                  <c:v>12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C4-48BD-AB29-776B777AB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372808"/>
        <c:axId val="322368872"/>
      </c:barChart>
      <c:catAx>
        <c:axId val="32237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68872"/>
        <c:crosses val="autoZero"/>
        <c:auto val="1"/>
        <c:lblAlgn val="ctr"/>
        <c:lblOffset val="100"/>
        <c:noMultiLvlLbl val="0"/>
      </c:catAx>
      <c:valAx>
        <c:axId val="32236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7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72-454E-9194-3A959CC315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6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72-454E-9194-3A959CC315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72-454E-9194-3A959CC315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72-454E-9194-3A959CC315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72-454E-9194-3A959CC315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2-454E-9194-3A959CC31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77072"/>
        <c:axId val="322377400"/>
      </c:lineChart>
      <c:catAx>
        <c:axId val="3223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77400"/>
        <c:crosses val="autoZero"/>
        <c:auto val="1"/>
        <c:lblAlgn val="ctr"/>
        <c:lblOffset val="100"/>
        <c:noMultiLvlLbl val="0"/>
      </c:catAx>
      <c:valAx>
        <c:axId val="32237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0.29361663977048602</c:v>
                </c:pt>
                <c:pt idx="2">
                  <c:v>0.34965034965035002</c:v>
                </c:pt>
                <c:pt idx="3">
                  <c:v>0.372063833602295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00-453E-9370-EF80044D60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1.2815378454145001</c:v>
                </c:pt>
                <c:pt idx="2">
                  <c:v>0.78093712454945896</c:v>
                </c:pt>
                <c:pt idx="3">
                  <c:v>0.695835002002403</c:v>
                </c:pt>
                <c:pt idx="4">
                  <c:v>0.72086503804565505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00-453E-9370-EF80044D60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0.218125960061444</c:v>
                </c:pt>
                <c:pt idx="1">
                  <c:v>0.14132104454685099</c:v>
                </c:pt>
                <c:pt idx="2">
                  <c:v>13.9748079877112</c:v>
                </c:pt>
                <c:pt idx="3">
                  <c:v>0.29877112135176598</c:v>
                </c:pt>
                <c:pt idx="5">
                  <c:v>0.21597542242703499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00-453E-9370-EF80044D60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0.41609040509710699</c:v>
                </c:pt>
                <c:pt idx="3">
                  <c:v>0.670236533210398</c:v>
                </c:pt>
                <c:pt idx="4">
                  <c:v>0.52425026892206605</c:v>
                </c:pt>
                <c:pt idx="5">
                  <c:v>0.18558577727342601</c:v>
                </c:pt>
                <c:pt idx="6">
                  <c:v>0.94290183655054705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00-453E-9370-EF80044D60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9.1605412445091905E-2</c:v>
                </c:pt>
                <c:pt idx="2">
                  <c:v>0.13630443899962499</c:v>
                </c:pt>
                <c:pt idx="4">
                  <c:v>19.715029909719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00-453E-9370-EF80044D60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2.8661827656802501</c:v>
                </c:pt>
                <c:pt idx="2">
                  <c:v>2.48464544946957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A00-453E-9370-EF80044D6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379368"/>
        <c:axId val="322379696"/>
      </c:barChart>
      <c:catAx>
        <c:axId val="32237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79696"/>
        <c:crosses val="autoZero"/>
        <c:auto val="1"/>
        <c:lblAlgn val="ctr"/>
        <c:lblOffset val="100"/>
        <c:noMultiLvlLbl val="0"/>
      </c:catAx>
      <c:valAx>
        <c:axId val="32237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7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0.43914680050188198</c:v>
                </c:pt>
                <c:pt idx="11">
                  <c:v>0</c:v>
                </c:pt>
                <c:pt idx="12">
                  <c:v>0.30471410647069402</c:v>
                </c:pt>
                <c:pt idx="13">
                  <c:v>0.42122244129772402</c:v>
                </c:pt>
                <c:pt idx="14">
                  <c:v>0.34952500448108997</c:v>
                </c:pt>
                <c:pt idx="15">
                  <c:v>0</c:v>
                </c:pt>
                <c:pt idx="16">
                  <c:v>0.29575192686861401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4-477C-9874-005EFEDA07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0.44052863436123402</c:v>
                </c:pt>
                <c:pt idx="12">
                  <c:v>0</c:v>
                </c:pt>
                <c:pt idx="13">
                  <c:v>0</c:v>
                </c:pt>
                <c:pt idx="14">
                  <c:v>0.95543223296527302</c:v>
                </c:pt>
                <c:pt idx="15">
                  <c:v>1.0012014417300801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54-477C-9874-005EFEDA07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0.15055151012382101</c:v>
                </c:pt>
                <c:pt idx="10">
                  <c:v>0.24022951424094399</c:v>
                </c:pt>
                <c:pt idx="11">
                  <c:v>0.21046486619350499</c:v>
                </c:pt>
                <c:pt idx="12">
                  <c:v>0.41785725258856399</c:v>
                </c:pt>
                <c:pt idx="13">
                  <c:v>68.692967093741402</c:v>
                </c:pt>
                <c:pt idx="14">
                  <c:v>0</c:v>
                </c:pt>
                <c:pt idx="15">
                  <c:v>0.23658094448028999</c:v>
                </c:pt>
                <c:pt idx="16">
                  <c:v>0.242725904077181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54-477C-9874-005EFEDA07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0.101660854660441</c:v>
                </c:pt>
                <c:pt idx="10">
                  <c:v>0.57095573024410395</c:v>
                </c:pt>
                <c:pt idx="11">
                  <c:v>0.42673916898161801</c:v>
                </c:pt>
                <c:pt idx="12">
                  <c:v>0.185590164903363</c:v>
                </c:pt>
                <c:pt idx="13">
                  <c:v>0</c:v>
                </c:pt>
                <c:pt idx="14">
                  <c:v>0.54790472250133004</c:v>
                </c:pt>
                <c:pt idx="15">
                  <c:v>0</c:v>
                </c:pt>
                <c:pt idx="16">
                  <c:v>0.22696376854424</c:v>
                </c:pt>
                <c:pt idx="17">
                  <c:v>1.22879602813405</c:v>
                </c:pt>
                <c:pt idx="18">
                  <c:v>1.1005378568473301</c:v>
                </c:pt>
                <c:pt idx="19">
                  <c:v>0</c:v>
                </c:pt>
                <c:pt idx="20">
                  <c:v>0</c:v>
                </c:pt>
                <c:pt idx="21">
                  <c:v>0.36290560907855102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54-477C-9874-005EFEDA07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0.105389776639887</c:v>
                </c:pt>
                <c:pt idx="12">
                  <c:v>0</c:v>
                </c:pt>
                <c:pt idx="13">
                  <c:v>0</c:v>
                </c:pt>
                <c:pt idx="14">
                  <c:v>19.712854242076499</c:v>
                </c:pt>
                <c:pt idx="15">
                  <c:v>0</c:v>
                </c:pt>
                <c:pt idx="16">
                  <c:v>0</c:v>
                </c:pt>
                <c:pt idx="17">
                  <c:v>0.112011123863335</c:v>
                </c:pt>
                <c:pt idx="18">
                  <c:v>0</c:v>
                </c:pt>
                <c:pt idx="19">
                  <c:v>0</c:v>
                </c:pt>
                <c:pt idx="20">
                  <c:v>0.17105146993908399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54-477C-9874-005EFEDA07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2.6323139226365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3.3375226923614001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2.4856863566540999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54-477C-9874-005EFEDA0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99104"/>
        <c:axId val="390198448"/>
      </c:lineChart>
      <c:catAx>
        <c:axId val="3901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8448"/>
        <c:crosses val="autoZero"/>
        <c:auto val="1"/>
        <c:lblAlgn val="ctr"/>
        <c:lblOffset val="100"/>
        <c:noMultiLvlLbl val="0"/>
      </c:catAx>
      <c:valAx>
        <c:axId val="39019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9-41CE-83EE-3DA56DCDE1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  <c:pt idx="2">
                  <c:v>18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9-41CE-83EE-3DA56DCDE1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9-41CE-83EE-3DA56DCDE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604848"/>
        <c:axId val="326228496"/>
      </c:barChart>
      <c:catAx>
        <c:axId val="39960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28496"/>
        <c:crosses val="autoZero"/>
        <c:auto val="1"/>
        <c:lblAlgn val="ctr"/>
        <c:lblOffset val="100"/>
        <c:noMultiLvlLbl val="0"/>
      </c:catAx>
      <c:valAx>
        <c:axId val="32622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207</c:v>
                </c:pt>
                <c:pt idx="1">
                  <c:v>344</c:v>
                </c:pt>
                <c:pt idx="2">
                  <c:v>47332</c:v>
                </c:pt>
                <c:pt idx="3">
                  <c:v>0</c:v>
                </c:pt>
                <c:pt idx="4">
                  <c:v>36633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7-4ED0-A1B0-3E81C1FE79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58</c:v>
                </c:pt>
                <c:pt idx="1">
                  <c:v>22</c:v>
                </c:pt>
                <c:pt idx="2">
                  <c:v>0</c:v>
                </c:pt>
                <c:pt idx="3">
                  <c:v>1002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57-4ED0-A1B0-3E81C1FE79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71</c:v>
                </c:pt>
                <c:pt idx="1">
                  <c:v>40</c:v>
                </c:pt>
                <c:pt idx="2">
                  <c:v>0</c:v>
                </c:pt>
                <c:pt idx="3">
                  <c:v>5759</c:v>
                </c:pt>
                <c:pt idx="4">
                  <c:v>0</c:v>
                </c:pt>
                <c:pt idx="5">
                  <c:v>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57-4ED0-A1B0-3E81C1FE7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780304"/>
        <c:axId val="401779976"/>
      </c:barChart>
      <c:catAx>
        <c:axId val="4017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79976"/>
        <c:crosses val="autoZero"/>
        <c:auto val="1"/>
        <c:lblAlgn val="ctr"/>
        <c:lblOffset val="100"/>
        <c:noMultiLvlLbl val="0"/>
      </c:catAx>
      <c:valAx>
        <c:axId val="40177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8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0.32008881385135501</c:v>
                </c:pt>
                <c:pt idx="1">
                  <c:v>0.371128517260014</c:v>
                </c:pt>
                <c:pt idx="2">
                  <c:v>0.25920434141723497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C4-4CEE-96FD-98F8C4E15A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0.74529532327185</c:v>
                </c:pt>
                <c:pt idx="1">
                  <c:v>1.00746868382308</c:v>
                </c:pt>
                <c:pt idx="2">
                  <c:v>0.41090773253641999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C4-4CEE-96FD-98F8C4E15A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4.0661440283135404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C4-4CEE-96FD-98F8C4E15A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0.85134822295731505</c:v>
                </c:pt>
                <c:pt idx="1">
                  <c:v>0</c:v>
                </c:pt>
                <c:pt idx="2">
                  <c:v>0.27904247052057701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C4-4CEE-96FD-98F8C4E15A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4.0535051240995399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C4-4CEE-96FD-98F8C4E15A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2.7648319811750999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C4-4CEE-96FD-98F8C4E15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780632"/>
        <c:axId val="401781616"/>
      </c:barChart>
      <c:catAx>
        <c:axId val="40178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81616"/>
        <c:crosses val="autoZero"/>
        <c:auto val="1"/>
        <c:lblAlgn val="ctr"/>
        <c:lblOffset val="100"/>
        <c:noMultiLvlLbl val="0"/>
      </c:catAx>
      <c:valAx>
        <c:axId val="40178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8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318</c:v>
                </c:pt>
                <c:pt idx="1">
                  <c:v>378</c:v>
                </c:pt>
                <c:pt idx="2">
                  <c:v>10366</c:v>
                </c:pt>
                <c:pt idx="3">
                  <c:v>6594</c:v>
                </c:pt>
                <c:pt idx="4">
                  <c:v>13898</c:v>
                </c:pt>
                <c:pt idx="5">
                  <c:v>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28-42F9-B13E-670EB5E055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18</c:v>
                </c:pt>
                <c:pt idx="1">
                  <c:v>28</c:v>
                </c:pt>
                <c:pt idx="2">
                  <c:v>36966</c:v>
                </c:pt>
                <c:pt idx="3">
                  <c:v>167</c:v>
                </c:pt>
                <c:pt idx="4">
                  <c:v>22735</c:v>
                </c:pt>
                <c:pt idx="5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28-42F9-B13E-670EB5E05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788832"/>
        <c:axId val="401789488"/>
      </c:barChart>
      <c:catAx>
        <c:axId val="40178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89488"/>
        <c:crosses val="autoZero"/>
        <c:auto val="1"/>
        <c:lblAlgn val="ctr"/>
        <c:lblOffset val="100"/>
        <c:noMultiLvlLbl val="0"/>
      </c:catAx>
      <c:valAx>
        <c:axId val="40178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8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795DB-C447-4A1A-A8C1-F2485E1AF0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3A5B1-9040-417D-8CD7-37888D5BF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55571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2DF4-47D7-4B8D-8754-F253E643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078FE-4748-4157-BFB5-32E0136BC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39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505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8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09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526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430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384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893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4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68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86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8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87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0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0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0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886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DA0C4-9FB8-4C23-8C5C-2BAAFBEFC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844192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8A55-4B51-4C01-B1D5-D19E8DAF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ACFC8-32C5-4573-8A2F-5A433D821C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255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3E442-923F-42AF-AB0C-CD71E31C6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3ED6C-4E56-40C2-889B-57459071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63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843A-DE3A-4C80-B575-26387438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43BC7A-9EC9-4749-AC62-7F7813DBE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3485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05B06-DC05-4E8D-A793-88DB775D9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BF1A8-FCFF-400A-B974-6603C172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28B2-9786-4FC1-BAE3-3F77C958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BA7A7-D743-4656-B6BE-248D22155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742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566F3-D5BA-48E2-A76D-C8EC12BEF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3389E-D3DE-42FC-9F89-13D7875C3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9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DBD40-8D9C-46C7-A668-9FB40F428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AA5E5-A172-4760-8325-332D7DA00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772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3A54E-B114-4A2F-8DE8-3232605F3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45F19-FD7C-4BC5-AEFA-7FE8D1B3C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6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35780-2B44-4B4C-B134-EA1BD224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CBDEF-2F52-4400-8FEB-97655FA01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8083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7FA35-3B0F-45B8-925B-4502B8C03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8F4BF-D2FF-40F6-8255-7EAFE97E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47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ACA9-C076-497F-B083-62B5FB036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B9170E-7D3D-4F34-9655-AF274BE00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853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9695E-992D-4D9E-B522-E675B986A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192EC-CC3D-43F2-BCA0-A20576A1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319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B8B8-478D-46CB-9CB7-6E21A13A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6BEA2-D68B-4A71-AC7D-AA35E5433E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42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FAEDF-0782-4043-AA51-A4856E016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9EE23-37A1-46EC-97DE-6F1C71CF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4D514-DEFB-4280-BDFC-A6ACB13E5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82392-B335-4F38-BFB8-F59866C19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207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6D609-CC2D-4156-A0CA-00D324D78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8F591-1A51-4377-8C0E-717611F0D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267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650E-9E14-4E65-8C54-17BA51D7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8359B-BD4E-486C-98C5-1A44871A55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079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86FB9-50B7-486D-85D2-4B2EBA13D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A1049-AC20-4BD4-B903-C9268359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6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48CE-AF3E-42E0-A874-8D24ACDD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876C1-70F0-4330-8824-38EBA73C4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072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B187A-A27B-461F-B069-CE5A0CE99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5E619-B762-4893-83EC-A3A33096A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128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B01D3-ADC6-4A84-931F-E6F84FE4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90CF1-238C-4C19-AC2B-1F43A3106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389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DD46E-8EFA-4390-AAAE-4C30B948A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92E7-FCC7-42DC-9EEA-A0698642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09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93CE-DEC4-4E31-9D81-4CB160D8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3EE82-43F5-4DF4-81F8-8D5FDBE3E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205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38A2D-5FB7-4807-B869-10CA61C15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652F3-3F9A-4F11-B017-761E9BFF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4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3CC50-FD0D-498E-9DB6-F8B953F9B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96443-CBF2-43C8-A9A0-B7209449C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780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922BD-E250-4B79-A1E1-A5D0B0624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9621F-3B7C-400E-80C7-0CFD06BF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54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876F-EDA5-421B-8091-A47C853C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C27EF-BA57-494C-9201-52B31AAFC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59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896689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106931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73660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992628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8020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44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581.60714285714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1325.7857142857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1907.3928571429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67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50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583.90476190476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2348.1904761905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6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560.52631578947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1945.6842105263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2506.2105263158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9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6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2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48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08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4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92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A3384-46B3-4806-9245-EE208E1E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952510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F3EA-D886-4AC0-8FB6-66C147A8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6A646-542E-48BB-9E13-9D792983C6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59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347903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86008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51223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105232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7993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7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45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3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367.64285714286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70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49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6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6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9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5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#CambiaTuFormaDeMoverte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13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ACFED-E0E9-4C6B-B190-5C57F68AE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55380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DD40-3F2F-4174-8AB2-60A184A3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13989-30B6-4B11-88E6-94E9175C3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50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22451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1832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0861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0120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2596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111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0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- 2021-09-17 14:38:19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Si querés participar por esta bici todoterreno, sólo tenés que hacer dos cosas:
1️⃣ Seguirnos en olmobikes 
2️⃣ Etiquetar al menos 3 amigxs en este post, para que también puedan participar.
¡Dale, sorteamos el viernes 24! 🤞💥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3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87D8E-2A15-49CB-B4D4-4F1FDCE38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56014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0F06C-0251-4486-A95D-AAB4EC99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E1483-764D-4A7F-9AED-5465F97808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081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1263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6063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2153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6451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960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109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6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ᴀʀʀᴀɴᴄᴀɴ ʟᴏs ᴅíᴀs ᴍás ᴄáʟɪᴅᴏs ʏ ʟᴀs ɢᴀɴᴀs ᴅᴇ ᴘᴇᴅᴀʟᴇᴀʀ ᴀᴜᴍᴇɴᴛᴀɴ. 🌞🚴
.
&gt;&gt;Por eso, junto a sebastianpollovignolo 𝙨𝙤𝙧𝙩𝙚𝙖𝙢𝙤𝙨 una 𝙏𝙤𝙥𝙢𝙚𝙜𝙖 𝙎𝙪𝙣𝙨𝙝𝙞𝙣𝙚 🤩 y ¡𝘱𝘶𝘦𝘥𝘦 𝘴𝘦𝘳 𝘵𝘶𝘺𝘢! 🥳
.
¿ᴄóᴍᴏ ᴘᴀʀᴛɪᴄɪᴘᴀʀ?👇
𝟏) Seguí nuestra cuenta y la de sebastianpollovignolo
𝟐) Dale like a esta publicación
𝟑) Mencioná a tus amigos en comentarios. Más comentas, más chances tenés! 🎉
.
⚠ 𝘌𝘴 𝘪𝘮𝘱𝘰𝘳𝘵𝘢𝘯𝘵𝘦 𝘤𝘶𝘮𝘱𝘭𝘪𝘳 𝘵𝘰𝘥𝘰𝘴 𝘭𝘰𝘴 𝘳𝘦𝘲𝘶𝘪𝘴𝘪𝘵𝘰𝘴.
✅Sorteo válido para todo el país. 🇦🇷
✅El ganador será anunciado el 21/9 a través de nuestras historias. 
.
¡𝗠𝘂𝗰𝗵𝗮 𝘀𝘂𝗲𝗿𝘁𝗲! 🍀 
.
.
.
#topmega #tubicitumundo #sorteo #sorteobici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69.1305 %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48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1D2B4-10EB-4BD9-84EB-B370F1F35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8859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D3C3-D593-4B96-9E72-FA2684BF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55066-B3F2-4DF8-A743-B8E59C59E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59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1805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560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242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567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1814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894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7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- 2021-09-12 17:38:02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77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85A5C-2AF0-4378-A12A-98CB29AB8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779787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800EF-5DA3-4597-9F5E-05C69FA7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3D8FBB-FF19-4E32-9A02-186D16985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02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77823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179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9003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9926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2315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8243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27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- 2021-09-02 18:32:31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Shimanofest 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96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1A02B-34E5-4F83-8DA8-F5E70A424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749813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3117-C998-4FAA-950E-33108936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929A9-586F-4C7C-B1F2-CC3BD268D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35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61270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5691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9891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164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20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9528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4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- 2021-08-19 10:57:04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99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8479B-3953-4402-915F-EB77FF34D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106039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8D39C-3C5C-42F9-BE86-19D61992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CB585-F511-4D85-9BCA-164CB1073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017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84907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98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7758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267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5865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90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6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- 2021-08-31 14:03:32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shimanofest 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69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0A211-48EA-41D7-89E4-52EAFE883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865048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C3C2-D9B1-4F64-9A0A-94950380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7BEBA-2586-4E20-A4A7-3D074E71D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260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67379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0550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0489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3339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8264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9135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78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- 2021-08-20 18:38:46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fernando_contreras1205 y el  TOP 3 General junto a avilaflorencia11 y molinafrancomartin
.
Una gran actuación de nuestros representantes del teamvenzo.arg en esta #competencia nacional, en la cual nos llevamos también, #primeros puestos y #podios en las diferentes categorías junto a nicolarce6421 carbonetavo colo0303 y 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884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C0E87-6335-42CD-83F0-13DE26495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785811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3CB9A-8B88-4F13-BDF3-F52086D64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78D05-C7A7-4688-99AB-9BC17528D7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820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7899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9542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5437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9011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4318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9748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7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- 2021-09-03 14:56:36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shimanofest 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5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B16D2-61C9-4694-A694-8C17C2810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17274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FD7A-4A60-498C-B959-6AF1B9292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ADCCC-B5ED-4EDE-8FA2-ACC60630B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70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758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173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8083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822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5260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4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4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- 2021-08-22 21:30:24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04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AAA51-47A3-4943-98C0-4F4E64A9F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689085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FDCB-4867-4F60-AB10-42D55BF7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E1B6FF-42BE-42D1-AB38-C945CB562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6014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14583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4445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825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5981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822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153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41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- 2021-09-08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Lluvia, no te tenemos miedo.
barbiepucheta #bicicleta #flash #lluvia #urbanbike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164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C243F-0394-4166-BB13-ACE0264D2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09419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4F900-A600-4426-B351-0AFDA1E3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21739-D5C4-427C-9A9E-F228A9C52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20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83568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862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4010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3655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4300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927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9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- 2021-09-09 17:41:32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renaultarg y teamvenzo.arg traerán nuevas sorpresas y novedades a los amantes de las ruedas... Ya sean 4, o 2!! 🏁🔥
.
La #velocidad, la #adrenalina y la #pasión por lo que hacemos juntan nuestros caminos hacia grandes aventuras!
.
.
renaultsportarg 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442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DFA2A-6C58-408B-A77C-703DA1A6F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551980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9C430-1F7C-406B-B6D7-046B6A50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118CD-C559-4EA7-9F72-FBFB60BA3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004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54354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3397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587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7382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4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075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5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12:30:15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𝙣𝙪𝙚𝙨𝙩𝙧𝙖 𝙬𝙚𝙗 🌐 [link en bio]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98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2F666-DEF7-4FF5-8A52-B3722A5BE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770448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C1BEA-AB11-401A-A556-81ED1DFE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0B6C4-91BA-4666-9BC0-8F4295BAA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636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26317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0223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6769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2155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826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17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29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- 2021-08-25 17:32:33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bajada. El viento en la cara. Placer infinito. Cuando perseguís tus sueños, nada te frena.
#bici #bicicleta #losandesenbici #mtb #mountainbike #montaña #creerenlonuestro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40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CB662-0D7F-4FDE-B5E7-24A31C9F6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156849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41B7E-625E-431B-A225-A9E6EC03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C5771-2F4E-46CE-88F5-5AFE781858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04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4050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201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4104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341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103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8618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9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- 2021-08-24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
» Nueva línea RALEIGH MMXXI
.
» Cuadro de Aluminio
» 17”, 19”, 21”
» Ruedas 29” MTB Vuelta Pro
» Horquilla Suntour XCR
» Transmisión Shimano Deore - M6100 - 12v
»Plato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2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F5005-A8E6-428C-A0AC-EE8A51463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896584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3F05-172E-43C3-AB4B-91635176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5583A-2D92-4379-B9B3-7889E5644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609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11594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904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9198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747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851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793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3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- 2021-09-14 09:41:04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
» Línea RALEIGH MMXXI
.
Aluminio | 15” 17” 19” 21”
.
» M-2.0
» M-2.0D
» M-4.5
» M-4.0
» M-5.5
» M-4.0
.
En bicicleterías de todo el país 🚲 #SomosRaleigh
.
.
.
.
.
🔵 #RaleighMMXXI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82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CD4E7-0E45-483B-9929-4CA9D70CA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750941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3088A-BBB4-4532-854D-377EB30B8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D4567-4419-4AD4-8EFE-4A1DAEE8B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36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41516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8157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2256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360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2623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3701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1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- 2021-08-29 16:50:37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lavidadeviaje hoy a las 19hs por nuestro canal de #YouTube #venzotv
.
.
www.youtube.com/venzoarg
.
.
🇦🇷 El Algarrobal. Cachi, Salta 🚵🏻‍♂️ 
🚲 #VenzoZeth de venzoarg para 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15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D43BB-E80E-4F6A-BC8E-94FF92EB2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224175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B456-36B7-4B31-BAA2-C9F7D922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490FA-7C27-4B45-891F-910ED606A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277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2693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0733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9502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924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1776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9273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2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- 2021-08-26 10:30:11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nuestra tienda online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14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C6D50-397E-4F9D-A50F-620F17C2F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390010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F5FB-52E5-4262-AEE1-73382E34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B42D1-6138-4B8B-98CB-0974E2D30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955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0021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2706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0098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0357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268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136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8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- 2021-09-02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[link en bio]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2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BB7DD-9235-4950-82BC-9E5698171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488229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859F-24D9-44DE-90D3-9B3A9C4C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21475-C211-4F7E-9EF6-5A0C51A21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14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96900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868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134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798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349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2627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6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- 2021-09-13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0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AC52F-C250-4F2B-925F-2D9B20A1F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25601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39F0-B010-4246-9DBB-9DEDD372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8B917-181D-4898-A566-34B46AF4E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846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13469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9731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5079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6277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5852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9408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7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- 2021-08-21 11:02:06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[link en bio]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31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04D6C-6F74-4AF0-82A7-FB6EB1E65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127050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261A5-5AC7-4618-92D6-A2A7A0A0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21282-26D2-4DBB-9FC7-75BF13587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450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4661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0589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61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7615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9353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1009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8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- 2021-09-15 16:00:27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80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1E0CE-ED77-42FA-9592-8183841C9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20053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2A94-C6BC-48A9-9080-82FC864A4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81359-FB78-4FEA-BBDA-8F840FF49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46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820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3251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9935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8602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9396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883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- 2021-08-25 15:30:09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grandes distancias en poco tiempo, ejercítate y sé feliz. 🙌☺ 𝙀𝙡 𝙥𝙤𝙙𝙚𝙧 𝙙𝙚 𝙣𝙪𝙚𝙨𝙩𝙧𝙖 𝙖𝙢𝙖𝙙𝙖 𝙗𝙞𝙘𝙞.💖
.
➡¿Sos un apasionadx de las dos ruedas? ¿Por qué elegís la bici para moverte? 𝐓𝐞 𝐥𝐞𝐞𝐦𝐨𝐬! 👇🙋♀️
.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9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- 2021-09-15 11:42:42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parezca que no, siempre estás avanzando.
#fitness #entrenaencasa #fitnessolmo #siempreavanzar #movete #training #trainingathome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45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7AB7B-D369-45FB-9B05-4E63CA7CA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499224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D925-D74F-4E6C-AE7B-62EE5F2C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FFB3C-7DF3-4AFD-8EF6-BFC75A40D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245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64917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63722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7475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5196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1241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69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0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- 2021-08-31 17:42:58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bici te acompaña en los mejores momentos.
#bici #bicicleta #urbanbike #biciurbana #instabike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17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D7D69-7ECC-443C-9D85-7F1D766D0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806980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1391</Words>
  <Application>Microsoft Office PowerPoint</Application>
  <PresentationFormat>On-screen Show (4:3)</PresentationFormat>
  <Paragraphs>561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2021-09-19T06:46:11Z</dcterms:created>
  <dcterms:modified xsi:type="dcterms:W3CDTF">2021-09-19T06:47:15Z</dcterms:modified>
</cp:coreProperties>
</file>