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charts/chart14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charts/chart15.xml" ContentType="application/vnd.openxmlformats-officedocument.drawingml.chart+xml"/>
  <Override PartName="/ppt/charts/style15.xml" ContentType="application/vnd.ms-office.chartstyle+xml"/>
  <Override PartName="/ppt/charts/colors15.xml" ContentType="application/vnd.ms-office.chartcolorstyle+xml"/>
  <Override PartName="/ppt/charts/chart16.xml" ContentType="application/vnd.openxmlformats-officedocument.drawingml.chart+xml"/>
  <Override PartName="/ppt/charts/style16.xml" ContentType="application/vnd.ms-office.chartstyle+xml"/>
  <Override PartName="/ppt/charts/colors16.xml" ContentType="application/vnd.ms-office.chartcolorstyle+xml"/>
  <Override PartName="/ppt/charts/chart17.xml" ContentType="application/vnd.openxmlformats-officedocument.drawingml.chart+xml"/>
  <Override PartName="/ppt/charts/style17.xml" ContentType="application/vnd.ms-office.chartstyle+xml"/>
  <Override PartName="/ppt/charts/colors17.xml" ContentType="application/vnd.ms-office.chartcolorstyle+xml"/>
  <Override PartName="/ppt/charts/chart18.xml" ContentType="application/vnd.openxmlformats-officedocument.drawingml.chart+xml"/>
  <Override PartName="/ppt/charts/style18.xml" ContentType="application/vnd.ms-office.chartstyle+xml"/>
  <Override PartName="/ppt/charts/colors18.xml" ContentType="application/vnd.ms-office.chartcolorstyle+xml"/>
  <Override PartName="/ppt/charts/chart19.xml" ContentType="application/vnd.openxmlformats-officedocument.drawingml.chart+xml"/>
  <Override PartName="/ppt/charts/style19.xml" ContentType="application/vnd.ms-office.chartstyle+xml"/>
  <Override PartName="/ppt/charts/colors19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286" r:id="rId31"/>
    <p:sldId id="287" r:id="rId32"/>
    <p:sldId id="288" r:id="rId33"/>
    <p:sldId id="289" r:id="rId34"/>
    <p:sldId id="290" r:id="rId35"/>
    <p:sldId id="291" r:id="rId36"/>
    <p:sldId id="292" r:id="rId37"/>
    <p:sldId id="293" r:id="rId38"/>
    <p:sldId id="294" r:id="rId39"/>
    <p:sldId id="295" r:id="rId40"/>
    <p:sldId id="296" r:id="rId41"/>
    <p:sldId id="297" r:id="rId42"/>
    <p:sldId id="298" r:id="rId43"/>
    <p:sldId id="299" r:id="rId44"/>
    <p:sldId id="300" r:id="rId45"/>
    <p:sldId id="301" r:id="rId46"/>
    <p:sldId id="302" r:id="rId47"/>
    <p:sldId id="303" r:id="rId48"/>
    <p:sldId id="304" r:id="rId49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0"/>
      <p:bold r:id="rId51"/>
      <p:italic r:id="rId52"/>
      <p:boldItalic r:id="rId53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font" Target="fonts/font1.fntdata"/><Relationship Id="rId55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font" Target="fonts/font4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font" Target="fonts/font2.fntdata"/><Relationship Id="rId3" Type="http://schemas.openxmlformats.org/officeDocument/2006/relationships/slide" Target="slides/slide2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2.xlsx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3.xlsx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4.xlsx"/><Relationship Id="rId2" Type="http://schemas.microsoft.com/office/2011/relationships/chartColorStyle" Target="colors15.xml"/><Relationship Id="rId1" Type="http://schemas.microsoft.com/office/2011/relationships/chartStyle" Target="style15.xml"/></Relationships>
</file>

<file path=ppt/charts/_rels/chart1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5.xlsx"/><Relationship Id="rId2" Type="http://schemas.microsoft.com/office/2011/relationships/chartColorStyle" Target="colors16.xml"/><Relationship Id="rId1" Type="http://schemas.microsoft.com/office/2011/relationships/chartStyle" Target="style16.xml"/></Relationships>
</file>

<file path=ppt/charts/_rels/chart1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6.xlsx"/><Relationship Id="rId2" Type="http://schemas.microsoft.com/office/2011/relationships/chartColorStyle" Target="colors17.xml"/><Relationship Id="rId1" Type="http://schemas.microsoft.com/office/2011/relationships/chartStyle" Target="style17.xml"/></Relationships>
</file>

<file path=ppt/charts/_rels/chart1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7.xlsx"/><Relationship Id="rId2" Type="http://schemas.microsoft.com/office/2011/relationships/chartColorStyle" Target="colors18.xml"/><Relationship Id="rId1" Type="http://schemas.microsoft.com/office/2011/relationships/chartStyle" Target="style18.xml"/></Relationships>
</file>

<file path=ppt/charts/_rels/chart1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8.xlsx"/><Relationship Id="rId2" Type="http://schemas.microsoft.com/office/2011/relationships/chartColorStyle" Target="colors19.xml"/><Relationship Id="rId1" Type="http://schemas.microsoft.com/office/2011/relationships/chartStyle" Target="style19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5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Sheet1!$A$1:$F$1</c:f>
              <c:strCache>
                <c:ptCount val="6"/>
                <c:pt idx="0">
                  <c:v>Olmo Bikes</c:v>
                </c:pt>
                <c:pt idx="1">
                  <c:v>Venzo Argentina</c:v>
                </c:pt>
                <c:pt idx="2">
                  <c:v>Topmega oficial</c:v>
                </c:pt>
                <c:pt idx="3">
                  <c:v>Motomel Bicicletas</c:v>
                </c:pt>
                <c:pt idx="4">
                  <c:v>Teknial Bikes</c:v>
                </c:pt>
                <c:pt idx="5">
                  <c:v>Raleigh.bicicletas</c:v>
                </c:pt>
              </c:strCache>
            </c:strRef>
          </c:cat>
          <c:val>
            <c:numRef>
              <c:f>Sheet1!$A$2:$F$2</c:f>
              <c:numCache>
                <c:formatCode>General</c:formatCode>
                <c:ptCount val="6"/>
                <c:pt idx="0">
                  <c:v>265283</c:v>
                </c:pt>
                <c:pt idx="1">
                  <c:v>49704</c:v>
                </c:pt>
                <c:pt idx="2">
                  <c:v>32062</c:v>
                </c:pt>
                <c:pt idx="3">
                  <c:v>29874</c:v>
                </c:pt>
                <c:pt idx="4">
                  <c:v>28144</c:v>
                </c:pt>
                <c:pt idx="5">
                  <c:v>1228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80C-4B13-942C-2D70145FE3F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5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Sheet1!$A$1:$F$1</c:f>
              <c:strCache>
                <c:ptCount val="6"/>
                <c:pt idx="0">
                  <c:v>Olmo Bikes</c:v>
                </c:pt>
                <c:pt idx="1">
                  <c:v>Venzo Argentina</c:v>
                </c:pt>
                <c:pt idx="2">
                  <c:v>Topmega oficial</c:v>
                </c:pt>
                <c:pt idx="3">
                  <c:v>Motomel Bicicletas</c:v>
                </c:pt>
                <c:pt idx="4">
                  <c:v>Teknial Bikes</c:v>
                </c:pt>
                <c:pt idx="5">
                  <c:v>Raleigh.bicicletas</c:v>
                </c:pt>
              </c:strCache>
            </c:strRef>
          </c:cat>
          <c:val>
            <c:numRef>
              <c:f>Sheet1!$A$2:$F$2</c:f>
              <c:numCache>
                <c:formatCode>General</c:formatCode>
                <c:ptCount val="6"/>
                <c:pt idx="0">
                  <c:v>-225</c:v>
                </c:pt>
                <c:pt idx="1">
                  <c:v>79</c:v>
                </c:pt>
                <c:pt idx="2">
                  <c:v>25</c:v>
                </c:pt>
                <c:pt idx="3">
                  <c:v>1122</c:v>
                </c:pt>
                <c:pt idx="4">
                  <c:v>127</c:v>
                </c:pt>
                <c:pt idx="5">
                  <c:v>14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895-4535-837C-72C14ADA286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Motomel Bicicletas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11.261200000000001</c:v>
                </c:pt>
                <c:pt idx="1">
                  <c:v>52.941200000000002</c:v>
                </c:pt>
                <c:pt idx="2">
                  <c:v>13.235300000000001</c:v>
                </c:pt>
                <c:pt idx="3">
                  <c:v>0</c:v>
                </c:pt>
                <c:pt idx="4">
                  <c:v>5.2365000000000004</c:v>
                </c:pt>
                <c:pt idx="5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C99-4B13-94D6-9F77BD80128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Teknial Bikes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Sheet1!$C$2:$C$7</c:f>
              <c:numCache>
                <c:formatCode>General</c:formatCode>
                <c:ptCount val="6"/>
                <c:pt idx="0">
                  <c:v>10.609</c:v>
                </c:pt>
                <c:pt idx="1">
                  <c:v>52.941200000000002</c:v>
                </c:pt>
                <c:pt idx="2">
                  <c:v>4.9465000000000003</c:v>
                </c:pt>
                <c:pt idx="3">
                  <c:v>0</c:v>
                </c:pt>
                <c:pt idx="4">
                  <c:v>2.0430000000000001</c:v>
                </c:pt>
                <c:pt idx="5">
                  <c:v>11.616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C99-4B13-94D6-9F77BD801284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Topmega oficial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Sheet1!$D$2:$D$7</c:f>
              <c:numCache>
                <c:formatCode>General</c:formatCode>
                <c:ptCount val="6"/>
                <c:pt idx="0">
                  <c:v>12.086</c:v>
                </c:pt>
                <c:pt idx="1">
                  <c:v>100</c:v>
                </c:pt>
                <c:pt idx="2">
                  <c:v>85.2941</c:v>
                </c:pt>
                <c:pt idx="3">
                  <c:v>0</c:v>
                </c:pt>
                <c:pt idx="4">
                  <c:v>16.340499999999999</c:v>
                </c:pt>
                <c:pt idx="5">
                  <c:v>1.9997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DC99-4B13-94D6-9F77BD801284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Venzo Argentina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Sheet1!$E$2:$E$7</c:f>
              <c:numCache>
                <c:formatCode>General</c:formatCode>
                <c:ptCount val="6"/>
                <c:pt idx="0">
                  <c:v>18.7362</c:v>
                </c:pt>
                <c:pt idx="1">
                  <c:v>76.470600000000005</c:v>
                </c:pt>
                <c:pt idx="2">
                  <c:v>100</c:v>
                </c:pt>
                <c:pt idx="3">
                  <c:v>0</c:v>
                </c:pt>
                <c:pt idx="4">
                  <c:v>16.166799999999999</c:v>
                </c:pt>
                <c:pt idx="5">
                  <c:v>4.0795000000000003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DC99-4B13-94D6-9F77BD801284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Olmo Bikes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Sheet1!$F$2:$F$7</c:f>
              <c:numCache>
                <c:formatCode>General</c:formatCode>
                <c:ptCount val="6"/>
                <c:pt idx="0">
                  <c:v>100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-2.1716000000000002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DC99-4B13-94D6-9F77BD801284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Raleigh.bicicletas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Sheet1!$G$2:$G$7</c:f>
              <c:numCache>
                <c:formatCode>General</c:formatCode>
                <c:ptCount val="6"/>
                <c:pt idx="0">
                  <c:v>0.46289999999999998</c:v>
                </c:pt>
                <c:pt idx="1">
                  <c:v>23.529399999999999</c:v>
                </c:pt>
                <c:pt idx="2">
                  <c:v>4.6791</c:v>
                </c:pt>
                <c:pt idx="3">
                  <c:v>0</c:v>
                </c:pt>
                <c:pt idx="4">
                  <c:v>100</c:v>
                </c:pt>
                <c:pt idx="5">
                  <c:v>29.5518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DC99-4B13-94D6-9F77BD80128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71104216"/>
        <c:axId val="371106512"/>
      </c:radarChart>
      <c:catAx>
        <c:axId val="3711042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1106512"/>
        <c:crosses val="autoZero"/>
        <c:auto val="1"/>
        <c:lblAlgn val="ctr"/>
        <c:lblOffset val="100"/>
        <c:noMultiLvlLbl val="0"/>
      </c:catAx>
      <c:valAx>
        <c:axId val="3711065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11042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Motomel Bicicletas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44426</c:v>
                </c:pt>
                <c:pt idx="1">
                  <c:v>44427</c:v>
                </c:pt>
                <c:pt idx="2">
                  <c:v>44428</c:v>
                </c:pt>
                <c:pt idx="3">
                  <c:v>44429</c:v>
                </c:pt>
                <c:pt idx="4">
                  <c:v>44430</c:v>
                </c:pt>
                <c:pt idx="5">
                  <c:v>44431</c:v>
                </c:pt>
                <c:pt idx="6">
                  <c:v>44432</c:v>
                </c:pt>
                <c:pt idx="7">
                  <c:v>44433</c:v>
                </c:pt>
                <c:pt idx="8">
                  <c:v>44434</c:v>
                </c:pt>
                <c:pt idx="9">
                  <c:v>44435</c:v>
                </c:pt>
                <c:pt idx="10">
                  <c:v>44436</c:v>
                </c:pt>
                <c:pt idx="11">
                  <c:v>44437</c:v>
                </c:pt>
                <c:pt idx="12">
                  <c:v>44438</c:v>
                </c:pt>
                <c:pt idx="13">
                  <c:v>44439</c:v>
                </c:pt>
                <c:pt idx="14">
                  <c:v>44440</c:v>
                </c:pt>
                <c:pt idx="15">
                  <c:v>44441</c:v>
                </c:pt>
                <c:pt idx="16">
                  <c:v>44442</c:v>
                </c:pt>
                <c:pt idx="17">
                  <c:v>44443</c:v>
                </c:pt>
                <c:pt idx="18">
                  <c:v>44444</c:v>
                </c:pt>
                <c:pt idx="19">
                  <c:v>44445</c:v>
                </c:pt>
                <c:pt idx="20">
                  <c:v>44446</c:v>
                </c:pt>
                <c:pt idx="21">
                  <c:v>44447</c:v>
                </c:pt>
                <c:pt idx="22">
                  <c:v>44448</c:v>
                </c:pt>
                <c:pt idx="23">
                  <c:v>44449</c:v>
                </c:pt>
                <c:pt idx="24">
                  <c:v>44450</c:v>
                </c:pt>
                <c:pt idx="25">
                  <c:v>44451</c:v>
                </c:pt>
                <c:pt idx="26">
                  <c:v>44452</c:v>
                </c:pt>
                <c:pt idx="27">
                  <c:v>44453</c:v>
                </c:pt>
                <c:pt idx="28">
                  <c:v>44454</c:v>
                </c:pt>
                <c:pt idx="29">
                  <c:v>44455</c:v>
                </c:pt>
                <c:pt idx="30">
                  <c:v>44456</c:v>
                </c:pt>
                <c:pt idx="31">
                  <c:v>44457</c:v>
                </c:pt>
              </c:numCache>
            </c:numRef>
          </c:cat>
          <c:val>
            <c:numRef>
              <c:f>Sheet1!$B$2:$B$33</c:f>
              <c:numCache>
                <c:formatCode>General</c:formatCode>
                <c:ptCount val="32"/>
                <c:pt idx="0">
                  <c:v>28793</c:v>
                </c:pt>
                <c:pt idx="1">
                  <c:v>28822</c:v>
                </c:pt>
                <c:pt idx="2">
                  <c:v>28854</c:v>
                </c:pt>
                <c:pt idx="3">
                  <c:v>28889</c:v>
                </c:pt>
                <c:pt idx="4">
                  <c:v>28917</c:v>
                </c:pt>
                <c:pt idx="5">
                  <c:v>28957</c:v>
                </c:pt>
                <c:pt idx="6">
                  <c:v>29002</c:v>
                </c:pt>
                <c:pt idx="7">
                  <c:v>29035</c:v>
                </c:pt>
                <c:pt idx="8">
                  <c:v>29070</c:v>
                </c:pt>
                <c:pt idx="9">
                  <c:v>29104</c:v>
                </c:pt>
                <c:pt idx="10">
                  <c:v>29136</c:v>
                </c:pt>
                <c:pt idx="11">
                  <c:v>29167</c:v>
                </c:pt>
                <c:pt idx="12">
                  <c:v>29203</c:v>
                </c:pt>
                <c:pt idx="13">
                  <c:v>29221</c:v>
                </c:pt>
                <c:pt idx="14">
                  <c:v>29232</c:v>
                </c:pt>
                <c:pt idx="15">
                  <c:v>29290</c:v>
                </c:pt>
                <c:pt idx="16">
                  <c:v>29330</c:v>
                </c:pt>
                <c:pt idx="17">
                  <c:v>29363</c:v>
                </c:pt>
                <c:pt idx="18">
                  <c:v>29397</c:v>
                </c:pt>
                <c:pt idx="19">
                  <c:v>29448</c:v>
                </c:pt>
                <c:pt idx="20">
                  <c:v>29499</c:v>
                </c:pt>
                <c:pt idx="21">
                  <c:v>29536</c:v>
                </c:pt>
                <c:pt idx="22">
                  <c:v>29569</c:v>
                </c:pt>
                <c:pt idx="23">
                  <c:v>29613</c:v>
                </c:pt>
                <c:pt idx="24">
                  <c:v>29644</c:v>
                </c:pt>
                <c:pt idx="25">
                  <c:v>29679</c:v>
                </c:pt>
                <c:pt idx="26">
                  <c:v>29716</c:v>
                </c:pt>
                <c:pt idx="27">
                  <c:v>29767</c:v>
                </c:pt>
                <c:pt idx="28">
                  <c:v>29804</c:v>
                </c:pt>
                <c:pt idx="29">
                  <c:v>29807</c:v>
                </c:pt>
                <c:pt idx="30">
                  <c:v>29847</c:v>
                </c:pt>
                <c:pt idx="31">
                  <c:v>29874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9F2-4675-930B-ABFC791729A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Teknial Bikes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44426</c:v>
                </c:pt>
                <c:pt idx="1">
                  <c:v>44427</c:v>
                </c:pt>
                <c:pt idx="2">
                  <c:v>44428</c:v>
                </c:pt>
                <c:pt idx="3">
                  <c:v>44429</c:v>
                </c:pt>
                <c:pt idx="4">
                  <c:v>44430</c:v>
                </c:pt>
                <c:pt idx="5">
                  <c:v>44431</c:v>
                </c:pt>
                <c:pt idx="6">
                  <c:v>44432</c:v>
                </c:pt>
                <c:pt idx="7">
                  <c:v>44433</c:v>
                </c:pt>
                <c:pt idx="8">
                  <c:v>44434</c:v>
                </c:pt>
                <c:pt idx="9">
                  <c:v>44435</c:v>
                </c:pt>
                <c:pt idx="10">
                  <c:v>44436</c:v>
                </c:pt>
                <c:pt idx="11">
                  <c:v>44437</c:v>
                </c:pt>
                <c:pt idx="12">
                  <c:v>44438</c:v>
                </c:pt>
                <c:pt idx="13">
                  <c:v>44439</c:v>
                </c:pt>
                <c:pt idx="14">
                  <c:v>44440</c:v>
                </c:pt>
                <c:pt idx="15">
                  <c:v>44441</c:v>
                </c:pt>
                <c:pt idx="16">
                  <c:v>44442</c:v>
                </c:pt>
                <c:pt idx="17">
                  <c:v>44443</c:v>
                </c:pt>
                <c:pt idx="18">
                  <c:v>44444</c:v>
                </c:pt>
                <c:pt idx="19">
                  <c:v>44445</c:v>
                </c:pt>
                <c:pt idx="20">
                  <c:v>44446</c:v>
                </c:pt>
                <c:pt idx="21">
                  <c:v>44447</c:v>
                </c:pt>
                <c:pt idx="22">
                  <c:v>44448</c:v>
                </c:pt>
                <c:pt idx="23">
                  <c:v>44449</c:v>
                </c:pt>
                <c:pt idx="24">
                  <c:v>44450</c:v>
                </c:pt>
                <c:pt idx="25">
                  <c:v>44451</c:v>
                </c:pt>
                <c:pt idx="26">
                  <c:v>44452</c:v>
                </c:pt>
                <c:pt idx="27">
                  <c:v>44453</c:v>
                </c:pt>
                <c:pt idx="28">
                  <c:v>44454</c:v>
                </c:pt>
                <c:pt idx="29">
                  <c:v>44455</c:v>
                </c:pt>
                <c:pt idx="30">
                  <c:v>44456</c:v>
                </c:pt>
                <c:pt idx="31">
                  <c:v>44457</c:v>
                </c:pt>
              </c:numCache>
            </c:numRef>
          </c:cat>
          <c:val>
            <c:numRef>
              <c:f>Sheet1!$C$2:$C$33</c:f>
              <c:numCache>
                <c:formatCode>General</c:formatCode>
                <c:ptCount val="32"/>
                <c:pt idx="0">
                  <c:v>28022</c:v>
                </c:pt>
                <c:pt idx="1">
                  <c:v>28029</c:v>
                </c:pt>
                <c:pt idx="2">
                  <c:v>28031</c:v>
                </c:pt>
                <c:pt idx="3">
                  <c:v>28031</c:v>
                </c:pt>
                <c:pt idx="4">
                  <c:v>28040</c:v>
                </c:pt>
                <c:pt idx="5">
                  <c:v>28040</c:v>
                </c:pt>
                <c:pt idx="6">
                  <c:v>28041</c:v>
                </c:pt>
                <c:pt idx="7">
                  <c:v>28045</c:v>
                </c:pt>
                <c:pt idx="8">
                  <c:v>28048</c:v>
                </c:pt>
                <c:pt idx="9">
                  <c:v>28049</c:v>
                </c:pt>
                <c:pt idx="10">
                  <c:v>28056</c:v>
                </c:pt>
                <c:pt idx="11">
                  <c:v>28059</c:v>
                </c:pt>
                <c:pt idx="12">
                  <c:v>28064</c:v>
                </c:pt>
                <c:pt idx="13">
                  <c:v>28074</c:v>
                </c:pt>
                <c:pt idx="14">
                  <c:v>28071</c:v>
                </c:pt>
                <c:pt idx="15">
                  <c:v>28077</c:v>
                </c:pt>
                <c:pt idx="16">
                  <c:v>28084</c:v>
                </c:pt>
                <c:pt idx="17">
                  <c:v>28089</c:v>
                </c:pt>
                <c:pt idx="18">
                  <c:v>28093</c:v>
                </c:pt>
                <c:pt idx="19">
                  <c:v>28100</c:v>
                </c:pt>
                <c:pt idx="20">
                  <c:v>28104</c:v>
                </c:pt>
                <c:pt idx="21">
                  <c:v>28113</c:v>
                </c:pt>
                <c:pt idx="22">
                  <c:v>28115</c:v>
                </c:pt>
                <c:pt idx="23">
                  <c:v>28118</c:v>
                </c:pt>
                <c:pt idx="24">
                  <c:v>28118</c:v>
                </c:pt>
                <c:pt idx="25">
                  <c:v>28122</c:v>
                </c:pt>
                <c:pt idx="26">
                  <c:v>28130</c:v>
                </c:pt>
                <c:pt idx="27">
                  <c:v>28132</c:v>
                </c:pt>
                <c:pt idx="28">
                  <c:v>28138</c:v>
                </c:pt>
                <c:pt idx="29">
                  <c:v>28137</c:v>
                </c:pt>
                <c:pt idx="30">
                  <c:v>28142</c:v>
                </c:pt>
                <c:pt idx="31">
                  <c:v>28144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59F2-4675-930B-ABFC791729AA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Topmega oficial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44426</c:v>
                </c:pt>
                <c:pt idx="1">
                  <c:v>44427</c:v>
                </c:pt>
                <c:pt idx="2">
                  <c:v>44428</c:v>
                </c:pt>
                <c:pt idx="3">
                  <c:v>44429</c:v>
                </c:pt>
                <c:pt idx="4">
                  <c:v>44430</c:v>
                </c:pt>
                <c:pt idx="5">
                  <c:v>44431</c:v>
                </c:pt>
                <c:pt idx="6">
                  <c:v>44432</c:v>
                </c:pt>
                <c:pt idx="7">
                  <c:v>44433</c:v>
                </c:pt>
                <c:pt idx="8">
                  <c:v>44434</c:v>
                </c:pt>
                <c:pt idx="9">
                  <c:v>44435</c:v>
                </c:pt>
                <c:pt idx="10">
                  <c:v>44436</c:v>
                </c:pt>
                <c:pt idx="11">
                  <c:v>44437</c:v>
                </c:pt>
                <c:pt idx="12">
                  <c:v>44438</c:v>
                </c:pt>
                <c:pt idx="13">
                  <c:v>44439</c:v>
                </c:pt>
                <c:pt idx="14">
                  <c:v>44440</c:v>
                </c:pt>
                <c:pt idx="15">
                  <c:v>44441</c:v>
                </c:pt>
                <c:pt idx="16">
                  <c:v>44442</c:v>
                </c:pt>
                <c:pt idx="17">
                  <c:v>44443</c:v>
                </c:pt>
                <c:pt idx="18">
                  <c:v>44444</c:v>
                </c:pt>
                <c:pt idx="19">
                  <c:v>44445</c:v>
                </c:pt>
                <c:pt idx="20">
                  <c:v>44446</c:v>
                </c:pt>
                <c:pt idx="21">
                  <c:v>44447</c:v>
                </c:pt>
                <c:pt idx="22">
                  <c:v>44448</c:v>
                </c:pt>
                <c:pt idx="23">
                  <c:v>44449</c:v>
                </c:pt>
                <c:pt idx="24">
                  <c:v>44450</c:v>
                </c:pt>
                <c:pt idx="25">
                  <c:v>44451</c:v>
                </c:pt>
                <c:pt idx="26">
                  <c:v>44452</c:v>
                </c:pt>
                <c:pt idx="27">
                  <c:v>44453</c:v>
                </c:pt>
                <c:pt idx="28">
                  <c:v>44454</c:v>
                </c:pt>
                <c:pt idx="29">
                  <c:v>44455</c:v>
                </c:pt>
                <c:pt idx="30">
                  <c:v>44456</c:v>
                </c:pt>
                <c:pt idx="31">
                  <c:v>44457</c:v>
                </c:pt>
              </c:numCache>
            </c:numRef>
          </c:cat>
          <c:val>
            <c:numRef>
              <c:f>Sheet1!$D$2:$D$33</c:f>
              <c:numCache>
                <c:formatCode>General</c:formatCode>
                <c:ptCount val="32"/>
                <c:pt idx="0">
                  <c:v>32041</c:v>
                </c:pt>
                <c:pt idx="1">
                  <c:v>32041</c:v>
                </c:pt>
                <c:pt idx="2">
                  <c:v>32043</c:v>
                </c:pt>
                <c:pt idx="3">
                  <c:v>32044</c:v>
                </c:pt>
                <c:pt idx="4">
                  <c:v>32046</c:v>
                </c:pt>
                <c:pt idx="5">
                  <c:v>32050</c:v>
                </c:pt>
                <c:pt idx="6">
                  <c:v>32049</c:v>
                </c:pt>
                <c:pt idx="7">
                  <c:v>32049</c:v>
                </c:pt>
                <c:pt idx="8">
                  <c:v>32048</c:v>
                </c:pt>
                <c:pt idx="9">
                  <c:v>32045</c:v>
                </c:pt>
                <c:pt idx="10">
                  <c:v>32044</c:v>
                </c:pt>
                <c:pt idx="11">
                  <c:v>32041</c:v>
                </c:pt>
                <c:pt idx="12">
                  <c:v>32039</c:v>
                </c:pt>
                <c:pt idx="13">
                  <c:v>32039</c:v>
                </c:pt>
                <c:pt idx="14">
                  <c:v>32040</c:v>
                </c:pt>
                <c:pt idx="15">
                  <c:v>32042</c:v>
                </c:pt>
                <c:pt idx="16">
                  <c:v>32042</c:v>
                </c:pt>
                <c:pt idx="17">
                  <c:v>32045</c:v>
                </c:pt>
                <c:pt idx="18">
                  <c:v>32049</c:v>
                </c:pt>
                <c:pt idx="19">
                  <c:v>32052</c:v>
                </c:pt>
                <c:pt idx="20">
                  <c:v>32055</c:v>
                </c:pt>
                <c:pt idx="21">
                  <c:v>32057</c:v>
                </c:pt>
                <c:pt idx="22">
                  <c:v>32055</c:v>
                </c:pt>
                <c:pt idx="23">
                  <c:v>32057</c:v>
                </c:pt>
                <c:pt idx="24">
                  <c:v>32058</c:v>
                </c:pt>
                <c:pt idx="25">
                  <c:v>32063</c:v>
                </c:pt>
                <c:pt idx="26">
                  <c:v>32062</c:v>
                </c:pt>
                <c:pt idx="27">
                  <c:v>32062</c:v>
                </c:pt>
                <c:pt idx="28">
                  <c:v>32065</c:v>
                </c:pt>
                <c:pt idx="29">
                  <c:v>32067</c:v>
                </c:pt>
                <c:pt idx="30">
                  <c:v>32067</c:v>
                </c:pt>
                <c:pt idx="31">
                  <c:v>32062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59F2-4675-930B-ABFC791729AA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Venzo Argentina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44426</c:v>
                </c:pt>
                <c:pt idx="1">
                  <c:v>44427</c:v>
                </c:pt>
                <c:pt idx="2">
                  <c:v>44428</c:v>
                </c:pt>
                <c:pt idx="3">
                  <c:v>44429</c:v>
                </c:pt>
                <c:pt idx="4">
                  <c:v>44430</c:v>
                </c:pt>
                <c:pt idx="5">
                  <c:v>44431</c:v>
                </c:pt>
                <c:pt idx="6">
                  <c:v>44432</c:v>
                </c:pt>
                <c:pt idx="7">
                  <c:v>44433</c:v>
                </c:pt>
                <c:pt idx="8">
                  <c:v>44434</c:v>
                </c:pt>
                <c:pt idx="9">
                  <c:v>44435</c:v>
                </c:pt>
                <c:pt idx="10">
                  <c:v>44436</c:v>
                </c:pt>
                <c:pt idx="11">
                  <c:v>44437</c:v>
                </c:pt>
                <c:pt idx="12">
                  <c:v>44438</c:v>
                </c:pt>
                <c:pt idx="13">
                  <c:v>44439</c:v>
                </c:pt>
                <c:pt idx="14">
                  <c:v>44440</c:v>
                </c:pt>
                <c:pt idx="15">
                  <c:v>44441</c:v>
                </c:pt>
                <c:pt idx="16">
                  <c:v>44442</c:v>
                </c:pt>
                <c:pt idx="17">
                  <c:v>44443</c:v>
                </c:pt>
                <c:pt idx="18">
                  <c:v>44444</c:v>
                </c:pt>
                <c:pt idx="19">
                  <c:v>44445</c:v>
                </c:pt>
                <c:pt idx="20">
                  <c:v>44446</c:v>
                </c:pt>
                <c:pt idx="21">
                  <c:v>44447</c:v>
                </c:pt>
                <c:pt idx="22">
                  <c:v>44448</c:v>
                </c:pt>
                <c:pt idx="23">
                  <c:v>44449</c:v>
                </c:pt>
                <c:pt idx="24">
                  <c:v>44450</c:v>
                </c:pt>
                <c:pt idx="25">
                  <c:v>44451</c:v>
                </c:pt>
                <c:pt idx="26">
                  <c:v>44452</c:v>
                </c:pt>
                <c:pt idx="27">
                  <c:v>44453</c:v>
                </c:pt>
                <c:pt idx="28">
                  <c:v>44454</c:v>
                </c:pt>
                <c:pt idx="29">
                  <c:v>44455</c:v>
                </c:pt>
                <c:pt idx="30">
                  <c:v>44456</c:v>
                </c:pt>
                <c:pt idx="31">
                  <c:v>44457</c:v>
                </c:pt>
              </c:numCache>
            </c:numRef>
          </c:cat>
          <c:val>
            <c:numRef>
              <c:f>Sheet1!$E$2:$E$33</c:f>
              <c:numCache>
                <c:formatCode>General</c:formatCode>
                <c:ptCount val="32"/>
                <c:pt idx="0">
                  <c:v>49630</c:v>
                </c:pt>
                <c:pt idx="1">
                  <c:v>49631</c:v>
                </c:pt>
                <c:pt idx="2">
                  <c:v>49630</c:v>
                </c:pt>
                <c:pt idx="3">
                  <c:v>49637</c:v>
                </c:pt>
                <c:pt idx="4">
                  <c:v>49636</c:v>
                </c:pt>
                <c:pt idx="5">
                  <c:v>49641</c:v>
                </c:pt>
                <c:pt idx="6">
                  <c:v>49644</c:v>
                </c:pt>
                <c:pt idx="7">
                  <c:v>49645</c:v>
                </c:pt>
                <c:pt idx="8">
                  <c:v>49647</c:v>
                </c:pt>
                <c:pt idx="9">
                  <c:v>49648</c:v>
                </c:pt>
                <c:pt idx="10">
                  <c:v>49650</c:v>
                </c:pt>
                <c:pt idx="11">
                  <c:v>49651</c:v>
                </c:pt>
                <c:pt idx="12">
                  <c:v>49648</c:v>
                </c:pt>
                <c:pt idx="13">
                  <c:v>49650</c:v>
                </c:pt>
                <c:pt idx="14">
                  <c:v>49651</c:v>
                </c:pt>
                <c:pt idx="15">
                  <c:v>49656</c:v>
                </c:pt>
                <c:pt idx="16">
                  <c:v>49654</c:v>
                </c:pt>
                <c:pt idx="17">
                  <c:v>49661</c:v>
                </c:pt>
                <c:pt idx="18">
                  <c:v>49669</c:v>
                </c:pt>
                <c:pt idx="19">
                  <c:v>49674</c:v>
                </c:pt>
                <c:pt idx="20">
                  <c:v>49681</c:v>
                </c:pt>
                <c:pt idx="21">
                  <c:v>49687</c:v>
                </c:pt>
                <c:pt idx="22">
                  <c:v>49689</c:v>
                </c:pt>
                <c:pt idx="23">
                  <c:v>49692</c:v>
                </c:pt>
                <c:pt idx="24">
                  <c:v>49697</c:v>
                </c:pt>
                <c:pt idx="25">
                  <c:v>49697</c:v>
                </c:pt>
                <c:pt idx="26">
                  <c:v>49700</c:v>
                </c:pt>
                <c:pt idx="27">
                  <c:v>49702</c:v>
                </c:pt>
                <c:pt idx="28">
                  <c:v>49708</c:v>
                </c:pt>
                <c:pt idx="29">
                  <c:v>49705</c:v>
                </c:pt>
                <c:pt idx="30">
                  <c:v>49704</c:v>
                </c:pt>
                <c:pt idx="31">
                  <c:v>49704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59F2-4675-930B-ABFC791729AA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Olmo Bikes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44426</c:v>
                </c:pt>
                <c:pt idx="1">
                  <c:v>44427</c:v>
                </c:pt>
                <c:pt idx="2">
                  <c:v>44428</c:v>
                </c:pt>
                <c:pt idx="3">
                  <c:v>44429</c:v>
                </c:pt>
                <c:pt idx="4">
                  <c:v>44430</c:v>
                </c:pt>
                <c:pt idx="5">
                  <c:v>44431</c:v>
                </c:pt>
                <c:pt idx="6">
                  <c:v>44432</c:v>
                </c:pt>
                <c:pt idx="7">
                  <c:v>44433</c:v>
                </c:pt>
                <c:pt idx="8">
                  <c:v>44434</c:v>
                </c:pt>
                <c:pt idx="9">
                  <c:v>44435</c:v>
                </c:pt>
                <c:pt idx="10">
                  <c:v>44436</c:v>
                </c:pt>
                <c:pt idx="11">
                  <c:v>44437</c:v>
                </c:pt>
                <c:pt idx="12">
                  <c:v>44438</c:v>
                </c:pt>
                <c:pt idx="13">
                  <c:v>44439</c:v>
                </c:pt>
                <c:pt idx="14">
                  <c:v>44440</c:v>
                </c:pt>
                <c:pt idx="15">
                  <c:v>44441</c:v>
                </c:pt>
                <c:pt idx="16">
                  <c:v>44442</c:v>
                </c:pt>
                <c:pt idx="17">
                  <c:v>44443</c:v>
                </c:pt>
                <c:pt idx="18">
                  <c:v>44444</c:v>
                </c:pt>
                <c:pt idx="19">
                  <c:v>44445</c:v>
                </c:pt>
                <c:pt idx="20">
                  <c:v>44446</c:v>
                </c:pt>
                <c:pt idx="21">
                  <c:v>44447</c:v>
                </c:pt>
                <c:pt idx="22">
                  <c:v>44448</c:v>
                </c:pt>
                <c:pt idx="23">
                  <c:v>44449</c:v>
                </c:pt>
                <c:pt idx="24">
                  <c:v>44450</c:v>
                </c:pt>
                <c:pt idx="25">
                  <c:v>44451</c:v>
                </c:pt>
                <c:pt idx="26">
                  <c:v>44452</c:v>
                </c:pt>
                <c:pt idx="27">
                  <c:v>44453</c:v>
                </c:pt>
                <c:pt idx="28">
                  <c:v>44454</c:v>
                </c:pt>
                <c:pt idx="29">
                  <c:v>44455</c:v>
                </c:pt>
                <c:pt idx="30">
                  <c:v>44456</c:v>
                </c:pt>
                <c:pt idx="31">
                  <c:v>44457</c:v>
                </c:pt>
              </c:numCache>
            </c:numRef>
          </c:cat>
          <c:val>
            <c:numRef>
              <c:f>Sheet1!$F$2:$F$33</c:f>
              <c:numCache>
                <c:formatCode>General</c:formatCode>
                <c:ptCount val="32"/>
                <c:pt idx="0">
                  <c:v>265508</c:v>
                </c:pt>
                <c:pt idx="1">
                  <c:v>265495</c:v>
                </c:pt>
                <c:pt idx="2">
                  <c:v>265493</c:v>
                </c:pt>
                <c:pt idx="3">
                  <c:v>265490</c:v>
                </c:pt>
                <c:pt idx="4">
                  <c:v>265483</c:v>
                </c:pt>
                <c:pt idx="5">
                  <c:v>265471</c:v>
                </c:pt>
                <c:pt idx="6">
                  <c:v>265469</c:v>
                </c:pt>
                <c:pt idx="7">
                  <c:v>265466</c:v>
                </c:pt>
                <c:pt idx="8">
                  <c:v>265451</c:v>
                </c:pt>
                <c:pt idx="9">
                  <c:v>265444</c:v>
                </c:pt>
                <c:pt idx="10">
                  <c:v>265438</c:v>
                </c:pt>
                <c:pt idx="11">
                  <c:v>265428</c:v>
                </c:pt>
                <c:pt idx="12">
                  <c:v>265407</c:v>
                </c:pt>
                <c:pt idx="13">
                  <c:v>265405</c:v>
                </c:pt>
                <c:pt idx="14">
                  <c:v>265402</c:v>
                </c:pt>
                <c:pt idx="15">
                  <c:v>265386</c:v>
                </c:pt>
                <c:pt idx="16">
                  <c:v>265382</c:v>
                </c:pt>
                <c:pt idx="17">
                  <c:v>265371</c:v>
                </c:pt>
                <c:pt idx="18">
                  <c:v>265369</c:v>
                </c:pt>
                <c:pt idx="19">
                  <c:v>265365</c:v>
                </c:pt>
                <c:pt idx="20">
                  <c:v>265361</c:v>
                </c:pt>
                <c:pt idx="21">
                  <c:v>265349</c:v>
                </c:pt>
                <c:pt idx="22">
                  <c:v>265339</c:v>
                </c:pt>
                <c:pt idx="23">
                  <c:v>265336</c:v>
                </c:pt>
                <c:pt idx="24">
                  <c:v>265321</c:v>
                </c:pt>
                <c:pt idx="25">
                  <c:v>265320</c:v>
                </c:pt>
                <c:pt idx="26">
                  <c:v>265315</c:v>
                </c:pt>
                <c:pt idx="27">
                  <c:v>265314</c:v>
                </c:pt>
                <c:pt idx="28">
                  <c:v>265304</c:v>
                </c:pt>
                <c:pt idx="29">
                  <c:v>265296</c:v>
                </c:pt>
                <c:pt idx="30">
                  <c:v>265292</c:v>
                </c:pt>
                <c:pt idx="31">
                  <c:v>265283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59F2-4675-930B-ABFC791729AA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Raleigh.bicicletas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44426</c:v>
                </c:pt>
                <c:pt idx="1">
                  <c:v>44427</c:v>
                </c:pt>
                <c:pt idx="2">
                  <c:v>44428</c:v>
                </c:pt>
                <c:pt idx="3">
                  <c:v>44429</c:v>
                </c:pt>
                <c:pt idx="4">
                  <c:v>44430</c:v>
                </c:pt>
                <c:pt idx="5">
                  <c:v>44431</c:v>
                </c:pt>
                <c:pt idx="6">
                  <c:v>44432</c:v>
                </c:pt>
                <c:pt idx="7">
                  <c:v>44433</c:v>
                </c:pt>
                <c:pt idx="8">
                  <c:v>44434</c:v>
                </c:pt>
                <c:pt idx="9">
                  <c:v>44435</c:v>
                </c:pt>
                <c:pt idx="10">
                  <c:v>44436</c:v>
                </c:pt>
                <c:pt idx="11">
                  <c:v>44437</c:v>
                </c:pt>
                <c:pt idx="12">
                  <c:v>44438</c:v>
                </c:pt>
                <c:pt idx="13">
                  <c:v>44439</c:v>
                </c:pt>
                <c:pt idx="14">
                  <c:v>44440</c:v>
                </c:pt>
                <c:pt idx="15">
                  <c:v>44441</c:v>
                </c:pt>
                <c:pt idx="16">
                  <c:v>44442</c:v>
                </c:pt>
                <c:pt idx="17">
                  <c:v>44443</c:v>
                </c:pt>
                <c:pt idx="18">
                  <c:v>44444</c:v>
                </c:pt>
                <c:pt idx="19">
                  <c:v>44445</c:v>
                </c:pt>
                <c:pt idx="20">
                  <c:v>44446</c:v>
                </c:pt>
                <c:pt idx="21">
                  <c:v>44447</c:v>
                </c:pt>
                <c:pt idx="22">
                  <c:v>44448</c:v>
                </c:pt>
                <c:pt idx="23">
                  <c:v>44449</c:v>
                </c:pt>
                <c:pt idx="24">
                  <c:v>44450</c:v>
                </c:pt>
                <c:pt idx="25">
                  <c:v>44451</c:v>
                </c:pt>
                <c:pt idx="26">
                  <c:v>44452</c:v>
                </c:pt>
                <c:pt idx="27">
                  <c:v>44453</c:v>
                </c:pt>
                <c:pt idx="28">
                  <c:v>44454</c:v>
                </c:pt>
                <c:pt idx="29">
                  <c:v>44455</c:v>
                </c:pt>
                <c:pt idx="30">
                  <c:v>44456</c:v>
                </c:pt>
                <c:pt idx="31">
                  <c:v>44457</c:v>
                </c:pt>
              </c:numCache>
            </c:numRef>
          </c:cat>
          <c:val>
            <c:numRef>
              <c:f>Sheet1!$G$2:$G$33</c:f>
              <c:numCache>
                <c:formatCode>General</c:formatCode>
                <c:ptCount val="32"/>
                <c:pt idx="0">
                  <c:v>1216</c:v>
                </c:pt>
                <c:pt idx="1">
                  <c:v>1217</c:v>
                </c:pt>
                <c:pt idx="2">
                  <c:v>1216</c:v>
                </c:pt>
                <c:pt idx="3">
                  <c:v>1216</c:v>
                </c:pt>
                <c:pt idx="4">
                  <c:v>1216</c:v>
                </c:pt>
                <c:pt idx="5">
                  <c:v>1216</c:v>
                </c:pt>
                <c:pt idx="6">
                  <c:v>1215</c:v>
                </c:pt>
                <c:pt idx="7">
                  <c:v>1215</c:v>
                </c:pt>
                <c:pt idx="8">
                  <c:v>1215</c:v>
                </c:pt>
                <c:pt idx="9">
                  <c:v>1216</c:v>
                </c:pt>
                <c:pt idx="10">
                  <c:v>1216</c:v>
                </c:pt>
                <c:pt idx="11">
                  <c:v>1216</c:v>
                </c:pt>
                <c:pt idx="12">
                  <c:v>1215</c:v>
                </c:pt>
                <c:pt idx="13">
                  <c:v>1216</c:v>
                </c:pt>
                <c:pt idx="14">
                  <c:v>1216</c:v>
                </c:pt>
                <c:pt idx="15">
                  <c:v>1217</c:v>
                </c:pt>
                <c:pt idx="16">
                  <c:v>1220</c:v>
                </c:pt>
                <c:pt idx="17">
                  <c:v>1219</c:v>
                </c:pt>
                <c:pt idx="18">
                  <c:v>1220</c:v>
                </c:pt>
                <c:pt idx="19">
                  <c:v>1224</c:v>
                </c:pt>
                <c:pt idx="20">
                  <c:v>1224</c:v>
                </c:pt>
                <c:pt idx="21">
                  <c:v>1225</c:v>
                </c:pt>
                <c:pt idx="22">
                  <c:v>1225</c:v>
                </c:pt>
                <c:pt idx="23">
                  <c:v>1226</c:v>
                </c:pt>
                <c:pt idx="24">
                  <c:v>1226</c:v>
                </c:pt>
                <c:pt idx="25">
                  <c:v>1226</c:v>
                </c:pt>
                <c:pt idx="26">
                  <c:v>1226</c:v>
                </c:pt>
                <c:pt idx="27">
                  <c:v>1226</c:v>
                </c:pt>
                <c:pt idx="28">
                  <c:v>1227</c:v>
                </c:pt>
                <c:pt idx="29">
                  <c:v>1227</c:v>
                </c:pt>
                <c:pt idx="30">
                  <c:v>1227</c:v>
                </c:pt>
                <c:pt idx="31">
                  <c:v>1228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59F2-4675-930B-ABFC791729A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71101920"/>
        <c:axId val="371102248"/>
      </c:lineChart>
      <c:dateAx>
        <c:axId val="37110192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1102248"/>
        <c:crosses val="autoZero"/>
        <c:auto val="1"/>
        <c:lblOffset val="100"/>
        <c:baseTimeUnit val="days"/>
      </c:dateAx>
      <c:valAx>
        <c:axId val="3711022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11019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5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Sheet1!$A$1:$F$1</c:f>
              <c:strCache>
                <c:ptCount val="6"/>
                <c:pt idx="0">
                  <c:v>Olmo Bikes</c:v>
                </c:pt>
                <c:pt idx="1">
                  <c:v>Venzo Argentina</c:v>
                </c:pt>
                <c:pt idx="2">
                  <c:v>Topmega oficial</c:v>
                </c:pt>
                <c:pt idx="3">
                  <c:v>Motomel Bicicletas</c:v>
                </c:pt>
                <c:pt idx="4">
                  <c:v>Teknial Bikes</c:v>
                </c:pt>
                <c:pt idx="5">
                  <c:v>Raleigh.bicicletas</c:v>
                </c:pt>
              </c:strCache>
            </c:strRef>
          </c:cat>
          <c:val>
            <c:numRef>
              <c:f>Sheet1!$A$2:$F$2</c:f>
              <c:numCache>
                <c:formatCode>General</c:formatCode>
                <c:ptCount val="6"/>
                <c:pt idx="0">
                  <c:v>0</c:v>
                </c:pt>
                <c:pt idx="1">
                  <c:v>13</c:v>
                </c:pt>
                <c:pt idx="2">
                  <c:v>17</c:v>
                </c:pt>
                <c:pt idx="3">
                  <c:v>9</c:v>
                </c:pt>
                <c:pt idx="4">
                  <c:v>9</c:v>
                </c:pt>
                <c:pt idx="5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920-4E20-A04F-D2F654D1A26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5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Sheet1!$A$1:$F$1</c:f>
              <c:strCache>
                <c:ptCount val="6"/>
                <c:pt idx="0">
                  <c:v>Olmo Bikes</c:v>
                </c:pt>
                <c:pt idx="1">
                  <c:v>Venzo Argentina</c:v>
                </c:pt>
                <c:pt idx="2">
                  <c:v>Topmega oficial</c:v>
                </c:pt>
                <c:pt idx="3">
                  <c:v>Motomel Bicicletas</c:v>
                </c:pt>
                <c:pt idx="4">
                  <c:v>Teknial Bikes</c:v>
                </c:pt>
                <c:pt idx="5">
                  <c:v>Raleigh.bicicletas</c:v>
                </c:pt>
              </c:strCache>
            </c:strRef>
          </c:cat>
          <c:val>
            <c:numRef>
              <c:f>Sheet1!$A$2:$F$2</c:f>
              <c:numCache>
                <c:formatCode>General</c:formatCode>
                <c:ptCount val="6"/>
                <c:pt idx="0">
                  <c:v>0</c:v>
                </c:pt>
                <c:pt idx="1">
                  <c:v>748</c:v>
                </c:pt>
                <c:pt idx="2">
                  <c:v>638</c:v>
                </c:pt>
                <c:pt idx="3">
                  <c:v>99</c:v>
                </c:pt>
                <c:pt idx="4">
                  <c:v>37</c:v>
                </c:pt>
                <c:pt idx="5">
                  <c:v>35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8C4-49E8-9290-98E7155F294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Motomel Bicicletas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44426</c:v>
                </c:pt>
                <c:pt idx="1">
                  <c:v>44427</c:v>
                </c:pt>
                <c:pt idx="2">
                  <c:v>44428</c:v>
                </c:pt>
                <c:pt idx="3">
                  <c:v>44429</c:v>
                </c:pt>
                <c:pt idx="4">
                  <c:v>44430</c:v>
                </c:pt>
                <c:pt idx="5">
                  <c:v>44431</c:v>
                </c:pt>
                <c:pt idx="6">
                  <c:v>44432</c:v>
                </c:pt>
                <c:pt idx="7">
                  <c:v>44433</c:v>
                </c:pt>
                <c:pt idx="8">
                  <c:v>44434</c:v>
                </c:pt>
                <c:pt idx="9">
                  <c:v>44435</c:v>
                </c:pt>
                <c:pt idx="10">
                  <c:v>44436</c:v>
                </c:pt>
                <c:pt idx="11">
                  <c:v>44437</c:v>
                </c:pt>
                <c:pt idx="12">
                  <c:v>44438</c:v>
                </c:pt>
                <c:pt idx="13">
                  <c:v>44439</c:v>
                </c:pt>
                <c:pt idx="14">
                  <c:v>44440</c:v>
                </c:pt>
                <c:pt idx="15">
                  <c:v>44441</c:v>
                </c:pt>
                <c:pt idx="16">
                  <c:v>44442</c:v>
                </c:pt>
                <c:pt idx="17">
                  <c:v>44443</c:v>
                </c:pt>
                <c:pt idx="18">
                  <c:v>44444</c:v>
                </c:pt>
                <c:pt idx="19">
                  <c:v>44445</c:v>
                </c:pt>
                <c:pt idx="20">
                  <c:v>44446</c:v>
                </c:pt>
                <c:pt idx="21">
                  <c:v>44447</c:v>
                </c:pt>
                <c:pt idx="22">
                  <c:v>44448</c:v>
                </c:pt>
                <c:pt idx="23">
                  <c:v>44449</c:v>
                </c:pt>
                <c:pt idx="24">
                  <c:v>44450</c:v>
                </c:pt>
                <c:pt idx="25">
                  <c:v>44451</c:v>
                </c:pt>
                <c:pt idx="26">
                  <c:v>44452</c:v>
                </c:pt>
                <c:pt idx="27">
                  <c:v>44453</c:v>
                </c:pt>
                <c:pt idx="28">
                  <c:v>44454</c:v>
                </c:pt>
                <c:pt idx="29">
                  <c:v>44455</c:v>
                </c:pt>
                <c:pt idx="30">
                  <c:v>44456</c:v>
                </c:pt>
                <c:pt idx="31">
                  <c:v>44457</c:v>
                </c:pt>
              </c:numCache>
            </c:numRef>
          </c:cat>
          <c:val>
            <c:numRef>
              <c:f>Sheet1!$B$2:$B$33</c:f>
              <c:numCache>
                <c:formatCode>General</c:formatCode>
                <c:ptCount val="32"/>
                <c:pt idx="0">
                  <c:v>41</c:v>
                </c:pt>
                <c:pt idx="1">
                  <c:v>29</c:v>
                </c:pt>
                <c:pt idx="2">
                  <c:v>32</c:v>
                </c:pt>
                <c:pt idx="3">
                  <c:v>35</c:v>
                </c:pt>
                <c:pt idx="4">
                  <c:v>28</c:v>
                </c:pt>
                <c:pt idx="5">
                  <c:v>40</c:v>
                </c:pt>
                <c:pt idx="6">
                  <c:v>45</c:v>
                </c:pt>
                <c:pt idx="7">
                  <c:v>33</c:v>
                </c:pt>
                <c:pt idx="8">
                  <c:v>35</c:v>
                </c:pt>
                <c:pt idx="9">
                  <c:v>34</c:v>
                </c:pt>
                <c:pt idx="10">
                  <c:v>32</c:v>
                </c:pt>
                <c:pt idx="11">
                  <c:v>31</c:v>
                </c:pt>
                <c:pt idx="12">
                  <c:v>36</c:v>
                </c:pt>
                <c:pt idx="13">
                  <c:v>18</c:v>
                </c:pt>
                <c:pt idx="14">
                  <c:v>11</c:v>
                </c:pt>
                <c:pt idx="15">
                  <c:v>58</c:v>
                </c:pt>
                <c:pt idx="16">
                  <c:v>40</c:v>
                </c:pt>
                <c:pt idx="17">
                  <c:v>33</c:v>
                </c:pt>
                <c:pt idx="18">
                  <c:v>34</c:v>
                </c:pt>
                <c:pt idx="19">
                  <c:v>51</c:v>
                </c:pt>
                <c:pt idx="20">
                  <c:v>51</c:v>
                </c:pt>
                <c:pt idx="21">
                  <c:v>37</c:v>
                </c:pt>
                <c:pt idx="22">
                  <c:v>33</c:v>
                </c:pt>
                <c:pt idx="23">
                  <c:v>44</c:v>
                </c:pt>
                <c:pt idx="24">
                  <c:v>31</c:v>
                </c:pt>
                <c:pt idx="25">
                  <c:v>35</c:v>
                </c:pt>
                <c:pt idx="26">
                  <c:v>37</c:v>
                </c:pt>
                <c:pt idx="27">
                  <c:v>51</c:v>
                </c:pt>
                <c:pt idx="28">
                  <c:v>37</c:v>
                </c:pt>
                <c:pt idx="29">
                  <c:v>3</c:v>
                </c:pt>
                <c:pt idx="30">
                  <c:v>40</c:v>
                </c:pt>
                <c:pt idx="31">
                  <c:v>27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F0C-4485-864D-4D242A5D2BC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Teknial Bikes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44426</c:v>
                </c:pt>
                <c:pt idx="1">
                  <c:v>44427</c:v>
                </c:pt>
                <c:pt idx="2">
                  <c:v>44428</c:v>
                </c:pt>
                <c:pt idx="3">
                  <c:v>44429</c:v>
                </c:pt>
                <c:pt idx="4">
                  <c:v>44430</c:v>
                </c:pt>
                <c:pt idx="5">
                  <c:v>44431</c:v>
                </c:pt>
                <c:pt idx="6">
                  <c:v>44432</c:v>
                </c:pt>
                <c:pt idx="7">
                  <c:v>44433</c:v>
                </c:pt>
                <c:pt idx="8">
                  <c:v>44434</c:v>
                </c:pt>
                <c:pt idx="9">
                  <c:v>44435</c:v>
                </c:pt>
                <c:pt idx="10">
                  <c:v>44436</c:v>
                </c:pt>
                <c:pt idx="11">
                  <c:v>44437</c:v>
                </c:pt>
                <c:pt idx="12">
                  <c:v>44438</c:v>
                </c:pt>
                <c:pt idx="13">
                  <c:v>44439</c:v>
                </c:pt>
                <c:pt idx="14">
                  <c:v>44440</c:v>
                </c:pt>
                <c:pt idx="15">
                  <c:v>44441</c:v>
                </c:pt>
                <c:pt idx="16">
                  <c:v>44442</c:v>
                </c:pt>
                <c:pt idx="17">
                  <c:v>44443</c:v>
                </c:pt>
                <c:pt idx="18">
                  <c:v>44444</c:v>
                </c:pt>
                <c:pt idx="19">
                  <c:v>44445</c:v>
                </c:pt>
                <c:pt idx="20">
                  <c:v>44446</c:v>
                </c:pt>
                <c:pt idx="21">
                  <c:v>44447</c:v>
                </c:pt>
                <c:pt idx="22">
                  <c:v>44448</c:v>
                </c:pt>
                <c:pt idx="23">
                  <c:v>44449</c:v>
                </c:pt>
                <c:pt idx="24">
                  <c:v>44450</c:v>
                </c:pt>
                <c:pt idx="25">
                  <c:v>44451</c:v>
                </c:pt>
                <c:pt idx="26">
                  <c:v>44452</c:v>
                </c:pt>
                <c:pt idx="27">
                  <c:v>44453</c:v>
                </c:pt>
                <c:pt idx="28">
                  <c:v>44454</c:v>
                </c:pt>
                <c:pt idx="29">
                  <c:v>44455</c:v>
                </c:pt>
                <c:pt idx="30">
                  <c:v>44456</c:v>
                </c:pt>
                <c:pt idx="31">
                  <c:v>44457</c:v>
                </c:pt>
              </c:numCache>
            </c:numRef>
          </c:cat>
          <c:val>
            <c:numRef>
              <c:f>Sheet1!$C$2:$C$33</c:f>
              <c:numCache>
                <c:formatCode>General</c:formatCode>
                <c:ptCount val="32"/>
                <c:pt idx="0">
                  <c:v>5</c:v>
                </c:pt>
                <c:pt idx="1">
                  <c:v>7</c:v>
                </c:pt>
                <c:pt idx="2">
                  <c:v>2</c:v>
                </c:pt>
                <c:pt idx="3">
                  <c:v>0</c:v>
                </c:pt>
                <c:pt idx="4">
                  <c:v>9</c:v>
                </c:pt>
                <c:pt idx="5">
                  <c:v>0</c:v>
                </c:pt>
                <c:pt idx="6">
                  <c:v>1</c:v>
                </c:pt>
                <c:pt idx="7">
                  <c:v>4</c:v>
                </c:pt>
                <c:pt idx="8">
                  <c:v>3</c:v>
                </c:pt>
                <c:pt idx="9">
                  <c:v>1</c:v>
                </c:pt>
                <c:pt idx="10">
                  <c:v>7</c:v>
                </c:pt>
                <c:pt idx="11">
                  <c:v>3</c:v>
                </c:pt>
                <c:pt idx="12">
                  <c:v>5</c:v>
                </c:pt>
                <c:pt idx="13">
                  <c:v>10</c:v>
                </c:pt>
                <c:pt idx="14">
                  <c:v>-3</c:v>
                </c:pt>
                <c:pt idx="15">
                  <c:v>6</c:v>
                </c:pt>
                <c:pt idx="16">
                  <c:v>7</c:v>
                </c:pt>
                <c:pt idx="17">
                  <c:v>5</c:v>
                </c:pt>
                <c:pt idx="18">
                  <c:v>4</c:v>
                </c:pt>
                <c:pt idx="19">
                  <c:v>7</c:v>
                </c:pt>
                <c:pt idx="20">
                  <c:v>4</c:v>
                </c:pt>
                <c:pt idx="21">
                  <c:v>9</c:v>
                </c:pt>
                <c:pt idx="22">
                  <c:v>2</c:v>
                </c:pt>
                <c:pt idx="23">
                  <c:v>3</c:v>
                </c:pt>
                <c:pt idx="24">
                  <c:v>0</c:v>
                </c:pt>
                <c:pt idx="25">
                  <c:v>4</c:v>
                </c:pt>
                <c:pt idx="26">
                  <c:v>8</c:v>
                </c:pt>
                <c:pt idx="27">
                  <c:v>2</c:v>
                </c:pt>
                <c:pt idx="28">
                  <c:v>6</c:v>
                </c:pt>
                <c:pt idx="29">
                  <c:v>-1</c:v>
                </c:pt>
                <c:pt idx="30">
                  <c:v>5</c:v>
                </c:pt>
                <c:pt idx="31">
                  <c:v>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5F0C-4485-864D-4D242A5D2BCA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Topmega oficial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44426</c:v>
                </c:pt>
                <c:pt idx="1">
                  <c:v>44427</c:v>
                </c:pt>
                <c:pt idx="2">
                  <c:v>44428</c:v>
                </c:pt>
                <c:pt idx="3">
                  <c:v>44429</c:v>
                </c:pt>
                <c:pt idx="4">
                  <c:v>44430</c:v>
                </c:pt>
                <c:pt idx="5">
                  <c:v>44431</c:v>
                </c:pt>
                <c:pt idx="6">
                  <c:v>44432</c:v>
                </c:pt>
                <c:pt idx="7">
                  <c:v>44433</c:v>
                </c:pt>
                <c:pt idx="8">
                  <c:v>44434</c:v>
                </c:pt>
                <c:pt idx="9">
                  <c:v>44435</c:v>
                </c:pt>
                <c:pt idx="10">
                  <c:v>44436</c:v>
                </c:pt>
                <c:pt idx="11">
                  <c:v>44437</c:v>
                </c:pt>
                <c:pt idx="12">
                  <c:v>44438</c:v>
                </c:pt>
                <c:pt idx="13">
                  <c:v>44439</c:v>
                </c:pt>
                <c:pt idx="14">
                  <c:v>44440</c:v>
                </c:pt>
                <c:pt idx="15">
                  <c:v>44441</c:v>
                </c:pt>
                <c:pt idx="16">
                  <c:v>44442</c:v>
                </c:pt>
                <c:pt idx="17">
                  <c:v>44443</c:v>
                </c:pt>
                <c:pt idx="18">
                  <c:v>44444</c:v>
                </c:pt>
                <c:pt idx="19">
                  <c:v>44445</c:v>
                </c:pt>
                <c:pt idx="20">
                  <c:v>44446</c:v>
                </c:pt>
                <c:pt idx="21">
                  <c:v>44447</c:v>
                </c:pt>
                <c:pt idx="22">
                  <c:v>44448</c:v>
                </c:pt>
                <c:pt idx="23">
                  <c:v>44449</c:v>
                </c:pt>
                <c:pt idx="24">
                  <c:v>44450</c:v>
                </c:pt>
                <c:pt idx="25">
                  <c:v>44451</c:v>
                </c:pt>
                <c:pt idx="26">
                  <c:v>44452</c:v>
                </c:pt>
                <c:pt idx="27">
                  <c:v>44453</c:v>
                </c:pt>
                <c:pt idx="28">
                  <c:v>44454</c:v>
                </c:pt>
                <c:pt idx="29">
                  <c:v>44455</c:v>
                </c:pt>
                <c:pt idx="30">
                  <c:v>44456</c:v>
                </c:pt>
                <c:pt idx="31">
                  <c:v>44457</c:v>
                </c:pt>
              </c:numCache>
            </c:numRef>
          </c:cat>
          <c:val>
            <c:numRef>
              <c:f>Sheet1!$D$2:$D$33</c:f>
              <c:numCache>
                <c:formatCode>General</c:formatCode>
                <c:ptCount val="32"/>
                <c:pt idx="0">
                  <c:v>4</c:v>
                </c:pt>
                <c:pt idx="1">
                  <c:v>0</c:v>
                </c:pt>
                <c:pt idx="2">
                  <c:v>2</c:v>
                </c:pt>
                <c:pt idx="3">
                  <c:v>1</c:v>
                </c:pt>
                <c:pt idx="4">
                  <c:v>2</c:v>
                </c:pt>
                <c:pt idx="5">
                  <c:v>4</c:v>
                </c:pt>
                <c:pt idx="6">
                  <c:v>-1</c:v>
                </c:pt>
                <c:pt idx="7">
                  <c:v>0</c:v>
                </c:pt>
                <c:pt idx="8">
                  <c:v>-1</c:v>
                </c:pt>
                <c:pt idx="9">
                  <c:v>-3</c:v>
                </c:pt>
                <c:pt idx="10">
                  <c:v>-1</c:v>
                </c:pt>
                <c:pt idx="11">
                  <c:v>-3</c:v>
                </c:pt>
                <c:pt idx="12">
                  <c:v>-2</c:v>
                </c:pt>
                <c:pt idx="13">
                  <c:v>0</c:v>
                </c:pt>
                <c:pt idx="14">
                  <c:v>1</c:v>
                </c:pt>
                <c:pt idx="15">
                  <c:v>2</c:v>
                </c:pt>
                <c:pt idx="16">
                  <c:v>0</c:v>
                </c:pt>
                <c:pt idx="17">
                  <c:v>3</c:v>
                </c:pt>
                <c:pt idx="18">
                  <c:v>4</c:v>
                </c:pt>
                <c:pt idx="19">
                  <c:v>3</c:v>
                </c:pt>
                <c:pt idx="20">
                  <c:v>3</c:v>
                </c:pt>
                <c:pt idx="21">
                  <c:v>2</c:v>
                </c:pt>
                <c:pt idx="22">
                  <c:v>-2</c:v>
                </c:pt>
                <c:pt idx="23">
                  <c:v>2</c:v>
                </c:pt>
                <c:pt idx="24">
                  <c:v>1</c:v>
                </c:pt>
                <c:pt idx="25">
                  <c:v>5</c:v>
                </c:pt>
                <c:pt idx="26">
                  <c:v>-1</c:v>
                </c:pt>
                <c:pt idx="27">
                  <c:v>0</c:v>
                </c:pt>
                <c:pt idx="28">
                  <c:v>3</c:v>
                </c:pt>
                <c:pt idx="29">
                  <c:v>2</c:v>
                </c:pt>
                <c:pt idx="30">
                  <c:v>0</c:v>
                </c:pt>
                <c:pt idx="31">
                  <c:v>-5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5F0C-4485-864D-4D242A5D2BCA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Venzo Argentina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44426</c:v>
                </c:pt>
                <c:pt idx="1">
                  <c:v>44427</c:v>
                </c:pt>
                <c:pt idx="2">
                  <c:v>44428</c:v>
                </c:pt>
                <c:pt idx="3">
                  <c:v>44429</c:v>
                </c:pt>
                <c:pt idx="4">
                  <c:v>44430</c:v>
                </c:pt>
                <c:pt idx="5">
                  <c:v>44431</c:v>
                </c:pt>
                <c:pt idx="6">
                  <c:v>44432</c:v>
                </c:pt>
                <c:pt idx="7">
                  <c:v>44433</c:v>
                </c:pt>
                <c:pt idx="8">
                  <c:v>44434</c:v>
                </c:pt>
                <c:pt idx="9">
                  <c:v>44435</c:v>
                </c:pt>
                <c:pt idx="10">
                  <c:v>44436</c:v>
                </c:pt>
                <c:pt idx="11">
                  <c:v>44437</c:v>
                </c:pt>
                <c:pt idx="12">
                  <c:v>44438</c:v>
                </c:pt>
                <c:pt idx="13">
                  <c:v>44439</c:v>
                </c:pt>
                <c:pt idx="14">
                  <c:v>44440</c:v>
                </c:pt>
                <c:pt idx="15">
                  <c:v>44441</c:v>
                </c:pt>
                <c:pt idx="16">
                  <c:v>44442</c:v>
                </c:pt>
                <c:pt idx="17">
                  <c:v>44443</c:v>
                </c:pt>
                <c:pt idx="18">
                  <c:v>44444</c:v>
                </c:pt>
                <c:pt idx="19">
                  <c:v>44445</c:v>
                </c:pt>
                <c:pt idx="20">
                  <c:v>44446</c:v>
                </c:pt>
                <c:pt idx="21">
                  <c:v>44447</c:v>
                </c:pt>
                <c:pt idx="22">
                  <c:v>44448</c:v>
                </c:pt>
                <c:pt idx="23">
                  <c:v>44449</c:v>
                </c:pt>
                <c:pt idx="24">
                  <c:v>44450</c:v>
                </c:pt>
                <c:pt idx="25">
                  <c:v>44451</c:v>
                </c:pt>
                <c:pt idx="26">
                  <c:v>44452</c:v>
                </c:pt>
                <c:pt idx="27">
                  <c:v>44453</c:v>
                </c:pt>
                <c:pt idx="28">
                  <c:v>44454</c:v>
                </c:pt>
                <c:pt idx="29">
                  <c:v>44455</c:v>
                </c:pt>
                <c:pt idx="30">
                  <c:v>44456</c:v>
                </c:pt>
                <c:pt idx="31">
                  <c:v>44457</c:v>
                </c:pt>
              </c:numCache>
            </c:numRef>
          </c:cat>
          <c:val>
            <c:numRef>
              <c:f>Sheet1!$E$2:$E$33</c:f>
              <c:numCache>
                <c:formatCode>General</c:formatCode>
                <c:ptCount val="32"/>
                <c:pt idx="0">
                  <c:v>5</c:v>
                </c:pt>
                <c:pt idx="1">
                  <c:v>1</c:v>
                </c:pt>
                <c:pt idx="2">
                  <c:v>-1</c:v>
                </c:pt>
                <c:pt idx="3">
                  <c:v>7</c:v>
                </c:pt>
                <c:pt idx="4">
                  <c:v>-1</c:v>
                </c:pt>
                <c:pt idx="5">
                  <c:v>5</c:v>
                </c:pt>
                <c:pt idx="6">
                  <c:v>3</c:v>
                </c:pt>
                <c:pt idx="7">
                  <c:v>1</c:v>
                </c:pt>
                <c:pt idx="8">
                  <c:v>2</c:v>
                </c:pt>
                <c:pt idx="9">
                  <c:v>1</c:v>
                </c:pt>
                <c:pt idx="10">
                  <c:v>2</c:v>
                </c:pt>
                <c:pt idx="11">
                  <c:v>1</c:v>
                </c:pt>
                <c:pt idx="12">
                  <c:v>-3</c:v>
                </c:pt>
                <c:pt idx="13">
                  <c:v>2</c:v>
                </c:pt>
                <c:pt idx="14">
                  <c:v>1</c:v>
                </c:pt>
                <c:pt idx="15">
                  <c:v>5</c:v>
                </c:pt>
                <c:pt idx="16">
                  <c:v>-2</c:v>
                </c:pt>
                <c:pt idx="17">
                  <c:v>7</c:v>
                </c:pt>
                <c:pt idx="18">
                  <c:v>8</c:v>
                </c:pt>
                <c:pt idx="19">
                  <c:v>5</c:v>
                </c:pt>
                <c:pt idx="20">
                  <c:v>7</c:v>
                </c:pt>
                <c:pt idx="21">
                  <c:v>6</c:v>
                </c:pt>
                <c:pt idx="22">
                  <c:v>2</c:v>
                </c:pt>
                <c:pt idx="23">
                  <c:v>3</c:v>
                </c:pt>
                <c:pt idx="24">
                  <c:v>5</c:v>
                </c:pt>
                <c:pt idx="25">
                  <c:v>0</c:v>
                </c:pt>
                <c:pt idx="26">
                  <c:v>3</c:v>
                </c:pt>
                <c:pt idx="27">
                  <c:v>2</c:v>
                </c:pt>
                <c:pt idx="28">
                  <c:v>6</c:v>
                </c:pt>
                <c:pt idx="29">
                  <c:v>-3</c:v>
                </c:pt>
                <c:pt idx="30">
                  <c:v>-1</c:v>
                </c:pt>
                <c:pt idx="31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5F0C-4485-864D-4D242A5D2BCA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Olmo Bikes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44426</c:v>
                </c:pt>
                <c:pt idx="1">
                  <c:v>44427</c:v>
                </c:pt>
                <c:pt idx="2">
                  <c:v>44428</c:v>
                </c:pt>
                <c:pt idx="3">
                  <c:v>44429</c:v>
                </c:pt>
                <c:pt idx="4">
                  <c:v>44430</c:v>
                </c:pt>
                <c:pt idx="5">
                  <c:v>44431</c:v>
                </c:pt>
                <c:pt idx="6">
                  <c:v>44432</c:v>
                </c:pt>
                <c:pt idx="7">
                  <c:v>44433</c:v>
                </c:pt>
                <c:pt idx="8">
                  <c:v>44434</c:v>
                </c:pt>
                <c:pt idx="9">
                  <c:v>44435</c:v>
                </c:pt>
                <c:pt idx="10">
                  <c:v>44436</c:v>
                </c:pt>
                <c:pt idx="11">
                  <c:v>44437</c:v>
                </c:pt>
                <c:pt idx="12">
                  <c:v>44438</c:v>
                </c:pt>
                <c:pt idx="13">
                  <c:v>44439</c:v>
                </c:pt>
                <c:pt idx="14">
                  <c:v>44440</c:v>
                </c:pt>
                <c:pt idx="15">
                  <c:v>44441</c:v>
                </c:pt>
                <c:pt idx="16">
                  <c:v>44442</c:v>
                </c:pt>
                <c:pt idx="17">
                  <c:v>44443</c:v>
                </c:pt>
                <c:pt idx="18">
                  <c:v>44444</c:v>
                </c:pt>
                <c:pt idx="19">
                  <c:v>44445</c:v>
                </c:pt>
                <c:pt idx="20">
                  <c:v>44446</c:v>
                </c:pt>
                <c:pt idx="21">
                  <c:v>44447</c:v>
                </c:pt>
                <c:pt idx="22">
                  <c:v>44448</c:v>
                </c:pt>
                <c:pt idx="23">
                  <c:v>44449</c:v>
                </c:pt>
                <c:pt idx="24">
                  <c:v>44450</c:v>
                </c:pt>
                <c:pt idx="25">
                  <c:v>44451</c:v>
                </c:pt>
                <c:pt idx="26">
                  <c:v>44452</c:v>
                </c:pt>
                <c:pt idx="27">
                  <c:v>44453</c:v>
                </c:pt>
                <c:pt idx="28">
                  <c:v>44454</c:v>
                </c:pt>
                <c:pt idx="29">
                  <c:v>44455</c:v>
                </c:pt>
                <c:pt idx="30">
                  <c:v>44456</c:v>
                </c:pt>
                <c:pt idx="31">
                  <c:v>44457</c:v>
                </c:pt>
              </c:numCache>
            </c:numRef>
          </c:cat>
          <c:val>
            <c:numRef>
              <c:f>Sheet1!$F$2:$F$33</c:f>
              <c:numCache>
                <c:formatCode>General</c:formatCode>
                <c:ptCount val="32"/>
                <c:pt idx="0">
                  <c:v>0</c:v>
                </c:pt>
                <c:pt idx="1">
                  <c:v>-13</c:v>
                </c:pt>
                <c:pt idx="2">
                  <c:v>-2</c:v>
                </c:pt>
                <c:pt idx="3">
                  <c:v>-3</c:v>
                </c:pt>
                <c:pt idx="4">
                  <c:v>-7</c:v>
                </c:pt>
                <c:pt idx="5">
                  <c:v>-12</c:v>
                </c:pt>
                <c:pt idx="6">
                  <c:v>-2</c:v>
                </c:pt>
                <c:pt idx="7">
                  <c:v>-3</c:v>
                </c:pt>
                <c:pt idx="8">
                  <c:v>-15</c:v>
                </c:pt>
                <c:pt idx="9">
                  <c:v>-7</c:v>
                </c:pt>
                <c:pt idx="10">
                  <c:v>-6</c:v>
                </c:pt>
                <c:pt idx="11">
                  <c:v>-10</c:v>
                </c:pt>
                <c:pt idx="12">
                  <c:v>-21</c:v>
                </c:pt>
                <c:pt idx="13">
                  <c:v>-2</c:v>
                </c:pt>
                <c:pt idx="14">
                  <c:v>-3</c:v>
                </c:pt>
                <c:pt idx="15">
                  <c:v>-16</c:v>
                </c:pt>
                <c:pt idx="16">
                  <c:v>-4</c:v>
                </c:pt>
                <c:pt idx="17">
                  <c:v>-11</c:v>
                </c:pt>
                <c:pt idx="18">
                  <c:v>-2</c:v>
                </c:pt>
                <c:pt idx="19">
                  <c:v>-4</c:v>
                </c:pt>
                <c:pt idx="20">
                  <c:v>-4</c:v>
                </c:pt>
                <c:pt idx="21">
                  <c:v>-12</c:v>
                </c:pt>
                <c:pt idx="22">
                  <c:v>-10</c:v>
                </c:pt>
                <c:pt idx="23">
                  <c:v>-3</c:v>
                </c:pt>
                <c:pt idx="24">
                  <c:v>-15</c:v>
                </c:pt>
                <c:pt idx="25">
                  <c:v>-1</c:v>
                </c:pt>
                <c:pt idx="26">
                  <c:v>-5</c:v>
                </c:pt>
                <c:pt idx="27">
                  <c:v>-1</c:v>
                </c:pt>
                <c:pt idx="28">
                  <c:v>-10</c:v>
                </c:pt>
                <c:pt idx="29">
                  <c:v>-8</c:v>
                </c:pt>
                <c:pt idx="30">
                  <c:v>-4</c:v>
                </c:pt>
                <c:pt idx="31">
                  <c:v>-9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5F0C-4485-864D-4D242A5D2BCA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Raleigh.bicicletas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44426</c:v>
                </c:pt>
                <c:pt idx="1">
                  <c:v>44427</c:v>
                </c:pt>
                <c:pt idx="2">
                  <c:v>44428</c:v>
                </c:pt>
                <c:pt idx="3">
                  <c:v>44429</c:v>
                </c:pt>
                <c:pt idx="4">
                  <c:v>44430</c:v>
                </c:pt>
                <c:pt idx="5">
                  <c:v>44431</c:v>
                </c:pt>
                <c:pt idx="6">
                  <c:v>44432</c:v>
                </c:pt>
                <c:pt idx="7">
                  <c:v>44433</c:v>
                </c:pt>
                <c:pt idx="8">
                  <c:v>44434</c:v>
                </c:pt>
                <c:pt idx="9">
                  <c:v>44435</c:v>
                </c:pt>
                <c:pt idx="10">
                  <c:v>44436</c:v>
                </c:pt>
                <c:pt idx="11">
                  <c:v>44437</c:v>
                </c:pt>
                <c:pt idx="12">
                  <c:v>44438</c:v>
                </c:pt>
                <c:pt idx="13">
                  <c:v>44439</c:v>
                </c:pt>
                <c:pt idx="14">
                  <c:v>44440</c:v>
                </c:pt>
                <c:pt idx="15">
                  <c:v>44441</c:v>
                </c:pt>
                <c:pt idx="16">
                  <c:v>44442</c:v>
                </c:pt>
                <c:pt idx="17">
                  <c:v>44443</c:v>
                </c:pt>
                <c:pt idx="18">
                  <c:v>44444</c:v>
                </c:pt>
                <c:pt idx="19">
                  <c:v>44445</c:v>
                </c:pt>
                <c:pt idx="20">
                  <c:v>44446</c:v>
                </c:pt>
                <c:pt idx="21">
                  <c:v>44447</c:v>
                </c:pt>
                <c:pt idx="22">
                  <c:v>44448</c:v>
                </c:pt>
                <c:pt idx="23">
                  <c:v>44449</c:v>
                </c:pt>
                <c:pt idx="24">
                  <c:v>44450</c:v>
                </c:pt>
                <c:pt idx="25">
                  <c:v>44451</c:v>
                </c:pt>
                <c:pt idx="26">
                  <c:v>44452</c:v>
                </c:pt>
                <c:pt idx="27">
                  <c:v>44453</c:v>
                </c:pt>
                <c:pt idx="28">
                  <c:v>44454</c:v>
                </c:pt>
                <c:pt idx="29">
                  <c:v>44455</c:v>
                </c:pt>
                <c:pt idx="30">
                  <c:v>44456</c:v>
                </c:pt>
                <c:pt idx="31">
                  <c:v>44457</c:v>
                </c:pt>
              </c:numCache>
            </c:numRef>
          </c:cat>
          <c:val>
            <c:numRef>
              <c:f>Sheet1!$G$2:$G$33</c:f>
              <c:numCache>
                <c:formatCode>General</c:formatCode>
                <c:ptCount val="32"/>
                <c:pt idx="0">
                  <c:v>2</c:v>
                </c:pt>
                <c:pt idx="1">
                  <c:v>1</c:v>
                </c:pt>
                <c:pt idx="2">
                  <c:v>-1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-1</c:v>
                </c:pt>
                <c:pt idx="7">
                  <c:v>0</c:v>
                </c:pt>
                <c:pt idx="8">
                  <c:v>0</c:v>
                </c:pt>
                <c:pt idx="9">
                  <c:v>1</c:v>
                </c:pt>
                <c:pt idx="10">
                  <c:v>0</c:v>
                </c:pt>
                <c:pt idx="11">
                  <c:v>0</c:v>
                </c:pt>
                <c:pt idx="12">
                  <c:v>-1</c:v>
                </c:pt>
                <c:pt idx="13">
                  <c:v>1</c:v>
                </c:pt>
                <c:pt idx="14">
                  <c:v>0</c:v>
                </c:pt>
                <c:pt idx="15">
                  <c:v>1</c:v>
                </c:pt>
                <c:pt idx="16">
                  <c:v>3</c:v>
                </c:pt>
                <c:pt idx="17">
                  <c:v>-1</c:v>
                </c:pt>
                <c:pt idx="18">
                  <c:v>1</c:v>
                </c:pt>
                <c:pt idx="19">
                  <c:v>4</c:v>
                </c:pt>
                <c:pt idx="20">
                  <c:v>0</c:v>
                </c:pt>
                <c:pt idx="21">
                  <c:v>1</c:v>
                </c:pt>
                <c:pt idx="22">
                  <c:v>0</c:v>
                </c:pt>
                <c:pt idx="23">
                  <c:v>1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1</c:v>
                </c:pt>
                <c:pt idx="29">
                  <c:v>0</c:v>
                </c:pt>
                <c:pt idx="30">
                  <c:v>0</c:v>
                </c:pt>
                <c:pt idx="31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5F0C-4485-864D-4D242A5D2BC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74926480"/>
        <c:axId val="374926808"/>
      </c:lineChart>
      <c:dateAx>
        <c:axId val="37492648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4926808"/>
        <c:crosses val="autoZero"/>
        <c:auto val="1"/>
        <c:lblOffset val="100"/>
        <c:baseTimeUnit val="days"/>
      </c:dateAx>
      <c:valAx>
        <c:axId val="3749268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49264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Motomel Bicicletas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41</c:v>
                </c:pt>
                <c:pt idx="1">
                  <c:v>41</c:v>
                </c:pt>
                <c:pt idx="2">
                  <c:v>32</c:v>
                </c:pt>
                <c:pt idx="3">
                  <c:v>32</c:v>
                </c:pt>
                <c:pt idx="4">
                  <c:v>38</c:v>
                </c:pt>
                <c:pt idx="5">
                  <c:v>32</c:v>
                </c:pt>
                <c:pt idx="6">
                  <c:v>32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FEB-4EC3-BE47-2EEE5EA467F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Teknial Bikes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5</c:v>
                </c:pt>
                <c:pt idx="1">
                  <c:v>4</c:v>
                </c:pt>
                <c:pt idx="2">
                  <c:v>4</c:v>
                </c:pt>
                <c:pt idx="3">
                  <c:v>3</c:v>
                </c:pt>
                <c:pt idx="4">
                  <c:v>4</c:v>
                </c:pt>
                <c:pt idx="5">
                  <c:v>3</c:v>
                </c:pt>
                <c:pt idx="6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FEB-4EC3-BE47-2EEE5EA467FC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Topmega oficial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1</c:v>
                </c:pt>
                <c:pt idx="1">
                  <c:v>1</c:v>
                </c:pt>
                <c:pt idx="2">
                  <c:v>2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4FEB-4EC3-BE47-2EEE5EA467FC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Venzo Argentina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Sheet1!$E$2:$E$8</c:f>
              <c:numCache>
                <c:formatCode>General</c:formatCode>
                <c:ptCount val="7"/>
                <c:pt idx="0">
                  <c:v>3</c:v>
                </c:pt>
                <c:pt idx="1">
                  <c:v>4</c:v>
                </c:pt>
                <c:pt idx="2">
                  <c:v>4</c:v>
                </c:pt>
                <c:pt idx="3">
                  <c:v>1</c:v>
                </c:pt>
                <c:pt idx="4">
                  <c:v>0</c:v>
                </c:pt>
                <c:pt idx="5">
                  <c:v>4</c:v>
                </c:pt>
                <c:pt idx="6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4FEB-4EC3-BE47-2EEE5EA467FC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Olmo Bikes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Sheet1!$F$2:$F$8</c:f>
              <c:numCache>
                <c:formatCode>General</c:formatCode>
                <c:ptCount val="7"/>
                <c:pt idx="0">
                  <c:v>-11</c:v>
                </c:pt>
                <c:pt idx="1">
                  <c:v>-2</c:v>
                </c:pt>
                <c:pt idx="2">
                  <c:v>-6</c:v>
                </c:pt>
                <c:pt idx="3">
                  <c:v>-12</c:v>
                </c:pt>
                <c:pt idx="4">
                  <c:v>-4</c:v>
                </c:pt>
                <c:pt idx="5">
                  <c:v>-9</c:v>
                </c:pt>
                <c:pt idx="6">
                  <c:v>-5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4FEB-4EC3-BE47-2EEE5EA467FC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Raleigh.bicicletas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Sheet1!$G$2:$G$8</c:f>
              <c:numCache>
                <c:formatCode>General</c:formatCode>
                <c:ptCount val="7"/>
                <c:pt idx="0">
                  <c:v>1</c:v>
                </c:pt>
                <c:pt idx="1">
                  <c:v>0</c:v>
                </c:pt>
                <c:pt idx="2">
                  <c:v>1</c:v>
                </c:pt>
                <c:pt idx="3">
                  <c:v>0</c:v>
                </c:pt>
                <c:pt idx="4">
                  <c:v>1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4FEB-4EC3-BE47-2EEE5EA467F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74921232"/>
        <c:axId val="374930088"/>
      </c:barChart>
      <c:catAx>
        <c:axId val="3749212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4930088"/>
        <c:crosses val="autoZero"/>
        <c:auto val="1"/>
        <c:lblAlgn val="ctr"/>
        <c:lblOffset val="100"/>
        <c:noMultiLvlLbl val="0"/>
      </c:catAx>
      <c:valAx>
        <c:axId val="3749300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49212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Motomel Bicicletas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44426</c:v>
                </c:pt>
                <c:pt idx="1">
                  <c:v>44427</c:v>
                </c:pt>
                <c:pt idx="2">
                  <c:v>44428</c:v>
                </c:pt>
                <c:pt idx="3">
                  <c:v>44429</c:v>
                </c:pt>
                <c:pt idx="4">
                  <c:v>44430</c:v>
                </c:pt>
                <c:pt idx="5">
                  <c:v>44431</c:v>
                </c:pt>
                <c:pt idx="6">
                  <c:v>44432</c:v>
                </c:pt>
                <c:pt idx="7">
                  <c:v>44433</c:v>
                </c:pt>
                <c:pt idx="8">
                  <c:v>44434</c:v>
                </c:pt>
                <c:pt idx="9">
                  <c:v>44435</c:v>
                </c:pt>
                <c:pt idx="10">
                  <c:v>44436</c:v>
                </c:pt>
                <c:pt idx="11">
                  <c:v>44437</c:v>
                </c:pt>
                <c:pt idx="12">
                  <c:v>44438</c:v>
                </c:pt>
                <c:pt idx="13">
                  <c:v>44439</c:v>
                </c:pt>
                <c:pt idx="14">
                  <c:v>44440</c:v>
                </c:pt>
                <c:pt idx="15">
                  <c:v>44441</c:v>
                </c:pt>
                <c:pt idx="16">
                  <c:v>44442</c:v>
                </c:pt>
                <c:pt idx="17">
                  <c:v>44443</c:v>
                </c:pt>
                <c:pt idx="18">
                  <c:v>44444</c:v>
                </c:pt>
                <c:pt idx="19">
                  <c:v>44445</c:v>
                </c:pt>
                <c:pt idx="20">
                  <c:v>44446</c:v>
                </c:pt>
                <c:pt idx="21">
                  <c:v>44447</c:v>
                </c:pt>
                <c:pt idx="22">
                  <c:v>44448</c:v>
                </c:pt>
                <c:pt idx="23">
                  <c:v>44449</c:v>
                </c:pt>
                <c:pt idx="24">
                  <c:v>44450</c:v>
                </c:pt>
                <c:pt idx="25">
                  <c:v>44451</c:v>
                </c:pt>
                <c:pt idx="26">
                  <c:v>44452</c:v>
                </c:pt>
                <c:pt idx="27">
                  <c:v>44453</c:v>
                </c:pt>
                <c:pt idx="28">
                  <c:v>44454</c:v>
                </c:pt>
                <c:pt idx="29">
                  <c:v>44455</c:v>
                </c:pt>
                <c:pt idx="30">
                  <c:v>44456</c:v>
                </c:pt>
                <c:pt idx="31">
                  <c:v>44457</c:v>
                </c:pt>
              </c:numCache>
            </c:numRef>
          </c:cat>
          <c:val>
            <c:numRef>
              <c:f>Sheet1!$B$2:$B$33</c:f>
              <c:numCache>
                <c:formatCode>General</c:formatCode>
                <c:ptCount val="32"/>
                <c:pt idx="0">
                  <c:v>0.14259877573734001</c:v>
                </c:pt>
                <c:pt idx="1">
                  <c:v>0.100718924738652</c:v>
                </c:pt>
                <c:pt idx="2">
                  <c:v>0.11102629935466</c:v>
                </c:pt>
                <c:pt idx="3">
                  <c:v>0.12130033964095099</c:v>
                </c:pt>
                <c:pt idx="4">
                  <c:v>9.6922704143445601E-2</c:v>
                </c:pt>
                <c:pt idx="5">
                  <c:v>0.138326935712557</c:v>
                </c:pt>
                <c:pt idx="6">
                  <c:v>0.15540283869185301</c:v>
                </c:pt>
                <c:pt idx="7">
                  <c:v>0.113785256189228</c:v>
                </c:pt>
                <c:pt idx="8">
                  <c:v>0.120544170828311</c:v>
                </c:pt>
                <c:pt idx="9">
                  <c:v>0.116959064327485</c:v>
                </c:pt>
                <c:pt idx="10">
                  <c:v>0.109950522264981</c:v>
                </c:pt>
                <c:pt idx="11">
                  <c:v>0.10639758374519501</c:v>
                </c:pt>
                <c:pt idx="12">
                  <c:v>0.12342716083244799</c:v>
                </c:pt>
                <c:pt idx="13">
                  <c:v>6.1637502996267503E-2</c:v>
                </c:pt>
                <c:pt idx="14">
                  <c:v>3.7644160021902101E-2</c:v>
                </c:pt>
                <c:pt idx="15">
                  <c:v>0.19841269841269801</c:v>
                </c:pt>
                <c:pt idx="16">
                  <c:v>0.13656538067599899</c:v>
                </c:pt>
                <c:pt idx="17">
                  <c:v>0.112512785543812</c:v>
                </c:pt>
                <c:pt idx="18">
                  <c:v>0.115791983107993</c:v>
                </c:pt>
                <c:pt idx="19">
                  <c:v>0.173487090519441</c:v>
                </c:pt>
                <c:pt idx="20">
                  <c:v>0.17318663406682999</c:v>
                </c:pt>
                <c:pt idx="21">
                  <c:v>0.12542798060951199</c:v>
                </c:pt>
                <c:pt idx="22">
                  <c:v>0.111728060671723</c:v>
                </c:pt>
                <c:pt idx="23">
                  <c:v>0.148804491190098</c:v>
                </c:pt>
                <c:pt idx="24">
                  <c:v>0.10468375375679601</c:v>
                </c:pt>
                <c:pt idx="25">
                  <c:v>0.118067737147483</c:v>
                </c:pt>
                <c:pt idx="26">
                  <c:v>0.124667273156104</c:v>
                </c:pt>
                <c:pt idx="27">
                  <c:v>0.17162471395880999</c:v>
                </c:pt>
                <c:pt idx="28">
                  <c:v>0.124298720059126</c:v>
                </c:pt>
                <c:pt idx="29">
                  <c:v>1.0065762984834199E-2</c:v>
                </c:pt>
                <c:pt idx="30">
                  <c:v>0.13419666521286899</c:v>
                </c:pt>
                <c:pt idx="31">
                  <c:v>9.0461352899788905E-2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86B-409D-8155-3CD59A5B043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Teknial Bikes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44426</c:v>
                </c:pt>
                <c:pt idx="1">
                  <c:v>44427</c:v>
                </c:pt>
                <c:pt idx="2">
                  <c:v>44428</c:v>
                </c:pt>
                <c:pt idx="3">
                  <c:v>44429</c:v>
                </c:pt>
                <c:pt idx="4">
                  <c:v>44430</c:v>
                </c:pt>
                <c:pt idx="5">
                  <c:v>44431</c:v>
                </c:pt>
                <c:pt idx="6">
                  <c:v>44432</c:v>
                </c:pt>
                <c:pt idx="7">
                  <c:v>44433</c:v>
                </c:pt>
                <c:pt idx="8">
                  <c:v>44434</c:v>
                </c:pt>
                <c:pt idx="9">
                  <c:v>44435</c:v>
                </c:pt>
                <c:pt idx="10">
                  <c:v>44436</c:v>
                </c:pt>
                <c:pt idx="11">
                  <c:v>44437</c:v>
                </c:pt>
                <c:pt idx="12">
                  <c:v>44438</c:v>
                </c:pt>
                <c:pt idx="13">
                  <c:v>44439</c:v>
                </c:pt>
                <c:pt idx="14">
                  <c:v>44440</c:v>
                </c:pt>
                <c:pt idx="15">
                  <c:v>44441</c:v>
                </c:pt>
                <c:pt idx="16">
                  <c:v>44442</c:v>
                </c:pt>
                <c:pt idx="17">
                  <c:v>44443</c:v>
                </c:pt>
                <c:pt idx="18">
                  <c:v>44444</c:v>
                </c:pt>
                <c:pt idx="19">
                  <c:v>44445</c:v>
                </c:pt>
                <c:pt idx="20">
                  <c:v>44446</c:v>
                </c:pt>
                <c:pt idx="21">
                  <c:v>44447</c:v>
                </c:pt>
                <c:pt idx="22">
                  <c:v>44448</c:v>
                </c:pt>
                <c:pt idx="23">
                  <c:v>44449</c:v>
                </c:pt>
                <c:pt idx="24">
                  <c:v>44450</c:v>
                </c:pt>
                <c:pt idx="25">
                  <c:v>44451</c:v>
                </c:pt>
                <c:pt idx="26">
                  <c:v>44452</c:v>
                </c:pt>
                <c:pt idx="27">
                  <c:v>44453</c:v>
                </c:pt>
                <c:pt idx="28">
                  <c:v>44454</c:v>
                </c:pt>
                <c:pt idx="29">
                  <c:v>44455</c:v>
                </c:pt>
                <c:pt idx="30">
                  <c:v>44456</c:v>
                </c:pt>
                <c:pt idx="31">
                  <c:v>44457</c:v>
                </c:pt>
              </c:numCache>
            </c:numRef>
          </c:cat>
          <c:val>
            <c:numRef>
              <c:f>Sheet1!$C$2:$C$33</c:f>
              <c:numCache>
                <c:formatCode>General</c:formatCode>
                <c:ptCount val="32"/>
                <c:pt idx="0">
                  <c:v>1.7846307598957799E-2</c:v>
                </c:pt>
                <c:pt idx="1">
                  <c:v>2.49803725644137E-2</c:v>
                </c:pt>
                <c:pt idx="2">
                  <c:v>7.1354668379178697E-3</c:v>
                </c:pt>
                <c:pt idx="3">
                  <c:v>0</c:v>
                </c:pt>
                <c:pt idx="4">
                  <c:v>3.2107309764189698E-2</c:v>
                </c:pt>
                <c:pt idx="5">
                  <c:v>0</c:v>
                </c:pt>
                <c:pt idx="6">
                  <c:v>3.5663338088445101E-3</c:v>
                </c:pt>
                <c:pt idx="7">
                  <c:v>1.42648265040476E-2</c:v>
                </c:pt>
                <c:pt idx="8">
                  <c:v>1.06970939561419E-2</c:v>
                </c:pt>
                <c:pt idx="9">
                  <c:v>3.5653166001140902E-3</c:v>
                </c:pt>
                <c:pt idx="10">
                  <c:v>2.49563264287497E-2</c:v>
                </c:pt>
                <c:pt idx="11">
                  <c:v>1.0692899914456801E-2</c:v>
                </c:pt>
                <c:pt idx="12">
                  <c:v>1.7819594426030899E-2</c:v>
                </c:pt>
                <c:pt idx="13">
                  <c:v>3.5632839224629398E-2</c:v>
                </c:pt>
                <c:pt idx="14">
                  <c:v>-1.06860440265014E-2</c:v>
                </c:pt>
                <c:pt idx="15">
                  <c:v>2.1374372127818699E-2</c:v>
                </c:pt>
                <c:pt idx="16">
                  <c:v>2.4931438544003998E-2</c:v>
                </c:pt>
                <c:pt idx="17">
                  <c:v>1.7803731662156399E-2</c:v>
                </c:pt>
                <c:pt idx="18">
                  <c:v>1.42404499982199E-2</c:v>
                </c:pt>
                <c:pt idx="19">
                  <c:v>2.4917239169900001E-2</c:v>
                </c:pt>
                <c:pt idx="20">
                  <c:v>1.42348754448399E-2</c:v>
                </c:pt>
                <c:pt idx="21">
                  <c:v>3.2023911187019603E-2</c:v>
                </c:pt>
                <c:pt idx="22">
                  <c:v>7.1141464802760299E-3</c:v>
                </c:pt>
                <c:pt idx="23">
                  <c:v>1.06704606082163E-2</c:v>
                </c:pt>
                <c:pt idx="24">
                  <c:v>0</c:v>
                </c:pt>
                <c:pt idx="25">
                  <c:v>1.42257628565332E-2</c:v>
                </c:pt>
                <c:pt idx="26">
                  <c:v>2.8447478842187599E-2</c:v>
                </c:pt>
                <c:pt idx="27">
                  <c:v>7.1098471382865297E-3</c:v>
                </c:pt>
                <c:pt idx="28">
                  <c:v>2.1328025024882701E-2</c:v>
                </c:pt>
                <c:pt idx="29">
                  <c:v>-3.5539128580567201E-3</c:v>
                </c:pt>
                <c:pt idx="30">
                  <c:v>1.7770195827558E-2</c:v>
                </c:pt>
                <c:pt idx="31">
                  <c:v>7.1068154360031301E-3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A86B-409D-8155-3CD59A5B043C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Topmega oficial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44426</c:v>
                </c:pt>
                <c:pt idx="1">
                  <c:v>44427</c:v>
                </c:pt>
                <c:pt idx="2">
                  <c:v>44428</c:v>
                </c:pt>
                <c:pt idx="3">
                  <c:v>44429</c:v>
                </c:pt>
                <c:pt idx="4">
                  <c:v>44430</c:v>
                </c:pt>
                <c:pt idx="5">
                  <c:v>44431</c:v>
                </c:pt>
                <c:pt idx="6">
                  <c:v>44432</c:v>
                </c:pt>
                <c:pt idx="7">
                  <c:v>44433</c:v>
                </c:pt>
                <c:pt idx="8">
                  <c:v>44434</c:v>
                </c:pt>
                <c:pt idx="9">
                  <c:v>44435</c:v>
                </c:pt>
                <c:pt idx="10">
                  <c:v>44436</c:v>
                </c:pt>
                <c:pt idx="11">
                  <c:v>44437</c:v>
                </c:pt>
                <c:pt idx="12">
                  <c:v>44438</c:v>
                </c:pt>
                <c:pt idx="13">
                  <c:v>44439</c:v>
                </c:pt>
                <c:pt idx="14">
                  <c:v>44440</c:v>
                </c:pt>
                <c:pt idx="15">
                  <c:v>44441</c:v>
                </c:pt>
                <c:pt idx="16">
                  <c:v>44442</c:v>
                </c:pt>
                <c:pt idx="17">
                  <c:v>44443</c:v>
                </c:pt>
                <c:pt idx="18">
                  <c:v>44444</c:v>
                </c:pt>
                <c:pt idx="19">
                  <c:v>44445</c:v>
                </c:pt>
                <c:pt idx="20">
                  <c:v>44446</c:v>
                </c:pt>
                <c:pt idx="21">
                  <c:v>44447</c:v>
                </c:pt>
                <c:pt idx="22">
                  <c:v>44448</c:v>
                </c:pt>
                <c:pt idx="23">
                  <c:v>44449</c:v>
                </c:pt>
                <c:pt idx="24">
                  <c:v>44450</c:v>
                </c:pt>
                <c:pt idx="25">
                  <c:v>44451</c:v>
                </c:pt>
                <c:pt idx="26">
                  <c:v>44452</c:v>
                </c:pt>
                <c:pt idx="27">
                  <c:v>44453</c:v>
                </c:pt>
                <c:pt idx="28">
                  <c:v>44454</c:v>
                </c:pt>
                <c:pt idx="29">
                  <c:v>44455</c:v>
                </c:pt>
                <c:pt idx="30">
                  <c:v>44456</c:v>
                </c:pt>
                <c:pt idx="31">
                  <c:v>44457</c:v>
                </c:pt>
              </c:numCache>
            </c:numRef>
          </c:cat>
          <c:val>
            <c:numRef>
              <c:f>Sheet1!$D$2:$D$33</c:f>
              <c:numCache>
                <c:formatCode>General</c:formatCode>
                <c:ptCount val="32"/>
                <c:pt idx="0">
                  <c:v>1.2485563567125499E-2</c:v>
                </c:pt>
                <c:pt idx="1">
                  <c:v>0</c:v>
                </c:pt>
                <c:pt idx="2">
                  <c:v>6.2420024343809496E-3</c:v>
                </c:pt>
                <c:pt idx="3">
                  <c:v>3.1208064163779901E-3</c:v>
                </c:pt>
                <c:pt idx="4">
                  <c:v>6.2414180501810003E-3</c:v>
                </c:pt>
                <c:pt idx="5">
                  <c:v>1.24820570430007E-2</c:v>
                </c:pt>
                <c:pt idx="6">
                  <c:v>-3.1201248049921998E-3</c:v>
                </c:pt>
                <c:pt idx="7">
                  <c:v>0</c:v>
                </c:pt>
                <c:pt idx="8">
                  <c:v>-3.1202221598177799E-3</c:v>
                </c:pt>
                <c:pt idx="9">
                  <c:v>-9.3609585621567595E-3</c:v>
                </c:pt>
                <c:pt idx="10">
                  <c:v>-3.1206116398814201E-3</c:v>
                </c:pt>
                <c:pt idx="11">
                  <c:v>-9.3621270752715004E-3</c:v>
                </c:pt>
                <c:pt idx="12">
                  <c:v>-6.2420024343809496E-3</c:v>
                </c:pt>
                <c:pt idx="13">
                  <c:v>0</c:v>
                </c:pt>
                <c:pt idx="14">
                  <c:v>3.1211960423234201E-3</c:v>
                </c:pt>
                <c:pt idx="15">
                  <c:v>6.2421972534332099E-3</c:v>
                </c:pt>
                <c:pt idx="16">
                  <c:v>0</c:v>
                </c:pt>
                <c:pt idx="17">
                  <c:v>9.3627114412333807E-3</c:v>
                </c:pt>
                <c:pt idx="18">
                  <c:v>1.24824465595257E-2</c:v>
                </c:pt>
                <c:pt idx="19">
                  <c:v>9.36066647945334E-3</c:v>
                </c:pt>
                <c:pt idx="20">
                  <c:v>9.3597903406963702E-3</c:v>
                </c:pt>
                <c:pt idx="21">
                  <c:v>6.2392762439556996E-3</c:v>
                </c:pt>
                <c:pt idx="22">
                  <c:v>-6.2388869825623101E-3</c:v>
                </c:pt>
                <c:pt idx="23">
                  <c:v>6.2392762439556996E-3</c:v>
                </c:pt>
                <c:pt idx="24">
                  <c:v>3.1194434912811598E-3</c:v>
                </c:pt>
                <c:pt idx="25">
                  <c:v>1.55967309251981E-2</c:v>
                </c:pt>
                <c:pt idx="26">
                  <c:v>-3.11885974487727E-3</c:v>
                </c:pt>
                <c:pt idx="27">
                  <c:v>0</c:v>
                </c:pt>
                <c:pt idx="28">
                  <c:v>9.3568710623167604E-3</c:v>
                </c:pt>
                <c:pt idx="29">
                  <c:v>6.2373304225791402E-3</c:v>
                </c:pt>
                <c:pt idx="30">
                  <c:v>0</c:v>
                </c:pt>
                <c:pt idx="31">
                  <c:v>-1.5592353509838799E-2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A86B-409D-8155-3CD59A5B043C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Venzo Argentina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44426</c:v>
                </c:pt>
                <c:pt idx="1">
                  <c:v>44427</c:v>
                </c:pt>
                <c:pt idx="2">
                  <c:v>44428</c:v>
                </c:pt>
                <c:pt idx="3">
                  <c:v>44429</c:v>
                </c:pt>
                <c:pt idx="4">
                  <c:v>44430</c:v>
                </c:pt>
                <c:pt idx="5">
                  <c:v>44431</c:v>
                </c:pt>
                <c:pt idx="6">
                  <c:v>44432</c:v>
                </c:pt>
                <c:pt idx="7">
                  <c:v>44433</c:v>
                </c:pt>
                <c:pt idx="8">
                  <c:v>44434</c:v>
                </c:pt>
                <c:pt idx="9">
                  <c:v>44435</c:v>
                </c:pt>
                <c:pt idx="10">
                  <c:v>44436</c:v>
                </c:pt>
                <c:pt idx="11">
                  <c:v>44437</c:v>
                </c:pt>
                <c:pt idx="12">
                  <c:v>44438</c:v>
                </c:pt>
                <c:pt idx="13">
                  <c:v>44439</c:v>
                </c:pt>
                <c:pt idx="14">
                  <c:v>44440</c:v>
                </c:pt>
                <c:pt idx="15">
                  <c:v>44441</c:v>
                </c:pt>
                <c:pt idx="16">
                  <c:v>44442</c:v>
                </c:pt>
                <c:pt idx="17">
                  <c:v>44443</c:v>
                </c:pt>
                <c:pt idx="18">
                  <c:v>44444</c:v>
                </c:pt>
                <c:pt idx="19">
                  <c:v>44445</c:v>
                </c:pt>
                <c:pt idx="20">
                  <c:v>44446</c:v>
                </c:pt>
                <c:pt idx="21">
                  <c:v>44447</c:v>
                </c:pt>
                <c:pt idx="22">
                  <c:v>44448</c:v>
                </c:pt>
                <c:pt idx="23">
                  <c:v>44449</c:v>
                </c:pt>
                <c:pt idx="24">
                  <c:v>44450</c:v>
                </c:pt>
                <c:pt idx="25">
                  <c:v>44451</c:v>
                </c:pt>
                <c:pt idx="26">
                  <c:v>44452</c:v>
                </c:pt>
                <c:pt idx="27">
                  <c:v>44453</c:v>
                </c:pt>
                <c:pt idx="28">
                  <c:v>44454</c:v>
                </c:pt>
                <c:pt idx="29">
                  <c:v>44455</c:v>
                </c:pt>
                <c:pt idx="30">
                  <c:v>44456</c:v>
                </c:pt>
                <c:pt idx="31">
                  <c:v>44457</c:v>
                </c:pt>
              </c:numCache>
            </c:numRef>
          </c:cat>
          <c:val>
            <c:numRef>
              <c:f>Sheet1!$E$2:$E$33</c:f>
              <c:numCache>
                <c:formatCode>General</c:formatCode>
                <c:ptCount val="32"/>
                <c:pt idx="0">
                  <c:v>1.00755667506297E-2</c:v>
                </c:pt>
                <c:pt idx="1">
                  <c:v>2.0149103364900298E-3</c:v>
                </c:pt>
                <c:pt idx="2">
                  <c:v>-2.0148697386713999E-3</c:v>
                </c:pt>
                <c:pt idx="3">
                  <c:v>1.41043723554302E-2</c:v>
                </c:pt>
                <c:pt idx="4">
                  <c:v>-2.0146261861111701E-3</c:v>
                </c:pt>
                <c:pt idx="5">
                  <c:v>1.0073333870577799E-2</c:v>
                </c:pt>
                <c:pt idx="6">
                  <c:v>6.0433915513386097E-3</c:v>
                </c:pt>
                <c:pt idx="7">
                  <c:v>2.0143421158649601E-3</c:v>
                </c:pt>
                <c:pt idx="8">
                  <c:v>4.0286030818813597E-3</c:v>
                </c:pt>
                <c:pt idx="9">
                  <c:v>2.0142203959957299E-3</c:v>
                </c:pt>
                <c:pt idx="10">
                  <c:v>4.0283596519497299E-3</c:v>
                </c:pt>
                <c:pt idx="11">
                  <c:v>2.0140986908358501E-3</c:v>
                </c:pt>
                <c:pt idx="12">
                  <c:v>-6.0421743771525201E-3</c:v>
                </c:pt>
                <c:pt idx="13">
                  <c:v>4.0283596519497299E-3</c:v>
                </c:pt>
                <c:pt idx="14">
                  <c:v>2.0140986908358501E-3</c:v>
                </c:pt>
                <c:pt idx="15">
                  <c:v>1.0070290628587501E-2</c:v>
                </c:pt>
                <c:pt idx="16">
                  <c:v>-4.02771064926696E-3</c:v>
                </c:pt>
                <c:pt idx="17">
                  <c:v>1.4097555081161599E-2</c:v>
                </c:pt>
                <c:pt idx="18">
                  <c:v>1.6109220515092299E-2</c:v>
                </c:pt>
                <c:pt idx="19">
                  <c:v>1.0066641164509E-2</c:v>
                </c:pt>
                <c:pt idx="20">
                  <c:v>1.40918790514152E-2</c:v>
                </c:pt>
                <c:pt idx="21">
                  <c:v>1.20770515891387E-2</c:v>
                </c:pt>
                <c:pt idx="22">
                  <c:v>4.0251977378388702E-3</c:v>
                </c:pt>
                <c:pt idx="23">
                  <c:v>6.03755358328805E-3</c:v>
                </c:pt>
                <c:pt idx="24">
                  <c:v>1.0061981807936901E-2</c:v>
                </c:pt>
                <c:pt idx="25">
                  <c:v>0</c:v>
                </c:pt>
                <c:pt idx="26">
                  <c:v>6.0365816850111702E-3</c:v>
                </c:pt>
                <c:pt idx="27">
                  <c:v>4.0241448692152904E-3</c:v>
                </c:pt>
                <c:pt idx="28">
                  <c:v>1.2071948814937001E-2</c:v>
                </c:pt>
                <c:pt idx="29">
                  <c:v>-6.0352458356803702E-3</c:v>
                </c:pt>
                <c:pt idx="30">
                  <c:v>-2.0118700331958599E-3</c:v>
                </c:pt>
                <c:pt idx="31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A86B-409D-8155-3CD59A5B043C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Olmo Bikes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44426</c:v>
                </c:pt>
                <c:pt idx="1">
                  <c:v>44427</c:v>
                </c:pt>
                <c:pt idx="2">
                  <c:v>44428</c:v>
                </c:pt>
                <c:pt idx="3">
                  <c:v>44429</c:v>
                </c:pt>
                <c:pt idx="4">
                  <c:v>44430</c:v>
                </c:pt>
                <c:pt idx="5">
                  <c:v>44431</c:v>
                </c:pt>
                <c:pt idx="6">
                  <c:v>44432</c:v>
                </c:pt>
                <c:pt idx="7">
                  <c:v>44433</c:v>
                </c:pt>
                <c:pt idx="8">
                  <c:v>44434</c:v>
                </c:pt>
                <c:pt idx="9">
                  <c:v>44435</c:v>
                </c:pt>
                <c:pt idx="10">
                  <c:v>44436</c:v>
                </c:pt>
                <c:pt idx="11">
                  <c:v>44437</c:v>
                </c:pt>
                <c:pt idx="12">
                  <c:v>44438</c:v>
                </c:pt>
                <c:pt idx="13">
                  <c:v>44439</c:v>
                </c:pt>
                <c:pt idx="14">
                  <c:v>44440</c:v>
                </c:pt>
                <c:pt idx="15">
                  <c:v>44441</c:v>
                </c:pt>
                <c:pt idx="16">
                  <c:v>44442</c:v>
                </c:pt>
                <c:pt idx="17">
                  <c:v>44443</c:v>
                </c:pt>
                <c:pt idx="18">
                  <c:v>44444</c:v>
                </c:pt>
                <c:pt idx="19">
                  <c:v>44445</c:v>
                </c:pt>
                <c:pt idx="20">
                  <c:v>44446</c:v>
                </c:pt>
                <c:pt idx="21">
                  <c:v>44447</c:v>
                </c:pt>
                <c:pt idx="22">
                  <c:v>44448</c:v>
                </c:pt>
                <c:pt idx="23">
                  <c:v>44449</c:v>
                </c:pt>
                <c:pt idx="24">
                  <c:v>44450</c:v>
                </c:pt>
                <c:pt idx="25">
                  <c:v>44451</c:v>
                </c:pt>
                <c:pt idx="26">
                  <c:v>44452</c:v>
                </c:pt>
                <c:pt idx="27">
                  <c:v>44453</c:v>
                </c:pt>
                <c:pt idx="28">
                  <c:v>44454</c:v>
                </c:pt>
                <c:pt idx="29">
                  <c:v>44455</c:v>
                </c:pt>
                <c:pt idx="30">
                  <c:v>44456</c:v>
                </c:pt>
                <c:pt idx="31">
                  <c:v>44457</c:v>
                </c:pt>
              </c:numCache>
            </c:numRef>
          </c:cat>
          <c:val>
            <c:numRef>
              <c:f>Sheet1!$F$2:$F$33</c:f>
              <c:numCache>
                <c:formatCode>General</c:formatCode>
                <c:ptCount val="32"/>
                <c:pt idx="0">
                  <c:v>0</c:v>
                </c:pt>
                <c:pt idx="1">
                  <c:v>-4.89627431188514E-3</c:v>
                </c:pt>
                <c:pt idx="2">
                  <c:v>-7.5330985517618005E-4</c:v>
                </c:pt>
                <c:pt idx="3">
                  <c:v>-1.12997329496446E-3</c:v>
                </c:pt>
                <c:pt idx="4">
                  <c:v>-2.63663414817884E-3</c:v>
                </c:pt>
                <c:pt idx="5">
                  <c:v>-4.5200634315568202E-3</c:v>
                </c:pt>
                <c:pt idx="6">
                  <c:v>-7.5337795842107E-4</c:v>
                </c:pt>
                <c:pt idx="7">
                  <c:v>-1.13007545137097E-3</c:v>
                </c:pt>
                <c:pt idx="8">
                  <c:v>-5.6504411111027398E-3</c:v>
                </c:pt>
                <c:pt idx="9">
                  <c:v>-2.6370215218627902E-3</c:v>
                </c:pt>
                <c:pt idx="10">
                  <c:v>-2.2603637678757101E-3</c:v>
                </c:pt>
                <c:pt idx="11">
                  <c:v>-3.7673581024570699E-3</c:v>
                </c:pt>
                <c:pt idx="12">
                  <c:v>-7.9117500791174994E-3</c:v>
                </c:pt>
                <c:pt idx="13">
                  <c:v>-7.5355962728940803E-4</c:v>
                </c:pt>
                <c:pt idx="14">
                  <c:v>-1.13034795877998E-3</c:v>
                </c:pt>
                <c:pt idx="15">
                  <c:v>-6.0285905908772303E-3</c:v>
                </c:pt>
                <c:pt idx="16">
                  <c:v>-1.5072385129584801E-3</c:v>
                </c:pt>
                <c:pt idx="17">
                  <c:v>-4.1449683851956798E-3</c:v>
                </c:pt>
                <c:pt idx="18">
                  <c:v>-7.5366185453572504E-4</c:v>
                </c:pt>
                <c:pt idx="19">
                  <c:v>-1.5073350692808901E-3</c:v>
                </c:pt>
                <c:pt idx="20">
                  <c:v>-1.5073577902134799E-3</c:v>
                </c:pt>
                <c:pt idx="21">
                  <c:v>-4.5221415354931597E-3</c:v>
                </c:pt>
                <c:pt idx="22">
                  <c:v>-3.76862170198493E-3</c:v>
                </c:pt>
                <c:pt idx="23">
                  <c:v>-1.1306291197298601E-3</c:v>
                </c:pt>
                <c:pt idx="24">
                  <c:v>-5.6532095154822604E-3</c:v>
                </c:pt>
                <c:pt idx="25">
                  <c:v>-3.7690194142189998E-4</c:v>
                </c:pt>
                <c:pt idx="26">
                  <c:v>-1.88451680988994E-3</c:v>
                </c:pt>
                <c:pt idx="27">
                  <c:v>-3.76910464919058E-4</c:v>
                </c:pt>
                <c:pt idx="28">
                  <c:v>-3.7691188553939901E-3</c:v>
                </c:pt>
                <c:pt idx="29">
                  <c:v>-3.0154087386545202E-3</c:v>
                </c:pt>
                <c:pt idx="30">
                  <c:v>-1.50774983414752E-3</c:v>
                </c:pt>
                <c:pt idx="31">
                  <c:v>-3.3924882770682901E-3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A86B-409D-8155-3CD59A5B043C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Raleigh.bicicletas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44426</c:v>
                </c:pt>
                <c:pt idx="1">
                  <c:v>44427</c:v>
                </c:pt>
                <c:pt idx="2">
                  <c:v>44428</c:v>
                </c:pt>
                <c:pt idx="3">
                  <c:v>44429</c:v>
                </c:pt>
                <c:pt idx="4">
                  <c:v>44430</c:v>
                </c:pt>
                <c:pt idx="5">
                  <c:v>44431</c:v>
                </c:pt>
                <c:pt idx="6">
                  <c:v>44432</c:v>
                </c:pt>
                <c:pt idx="7">
                  <c:v>44433</c:v>
                </c:pt>
                <c:pt idx="8">
                  <c:v>44434</c:v>
                </c:pt>
                <c:pt idx="9">
                  <c:v>44435</c:v>
                </c:pt>
                <c:pt idx="10">
                  <c:v>44436</c:v>
                </c:pt>
                <c:pt idx="11">
                  <c:v>44437</c:v>
                </c:pt>
                <c:pt idx="12">
                  <c:v>44438</c:v>
                </c:pt>
                <c:pt idx="13">
                  <c:v>44439</c:v>
                </c:pt>
                <c:pt idx="14">
                  <c:v>44440</c:v>
                </c:pt>
                <c:pt idx="15">
                  <c:v>44441</c:v>
                </c:pt>
                <c:pt idx="16">
                  <c:v>44442</c:v>
                </c:pt>
                <c:pt idx="17">
                  <c:v>44443</c:v>
                </c:pt>
                <c:pt idx="18">
                  <c:v>44444</c:v>
                </c:pt>
                <c:pt idx="19">
                  <c:v>44445</c:v>
                </c:pt>
                <c:pt idx="20">
                  <c:v>44446</c:v>
                </c:pt>
                <c:pt idx="21">
                  <c:v>44447</c:v>
                </c:pt>
                <c:pt idx="22">
                  <c:v>44448</c:v>
                </c:pt>
                <c:pt idx="23">
                  <c:v>44449</c:v>
                </c:pt>
                <c:pt idx="24">
                  <c:v>44450</c:v>
                </c:pt>
                <c:pt idx="25">
                  <c:v>44451</c:v>
                </c:pt>
                <c:pt idx="26">
                  <c:v>44452</c:v>
                </c:pt>
                <c:pt idx="27">
                  <c:v>44453</c:v>
                </c:pt>
                <c:pt idx="28">
                  <c:v>44454</c:v>
                </c:pt>
                <c:pt idx="29">
                  <c:v>44455</c:v>
                </c:pt>
                <c:pt idx="30">
                  <c:v>44456</c:v>
                </c:pt>
                <c:pt idx="31">
                  <c:v>44457</c:v>
                </c:pt>
              </c:numCache>
            </c:numRef>
          </c:cat>
          <c:val>
            <c:numRef>
              <c:f>Sheet1!$G$2:$G$33</c:f>
              <c:numCache>
                <c:formatCode>General</c:formatCode>
                <c:ptCount val="32"/>
                <c:pt idx="0">
                  <c:v>0.16474464579901199</c:v>
                </c:pt>
                <c:pt idx="1">
                  <c:v>8.2236842105263205E-2</c:v>
                </c:pt>
                <c:pt idx="2">
                  <c:v>-8.2169268693508601E-2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-8.2236842105263205E-2</c:v>
                </c:pt>
                <c:pt idx="7">
                  <c:v>0</c:v>
                </c:pt>
                <c:pt idx="8">
                  <c:v>0</c:v>
                </c:pt>
                <c:pt idx="9">
                  <c:v>8.2304526748971193E-2</c:v>
                </c:pt>
                <c:pt idx="10">
                  <c:v>0</c:v>
                </c:pt>
                <c:pt idx="11">
                  <c:v>0</c:v>
                </c:pt>
                <c:pt idx="12">
                  <c:v>-8.2236842105263205E-2</c:v>
                </c:pt>
                <c:pt idx="13">
                  <c:v>8.2304526748971193E-2</c:v>
                </c:pt>
                <c:pt idx="14">
                  <c:v>0</c:v>
                </c:pt>
                <c:pt idx="15">
                  <c:v>8.2236842105263205E-2</c:v>
                </c:pt>
                <c:pt idx="16">
                  <c:v>0.246507806080526</c:v>
                </c:pt>
                <c:pt idx="17">
                  <c:v>-8.1967213114754106E-2</c:v>
                </c:pt>
                <c:pt idx="18">
                  <c:v>8.2034454470877802E-2</c:v>
                </c:pt>
                <c:pt idx="19">
                  <c:v>0.32786885245901598</c:v>
                </c:pt>
                <c:pt idx="20">
                  <c:v>0</c:v>
                </c:pt>
                <c:pt idx="21">
                  <c:v>8.1699346405228801E-2</c:v>
                </c:pt>
                <c:pt idx="22">
                  <c:v>0</c:v>
                </c:pt>
                <c:pt idx="23">
                  <c:v>8.1632653061224497E-2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8.1566068515497595E-2</c:v>
                </c:pt>
                <c:pt idx="29">
                  <c:v>0</c:v>
                </c:pt>
                <c:pt idx="30">
                  <c:v>0</c:v>
                </c:pt>
                <c:pt idx="31">
                  <c:v>8.1499592502037504E-2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A86B-409D-8155-3CD59A5B043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74930744"/>
        <c:axId val="374931072"/>
      </c:lineChart>
      <c:dateAx>
        <c:axId val="37493074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4931072"/>
        <c:crosses val="autoZero"/>
        <c:auto val="1"/>
        <c:lblOffset val="100"/>
        <c:baseTimeUnit val="days"/>
      </c:dateAx>
      <c:valAx>
        <c:axId val="3749310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49307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Motomel Bicicletas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44426</c:v>
                </c:pt>
                <c:pt idx="1">
                  <c:v>44427</c:v>
                </c:pt>
                <c:pt idx="2">
                  <c:v>44428</c:v>
                </c:pt>
                <c:pt idx="3">
                  <c:v>44429</c:v>
                </c:pt>
                <c:pt idx="4">
                  <c:v>44430</c:v>
                </c:pt>
                <c:pt idx="5">
                  <c:v>44431</c:v>
                </c:pt>
                <c:pt idx="6">
                  <c:v>44432</c:v>
                </c:pt>
                <c:pt idx="7">
                  <c:v>44433</c:v>
                </c:pt>
                <c:pt idx="8">
                  <c:v>44434</c:v>
                </c:pt>
                <c:pt idx="9">
                  <c:v>44435</c:v>
                </c:pt>
                <c:pt idx="10">
                  <c:v>44436</c:v>
                </c:pt>
                <c:pt idx="11">
                  <c:v>44437</c:v>
                </c:pt>
                <c:pt idx="12">
                  <c:v>44438</c:v>
                </c:pt>
                <c:pt idx="13">
                  <c:v>44439</c:v>
                </c:pt>
                <c:pt idx="14">
                  <c:v>44440</c:v>
                </c:pt>
                <c:pt idx="15">
                  <c:v>44441</c:v>
                </c:pt>
                <c:pt idx="16">
                  <c:v>44442</c:v>
                </c:pt>
                <c:pt idx="17">
                  <c:v>44443</c:v>
                </c:pt>
                <c:pt idx="18">
                  <c:v>44444</c:v>
                </c:pt>
                <c:pt idx="19">
                  <c:v>44445</c:v>
                </c:pt>
                <c:pt idx="20">
                  <c:v>44446</c:v>
                </c:pt>
                <c:pt idx="21">
                  <c:v>44447</c:v>
                </c:pt>
                <c:pt idx="22">
                  <c:v>44448</c:v>
                </c:pt>
                <c:pt idx="23">
                  <c:v>44449</c:v>
                </c:pt>
                <c:pt idx="24">
                  <c:v>44450</c:v>
                </c:pt>
                <c:pt idx="25">
                  <c:v>44451</c:v>
                </c:pt>
                <c:pt idx="26">
                  <c:v>44452</c:v>
                </c:pt>
                <c:pt idx="27">
                  <c:v>44453</c:v>
                </c:pt>
                <c:pt idx="28">
                  <c:v>44454</c:v>
                </c:pt>
                <c:pt idx="29">
                  <c:v>44455</c:v>
                </c:pt>
                <c:pt idx="30">
                  <c:v>44456</c:v>
                </c:pt>
                <c:pt idx="31">
                  <c:v>44457</c:v>
                </c:pt>
              </c:numCache>
            </c:numRef>
          </c:cat>
          <c:val>
            <c:numRef>
              <c:f>Sheet1!$B$2:$B$33</c:f>
              <c:numCache>
                <c:formatCode>General</c:formatCode>
                <c:ptCount val="32"/>
                <c:pt idx="0">
                  <c:v>0</c:v>
                </c:pt>
                <c:pt idx="1">
                  <c:v>1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1</c:v>
                </c:pt>
                <c:pt idx="8">
                  <c:v>0</c:v>
                </c:pt>
                <c:pt idx="9">
                  <c:v>1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1</c:v>
                </c:pt>
                <c:pt idx="14">
                  <c:v>0</c:v>
                </c:pt>
                <c:pt idx="15">
                  <c:v>1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1</c:v>
                </c:pt>
                <c:pt idx="21">
                  <c:v>0</c:v>
                </c:pt>
                <c:pt idx="22">
                  <c:v>1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1</c:v>
                </c:pt>
                <c:pt idx="28">
                  <c:v>0</c:v>
                </c:pt>
                <c:pt idx="29">
                  <c:v>1</c:v>
                </c:pt>
                <c:pt idx="30">
                  <c:v>0</c:v>
                </c:pt>
                <c:pt idx="31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26D-4869-91C1-EA4889A133B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Teknial Bikes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44426</c:v>
                </c:pt>
                <c:pt idx="1">
                  <c:v>44427</c:v>
                </c:pt>
                <c:pt idx="2">
                  <c:v>44428</c:v>
                </c:pt>
                <c:pt idx="3">
                  <c:v>44429</c:v>
                </c:pt>
                <c:pt idx="4">
                  <c:v>44430</c:v>
                </c:pt>
                <c:pt idx="5">
                  <c:v>44431</c:v>
                </c:pt>
                <c:pt idx="6">
                  <c:v>44432</c:v>
                </c:pt>
                <c:pt idx="7">
                  <c:v>44433</c:v>
                </c:pt>
                <c:pt idx="8">
                  <c:v>44434</c:v>
                </c:pt>
                <c:pt idx="9">
                  <c:v>44435</c:v>
                </c:pt>
                <c:pt idx="10">
                  <c:v>44436</c:v>
                </c:pt>
                <c:pt idx="11">
                  <c:v>44437</c:v>
                </c:pt>
                <c:pt idx="12">
                  <c:v>44438</c:v>
                </c:pt>
                <c:pt idx="13">
                  <c:v>44439</c:v>
                </c:pt>
                <c:pt idx="14">
                  <c:v>44440</c:v>
                </c:pt>
                <c:pt idx="15">
                  <c:v>44441</c:v>
                </c:pt>
                <c:pt idx="16">
                  <c:v>44442</c:v>
                </c:pt>
                <c:pt idx="17">
                  <c:v>44443</c:v>
                </c:pt>
                <c:pt idx="18">
                  <c:v>44444</c:v>
                </c:pt>
                <c:pt idx="19">
                  <c:v>44445</c:v>
                </c:pt>
                <c:pt idx="20">
                  <c:v>44446</c:v>
                </c:pt>
                <c:pt idx="21">
                  <c:v>44447</c:v>
                </c:pt>
                <c:pt idx="22">
                  <c:v>44448</c:v>
                </c:pt>
                <c:pt idx="23">
                  <c:v>44449</c:v>
                </c:pt>
                <c:pt idx="24">
                  <c:v>44450</c:v>
                </c:pt>
                <c:pt idx="25">
                  <c:v>44451</c:v>
                </c:pt>
                <c:pt idx="26">
                  <c:v>44452</c:v>
                </c:pt>
                <c:pt idx="27">
                  <c:v>44453</c:v>
                </c:pt>
                <c:pt idx="28">
                  <c:v>44454</c:v>
                </c:pt>
                <c:pt idx="29">
                  <c:v>44455</c:v>
                </c:pt>
                <c:pt idx="30">
                  <c:v>44456</c:v>
                </c:pt>
                <c:pt idx="31">
                  <c:v>44457</c:v>
                </c:pt>
              </c:numCache>
            </c:numRef>
          </c:cat>
          <c:val>
            <c:numRef>
              <c:f>Sheet1!$C$2:$C$33</c:f>
              <c:numCache>
                <c:formatCode>General</c:formatCode>
                <c:ptCount val="32"/>
                <c:pt idx="0">
                  <c:v>1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1</c:v>
                </c:pt>
                <c:pt idx="7">
                  <c:v>0</c:v>
                </c:pt>
                <c:pt idx="8">
                  <c:v>1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1</c:v>
                </c:pt>
                <c:pt idx="14">
                  <c:v>0</c:v>
                </c:pt>
                <c:pt idx="15">
                  <c:v>1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1</c:v>
                </c:pt>
                <c:pt idx="21">
                  <c:v>0</c:v>
                </c:pt>
                <c:pt idx="22">
                  <c:v>1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1</c:v>
                </c:pt>
                <c:pt idx="28">
                  <c:v>0</c:v>
                </c:pt>
                <c:pt idx="29">
                  <c:v>1</c:v>
                </c:pt>
                <c:pt idx="30">
                  <c:v>0</c:v>
                </c:pt>
                <c:pt idx="31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826D-4869-91C1-EA4889A133BC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Topmega oficial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44426</c:v>
                </c:pt>
                <c:pt idx="1">
                  <c:v>44427</c:v>
                </c:pt>
                <c:pt idx="2">
                  <c:v>44428</c:v>
                </c:pt>
                <c:pt idx="3">
                  <c:v>44429</c:v>
                </c:pt>
                <c:pt idx="4">
                  <c:v>44430</c:v>
                </c:pt>
                <c:pt idx="5">
                  <c:v>44431</c:v>
                </c:pt>
                <c:pt idx="6">
                  <c:v>44432</c:v>
                </c:pt>
                <c:pt idx="7">
                  <c:v>44433</c:v>
                </c:pt>
                <c:pt idx="8">
                  <c:v>44434</c:v>
                </c:pt>
                <c:pt idx="9">
                  <c:v>44435</c:v>
                </c:pt>
                <c:pt idx="10">
                  <c:v>44436</c:v>
                </c:pt>
                <c:pt idx="11">
                  <c:v>44437</c:v>
                </c:pt>
                <c:pt idx="12">
                  <c:v>44438</c:v>
                </c:pt>
                <c:pt idx="13">
                  <c:v>44439</c:v>
                </c:pt>
                <c:pt idx="14">
                  <c:v>44440</c:v>
                </c:pt>
                <c:pt idx="15">
                  <c:v>44441</c:v>
                </c:pt>
                <c:pt idx="16">
                  <c:v>44442</c:v>
                </c:pt>
                <c:pt idx="17">
                  <c:v>44443</c:v>
                </c:pt>
                <c:pt idx="18">
                  <c:v>44444</c:v>
                </c:pt>
                <c:pt idx="19">
                  <c:v>44445</c:v>
                </c:pt>
                <c:pt idx="20">
                  <c:v>44446</c:v>
                </c:pt>
                <c:pt idx="21">
                  <c:v>44447</c:v>
                </c:pt>
                <c:pt idx="22">
                  <c:v>44448</c:v>
                </c:pt>
                <c:pt idx="23">
                  <c:v>44449</c:v>
                </c:pt>
                <c:pt idx="24">
                  <c:v>44450</c:v>
                </c:pt>
                <c:pt idx="25">
                  <c:v>44451</c:v>
                </c:pt>
                <c:pt idx="26">
                  <c:v>44452</c:v>
                </c:pt>
                <c:pt idx="27">
                  <c:v>44453</c:v>
                </c:pt>
                <c:pt idx="28">
                  <c:v>44454</c:v>
                </c:pt>
                <c:pt idx="29">
                  <c:v>44455</c:v>
                </c:pt>
                <c:pt idx="30">
                  <c:v>44456</c:v>
                </c:pt>
                <c:pt idx="31">
                  <c:v>44457</c:v>
                </c:pt>
              </c:numCache>
            </c:numRef>
          </c:cat>
          <c:val>
            <c:numRef>
              <c:f>Sheet1!$D$2:$D$33</c:f>
              <c:numCache>
                <c:formatCode>General</c:formatCode>
                <c:ptCount val="32"/>
                <c:pt idx="0">
                  <c:v>1</c:v>
                </c:pt>
                <c:pt idx="1">
                  <c:v>0</c:v>
                </c:pt>
                <c:pt idx="2">
                  <c:v>0</c:v>
                </c:pt>
                <c:pt idx="3">
                  <c:v>1</c:v>
                </c:pt>
                <c:pt idx="4">
                  <c:v>0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0</c:v>
                </c:pt>
                <c:pt idx="10">
                  <c:v>1</c:v>
                </c:pt>
                <c:pt idx="11">
                  <c:v>0</c:v>
                </c:pt>
                <c:pt idx="12">
                  <c:v>1</c:v>
                </c:pt>
                <c:pt idx="13">
                  <c:v>1</c:v>
                </c:pt>
                <c:pt idx="14">
                  <c:v>0</c:v>
                </c:pt>
                <c:pt idx="15">
                  <c:v>1</c:v>
                </c:pt>
                <c:pt idx="16">
                  <c:v>0</c:v>
                </c:pt>
                <c:pt idx="17">
                  <c:v>1</c:v>
                </c:pt>
                <c:pt idx="18">
                  <c:v>0</c:v>
                </c:pt>
                <c:pt idx="19">
                  <c:v>1</c:v>
                </c:pt>
                <c:pt idx="20">
                  <c:v>0</c:v>
                </c:pt>
                <c:pt idx="21">
                  <c:v>1</c:v>
                </c:pt>
                <c:pt idx="22">
                  <c:v>0</c:v>
                </c:pt>
                <c:pt idx="23">
                  <c:v>0</c:v>
                </c:pt>
                <c:pt idx="24">
                  <c:v>1</c:v>
                </c:pt>
                <c:pt idx="25">
                  <c:v>0</c:v>
                </c:pt>
                <c:pt idx="26">
                  <c:v>1</c:v>
                </c:pt>
                <c:pt idx="27">
                  <c:v>0</c:v>
                </c:pt>
                <c:pt idx="28">
                  <c:v>1</c:v>
                </c:pt>
                <c:pt idx="29">
                  <c:v>0</c:v>
                </c:pt>
                <c:pt idx="30">
                  <c:v>0</c:v>
                </c:pt>
                <c:pt idx="31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826D-4869-91C1-EA4889A133BC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Venzo Argentina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44426</c:v>
                </c:pt>
                <c:pt idx="1">
                  <c:v>44427</c:v>
                </c:pt>
                <c:pt idx="2">
                  <c:v>44428</c:v>
                </c:pt>
                <c:pt idx="3">
                  <c:v>44429</c:v>
                </c:pt>
                <c:pt idx="4">
                  <c:v>44430</c:v>
                </c:pt>
                <c:pt idx="5">
                  <c:v>44431</c:v>
                </c:pt>
                <c:pt idx="6">
                  <c:v>44432</c:v>
                </c:pt>
                <c:pt idx="7">
                  <c:v>44433</c:v>
                </c:pt>
                <c:pt idx="8">
                  <c:v>44434</c:v>
                </c:pt>
                <c:pt idx="9">
                  <c:v>44435</c:v>
                </c:pt>
                <c:pt idx="10">
                  <c:v>44436</c:v>
                </c:pt>
                <c:pt idx="11">
                  <c:v>44437</c:v>
                </c:pt>
                <c:pt idx="12">
                  <c:v>44438</c:v>
                </c:pt>
                <c:pt idx="13">
                  <c:v>44439</c:v>
                </c:pt>
                <c:pt idx="14">
                  <c:v>44440</c:v>
                </c:pt>
                <c:pt idx="15">
                  <c:v>44441</c:v>
                </c:pt>
                <c:pt idx="16">
                  <c:v>44442</c:v>
                </c:pt>
                <c:pt idx="17">
                  <c:v>44443</c:v>
                </c:pt>
                <c:pt idx="18">
                  <c:v>44444</c:v>
                </c:pt>
                <c:pt idx="19">
                  <c:v>44445</c:v>
                </c:pt>
                <c:pt idx="20">
                  <c:v>44446</c:v>
                </c:pt>
                <c:pt idx="21">
                  <c:v>44447</c:v>
                </c:pt>
                <c:pt idx="22">
                  <c:v>44448</c:v>
                </c:pt>
                <c:pt idx="23">
                  <c:v>44449</c:v>
                </c:pt>
                <c:pt idx="24">
                  <c:v>44450</c:v>
                </c:pt>
                <c:pt idx="25">
                  <c:v>44451</c:v>
                </c:pt>
                <c:pt idx="26">
                  <c:v>44452</c:v>
                </c:pt>
                <c:pt idx="27">
                  <c:v>44453</c:v>
                </c:pt>
                <c:pt idx="28">
                  <c:v>44454</c:v>
                </c:pt>
                <c:pt idx="29">
                  <c:v>44455</c:v>
                </c:pt>
                <c:pt idx="30">
                  <c:v>44456</c:v>
                </c:pt>
                <c:pt idx="31">
                  <c:v>44457</c:v>
                </c:pt>
              </c:numCache>
            </c:numRef>
          </c:cat>
          <c:val>
            <c:numRef>
              <c:f>Sheet1!$E$2:$E$33</c:f>
              <c:numCache>
                <c:formatCode>General</c:formatCode>
                <c:ptCount val="32"/>
                <c:pt idx="0">
                  <c:v>0</c:v>
                </c:pt>
                <c:pt idx="1">
                  <c:v>1</c:v>
                </c:pt>
                <c:pt idx="2">
                  <c:v>1</c:v>
                </c:pt>
                <c:pt idx="3">
                  <c:v>0</c:v>
                </c:pt>
                <c:pt idx="4">
                  <c:v>1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1</c:v>
                </c:pt>
                <c:pt idx="12">
                  <c:v>0</c:v>
                </c:pt>
                <c:pt idx="13">
                  <c:v>2</c:v>
                </c:pt>
                <c:pt idx="14">
                  <c:v>0</c:v>
                </c:pt>
                <c:pt idx="15">
                  <c:v>1</c:v>
                </c:pt>
                <c:pt idx="16">
                  <c:v>1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1</c:v>
                </c:pt>
                <c:pt idx="21">
                  <c:v>0</c:v>
                </c:pt>
                <c:pt idx="22">
                  <c:v>1</c:v>
                </c:pt>
                <c:pt idx="23">
                  <c:v>0</c:v>
                </c:pt>
                <c:pt idx="24">
                  <c:v>0</c:v>
                </c:pt>
                <c:pt idx="25">
                  <c:v>1</c:v>
                </c:pt>
                <c:pt idx="26">
                  <c:v>0</c:v>
                </c:pt>
                <c:pt idx="27">
                  <c:v>1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826D-4869-91C1-EA4889A133BC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Olmo Bikes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44426</c:v>
                </c:pt>
                <c:pt idx="1">
                  <c:v>44427</c:v>
                </c:pt>
                <c:pt idx="2">
                  <c:v>44428</c:v>
                </c:pt>
                <c:pt idx="3">
                  <c:v>44429</c:v>
                </c:pt>
                <c:pt idx="4">
                  <c:v>44430</c:v>
                </c:pt>
                <c:pt idx="5">
                  <c:v>44431</c:v>
                </c:pt>
                <c:pt idx="6">
                  <c:v>44432</c:v>
                </c:pt>
                <c:pt idx="7">
                  <c:v>44433</c:v>
                </c:pt>
                <c:pt idx="8">
                  <c:v>44434</c:v>
                </c:pt>
                <c:pt idx="9">
                  <c:v>44435</c:v>
                </c:pt>
                <c:pt idx="10">
                  <c:v>44436</c:v>
                </c:pt>
                <c:pt idx="11">
                  <c:v>44437</c:v>
                </c:pt>
                <c:pt idx="12">
                  <c:v>44438</c:v>
                </c:pt>
                <c:pt idx="13">
                  <c:v>44439</c:v>
                </c:pt>
                <c:pt idx="14">
                  <c:v>44440</c:v>
                </c:pt>
                <c:pt idx="15">
                  <c:v>44441</c:v>
                </c:pt>
                <c:pt idx="16">
                  <c:v>44442</c:v>
                </c:pt>
                <c:pt idx="17">
                  <c:v>44443</c:v>
                </c:pt>
                <c:pt idx="18">
                  <c:v>44444</c:v>
                </c:pt>
                <c:pt idx="19">
                  <c:v>44445</c:v>
                </c:pt>
                <c:pt idx="20">
                  <c:v>44446</c:v>
                </c:pt>
                <c:pt idx="21">
                  <c:v>44447</c:v>
                </c:pt>
                <c:pt idx="22">
                  <c:v>44448</c:v>
                </c:pt>
                <c:pt idx="23">
                  <c:v>44449</c:v>
                </c:pt>
                <c:pt idx="24">
                  <c:v>44450</c:v>
                </c:pt>
                <c:pt idx="25">
                  <c:v>44451</c:v>
                </c:pt>
                <c:pt idx="26">
                  <c:v>44452</c:v>
                </c:pt>
                <c:pt idx="27">
                  <c:v>44453</c:v>
                </c:pt>
                <c:pt idx="28">
                  <c:v>44454</c:v>
                </c:pt>
                <c:pt idx="29">
                  <c:v>44455</c:v>
                </c:pt>
                <c:pt idx="30">
                  <c:v>44456</c:v>
                </c:pt>
                <c:pt idx="31">
                  <c:v>44457</c:v>
                </c:pt>
              </c:numCache>
            </c:numRef>
          </c:cat>
          <c:val>
            <c:numRef>
              <c:f>Sheet1!$F$2:$F$33</c:f>
              <c:numCache>
                <c:formatCode>General</c:formatCode>
                <c:ptCount val="32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826D-4869-91C1-EA4889A133BC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Raleigh.bicicletas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44426</c:v>
                </c:pt>
                <c:pt idx="1">
                  <c:v>44427</c:v>
                </c:pt>
                <c:pt idx="2">
                  <c:v>44428</c:v>
                </c:pt>
                <c:pt idx="3">
                  <c:v>44429</c:v>
                </c:pt>
                <c:pt idx="4">
                  <c:v>44430</c:v>
                </c:pt>
                <c:pt idx="5">
                  <c:v>44431</c:v>
                </c:pt>
                <c:pt idx="6">
                  <c:v>44432</c:v>
                </c:pt>
                <c:pt idx="7">
                  <c:v>44433</c:v>
                </c:pt>
                <c:pt idx="8">
                  <c:v>44434</c:v>
                </c:pt>
                <c:pt idx="9">
                  <c:v>44435</c:v>
                </c:pt>
                <c:pt idx="10">
                  <c:v>44436</c:v>
                </c:pt>
                <c:pt idx="11">
                  <c:v>44437</c:v>
                </c:pt>
                <c:pt idx="12">
                  <c:v>44438</c:v>
                </c:pt>
                <c:pt idx="13">
                  <c:v>44439</c:v>
                </c:pt>
                <c:pt idx="14">
                  <c:v>44440</c:v>
                </c:pt>
                <c:pt idx="15">
                  <c:v>44441</c:v>
                </c:pt>
                <c:pt idx="16">
                  <c:v>44442</c:v>
                </c:pt>
                <c:pt idx="17">
                  <c:v>44443</c:v>
                </c:pt>
                <c:pt idx="18">
                  <c:v>44444</c:v>
                </c:pt>
                <c:pt idx="19">
                  <c:v>44445</c:v>
                </c:pt>
                <c:pt idx="20">
                  <c:v>44446</c:v>
                </c:pt>
                <c:pt idx="21">
                  <c:v>44447</c:v>
                </c:pt>
                <c:pt idx="22">
                  <c:v>44448</c:v>
                </c:pt>
                <c:pt idx="23">
                  <c:v>44449</c:v>
                </c:pt>
                <c:pt idx="24">
                  <c:v>44450</c:v>
                </c:pt>
                <c:pt idx="25">
                  <c:v>44451</c:v>
                </c:pt>
                <c:pt idx="26">
                  <c:v>44452</c:v>
                </c:pt>
                <c:pt idx="27">
                  <c:v>44453</c:v>
                </c:pt>
                <c:pt idx="28">
                  <c:v>44454</c:v>
                </c:pt>
                <c:pt idx="29">
                  <c:v>44455</c:v>
                </c:pt>
                <c:pt idx="30">
                  <c:v>44456</c:v>
                </c:pt>
                <c:pt idx="31">
                  <c:v>44457</c:v>
                </c:pt>
              </c:numCache>
            </c:numRef>
          </c:cat>
          <c:val>
            <c:numRef>
              <c:f>Sheet1!$G$2:$G$33</c:f>
              <c:numCache>
                <c:formatCode>General</c:formatCode>
                <c:ptCount val="32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1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1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1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1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826D-4869-91C1-EA4889A133B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28120968"/>
        <c:axId val="328121296"/>
      </c:lineChart>
      <c:dateAx>
        <c:axId val="32812096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8121296"/>
        <c:crosses val="autoZero"/>
        <c:auto val="1"/>
        <c:lblOffset val="100"/>
        <c:baseTimeUnit val="days"/>
      </c:dateAx>
      <c:valAx>
        <c:axId val="3281212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81209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Motomel Bicicletas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1</c:v>
                </c:pt>
                <c:pt idx="12">
                  <c:v>0</c:v>
                </c:pt>
                <c:pt idx="13">
                  <c:v>0</c:v>
                </c:pt>
                <c:pt idx="14">
                  <c:v>7</c:v>
                </c:pt>
                <c:pt idx="15">
                  <c:v>1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250-4A68-9BD8-7B7BDC2DE19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Teknial Bikes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Sheet1!$C$2:$C$25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1</c:v>
                </c:pt>
                <c:pt idx="11">
                  <c:v>0</c:v>
                </c:pt>
                <c:pt idx="12">
                  <c:v>3</c:v>
                </c:pt>
                <c:pt idx="13">
                  <c:v>1</c:v>
                </c:pt>
                <c:pt idx="14">
                  <c:v>1</c:v>
                </c:pt>
                <c:pt idx="15">
                  <c:v>0</c:v>
                </c:pt>
                <c:pt idx="16">
                  <c:v>3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9250-4A68-9BD8-7B7BDC2DE199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Topmega oficial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Sheet1!$D$2:$D$25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2</c:v>
                </c:pt>
                <c:pt idx="10">
                  <c:v>8</c:v>
                </c:pt>
                <c:pt idx="11">
                  <c:v>2</c:v>
                </c:pt>
                <c:pt idx="12">
                  <c:v>1</c:v>
                </c:pt>
                <c:pt idx="13">
                  <c:v>0</c:v>
                </c:pt>
                <c:pt idx="14">
                  <c:v>0</c:v>
                </c:pt>
                <c:pt idx="15">
                  <c:v>2</c:v>
                </c:pt>
                <c:pt idx="16">
                  <c:v>2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9250-4A68-9BD8-7B7BDC2DE199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Venzo Argentina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Sheet1!$E$2:$E$25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1</c:v>
                </c:pt>
                <c:pt idx="11">
                  <c:v>2</c:v>
                </c:pt>
                <c:pt idx="12">
                  <c:v>1</c:v>
                </c:pt>
                <c:pt idx="13">
                  <c:v>0</c:v>
                </c:pt>
                <c:pt idx="14">
                  <c:v>2</c:v>
                </c:pt>
                <c:pt idx="15">
                  <c:v>0</c:v>
                </c:pt>
                <c:pt idx="16">
                  <c:v>1</c:v>
                </c:pt>
                <c:pt idx="17">
                  <c:v>2</c:v>
                </c:pt>
                <c:pt idx="18">
                  <c:v>2</c:v>
                </c:pt>
                <c:pt idx="19">
                  <c:v>0</c:v>
                </c:pt>
                <c:pt idx="20">
                  <c:v>0</c:v>
                </c:pt>
                <c:pt idx="21">
                  <c:v>2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9250-4A68-9BD8-7B7BDC2DE199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Olmo Bikes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Sheet1!$F$2:$F$25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9250-4A68-9BD8-7B7BDC2DE199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Raleigh.bicicletas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Sheet1!$G$2:$G$25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2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1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1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9250-4A68-9BD8-7B7BDC2DE19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28119984"/>
        <c:axId val="325375488"/>
      </c:lineChart>
      <c:catAx>
        <c:axId val="3281199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5375488"/>
        <c:crosses val="autoZero"/>
        <c:auto val="1"/>
        <c:lblAlgn val="ctr"/>
        <c:lblOffset val="100"/>
        <c:noMultiLvlLbl val="0"/>
      </c:catAx>
      <c:valAx>
        <c:axId val="3253754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81199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Motomel Bicicletas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0</c:v>
                </c:pt>
                <c:pt idx="1">
                  <c:v>3</c:v>
                </c:pt>
                <c:pt idx="2">
                  <c:v>1</c:v>
                </c:pt>
                <c:pt idx="3">
                  <c:v>4</c:v>
                </c:pt>
                <c:pt idx="4">
                  <c:v>1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618-4E7A-BA8A-2DEB4E21BCF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Teknial Bikes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0</c:v>
                </c:pt>
                <c:pt idx="1">
                  <c:v>4</c:v>
                </c:pt>
                <c:pt idx="2">
                  <c:v>1</c:v>
                </c:pt>
                <c:pt idx="3">
                  <c:v>4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618-4E7A-BA8A-2DEB4E21BCFA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Topmega oficial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4</c:v>
                </c:pt>
                <c:pt idx="1">
                  <c:v>2</c:v>
                </c:pt>
                <c:pt idx="2">
                  <c:v>4</c:v>
                </c:pt>
                <c:pt idx="3">
                  <c:v>2</c:v>
                </c:pt>
                <c:pt idx="4">
                  <c:v>0</c:v>
                </c:pt>
                <c:pt idx="5">
                  <c:v>5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C618-4E7A-BA8A-2DEB4E21BCFA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Venzo Argentina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Sheet1!$E$2:$E$8</c:f>
              <c:numCache>
                <c:formatCode>General</c:formatCode>
                <c:ptCount val="7"/>
                <c:pt idx="0">
                  <c:v>0</c:v>
                </c:pt>
                <c:pt idx="1">
                  <c:v>4</c:v>
                </c:pt>
                <c:pt idx="2">
                  <c:v>0</c:v>
                </c:pt>
                <c:pt idx="3">
                  <c:v>3</c:v>
                </c:pt>
                <c:pt idx="4">
                  <c:v>2</c:v>
                </c:pt>
                <c:pt idx="5">
                  <c:v>1</c:v>
                </c:pt>
                <c:pt idx="6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C618-4E7A-BA8A-2DEB4E21BCFA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Olmo Bikes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Sheet1!$F$2:$F$8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C618-4E7A-BA8A-2DEB4E21BCFA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Raleigh.bicicletas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Sheet1!$G$2:$G$8</c:f>
              <c:numCache>
                <c:formatCode>General</c:formatCode>
                <c:ptCount val="7"/>
                <c:pt idx="0">
                  <c:v>0</c:v>
                </c:pt>
                <c:pt idx="1">
                  <c:v>3</c:v>
                </c:pt>
                <c:pt idx="2">
                  <c:v>1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C618-4E7A-BA8A-2DEB4E21BCF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25384344"/>
        <c:axId val="325384672"/>
      </c:barChart>
      <c:catAx>
        <c:axId val="3253843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5384672"/>
        <c:crosses val="autoZero"/>
        <c:auto val="1"/>
        <c:lblAlgn val="ctr"/>
        <c:lblOffset val="100"/>
        <c:noMultiLvlLbl val="0"/>
      </c:catAx>
      <c:valAx>
        <c:axId val="3253846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53843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Motomel Bicicletas</c:v>
                </c:pt>
                <c:pt idx="1">
                  <c:v>Teknial Bikes</c:v>
                </c:pt>
                <c:pt idx="2">
                  <c:v>Topmega oficial</c:v>
                </c:pt>
                <c:pt idx="3">
                  <c:v>Venzo Argentina</c:v>
                </c:pt>
                <c:pt idx="4">
                  <c:v>Olmo Bikes</c:v>
                </c:pt>
                <c:pt idx="5">
                  <c:v>Raleigh.bicicletas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77</c:v>
                </c:pt>
                <c:pt idx="1">
                  <c:v>31</c:v>
                </c:pt>
                <c:pt idx="2">
                  <c:v>495</c:v>
                </c:pt>
                <c:pt idx="3">
                  <c:v>574</c:v>
                </c:pt>
                <c:pt idx="4">
                  <c:v>0</c:v>
                </c:pt>
                <c:pt idx="5">
                  <c:v>30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8E4-41F6-B2D8-C074958113E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Love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Motomel Bicicletas</c:v>
                </c:pt>
                <c:pt idx="1">
                  <c:v>Teknial Bikes</c:v>
                </c:pt>
                <c:pt idx="2">
                  <c:v>Topmega oficial</c:v>
                </c:pt>
                <c:pt idx="3">
                  <c:v>Venzo Argentina</c:v>
                </c:pt>
                <c:pt idx="4">
                  <c:v>Olmo Bikes</c:v>
                </c:pt>
                <c:pt idx="5">
                  <c:v>Raleigh.bicicletas</c:v>
                </c:pt>
              </c:strCache>
            </c:strRef>
          </c:cat>
          <c:val>
            <c:numRef>
              <c:f>Sheet1!$C$2:$C$7</c:f>
              <c:numCache>
                <c:formatCode>General</c:formatCode>
                <c:ptCount val="6"/>
                <c:pt idx="0">
                  <c:v>2</c:v>
                </c:pt>
                <c:pt idx="1">
                  <c:v>1</c:v>
                </c:pt>
                <c:pt idx="2">
                  <c:v>40</c:v>
                </c:pt>
                <c:pt idx="3">
                  <c:v>85</c:v>
                </c:pt>
                <c:pt idx="4">
                  <c:v>0</c:v>
                </c:pt>
                <c:pt idx="5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8E4-41F6-B2D8-C074958113EA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Haha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Motomel Bicicletas</c:v>
                </c:pt>
                <c:pt idx="1">
                  <c:v>Teknial Bikes</c:v>
                </c:pt>
                <c:pt idx="2">
                  <c:v>Topmega oficial</c:v>
                </c:pt>
                <c:pt idx="3">
                  <c:v>Venzo Argentina</c:v>
                </c:pt>
                <c:pt idx="4">
                  <c:v>Olmo Bikes</c:v>
                </c:pt>
                <c:pt idx="5">
                  <c:v>Raleigh.bicicletas</c:v>
                </c:pt>
              </c:strCache>
            </c:strRef>
          </c:cat>
          <c:val>
            <c:numRef>
              <c:f>Sheet1!$D$2:$D$7</c:f>
              <c:numCache>
                <c:formatCode>General</c:formatCode>
                <c:ptCount val="6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38E4-41F6-B2D8-C074958113EA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Wow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Motomel Bicicletas</c:v>
                </c:pt>
                <c:pt idx="1">
                  <c:v>Teknial Bikes</c:v>
                </c:pt>
                <c:pt idx="2">
                  <c:v>Topmega oficial</c:v>
                </c:pt>
                <c:pt idx="3">
                  <c:v>Venzo Argentina</c:v>
                </c:pt>
                <c:pt idx="4">
                  <c:v>Olmo Bikes</c:v>
                </c:pt>
                <c:pt idx="5">
                  <c:v>Raleigh.bicicletas</c:v>
                </c:pt>
              </c:strCache>
            </c:strRef>
          </c:cat>
          <c:val>
            <c:numRef>
              <c:f>Sheet1!$E$2:$E$7</c:f>
              <c:numCache>
                <c:formatCode>General</c:formatCode>
                <c:ptCount val="6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1</c:v>
                </c:pt>
                <c:pt idx="4">
                  <c:v>0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38E4-41F6-B2D8-C074958113EA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Sad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Motomel Bicicletas</c:v>
                </c:pt>
                <c:pt idx="1">
                  <c:v>Teknial Bikes</c:v>
                </c:pt>
                <c:pt idx="2">
                  <c:v>Topmega oficial</c:v>
                </c:pt>
                <c:pt idx="3">
                  <c:v>Venzo Argentina</c:v>
                </c:pt>
                <c:pt idx="4">
                  <c:v>Olmo Bikes</c:v>
                </c:pt>
                <c:pt idx="5">
                  <c:v>Raleigh.bicicletas</c:v>
                </c:pt>
              </c:strCache>
            </c:strRef>
          </c:cat>
          <c:val>
            <c:numRef>
              <c:f>Sheet1!$F$2:$F$7</c:f>
              <c:numCache>
                <c:formatCode>General</c:formatCode>
                <c:ptCount val="6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38E4-41F6-B2D8-C074958113EA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Angry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Motomel Bicicletas</c:v>
                </c:pt>
                <c:pt idx="1">
                  <c:v>Teknial Bikes</c:v>
                </c:pt>
                <c:pt idx="2">
                  <c:v>Topmega oficial</c:v>
                </c:pt>
                <c:pt idx="3">
                  <c:v>Venzo Argentina</c:v>
                </c:pt>
                <c:pt idx="4">
                  <c:v>Olmo Bikes</c:v>
                </c:pt>
                <c:pt idx="5">
                  <c:v>Raleigh.bicicletas</c:v>
                </c:pt>
              </c:strCache>
            </c:strRef>
          </c:cat>
          <c:val>
            <c:numRef>
              <c:f>Sheet1!$G$2:$G$7</c:f>
              <c:numCache>
                <c:formatCode>General</c:formatCode>
                <c:ptCount val="6"/>
                <c:pt idx="0">
                  <c:v>0</c:v>
                </c:pt>
                <c:pt idx="1">
                  <c:v>0</c:v>
                </c:pt>
                <c:pt idx="2">
                  <c:v>5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38E4-41F6-B2D8-C074958113EA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Comment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Motomel Bicicletas</c:v>
                </c:pt>
                <c:pt idx="1">
                  <c:v>Teknial Bikes</c:v>
                </c:pt>
                <c:pt idx="2">
                  <c:v>Topmega oficial</c:v>
                </c:pt>
                <c:pt idx="3">
                  <c:v>Venzo Argentina</c:v>
                </c:pt>
                <c:pt idx="4">
                  <c:v>Olmo Bikes</c:v>
                </c:pt>
                <c:pt idx="5">
                  <c:v>Raleigh.bicicletas</c:v>
                </c:pt>
              </c:strCache>
            </c:strRef>
          </c:cat>
          <c:val>
            <c:numRef>
              <c:f>Sheet1!$H$2:$H$7</c:f>
              <c:numCache>
                <c:formatCode>General</c:formatCode>
                <c:ptCount val="6"/>
                <c:pt idx="0">
                  <c:v>18</c:v>
                </c:pt>
                <c:pt idx="1">
                  <c:v>5</c:v>
                </c:pt>
                <c:pt idx="2">
                  <c:v>89</c:v>
                </c:pt>
                <c:pt idx="3">
                  <c:v>23</c:v>
                </c:pt>
                <c:pt idx="4">
                  <c:v>0</c:v>
                </c:pt>
                <c:pt idx="5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38E4-41F6-B2D8-C074958113EA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Share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Motomel Bicicletas</c:v>
                </c:pt>
                <c:pt idx="1">
                  <c:v>Teknial Bikes</c:v>
                </c:pt>
                <c:pt idx="2">
                  <c:v>Topmega oficial</c:v>
                </c:pt>
                <c:pt idx="3">
                  <c:v>Venzo Argentina</c:v>
                </c:pt>
                <c:pt idx="4">
                  <c:v>Olmo Bikes</c:v>
                </c:pt>
                <c:pt idx="5">
                  <c:v>Raleigh.bicicletas</c:v>
                </c:pt>
              </c:strCache>
            </c:strRef>
          </c:cat>
          <c:val>
            <c:numRef>
              <c:f>Sheet1!$I$2:$I$7</c:f>
              <c:numCache>
                <c:formatCode>General</c:formatCode>
                <c:ptCount val="6"/>
                <c:pt idx="0">
                  <c:v>2</c:v>
                </c:pt>
                <c:pt idx="1">
                  <c:v>0</c:v>
                </c:pt>
                <c:pt idx="2">
                  <c:v>9</c:v>
                </c:pt>
                <c:pt idx="3">
                  <c:v>65</c:v>
                </c:pt>
                <c:pt idx="4">
                  <c:v>0</c:v>
                </c:pt>
                <c:pt idx="5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38E4-41F6-B2D8-C074958113E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25701736"/>
        <c:axId val="325702064"/>
      </c:barChart>
      <c:catAx>
        <c:axId val="3257017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5702064"/>
        <c:crosses val="autoZero"/>
        <c:auto val="1"/>
        <c:lblAlgn val="ctr"/>
        <c:lblOffset val="100"/>
        <c:noMultiLvlLbl val="0"/>
      </c:catAx>
      <c:valAx>
        <c:axId val="3257020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57017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Album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Motomel Bicicletas</c:v>
                </c:pt>
                <c:pt idx="1">
                  <c:v>Teknial Bikes</c:v>
                </c:pt>
                <c:pt idx="2">
                  <c:v>Topmega oficial</c:v>
                </c:pt>
                <c:pt idx="3">
                  <c:v>Venzo Argentina</c:v>
                </c:pt>
                <c:pt idx="4">
                  <c:v>Olmo Bikes</c:v>
                </c:pt>
                <c:pt idx="5">
                  <c:v>Raleigh.bicicletas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1</c:v>
                </c:pt>
                <c:pt idx="1">
                  <c:v>2</c:v>
                </c:pt>
                <c:pt idx="2">
                  <c:v>0</c:v>
                </c:pt>
                <c:pt idx="3">
                  <c:v>9</c:v>
                </c:pt>
                <c:pt idx="4">
                  <c:v>0</c:v>
                </c:pt>
                <c:pt idx="5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BB4-4A46-AA4B-4667C6C86E1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Photo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Motomel Bicicletas</c:v>
                </c:pt>
                <c:pt idx="1">
                  <c:v>Teknial Bikes</c:v>
                </c:pt>
                <c:pt idx="2">
                  <c:v>Topmega oficial</c:v>
                </c:pt>
                <c:pt idx="3">
                  <c:v>Venzo Argentina</c:v>
                </c:pt>
                <c:pt idx="4">
                  <c:v>Olmo Bikes</c:v>
                </c:pt>
                <c:pt idx="5">
                  <c:v>Raleigh.bicicletas</c:v>
                </c:pt>
              </c:strCache>
            </c:strRef>
          </c:cat>
          <c:val>
            <c:numRef>
              <c:f>Sheet1!$C$2:$C$7</c:f>
              <c:numCache>
                <c:formatCode>General</c:formatCode>
                <c:ptCount val="6"/>
                <c:pt idx="0">
                  <c:v>7</c:v>
                </c:pt>
                <c:pt idx="1">
                  <c:v>5</c:v>
                </c:pt>
                <c:pt idx="2">
                  <c:v>17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BB4-4A46-AA4B-4667C6C86E12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Video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Motomel Bicicletas</c:v>
                </c:pt>
                <c:pt idx="1">
                  <c:v>Teknial Bikes</c:v>
                </c:pt>
                <c:pt idx="2">
                  <c:v>Topmega oficial</c:v>
                </c:pt>
                <c:pt idx="3">
                  <c:v>Venzo Argentina</c:v>
                </c:pt>
                <c:pt idx="4">
                  <c:v>Olmo Bikes</c:v>
                </c:pt>
                <c:pt idx="5">
                  <c:v>Raleigh.bicicletas</c:v>
                </c:pt>
              </c:strCache>
            </c:strRef>
          </c:cat>
          <c:val>
            <c:numRef>
              <c:f>Sheet1!$D$2:$D$7</c:f>
              <c:numCache>
                <c:formatCode>General</c:formatCode>
                <c:ptCount val="6"/>
                <c:pt idx="0">
                  <c:v>1</c:v>
                </c:pt>
                <c:pt idx="1">
                  <c:v>2</c:v>
                </c:pt>
                <c:pt idx="2">
                  <c:v>0</c:v>
                </c:pt>
                <c:pt idx="3">
                  <c:v>2</c:v>
                </c:pt>
                <c:pt idx="4">
                  <c:v>0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1BB4-4A46-AA4B-4667C6C86E12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Link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Motomel Bicicletas</c:v>
                </c:pt>
                <c:pt idx="1">
                  <c:v>Teknial Bikes</c:v>
                </c:pt>
                <c:pt idx="2">
                  <c:v>Topmega oficial</c:v>
                </c:pt>
                <c:pt idx="3">
                  <c:v>Venzo Argentina</c:v>
                </c:pt>
                <c:pt idx="4">
                  <c:v>Olmo Bikes</c:v>
                </c:pt>
                <c:pt idx="5">
                  <c:v>Raleigh.bicicletas</c:v>
                </c:pt>
              </c:strCache>
            </c:strRef>
          </c:cat>
          <c:val>
            <c:numRef>
              <c:f>Sheet1!$E$2:$E$7</c:f>
              <c:numCache>
                <c:formatCode>General</c:formatCode>
                <c:ptCount val="6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2</c:v>
                </c:pt>
                <c:pt idx="4">
                  <c:v>0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1BB4-4A46-AA4B-4667C6C86E1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70288272"/>
        <c:axId val="370288928"/>
      </c:barChart>
      <c:catAx>
        <c:axId val="3702882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0288928"/>
        <c:crosses val="autoZero"/>
        <c:auto val="1"/>
        <c:lblAlgn val="ctr"/>
        <c:lblOffset val="100"/>
        <c:noMultiLvlLbl val="0"/>
      </c:catAx>
      <c:valAx>
        <c:axId val="3702889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02882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Motomel Bicicletas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1">
                  <c:v>3.29549199422721E-2</c:v>
                </c:pt>
                <c:pt idx="2">
                  <c:v>2.72730371936045E-2</c:v>
                </c:pt>
                <c:pt idx="3">
                  <c:v>4.1761838202706798E-2</c:v>
                </c:pt>
                <c:pt idx="4">
                  <c:v>4.4318685439607299E-2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F1E-4DFC-B3E1-084A9E160C66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Teknial Bikes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1">
                  <c:v>1.1572837659794199E-2</c:v>
                </c:pt>
                <c:pt idx="2">
                  <c:v>2.1365238756543101E-2</c:v>
                </c:pt>
                <c:pt idx="3">
                  <c:v>1.6023929067407301E-2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F1E-4DFC-B3E1-084A9E160C66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Topmega oficial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7.5660665813859204E-2</c:v>
                </c:pt>
                <c:pt idx="1">
                  <c:v>6.2400549124832297E-2</c:v>
                </c:pt>
                <c:pt idx="2">
                  <c:v>0.244922155314967</c:v>
                </c:pt>
                <c:pt idx="3">
                  <c:v>0.112320988424698</c:v>
                </c:pt>
                <c:pt idx="5">
                  <c:v>7.1760631493557103E-2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4F1E-4DFC-B3E1-084A9E160C66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Venzo Argentina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Sheet1!$E$2:$E$8</c:f>
              <c:numCache>
                <c:formatCode>General</c:formatCode>
                <c:ptCount val="7"/>
                <c:pt idx="1">
                  <c:v>8.5569895504056998E-2</c:v>
                </c:pt>
                <c:pt idx="3">
                  <c:v>0.103355011040194</c:v>
                </c:pt>
                <c:pt idx="4">
                  <c:v>8.5569895504056998E-2</c:v>
                </c:pt>
                <c:pt idx="5">
                  <c:v>1.0067046529889099E-2</c:v>
                </c:pt>
                <c:pt idx="6">
                  <c:v>0.224159569398863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4F1E-4DFC-B3E1-084A9E160C66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Olmo Bikes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Sheet1!$F$2:$F$8</c:f>
              <c:numCache>
                <c:formatCode>General</c:formatCode>
                <c:ptCount val="7"/>
              </c:numCache>
            </c:numRef>
          </c:val>
          <c:extLst>
            <c:ext xmlns:c16="http://schemas.microsoft.com/office/drawing/2014/chart" uri="{C3380CC4-5D6E-409C-BE32-E72D297353CC}">
              <c16:uniqueId val="{00000004-4F1E-4DFC-B3E1-084A9E160C66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Raleigh.bicicletas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Sheet1!$G$2:$G$8</c:f>
              <c:numCache>
                <c:formatCode>General</c:formatCode>
                <c:ptCount val="7"/>
                <c:pt idx="1">
                  <c:v>0.84560829241680302</c:v>
                </c:pt>
                <c:pt idx="2">
                  <c:v>0.32733224222585899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4F1E-4DFC-B3E1-084A9E160C6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70293192"/>
        <c:axId val="370286632"/>
      </c:barChart>
      <c:catAx>
        <c:axId val="3702931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0286632"/>
        <c:crosses val="autoZero"/>
        <c:auto val="1"/>
        <c:lblAlgn val="ctr"/>
        <c:lblOffset val="100"/>
        <c:noMultiLvlLbl val="0"/>
      </c:catAx>
      <c:valAx>
        <c:axId val="3702866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02931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Motomel Bicicletas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44426</c:v>
                </c:pt>
                <c:pt idx="1">
                  <c:v>44427</c:v>
                </c:pt>
                <c:pt idx="2">
                  <c:v>44428</c:v>
                </c:pt>
                <c:pt idx="3">
                  <c:v>44429</c:v>
                </c:pt>
                <c:pt idx="4">
                  <c:v>44430</c:v>
                </c:pt>
                <c:pt idx="5">
                  <c:v>44431</c:v>
                </c:pt>
                <c:pt idx="6">
                  <c:v>44432</c:v>
                </c:pt>
                <c:pt idx="7">
                  <c:v>44433</c:v>
                </c:pt>
                <c:pt idx="8">
                  <c:v>44434</c:v>
                </c:pt>
                <c:pt idx="9">
                  <c:v>44435</c:v>
                </c:pt>
                <c:pt idx="10">
                  <c:v>44436</c:v>
                </c:pt>
                <c:pt idx="11">
                  <c:v>44437</c:v>
                </c:pt>
                <c:pt idx="12">
                  <c:v>44438</c:v>
                </c:pt>
                <c:pt idx="13">
                  <c:v>44439</c:v>
                </c:pt>
                <c:pt idx="14">
                  <c:v>44440</c:v>
                </c:pt>
                <c:pt idx="15">
                  <c:v>44441</c:v>
                </c:pt>
                <c:pt idx="16">
                  <c:v>44442</c:v>
                </c:pt>
                <c:pt idx="17">
                  <c:v>44443</c:v>
                </c:pt>
                <c:pt idx="18">
                  <c:v>44444</c:v>
                </c:pt>
                <c:pt idx="19">
                  <c:v>44445</c:v>
                </c:pt>
                <c:pt idx="20">
                  <c:v>44446</c:v>
                </c:pt>
                <c:pt idx="21">
                  <c:v>44447</c:v>
                </c:pt>
                <c:pt idx="22">
                  <c:v>44448</c:v>
                </c:pt>
                <c:pt idx="23">
                  <c:v>44449</c:v>
                </c:pt>
                <c:pt idx="24">
                  <c:v>44450</c:v>
                </c:pt>
                <c:pt idx="25">
                  <c:v>44451</c:v>
                </c:pt>
                <c:pt idx="26">
                  <c:v>44452</c:v>
                </c:pt>
                <c:pt idx="27">
                  <c:v>44453</c:v>
                </c:pt>
                <c:pt idx="28">
                  <c:v>44454</c:v>
                </c:pt>
                <c:pt idx="29">
                  <c:v>44455</c:v>
                </c:pt>
                <c:pt idx="30">
                  <c:v>44456</c:v>
                </c:pt>
                <c:pt idx="31">
                  <c:v>44457</c:v>
                </c:pt>
              </c:numCache>
            </c:numRef>
          </c:cat>
          <c:val>
            <c:numRef>
              <c:f>Sheet1!$B$2:$B$33</c:f>
              <c:numCache>
                <c:formatCode>General</c:formatCode>
                <c:ptCount val="32"/>
                <c:pt idx="0">
                  <c:v>0</c:v>
                </c:pt>
                <c:pt idx="1">
                  <c:v>5.2070677265942299E-2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2.7569095044455202E-2</c:v>
                </c:pt>
                <c:pt idx="8">
                  <c:v>0</c:v>
                </c:pt>
                <c:pt idx="9">
                  <c:v>4.46935056898271E-2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5.13487607832398E-2</c:v>
                </c:pt>
                <c:pt idx="14">
                  <c:v>0</c:v>
                </c:pt>
                <c:pt idx="15">
                  <c:v>4.7845254775981699E-2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3.7322294981847803E-2</c:v>
                </c:pt>
                <c:pt idx="21">
                  <c:v>0</c:v>
                </c:pt>
                <c:pt idx="22">
                  <c:v>5.0757985923118601E-2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1.00870851686224E-2</c:v>
                </c:pt>
                <c:pt idx="28">
                  <c:v>0</c:v>
                </c:pt>
                <c:pt idx="29">
                  <c:v>1.6775708773695702E-2</c:v>
                </c:pt>
                <c:pt idx="30">
                  <c:v>0</c:v>
                </c:pt>
                <c:pt idx="31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F02-4DB3-9EEC-D0F6A5F7923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Teknial Bikes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44426</c:v>
                </c:pt>
                <c:pt idx="1">
                  <c:v>44427</c:v>
                </c:pt>
                <c:pt idx="2">
                  <c:v>44428</c:v>
                </c:pt>
                <c:pt idx="3">
                  <c:v>44429</c:v>
                </c:pt>
                <c:pt idx="4">
                  <c:v>44430</c:v>
                </c:pt>
                <c:pt idx="5">
                  <c:v>44431</c:v>
                </c:pt>
                <c:pt idx="6">
                  <c:v>44432</c:v>
                </c:pt>
                <c:pt idx="7">
                  <c:v>44433</c:v>
                </c:pt>
                <c:pt idx="8">
                  <c:v>44434</c:v>
                </c:pt>
                <c:pt idx="9">
                  <c:v>44435</c:v>
                </c:pt>
                <c:pt idx="10">
                  <c:v>44436</c:v>
                </c:pt>
                <c:pt idx="11">
                  <c:v>44437</c:v>
                </c:pt>
                <c:pt idx="12">
                  <c:v>44438</c:v>
                </c:pt>
                <c:pt idx="13">
                  <c:v>44439</c:v>
                </c:pt>
                <c:pt idx="14">
                  <c:v>44440</c:v>
                </c:pt>
                <c:pt idx="15">
                  <c:v>44441</c:v>
                </c:pt>
                <c:pt idx="16">
                  <c:v>44442</c:v>
                </c:pt>
                <c:pt idx="17">
                  <c:v>44443</c:v>
                </c:pt>
                <c:pt idx="18">
                  <c:v>44444</c:v>
                </c:pt>
                <c:pt idx="19">
                  <c:v>44445</c:v>
                </c:pt>
                <c:pt idx="20">
                  <c:v>44446</c:v>
                </c:pt>
                <c:pt idx="21">
                  <c:v>44447</c:v>
                </c:pt>
                <c:pt idx="22">
                  <c:v>44448</c:v>
                </c:pt>
                <c:pt idx="23">
                  <c:v>44449</c:v>
                </c:pt>
                <c:pt idx="24">
                  <c:v>44450</c:v>
                </c:pt>
                <c:pt idx="25">
                  <c:v>44451</c:v>
                </c:pt>
                <c:pt idx="26">
                  <c:v>44452</c:v>
                </c:pt>
                <c:pt idx="27">
                  <c:v>44453</c:v>
                </c:pt>
                <c:pt idx="28">
                  <c:v>44454</c:v>
                </c:pt>
                <c:pt idx="29">
                  <c:v>44455</c:v>
                </c:pt>
                <c:pt idx="30">
                  <c:v>44456</c:v>
                </c:pt>
                <c:pt idx="31">
                  <c:v>44457</c:v>
                </c:pt>
              </c:numCache>
            </c:numRef>
          </c:cat>
          <c:val>
            <c:numRef>
              <c:f>Sheet1!$C$2:$C$33</c:f>
              <c:numCache>
                <c:formatCode>General</c:formatCode>
                <c:ptCount val="32"/>
                <c:pt idx="0">
                  <c:v>2.1414040472536498E-2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1.4265335235378001E-2</c:v>
                </c:pt>
                <c:pt idx="7">
                  <c:v>0</c:v>
                </c:pt>
                <c:pt idx="8">
                  <c:v>2.1393425087356501E-2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1.0687947557804001E-2</c:v>
                </c:pt>
                <c:pt idx="14">
                  <c:v>0</c:v>
                </c:pt>
                <c:pt idx="15">
                  <c:v>2.1372088053002801E-2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1.4233862358551E-2</c:v>
                </c:pt>
                <c:pt idx="21">
                  <c:v>0</c:v>
                </c:pt>
                <c:pt idx="22">
                  <c:v>1.0670840150814501E-2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7.1095943976396203E-3</c:v>
                </c:pt>
                <c:pt idx="28">
                  <c:v>0</c:v>
                </c:pt>
                <c:pt idx="29">
                  <c:v>1.06621174965348E-2</c:v>
                </c:pt>
                <c:pt idx="30">
                  <c:v>0</c:v>
                </c:pt>
                <c:pt idx="31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1F02-4DB3-9EEC-D0F6A5F7923C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Topmega oficial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44426</c:v>
                </c:pt>
                <c:pt idx="1">
                  <c:v>44427</c:v>
                </c:pt>
                <c:pt idx="2">
                  <c:v>44428</c:v>
                </c:pt>
                <c:pt idx="3">
                  <c:v>44429</c:v>
                </c:pt>
                <c:pt idx="4">
                  <c:v>44430</c:v>
                </c:pt>
                <c:pt idx="5">
                  <c:v>44431</c:v>
                </c:pt>
                <c:pt idx="6">
                  <c:v>44432</c:v>
                </c:pt>
                <c:pt idx="7">
                  <c:v>44433</c:v>
                </c:pt>
                <c:pt idx="8">
                  <c:v>44434</c:v>
                </c:pt>
                <c:pt idx="9">
                  <c:v>44435</c:v>
                </c:pt>
                <c:pt idx="10">
                  <c:v>44436</c:v>
                </c:pt>
                <c:pt idx="11">
                  <c:v>44437</c:v>
                </c:pt>
                <c:pt idx="12">
                  <c:v>44438</c:v>
                </c:pt>
                <c:pt idx="13">
                  <c:v>44439</c:v>
                </c:pt>
                <c:pt idx="14">
                  <c:v>44440</c:v>
                </c:pt>
                <c:pt idx="15">
                  <c:v>44441</c:v>
                </c:pt>
                <c:pt idx="16">
                  <c:v>44442</c:v>
                </c:pt>
                <c:pt idx="17">
                  <c:v>44443</c:v>
                </c:pt>
                <c:pt idx="18">
                  <c:v>44444</c:v>
                </c:pt>
                <c:pt idx="19">
                  <c:v>44445</c:v>
                </c:pt>
                <c:pt idx="20">
                  <c:v>44446</c:v>
                </c:pt>
                <c:pt idx="21">
                  <c:v>44447</c:v>
                </c:pt>
                <c:pt idx="22">
                  <c:v>44448</c:v>
                </c:pt>
                <c:pt idx="23">
                  <c:v>44449</c:v>
                </c:pt>
                <c:pt idx="24">
                  <c:v>44450</c:v>
                </c:pt>
                <c:pt idx="25">
                  <c:v>44451</c:v>
                </c:pt>
                <c:pt idx="26">
                  <c:v>44452</c:v>
                </c:pt>
                <c:pt idx="27">
                  <c:v>44453</c:v>
                </c:pt>
                <c:pt idx="28">
                  <c:v>44454</c:v>
                </c:pt>
                <c:pt idx="29">
                  <c:v>44455</c:v>
                </c:pt>
                <c:pt idx="30">
                  <c:v>44456</c:v>
                </c:pt>
                <c:pt idx="31">
                  <c:v>44457</c:v>
                </c:pt>
              </c:numCache>
            </c:numRef>
          </c:cat>
          <c:val>
            <c:numRef>
              <c:f>Sheet1!$D$2:$D$33</c:f>
              <c:numCache>
                <c:formatCode>General</c:formatCode>
                <c:ptCount val="32"/>
                <c:pt idx="0">
                  <c:v>7.8029901058085493E-2</c:v>
                </c:pt>
                <c:pt idx="1">
                  <c:v>0</c:v>
                </c:pt>
                <c:pt idx="2">
                  <c:v>0</c:v>
                </c:pt>
                <c:pt idx="3">
                  <c:v>0.149798707986144</c:v>
                </c:pt>
                <c:pt idx="4">
                  <c:v>0</c:v>
                </c:pt>
                <c:pt idx="5">
                  <c:v>5.30454318522217E-2</c:v>
                </c:pt>
                <c:pt idx="6">
                  <c:v>6.8644887515991099E-2</c:v>
                </c:pt>
                <c:pt idx="7">
                  <c:v>7.1765109675808902E-2</c:v>
                </c:pt>
                <c:pt idx="8">
                  <c:v>0.106090863704443</c:v>
                </c:pt>
                <c:pt idx="9">
                  <c:v>0</c:v>
                </c:pt>
                <c:pt idx="10">
                  <c:v>7.1776307577081505E-2</c:v>
                </c:pt>
                <c:pt idx="11">
                  <c:v>0</c:v>
                </c:pt>
                <c:pt idx="12">
                  <c:v>7.4906367041198504E-2</c:v>
                </c:pt>
                <c:pt idx="13">
                  <c:v>5.6181528761821503E-2</c:v>
                </c:pt>
                <c:pt idx="14">
                  <c:v>0</c:v>
                </c:pt>
                <c:pt idx="15">
                  <c:v>0.118598046253238</c:v>
                </c:pt>
                <c:pt idx="16">
                  <c:v>0</c:v>
                </c:pt>
                <c:pt idx="17">
                  <c:v>6.24161283275598E-2</c:v>
                </c:pt>
                <c:pt idx="18">
                  <c:v>0</c:v>
                </c:pt>
                <c:pt idx="19">
                  <c:v>0.106084243369735</c:v>
                </c:pt>
                <c:pt idx="20">
                  <c:v>0</c:v>
                </c:pt>
                <c:pt idx="21">
                  <c:v>0.71437484402296003</c:v>
                </c:pt>
                <c:pt idx="22">
                  <c:v>0</c:v>
                </c:pt>
                <c:pt idx="23">
                  <c:v>0</c:v>
                </c:pt>
                <c:pt idx="24">
                  <c:v>5.30305393517796E-2</c:v>
                </c:pt>
                <c:pt idx="25">
                  <c:v>0</c:v>
                </c:pt>
                <c:pt idx="26">
                  <c:v>6.8617054456989596E-2</c:v>
                </c:pt>
                <c:pt idx="27">
                  <c:v>0</c:v>
                </c:pt>
                <c:pt idx="28">
                  <c:v>0.115397810560459</c:v>
                </c:pt>
                <c:pt idx="29">
                  <c:v>0</c:v>
                </c:pt>
                <c:pt idx="30">
                  <c:v>0</c:v>
                </c:pt>
                <c:pt idx="31">
                  <c:v>2.1831337325349299E-2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1F02-4DB3-9EEC-D0F6A5F7923C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Venzo Argentina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44426</c:v>
                </c:pt>
                <c:pt idx="1">
                  <c:v>44427</c:v>
                </c:pt>
                <c:pt idx="2">
                  <c:v>44428</c:v>
                </c:pt>
                <c:pt idx="3">
                  <c:v>44429</c:v>
                </c:pt>
                <c:pt idx="4">
                  <c:v>44430</c:v>
                </c:pt>
                <c:pt idx="5">
                  <c:v>44431</c:v>
                </c:pt>
                <c:pt idx="6">
                  <c:v>44432</c:v>
                </c:pt>
                <c:pt idx="7">
                  <c:v>44433</c:v>
                </c:pt>
                <c:pt idx="8">
                  <c:v>44434</c:v>
                </c:pt>
                <c:pt idx="9">
                  <c:v>44435</c:v>
                </c:pt>
                <c:pt idx="10">
                  <c:v>44436</c:v>
                </c:pt>
                <c:pt idx="11">
                  <c:v>44437</c:v>
                </c:pt>
                <c:pt idx="12">
                  <c:v>44438</c:v>
                </c:pt>
                <c:pt idx="13">
                  <c:v>44439</c:v>
                </c:pt>
                <c:pt idx="14">
                  <c:v>44440</c:v>
                </c:pt>
                <c:pt idx="15">
                  <c:v>44441</c:v>
                </c:pt>
                <c:pt idx="16">
                  <c:v>44442</c:v>
                </c:pt>
                <c:pt idx="17">
                  <c:v>44443</c:v>
                </c:pt>
                <c:pt idx="18">
                  <c:v>44444</c:v>
                </c:pt>
                <c:pt idx="19">
                  <c:v>44445</c:v>
                </c:pt>
                <c:pt idx="20">
                  <c:v>44446</c:v>
                </c:pt>
                <c:pt idx="21">
                  <c:v>44447</c:v>
                </c:pt>
                <c:pt idx="22">
                  <c:v>44448</c:v>
                </c:pt>
                <c:pt idx="23">
                  <c:v>44449</c:v>
                </c:pt>
                <c:pt idx="24">
                  <c:v>44450</c:v>
                </c:pt>
                <c:pt idx="25">
                  <c:v>44451</c:v>
                </c:pt>
                <c:pt idx="26">
                  <c:v>44452</c:v>
                </c:pt>
                <c:pt idx="27">
                  <c:v>44453</c:v>
                </c:pt>
                <c:pt idx="28">
                  <c:v>44454</c:v>
                </c:pt>
                <c:pt idx="29">
                  <c:v>44455</c:v>
                </c:pt>
                <c:pt idx="30">
                  <c:v>44456</c:v>
                </c:pt>
                <c:pt idx="31">
                  <c:v>44457</c:v>
                </c:pt>
              </c:numCache>
            </c:numRef>
          </c:cat>
          <c:val>
            <c:numRef>
              <c:f>Sheet1!$E$2:$E$33</c:f>
              <c:numCache>
                <c:formatCode>General</c:formatCode>
                <c:ptCount val="32"/>
                <c:pt idx="0">
                  <c:v>0</c:v>
                </c:pt>
                <c:pt idx="1">
                  <c:v>0.120894620189402</c:v>
                </c:pt>
                <c:pt idx="2">
                  <c:v>8.8656054805561199E-2</c:v>
                </c:pt>
                <c:pt idx="3">
                  <c:v>0</c:v>
                </c:pt>
                <c:pt idx="4">
                  <c:v>8.0586670964622506E-2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3.4239677744209503E-2</c:v>
                </c:pt>
                <c:pt idx="12">
                  <c:v>0</c:v>
                </c:pt>
                <c:pt idx="13">
                  <c:v>4.4311063666941902E-2</c:v>
                </c:pt>
                <c:pt idx="14">
                  <c:v>0</c:v>
                </c:pt>
                <c:pt idx="15">
                  <c:v>0.132922482025255</c:v>
                </c:pt>
                <c:pt idx="16">
                  <c:v>8.2569731144899794E-2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0.18720937254665099</c:v>
                </c:pt>
                <c:pt idx="21">
                  <c:v>0</c:v>
                </c:pt>
                <c:pt idx="22">
                  <c:v>5.6351634197391698E-2</c:v>
                </c:pt>
                <c:pt idx="23">
                  <c:v>0</c:v>
                </c:pt>
                <c:pt idx="24">
                  <c:v>0</c:v>
                </c:pt>
                <c:pt idx="25">
                  <c:v>0.557377708916031</c:v>
                </c:pt>
                <c:pt idx="26">
                  <c:v>0</c:v>
                </c:pt>
                <c:pt idx="27">
                  <c:v>6.63970543852236E-2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1.00595525511025E-2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1F02-4DB3-9EEC-D0F6A5F7923C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Olmo Bikes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44426</c:v>
                </c:pt>
                <c:pt idx="1">
                  <c:v>44427</c:v>
                </c:pt>
                <c:pt idx="2">
                  <c:v>44428</c:v>
                </c:pt>
                <c:pt idx="3">
                  <c:v>44429</c:v>
                </c:pt>
                <c:pt idx="4">
                  <c:v>44430</c:v>
                </c:pt>
                <c:pt idx="5">
                  <c:v>44431</c:v>
                </c:pt>
                <c:pt idx="6">
                  <c:v>44432</c:v>
                </c:pt>
                <c:pt idx="7">
                  <c:v>44433</c:v>
                </c:pt>
                <c:pt idx="8">
                  <c:v>44434</c:v>
                </c:pt>
                <c:pt idx="9">
                  <c:v>44435</c:v>
                </c:pt>
                <c:pt idx="10">
                  <c:v>44436</c:v>
                </c:pt>
                <c:pt idx="11">
                  <c:v>44437</c:v>
                </c:pt>
                <c:pt idx="12">
                  <c:v>44438</c:v>
                </c:pt>
                <c:pt idx="13">
                  <c:v>44439</c:v>
                </c:pt>
                <c:pt idx="14">
                  <c:v>44440</c:v>
                </c:pt>
                <c:pt idx="15">
                  <c:v>44441</c:v>
                </c:pt>
                <c:pt idx="16">
                  <c:v>44442</c:v>
                </c:pt>
                <c:pt idx="17">
                  <c:v>44443</c:v>
                </c:pt>
                <c:pt idx="18">
                  <c:v>44444</c:v>
                </c:pt>
                <c:pt idx="19">
                  <c:v>44445</c:v>
                </c:pt>
                <c:pt idx="20">
                  <c:v>44446</c:v>
                </c:pt>
                <c:pt idx="21">
                  <c:v>44447</c:v>
                </c:pt>
                <c:pt idx="22">
                  <c:v>44448</c:v>
                </c:pt>
                <c:pt idx="23">
                  <c:v>44449</c:v>
                </c:pt>
                <c:pt idx="24">
                  <c:v>44450</c:v>
                </c:pt>
                <c:pt idx="25">
                  <c:v>44451</c:v>
                </c:pt>
                <c:pt idx="26">
                  <c:v>44452</c:v>
                </c:pt>
                <c:pt idx="27">
                  <c:v>44453</c:v>
                </c:pt>
                <c:pt idx="28">
                  <c:v>44454</c:v>
                </c:pt>
                <c:pt idx="29">
                  <c:v>44455</c:v>
                </c:pt>
                <c:pt idx="30">
                  <c:v>44456</c:v>
                </c:pt>
                <c:pt idx="31">
                  <c:v>44457</c:v>
                </c:pt>
              </c:numCache>
            </c:numRef>
          </c:cat>
          <c:val>
            <c:numRef>
              <c:f>Sheet1!$F$2:$F$33</c:f>
              <c:numCache>
                <c:formatCode>General</c:formatCode>
                <c:ptCount val="32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1F02-4DB3-9EEC-D0F6A5F7923C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Raleigh.bicicletas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44426</c:v>
                </c:pt>
                <c:pt idx="1">
                  <c:v>44427</c:v>
                </c:pt>
                <c:pt idx="2">
                  <c:v>44428</c:v>
                </c:pt>
                <c:pt idx="3">
                  <c:v>44429</c:v>
                </c:pt>
                <c:pt idx="4">
                  <c:v>44430</c:v>
                </c:pt>
                <c:pt idx="5">
                  <c:v>44431</c:v>
                </c:pt>
                <c:pt idx="6">
                  <c:v>44432</c:v>
                </c:pt>
                <c:pt idx="7">
                  <c:v>44433</c:v>
                </c:pt>
                <c:pt idx="8">
                  <c:v>44434</c:v>
                </c:pt>
                <c:pt idx="9">
                  <c:v>44435</c:v>
                </c:pt>
                <c:pt idx="10">
                  <c:v>44436</c:v>
                </c:pt>
                <c:pt idx="11">
                  <c:v>44437</c:v>
                </c:pt>
                <c:pt idx="12">
                  <c:v>44438</c:v>
                </c:pt>
                <c:pt idx="13">
                  <c:v>44439</c:v>
                </c:pt>
                <c:pt idx="14">
                  <c:v>44440</c:v>
                </c:pt>
                <c:pt idx="15">
                  <c:v>44441</c:v>
                </c:pt>
                <c:pt idx="16">
                  <c:v>44442</c:v>
                </c:pt>
                <c:pt idx="17">
                  <c:v>44443</c:v>
                </c:pt>
                <c:pt idx="18">
                  <c:v>44444</c:v>
                </c:pt>
                <c:pt idx="19">
                  <c:v>44445</c:v>
                </c:pt>
                <c:pt idx="20">
                  <c:v>44446</c:v>
                </c:pt>
                <c:pt idx="21">
                  <c:v>44447</c:v>
                </c:pt>
                <c:pt idx="22">
                  <c:v>44448</c:v>
                </c:pt>
                <c:pt idx="23">
                  <c:v>44449</c:v>
                </c:pt>
                <c:pt idx="24">
                  <c:v>44450</c:v>
                </c:pt>
                <c:pt idx="25">
                  <c:v>44451</c:v>
                </c:pt>
                <c:pt idx="26">
                  <c:v>44452</c:v>
                </c:pt>
                <c:pt idx="27">
                  <c:v>44453</c:v>
                </c:pt>
                <c:pt idx="28">
                  <c:v>44454</c:v>
                </c:pt>
                <c:pt idx="29">
                  <c:v>44455</c:v>
                </c:pt>
                <c:pt idx="30">
                  <c:v>44456</c:v>
                </c:pt>
                <c:pt idx="31">
                  <c:v>44457</c:v>
                </c:pt>
              </c:numCache>
            </c:numRef>
          </c:cat>
          <c:val>
            <c:numRef>
              <c:f>Sheet1!$G$2:$G$33</c:f>
              <c:numCache>
                <c:formatCode>General</c:formatCode>
                <c:ptCount val="32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0.905349794238683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0.65843621399176999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0.32679738562091498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0.97879282218597097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1F02-4DB3-9EEC-D0F6A5F7923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70293848"/>
        <c:axId val="370293520"/>
      </c:lineChart>
      <c:dateAx>
        <c:axId val="37029384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0293520"/>
        <c:crosses val="autoZero"/>
        <c:auto val="1"/>
        <c:lblOffset val="100"/>
        <c:baseTimeUnit val="days"/>
      </c:dateAx>
      <c:valAx>
        <c:axId val="3702935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02938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Motomel Bicicletas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Album</c:v>
                </c:pt>
                <c:pt idx="1">
                  <c:v>Photo</c:v>
                </c:pt>
                <c:pt idx="2">
                  <c:v>Video</c:v>
                </c:pt>
                <c:pt idx="3">
                  <c:v>Link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5.07288038148061E-2</c:v>
                </c:pt>
                <c:pt idx="1">
                  <c:v>3.8680347683699497E-2</c:v>
                </c:pt>
                <c:pt idx="2">
                  <c:v>1.67745831516087E-2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A4B-4CA6-88BC-8415AD44F7E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Teknial Bikes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Album</c:v>
                </c:pt>
                <c:pt idx="1">
                  <c:v>Photo</c:v>
                </c:pt>
                <c:pt idx="2">
                  <c:v>Video</c:v>
                </c:pt>
                <c:pt idx="3">
                  <c:v>Link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1.06662890523755E-2</c:v>
                </c:pt>
                <c:pt idx="1">
                  <c:v>1.63890848027952E-2</c:v>
                </c:pt>
                <c:pt idx="2">
                  <c:v>1.42605447936577E-2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A4B-4CA6-88BC-8415AD44F7E9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Topmega oficial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Album</c:v>
                </c:pt>
                <c:pt idx="1">
                  <c:v>Photo</c:v>
                </c:pt>
                <c:pt idx="2">
                  <c:v>Video</c:v>
                </c:pt>
                <c:pt idx="3">
                  <c:v>Link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0</c:v>
                </c:pt>
                <c:pt idx="1">
                  <c:v>0.117090270601188</c:v>
                </c:pt>
                <c:pt idx="2">
                  <c:v>0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4A4B-4CA6-88BC-8415AD44F7E9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Venzo Argentina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Album</c:v>
                </c:pt>
                <c:pt idx="1">
                  <c:v>Photo</c:v>
                </c:pt>
                <c:pt idx="2">
                  <c:v>Video</c:v>
                </c:pt>
                <c:pt idx="3">
                  <c:v>Link</c:v>
                </c:pt>
              </c:strCache>
            </c:strRef>
          </c:cat>
          <c:val>
            <c:numRef>
              <c:f>Sheet1!$E$2:$E$5</c:f>
              <c:numCache>
                <c:formatCode>General</c:formatCode>
                <c:ptCount val="4"/>
                <c:pt idx="0">
                  <c:v>0.13421881188739801</c:v>
                </c:pt>
                <c:pt idx="1">
                  <c:v>0</c:v>
                </c:pt>
                <c:pt idx="2">
                  <c:v>0.126795009056902</c:v>
                </c:pt>
                <c:pt idx="3">
                  <c:v>2.2149270344150099E-2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4A4B-4CA6-88BC-8415AD44F7E9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Olmo Bikes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Album</c:v>
                </c:pt>
                <c:pt idx="1">
                  <c:v>Photo</c:v>
                </c:pt>
                <c:pt idx="2">
                  <c:v>Video</c:v>
                </c:pt>
                <c:pt idx="3">
                  <c:v>Link</c:v>
                </c:pt>
              </c:strCache>
            </c:strRef>
          </c:cat>
          <c:val>
            <c:numRef>
              <c:f>Sheet1!$F$2:$F$5</c:f>
              <c:numCache>
                <c:formatCode>General</c:formatCode>
                <c:ptCount val="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4A4B-4CA6-88BC-8415AD44F7E9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Raleigh.bicicletas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Album</c:v>
                </c:pt>
                <c:pt idx="1">
                  <c:v>Photo</c:v>
                </c:pt>
                <c:pt idx="2">
                  <c:v>Video</c:v>
                </c:pt>
                <c:pt idx="3">
                  <c:v>Link</c:v>
                </c:pt>
              </c:strCache>
            </c:strRef>
          </c:cat>
          <c:val>
            <c:numRef>
              <c:f>Sheet1!$G$2:$G$5</c:f>
              <c:numCache>
                <c:formatCode>General</c:formatCode>
                <c:ptCount val="4"/>
                <c:pt idx="0">
                  <c:v>0.71714199137791401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4A4B-4CA6-88BC-8415AD44F7E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70299096"/>
        <c:axId val="370301720"/>
      </c:barChart>
      <c:catAx>
        <c:axId val="3702990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0301720"/>
        <c:crosses val="autoZero"/>
        <c:auto val="1"/>
        <c:lblAlgn val="ctr"/>
        <c:lblOffset val="100"/>
        <c:noMultiLvlLbl val="0"/>
      </c:catAx>
      <c:valAx>
        <c:axId val="3703017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02990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Motomel Bicicletas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1.7053787646236201E-2</c:v>
                </c:pt>
                <c:pt idx="12">
                  <c:v>0</c:v>
                </c:pt>
                <c:pt idx="13">
                  <c:v>0</c:v>
                </c:pt>
                <c:pt idx="14">
                  <c:v>3.8980086048540002E-2</c:v>
                </c:pt>
                <c:pt idx="15">
                  <c:v>4.7750605409461397E-2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CF7-41AE-820D-D5B3F8972DC6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Teknial Bikes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Sheet1!$C$2:$C$25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1.0683380221502101E-2</c:v>
                </c:pt>
                <c:pt idx="11">
                  <c:v>0</c:v>
                </c:pt>
                <c:pt idx="12">
                  <c:v>1.18704224683356E-2</c:v>
                </c:pt>
                <c:pt idx="13">
                  <c:v>2.1366760443004201E-2</c:v>
                </c:pt>
                <c:pt idx="14">
                  <c:v>2.1366760443004201E-2</c:v>
                </c:pt>
                <c:pt idx="15">
                  <c:v>0</c:v>
                </c:pt>
                <c:pt idx="16">
                  <c:v>1.4244506962002801E-2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4CF7-41AE-820D-D5B3F8972DC6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Topmega oficial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Sheet1!$D$2:$D$25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6.5522620904836196E-2</c:v>
                </c:pt>
                <c:pt idx="10">
                  <c:v>7.56630265210608E-2</c:v>
                </c:pt>
                <c:pt idx="11">
                  <c:v>0.110764430577223</c:v>
                </c:pt>
                <c:pt idx="12">
                  <c:v>0.71450858034321396</c:v>
                </c:pt>
                <c:pt idx="13">
                  <c:v>0</c:v>
                </c:pt>
                <c:pt idx="14">
                  <c:v>0</c:v>
                </c:pt>
                <c:pt idx="15">
                  <c:v>6.2402496099844003E-2</c:v>
                </c:pt>
                <c:pt idx="16">
                  <c:v>9.6723868954758194E-2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4CF7-41AE-820D-D5B3F8972DC6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Venzo Argentina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Sheet1!$E$2:$E$25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0.12080942313500501</c:v>
                </c:pt>
                <c:pt idx="11">
                  <c:v>4.9330514446793497E-2</c:v>
                </c:pt>
                <c:pt idx="12">
                  <c:v>1.0067451927917E-2</c:v>
                </c:pt>
                <c:pt idx="13">
                  <c:v>0</c:v>
                </c:pt>
                <c:pt idx="14">
                  <c:v>6.9465418302627605E-2</c:v>
                </c:pt>
                <c:pt idx="15">
                  <c:v>0</c:v>
                </c:pt>
                <c:pt idx="16">
                  <c:v>3.4229336554918E-2</c:v>
                </c:pt>
                <c:pt idx="17">
                  <c:v>0.30705728380147002</c:v>
                </c:pt>
                <c:pt idx="18">
                  <c:v>0.11074197120708699</c:v>
                </c:pt>
                <c:pt idx="19">
                  <c:v>0</c:v>
                </c:pt>
                <c:pt idx="20">
                  <c:v>0</c:v>
                </c:pt>
                <c:pt idx="21">
                  <c:v>0.133897110641297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4CF7-41AE-820D-D5B3F8972DC6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Olmo Bikes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Sheet1!$F$2:$F$25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4CF7-41AE-820D-D5B3F8972DC6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Raleigh.bicicletas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Sheet1!$G$2:$G$25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0.819000819000819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0.90090090090090102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0.32760032760032798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4CF7-41AE-820D-D5B3F8972DC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74928776"/>
        <c:axId val="374919920"/>
      </c:lineChart>
      <c:catAx>
        <c:axId val="3749287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4919920"/>
        <c:crosses val="autoZero"/>
        <c:auto val="1"/>
        <c:lblAlgn val="ctr"/>
        <c:lblOffset val="100"/>
        <c:noMultiLvlLbl val="0"/>
      </c:catAx>
      <c:valAx>
        <c:axId val="3749199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49287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Motomel Bicicletas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44426</c:v>
                </c:pt>
                <c:pt idx="1">
                  <c:v>44427</c:v>
                </c:pt>
                <c:pt idx="2">
                  <c:v>44428</c:v>
                </c:pt>
                <c:pt idx="3">
                  <c:v>44429</c:v>
                </c:pt>
                <c:pt idx="4">
                  <c:v>44430</c:v>
                </c:pt>
                <c:pt idx="5">
                  <c:v>44431</c:v>
                </c:pt>
                <c:pt idx="6">
                  <c:v>44432</c:v>
                </c:pt>
                <c:pt idx="7">
                  <c:v>44433</c:v>
                </c:pt>
                <c:pt idx="8">
                  <c:v>44434</c:v>
                </c:pt>
                <c:pt idx="9">
                  <c:v>44435</c:v>
                </c:pt>
                <c:pt idx="10">
                  <c:v>44436</c:v>
                </c:pt>
                <c:pt idx="11">
                  <c:v>44437</c:v>
                </c:pt>
                <c:pt idx="12">
                  <c:v>44438</c:v>
                </c:pt>
                <c:pt idx="13">
                  <c:v>44439</c:v>
                </c:pt>
                <c:pt idx="14">
                  <c:v>44440</c:v>
                </c:pt>
                <c:pt idx="15">
                  <c:v>44441</c:v>
                </c:pt>
                <c:pt idx="16">
                  <c:v>44442</c:v>
                </c:pt>
                <c:pt idx="17">
                  <c:v>44443</c:v>
                </c:pt>
                <c:pt idx="18">
                  <c:v>44444</c:v>
                </c:pt>
                <c:pt idx="19">
                  <c:v>44445</c:v>
                </c:pt>
                <c:pt idx="20">
                  <c:v>44446</c:v>
                </c:pt>
                <c:pt idx="21">
                  <c:v>44447</c:v>
                </c:pt>
                <c:pt idx="22">
                  <c:v>44448</c:v>
                </c:pt>
                <c:pt idx="23">
                  <c:v>44449</c:v>
                </c:pt>
                <c:pt idx="24">
                  <c:v>44450</c:v>
                </c:pt>
                <c:pt idx="25">
                  <c:v>44451</c:v>
                </c:pt>
                <c:pt idx="26">
                  <c:v>44452</c:v>
                </c:pt>
                <c:pt idx="27">
                  <c:v>44453</c:v>
                </c:pt>
                <c:pt idx="28">
                  <c:v>44454</c:v>
                </c:pt>
                <c:pt idx="29">
                  <c:v>44455</c:v>
                </c:pt>
                <c:pt idx="30">
                  <c:v>44456</c:v>
                </c:pt>
                <c:pt idx="31">
                  <c:v>44457</c:v>
                </c:pt>
              </c:numCache>
            </c:numRef>
          </c:cat>
          <c:val>
            <c:numRef>
              <c:f>Sheet1!$B$2:$B$33</c:f>
              <c:numCache>
                <c:formatCode>General</c:formatCode>
                <c:ptCount val="32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174-4DAF-A7AC-3A1B3862F1D6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Teknial Bikes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44426</c:v>
                </c:pt>
                <c:pt idx="1">
                  <c:v>44427</c:v>
                </c:pt>
                <c:pt idx="2">
                  <c:v>44428</c:v>
                </c:pt>
                <c:pt idx="3">
                  <c:v>44429</c:v>
                </c:pt>
                <c:pt idx="4">
                  <c:v>44430</c:v>
                </c:pt>
                <c:pt idx="5">
                  <c:v>44431</c:v>
                </c:pt>
                <c:pt idx="6">
                  <c:v>44432</c:v>
                </c:pt>
                <c:pt idx="7">
                  <c:v>44433</c:v>
                </c:pt>
                <c:pt idx="8">
                  <c:v>44434</c:v>
                </c:pt>
                <c:pt idx="9">
                  <c:v>44435</c:v>
                </c:pt>
                <c:pt idx="10">
                  <c:v>44436</c:v>
                </c:pt>
                <c:pt idx="11">
                  <c:v>44437</c:v>
                </c:pt>
                <c:pt idx="12">
                  <c:v>44438</c:v>
                </c:pt>
                <c:pt idx="13">
                  <c:v>44439</c:v>
                </c:pt>
                <c:pt idx="14">
                  <c:v>44440</c:v>
                </c:pt>
                <c:pt idx="15">
                  <c:v>44441</c:v>
                </c:pt>
                <c:pt idx="16">
                  <c:v>44442</c:v>
                </c:pt>
                <c:pt idx="17">
                  <c:v>44443</c:v>
                </c:pt>
                <c:pt idx="18">
                  <c:v>44444</c:v>
                </c:pt>
                <c:pt idx="19">
                  <c:v>44445</c:v>
                </c:pt>
                <c:pt idx="20">
                  <c:v>44446</c:v>
                </c:pt>
                <c:pt idx="21">
                  <c:v>44447</c:v>
                </c:pt>
                <c:pt idx="22">
                  <c:v>44448</c:v>
                </c:pt>
                <c:pt idx="23">
                  <c:v>44449</c:v>
                </c:pt>
                <c:pt idx="24">
                  <c:v>44450</c:v>
                </c:pt>
                <c:pt idx="25">
                  <c:v>44451</c:v>
                </c:pt>
                <c:pt idx="26">
                  <c:v>44452</c:v>
                </c:pt>
                <c:pt idx="27">
                  <c:v>44453</c:v>
                </c:pt>
                <c:pt idx="28">
                  <c:v>44454</c:v>
                </c:pt>
                <c:pt idx="29">
                  <c:v>44455</c:v>
                </c:pt>
                <c:pt idx="30">
                  <c:v>44456</c:v>
                </c:pt>
                <c:pt idx="31">
                  <c:v>44457</c:v>
                </c:pt>
              </c:numCache>
            </c:numRef>
          </c:cat>
          <c:val>
            <c:numRef>
              <c:f>Sheet1!$C$2:$C$33</c:f>
              <c:numCache>
                <c:formatCode>General</c:formatCode>
                <c:ptCount val="32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6174-4DAF-A7AC-3A1B3862F1D6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Topmega oficial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44426</c:v>
                </c:pt>
                <c:pt idx="1">
                  <c:v>44427</c:v>
                </c:pt>
                <c:pt idx="2">
                  <c:v>44428</c:v>
                </c:pt>
                <c:pt idx="3">
                  <c:v>44429</c:v>
                </c:pt>
                <c:pt idx="4">
                  <c:v>44430</c:v>
                </c:pt>
                <c:pt idx="5">
                  <c:v>44431</c:v>
                </c:pt>
                <c:pt idx="6">
                  <c:v>44432</c:v>
                </c:pt>
                <c:pt idx="7">
                  <c:v>44433</c:v>
                </c:pt>
                <c:pt idx="8">
                  <c:v>44434</c:v>
                </c:pt>
                <c:pt idx="9">
                  <c:v>44435</c:v>
                </c:pt>
                <c:pt idx="10">
                  <c:v>44436</c:v>
                </c:pt>
                <c:pt idx="11">
                  <c:v>44437</c:v>
                </c:pt>
                <c:pt idx="12">
                  <c:v>44438</c:v>
                </c:pt>
                <c:pt idx="13">
                  <c:v>44439</c:v>
                </c:pt>
                <c:pt idx="14">
                  <c:v>44440</c:v>
                </c:pt>
                <c:pt idx="15">
                  <c:v>44441</c:v>
                </c:pt>
                <c:pt idx="16">
                  <c:v>44442</c:v>
                </c:pt>
                <c:pt idx="17">
                  <c:v>44443</c:v>
                </c:pt>
                <c:pt idx="18">
                  <c:v>44444</c:v>
                </c:pt>
                <c:pt idx="19">
                  <c:v>44445</c:v>
                </c:pt>
                <c:pt idx="20">
                  <c:v>44446</c:v>
                </c:pt>
                <c:pt idx="21">
                  <c:v>44447</c:v>
                </c:pt>
                <c:pt idx="22">
                  <c:v>44448</c:v>
                </c:pt>
                <c:pt idx="23">
                  <c:v>44449</c:v>
                </c:pt>
                <c:pt idx="24">
                  <c:v>44450</c:v>
                </c:pt>
                <c:pt idx="25">
                  <c:v>44451</c:v>
                </c:pt>
                <c:pt idx="26">
                  <c:v>44452</c:v>
                </c:pt>
                <c:pt idx="27">
                  <c:v>44453</c:v>
                </c:pt>
                <c:pt idx="28">
                  <c:v>44454</c:v>
                </c:pt>
                <c:pt idx="29">
                  <c:v>44455</c:v>
                </c:pt>
                <c:pt idx="30">
                  <c:v>44456</c:v>
                </c:pt>
                <c:pt idx="31">
                  <c:v>44457</c:v>
                </c:pt>
              </c:numCache>
            </c:numRef>
          </c:cat>
          <c:val>
            <c:numRef>
              <c:f>Sheet1!$D$2:$D$33</c:f>
              <c:numCache>
                <c:formatCode>General</c:formatCode>
                <c:ptCount val="32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6174-4DAF-A7AC-3A1B3862F1D6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Venzo Argentina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44426</c:v>
                </c:pt>
                <c:pt idx="1">
                  <c:v>44427</c:v>
                </c:pt>
                <c:pt idx="2">
                  <c:v>44428</c:v>
                </c:pt>
                <c:pt idx="3">
                  <c:v>44429</c:v>
                </c:pt>
                <c:pt idx="4">
                  <c:v>44430</c:v>
                </c:pt>
                <c:pt idx="5">
                  <c:v>44431</c:v>
                </c:pt>
                <c:pt idx="6">
                  <c:v>44432</c:v>
                </c:pt>
                <c:pt idx="7">
                  <c:v>44433</c:v>
                </c:pt>
                <c:pt idx="8">
                  <c:v>44434</c:v>
                </c:pt>
                <c:pt idx="9">
                  <c:v>44435</c:v>
                </c:pt>
                <c:pt idx="10">
                  <c:v>44436</c:v>
                </c:pt>
                <c:pt idx="11">
                  <c:v>44437</c:v>
                </c:pt>
                <c:pt idx="12">
                  <c:v>44438</c:v>
                </c:pt>
                <c:pt idx="13">
                  <c:v>44439</c:v>
                </c:pt>
                <c:pt idx="14">
                  <c:v>44440</c:v>
                </c:pt>
                <c:pt idx="15">
                  <c:v>44441</c:v>
                </c:pt>
                <c:pt idx="16">
                  <c:v>44442</c:v>
                </c:pt>
                <c:pt idx="17">
                  <c:v>44443</c:v>
                </c:pt>
                <c:pt idx="18">
                  <c:v>44444</c:v>
                </c:pt>
                <c:pt idx="19">
                  <c:v>44445</c:v>
                </c:pt>
                <c:pt idx="20">
                  <c:v>44446</c:v>
                </c:pt>
                <c:pt idx="21">
                  <c:v>44447</c:v>
                </c:pt>
                <c:pt idx="22">
                  <c:v>44448</c:v>
                </c:pt>
                <c:pt idx="23">
                  <c:v>44449</c:v>
                </c:pt>
                <c:pt idx="24">
                  <c:v>44450</c:v>
                </c:pt>
                <c:pt idx="25">
                  <c:v>44451</c:v>
                </c:pt>
                <c:pt idx="26">
                  <c:v>44452</c:v>
                </c:pt>
                <c:pt idx="27">
                  <c:v>44453</c:v>
                </c:pt>
                <c:pt idx="28">
                  <c:v>44454</c:v>
                </c:pt>
                <c:pt idx="29">
                  <c:v>44455</c:v>
                </c:pt>
                <c:pt idx="30">
                  <c:v>44456</c:v>
                </c:pt>
                <c:pt idx="31">
                  <c:v>44457</c:v>
                </c:pt>
              </c:numCache>
            </c:numRef>
          </c:cat>
          <c:val>
            <c:numRef>
              <c:f>Sheet1!$E$2:$E$33</c:f>
              <c:numCache>
                <c:formatCode>General</c:formatCode>
                <c:ptCount val="32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6174-4DAF-A7AC-3A1B3862F1D6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Olmo Bikes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44426</c:v>
                </c:pt>
                <c:pt idx="1">
                  <c:v>44427</c:v>
                </c:pt>
                <c:pt idx="2">
                  <c:v>44428</c:v>
                </c:pt>
                <c:pt idx="3">
                  <c:v>44429</c:v>
                </c:pt>
                <c:pt idx="4">
                  <c:v>44430</c:v>
                </c:pt>
                <c:pt idx="5">
                  <c:v>44431</c:v>
                </c:pt>
                <c:pt idx="6">
                  <c:v>44432</c:v>
                </c:pt>
                <c:pt idx="7">
                  <c:v>44433</c:v>
                </c:pt>
                <c:pt idx="8">
                  <c:v>44434</c:v>
                </c:pt>
                <c:pt idx="9">
                  <c:v>44435</c:v>
                </c:pt>
                <c:pt idx="10">
                  <c:v>44436</c:v>
                </c:pt>
                <c:pt idx="11">
                  <c:v>44437</c:v>
                </c:pt>
                <c:pt idx="12">
                  <c:v>44438</c:v>
                </c:pt>
                <c:pt idx="13">
                  <c:v>44439</c:v>
                </c:pt>
                <c:pt idx="14">
                  <c:v>44440</c:v>
                </c:pt>
                <c:pt idx="15">
                  <c:v>44441</c:v>
                </c:pt>
                <c:pt idx="16">
                  <c:v>44442</c:v>
                </c:pt>
                <c:pt idx="17">
                  <c:v>44443</c:v>
                </c:pt>
                <c:pt idx="18">
                  <c:v>44444</c:v>
                </c:pt>
                <c:pt idx="19">
                  <c:v>44445</c:v>
                </c:pt>
                <c:pt idx="20">
                  <c:v>44446</c:v>
                </c:pt>
                <c:pt idx="21">
                  <c:v>44447</c:v>
                </c:pt>
                <c:pt idx="22">
                  <c:v>44448</c:v>
                </c:pt>
                <c:pt idx="23">
                  <c:v>44449</c:v>
                </c:pt>
                <c:pt idx="24">
                  <c:v>44450</c:v>
                </c:pt>
                <c:pt idx="25">
                  <c:v>44451</c:v>
                </c:pt>
                <c:pt idx="26">
                  <c:v>44452</c:v>
                </c:pt>
                <c:pt idx="27">
                  <c:v>44453</c:v>
                </c:pt>
                <c:pt idx="28">
                  <c:v>44454</c:v>
                </c:pt>
                <c:pt idx="29">
                  <c:v>44455</c:v>
                </c:pt>
                <c:pt idx="30">
                  <c:v>44456</c:v>
                </c:pt>
                <c:pt idx="31">
                  <c:v>44457</c:v>
                </c:pt>
              </c:numCache>
            </c:numRef>
          </c:cat>
          <c:val>
            <c:numRef>
              <c:f>Sheet1!$F$2:$F$33</c:f>
              <c:numCache>
                <c:formatCode>General</c:formatCode>
                <c:ptCount val="32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6174-4DAF-A7AC-3A1B3862F1D6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Raleigh.bicicletas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44426</c:v>
                </c:pt>
                <c:pt idx="1">
                  <c:v>44427</c:v>
                </c:pt>
                <c:pt idx="2">
                  <c:v>44428</c:v>
                </c:pt>
                <c:pt idx="3">
                  <c:v>44429</c:v>
                </c:pt>
                <c:pt idx="4">
                  <c:v>44430</c:v>
                </c:pt>
                <c:pt idx="5">
                  <c:v>44431</c:v>
                </c:pt>
                <c:pt idx="6">
                  <c:v>44432</c:v>
                </c:pt>
                <c:pt idx="7">
                  <c:v>44433</c:v>
                </c:pt>
                <c:pt idx="8">
                  <c:v>44434</c:v>
                </c:pt>
                <c:pt idx="9">
                  <c:v>44435</c:v>
                </c:pt>
                <c:pt idx="10">
                  <c:v>44436</c:v>
                </c:pt>
                <c:pt idx="11">
                  <c:v>44437</c:v>
                </c:pt>
                <c:pt idx="12">
                  <c:v>44438</c:v>
                </c:pt>
                <c:pt idx="13">
                  <c:v>44439</c:v>
                </c:pt>
                <c:pt idx="14">
                  <c:v>44440</c:v>
                </c:pt>
                <c:pt idx="15">
                  <c:v>44441</c:v>
                </c:pt>
                <c:pt idx="16">
                  <c:v>44442</c:v>
                </c:pt>
                <c:pt idx="17">
                  <c:v>44443</c:v>
                </c:pt>
                <c:pt idx="18">
                  <c:v>44444</c:v>
                </c:pt>
                <c:pt idx="19">
                  <c:v>44445</c:v>
                </c:pt>
                <c:pt idx="20">
                  <c:v>44446</c:v>
                </c:pt>
                <c:pt idx="21">
                  <c:v>44447</c:v>
                </c:pt>
                <c:pt idx="22">
                  <c:v>44448</c:v>
                </c:pt>
                <c:pt idx="23">
                  <c:v>44449</c:v>
                </c:pt>
                <c:pt idx="24">
                  <c:v>44450</c:v>
                </c:pt>
                <c:pt idx="25">
                  <c:v>44451</c:v>
                </c:pt>
                <c:pt idx="26">
                  <c:v>44452</c:v>
                </c:pt>
                <c:pt idx="27">
                  <c:v>44453</c:v>
                </c:pt>
                <c:pt idx="28">
                  <c:v>44454</c:v>
                </c:pt>
                <c:pt idx="29">
                  <c:v>44455</c:v>
                </c:pt>
                <c:pt idx="30">
                  <c:v>44456</c:v>
                </c:pt>
                <c:pt idx="31">
                  <c:v>44457</c:v>
                </c:pt>
              </c:numCache>
            </c:numRef>
          </c:cat>
          <c:val>
            <c:numRef>
              <c:f>Sheet1!$G$2:$G$33</c:f>
              <c:numCache>
                <c:formatCode>General</c:formatCode>
                <c:ptCount val="32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6174-4DAF-A7AC-3A1B3862F1D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582291584"/>
        <c:axId val="582294208"/>
      </c:lineChart>
      <c:dateAx>
        <c:axId val="58229158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82294208"/>
        <c:crosses val="autoZero"/>
        <c:auto val="1"/>
        <c:lblOffset val="100"/>
        <c:baseTimeUnit val="days"/>
      </c:dateAx>
      <c:valAx>
        <c:axId val="5822942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822915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8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9/19/2021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9/19/2021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9/19/2021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9/19/2021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9/19/2021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9/19/2021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9/19/2021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9/19/2021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9/19/2021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9/19/2021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5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6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7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8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9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87C5D6-E7BC-4973-82EC-1CC2CE4A7AB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ES"/>
              <a:t>FACEBOOK NUEVO - La emilia usar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CFF8117-7CA2-4D5E-BA1D-66C3D076B56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Socialad</a:t>
            </a:r>
          </a:p>
        </p:txBody>
      </p:sp>
    </p:spTree>
    <p:extLst>
      <p:ext uri="{BB962C8B-B14F-4D97-AF65-F5344CB8AC3E}">
        <p14:creationId xmlns:p14="http://schemas.microsoft.com/office/powerpoint/2010/main" val="39905683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8FE0BC-D329-4286-8C4B-C6F14F23A6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Teknialbikes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558066E-E4AB-4AA9-A8E5-1E7F869D0F7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5023081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402694762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51399408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6035342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16303013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23236190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21170175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11005701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93026591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2019640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700073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Olmo Bikes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265283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-225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251851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Venzo 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49704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0.1159 %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256819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Topmega oficial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32062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0.1171 %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768091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Motomel Bicicletas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29874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0.0375 %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425133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Teknial Bikes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28144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0.0146 %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431649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Raleigh.bicicletas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0.7166 %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955753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45606B2-5EDF-4688-B4FD-336DE380DE2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08/18/2021 - 09/18/2021</a:t>
            </a:r>
          </a:p>
        </p:txBody>
      </p:sp>
    </p:spTree>
    <p:extLst>
      <p:ext uri="{BB962C8B-B14F-4D97-AF65-F5344CB8AC3E}">
        <p14:creationId xmlns:p14="http://schemas.microsoft.com/office/powerpoint/2010/main" val="183779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A1BE72-F47F-4179-AF1B-4FA8EEA208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 Distribution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FBE352E-28C9-453F-8567-46A2C2CDC90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28970404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1E7BEAD-4867-4DBC-ABAE-D76D407CE7A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08/18/2021 - 09/18/2021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C9303CF-3A4A-44E9-89B9-0E83AEE37D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579389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8A365D-F797-4447-8287-75F2E935C3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+/- Fan Distribution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85385F1-70A6-4BD2-895F-7D86920ED77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07928683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38993E3-8B6C-4C39-B447-5262D6DDC2F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08/18/2021 - 09/18/2021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8BA3F76-839F-46CB-9899-1C7F09A0B8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540748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6C5137-55BE-4C1D-A81F-C35EAA071B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Radar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B0FE69E-8874-4D3E-9A57-B5953779942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81186245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EFFFD1B-4D44-4DE4-994A-28871F96672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08/18/2021 - 09/18/2021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6F1E234-525F-4CB9-9A29-7D498A1F28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5669969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F3D56E-D3F8-40B8-830A-88F8309E41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Page Likes Total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49E8B6F-379E-4D2B-A9CE-3733B002918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21030358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F70E2AD-DFB0-45F3-845C-90259EC4F09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08/18/2021 - 09/18/2021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25590A0-92ED-4EFD-8209-146117A7BC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8455881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4C1850-3FFA-4C6C-83E7-A849D2763F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Posts Distribution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7270DB7-6894-4FDB-879C-71456AAB44E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07685190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6341984-7868-4CB2-9C78-CEA4C75FF92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08/18/2021 - 09/18/2021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879AC66-DB88-48FC-8A12-69A785B4B6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942820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869DD7-90B8-4EA6-9D49-A32E79EF52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Interactions Distribution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22888F3-BE3D-42F4-8BDC-394A802E295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15350666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5604F0D-90A4-4387-969A-0A15DA1F958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08/18/2021 - 09/18/2021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127A6E2-C993-4EF2-B9AF-E19F92998A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142441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E24B92-AE61-409E-BFC6-6536DA4618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1270660-D002-4D0E-B86A-F0980A9F437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16632959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DD11B65-6AE4-4E2C-B888-7E3375A7D74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08/18/2021 - 09/18/2021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452793F-9E5B-473D-B69C-6ACBF0C6F9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402584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8EB0DC-F29F-465E-9C0B-6EF40DC984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 Per Weekday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0B418EE-1E51-4955-8CE5-C2986DF762B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333321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B46FA71-9E33-468A-9766-87E3A921AC7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08/18/2021 - 09/18/2021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7C165E5-1A6E-44B0-8984-653635367F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120138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11ADF4-7424-41EE-81AA-D8C3EB228F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 Rate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E408EBD-A901-4F13-91AF-EBD82929834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95953952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C99FE74-78CC-4EBB-B235-453533B3E49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08/18/2021 - 09/18/2021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DC939A0-9CAF-43D2-A5A8-2ED1194EED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845835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DEF083-55F2-4AB8-A2A3-15F571EC56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EDB2100-E05F-44C2-B211-48CC7378667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16834767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8CA5841-B50E-4717-BBB2-F074CA70326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08/18/2021 - 09/18/2021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0945AED-25DB-4683-B10C-92F1D2B07F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64221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885208-A60D-4F6D-B3D6-B966BD27CE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By Hour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905DE2F-95D1-4BBA-AD67-2C9EE51D56C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26249472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B069CD2-67C2-4E7C-A4F6-20DEDA8645F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08/18/2021 - 09/18/2021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79647C-66DE-483B-B21C-BD4DCA59F1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932071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B2D4D9-BE05-43D0-B489-265426DA61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By Weekday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5F10E3C-302F-4651-AAEB-F414E50E8B1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15171233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CE27660-6FB7-40A2-B40F-95C8FD65800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08/18/2021 - 09/18/2021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5A0ECA5-C857-488E-9A85-FC74E12650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303912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AA7628-432D-48B7-BD52-8851C78B9A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Interactions Distribution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D253F86-CC86-4108-8B02-B4936BED239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79737485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06747DE-8D41-4DE8-A1D8-9767E862156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08/18/2021 - 09/18/2021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55712DE-51D8-4853-8E33-9FEE14591F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5799873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BDBBC7-35FC-4970-AEFE-6A5C1D2BFA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Type Distribution Per Profile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CC83E6D-F873-4395-83D1-BC80D989E88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76849424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D5C2813-F073-4762-8EC8-634F8F3BDDD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08/18/2021 - 09/18/2021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F73DDC9-79E9-4EF1-A16C-30DFC02EF6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0339371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172E09-3582-4297-84CD-2945C014B0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Weekday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B803B1F-F769-4B35-AE27-DC4B4F5E57D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07148888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2E53F5E-BD41-450C-8C5F-7F2515B502B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08/18/2021 - 09/18/2021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748D617-A982-4EAB-8047-C0D29FF5DF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3520200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82895D-CD0B-40C5-BC81-B8DA0B10E1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535EB77-ABD6-45F3-B8CB-7540167B8F0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97250453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E6884BB-C6F3-4BE7-81D5-547D8C893F9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08/18/2021 - 09/18/2021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0BF16B4-91D1-425A-9BF1-925C416680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255545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0ECEE2-2FEA-4A00-91DD-A9008FEB24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Post Type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81495E9-CD55-4D24-9304-4C28E8F89D2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80840410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901409C-1FE7-4DA5-AC9F-F535B79F527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08/18/2021 - 09/18/2021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7E700F-7E48-4E9A-AB89-69F9F9B63A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514519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FAE98D-C58C-4834-A66F-0FAE771B66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Hour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7071763-2B21-4407-AAFE-E4FE4C93EF2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21708144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E7D1304-EDDE-45BC-8F69-062A732799D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08/18/2021 - 09/18/2021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F38F35A-6546-4B32-A32D-979CC7D726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4259963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5B73B9-470A-4679-A5EC-8B10BEBD5D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Hashtag Detection | Teknialbikes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A8FF167-7CBF-4873-A0FF-169776D3ECB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8587649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659943529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127130886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373551401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672693629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343269145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25779943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Reactions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Shares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986028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#ciclismo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41.142857142857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3.9285714285714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2.3928571428571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47.464285714286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627901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#mtblife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30.083333333333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4.0416666666667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1.9166666666667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36.041666666667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738475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#mtblifestyle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34.45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60107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#adrenalina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31.222222222222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4.9444444444444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0.83333333333333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543406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#topmega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31.764705882353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5.2352941176471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0.52941176470588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37.529411764706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293943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#tubicitumundo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31.764705882353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5.2352941176471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0.52941176470588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37.529411764706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039003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#aventura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31.764705882353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5.2352941176471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0.52941176470588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37.529411764706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580793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#ciclismourbano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31.764705882353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5.2352941176471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0.52941176470588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37.529411764706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035337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#ciclismoargentina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31.764705882353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5.2352941176471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0.52941176470588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37.529411764706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328386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#bicis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31.764705882353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5.2352941176471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0.52941176470588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37.529411764706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5216236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29A526C-E02D-4E0A-A409-5ABEB5E85C9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08/18/2021 - 09/18/2021</a:t>
            </a:r>
          </a:p>
        </p:txBody>
      </p:sp>
    </p:spTree>
    <p:extLst>
      <p:ext uri="{BB962C8B-B14F-4D97-AF65-F5344CB8AC3E}">
        <p14:creationId xmlns:p14="http://schemas.microsoft.com/office/powerpoint/2010/main" val="24298718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4F58C4-F20C-4CC8-82A7-9B43B94F78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Teknialbikes - 1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55E493B-775B-43B6-AB7A-779A0148347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0937943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69402328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5353005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3443534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2117102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058574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6389876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6044749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4811845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7138274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3911705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6164829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4282054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2560972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EA382AB-59F2-49A2-BF3F-2F1A22F36C0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08/18/2021 - 09/18/2021</a:t>
            </a:r>
          </a:p>
        </p:txBody>
      </p:sp>
    </p:spTree>
    <p:extLst>
      <p:ext uri="{BB962C8B-B14F-4D97-AF65-F5344CB8AC3E}">
        <p14:creationId xmlns:p14="http://schemas.microsoft.com/office/powerpoint/2010/main" val="102436283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DD352A-6FAF-4C6E-9177-B20741158F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Teknialbikes - 2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79F0761-879B-4B39-8EAF-FAC85FB0CB6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7092494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56043212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7089362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3006117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9866929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7090066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9530593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8932599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8057229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0921094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6006530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055349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6022670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877504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Venzo Argentina - 2021-09-12 17:38:07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💓GRACIAS PEQUE💓
.
.
Orgullosos de presentar a esta nueva miembro de la #familiavenzo
.
Una gran #deportista que representó los valores de la #disciplina, el #esfuerzo y la #dedicación como una verdadera #campeona.
.
Una gran persona que nos enseñó a lo largo de muchos años que por los #sueños se lucha y que nada es imposible si se trabaja con #pasión para conseguirlos.
.
Una gran #profesional que dejó a todo nuestro país en lo más alto del deporte #olímpico y nos sacó muchas lágrimas de #alegría.
.
.
Bienvenida @paupareto a esta enorme familia de #bikers de todo el país.
Que en esta nueva etapa de tu vida, la #venzobike sea tu nueva compañera de alegrías y aventuras!
.
Gracias por inspirarnos a seguir nuestros sueños! 🔥
.
.
#somosvenzo #venzo #venzobikes #ciclismo #cycling #bike #biker #ciclismoargentino #pareto #pequepareto #olimpicgames #olimpic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0.5574 %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8285600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EAF437A-40E8-4260-805F-7F8227B8135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08/18/2021 - 09/18/2021</a:t>
            </a:r>
          </a:p>
        </p:txBody>
      </p:sp>
    </p:spTree>
    <p:extLst>
      <p:ext uri="{BB962C8B-B14F-4D97-AF65-F5344CB8AC3E}">
        <p14:creationId xmlns:p14="http://schemas.microsoft.com/office/powerpoint/2010/main" val="220134235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D7AC2F-78D0-40A2-89DA-A75D3BD8A2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Teknialbikes - 3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7AB24BC-2E27-4088-B1E0-800D81168DA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4355248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74582206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571696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6068274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699461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3232335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2459879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6006941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5368551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8267708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6422688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0523876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523753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288499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Topmega oficial - 2021-09-08 12:30:10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👉Estamos todos de acuerdo con que 𝗹𝗮 𝗯𝗶𝗰𝗶𝗰𝗹𝗲𝘁𝗮 𝗲𝘀 𝗹𝗮 𝗻𝘂𝗲𝘃𝗮 𝗲𝘀𝘁𝗿𝗲𝗹𝗹𝗮 𝗱𝗲 𝗹𝗮𝘀 𝗰𝗶𝘂𝗱𝗮𝗱𝗲𝘀. ⭐👏
.
𝙋𝙖𝙨𝙖𝙩𝙚 𝙔𝘼 al mundo de las dos ruedas, 𝙙𝙚 𝙡𝙖 𝙢𝙖𝙣𝙤 𝙙𝙚 𝙣𝙪𝙚𝙨𝙩𝙧𝙖𝙨 𝙗𝙞𝙘𝙞𝙨. 🚀 🚀 Mirá todos los modelos en www.topmega.com.ar 🌐 y encontranos también en las mejores bicicleterías del país. ✅🇦🇷
.
.
.
#topmega #tubicitumundo #adrenalina #aventura #ciclismo #ciclismourbano #ciclismoargentina #bicis #bicicletas #mtbargentina #mtblife #mtblifestyle #ecofriendly #biciecofriendly #beneficiosbici #beneficiosandarenbici #beneficiosciclismo
.
.
𝘓𝘢𝘴 𝘪𝘮á𝘨𝘦𝘯𝘦𝘴 𝘱𝘶𝘣𝘭𝘪𝘤𝘢𝘥𝘢𝘴 𝘴𝘰𝘯 𝘮𝘦𝘳𝘢𝘮𝘦𝘯𝘵𝘦 𝘪𝘭𝘶𝘴𝘵𝘳𝘢𝘵𝘪𝘷𝘢𝘴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0.7144 %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8534652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337ED10-60AC-4D5F-A0AA-5FA17CA33F4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08/18/2021 - 09/18/2021</a:t>
            </a:r>
          </a:p>
        </p:txBody>
      </p:sp>
    </p:spTree>
    <p:extLst>
      <p:ext uri="{BB962C8B-B14F-4D97-AF65-F5344CB8AC3E}">
        <p14:creationId xmlns:p14="http://schemas.microsoft.com/office/powerpoint/2010/main" val="112661161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8376AB-91B1-4B8F-ADFB-E9590DE82C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Teknialbikes - 4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4159182-CFA1-4D33-9AAB-E12D0FF08FE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6263895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44975110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7777438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3555845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6550389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4255117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5082442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5035608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8272972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5669463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9231202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6773223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1294628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073919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Venzo Argentina - 2021-09-07 21:09:28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Así comienza nuestra historia.
Guiada por la pasión y el amor a la bicicleta.
Todo el trabajo, la dedicación y el desarrollo de las #venzobikes nace desde 
#Cordoba #Argentina para el mundo.
.
Somos apasionados por lo que hacemos.
Somos visionarios de lo que haremos.
Somos soñadores incansables.
#SomosVenzo�________
#venzo #vivivenzo #ciclismo #bike  #cycling #cyclinglifestyle #cyclinglife #venzobikes #venzobike #biker #ciclismoargentino #mtb #mountainbike #mtblife #mtblifestyle #shimano #shimanofest @shimanoargentina @shimanofest @grupocarloskarabitian @venzo.travel @teamvenzo.arg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0.1872 %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0205878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CDCFFFE-5CE9-4477-9392-DA366465A7C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08/18/2021 - 09/18/2021</a:t>
            </a:r>
          </a:p>
        </p:txBody>
      </p:sp>
    </p:spTree>
    <p:extLst>
      <p:ext uri="{BB962C8B-B14F-4D97-AF65-F5344CB8AC3E}">
        <p14:creationId xmlns:p14="http://schemas.microsoft.com/office/powerpoint/2010/main" val="427614311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525B29-F1A1-4F20-967A-723A77D230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Teknialbikes - 5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8B011EC-073A-4107-A0A3-952A8559279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5656556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436857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0967428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8960554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2930901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8063874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66939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5961376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8047293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5350351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6463872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3974992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8836982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95987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Venzo Argentina - 2021-09-02 18:32:39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🔥Donde hay unión, existe la victoria🔥
.
Llegar más lejos, ir más rápido, descubrir nuevos lugares o plantearse nuevos #desafíos no será dificil si se hace con #pasión.
.
Y es que todo fluye y sale mejor si estamos unidos y amamos lo que hacemos.
Por eso en #Venzo disfrutamos de cada paso y cada proceso que nos vinculan a las #venzobikes.
Desde el inicio del armado, hasta disfrutar de cada kilometro pedaleado.
.
.
Te invitamos a conocernos mejor en el #Shimanofest este 03/09 a las 20hs Arg.
@Shimanofest @Shimanoargentina
.
#SOMOSVENZO
#vivivenzo #ciclismo #bike  #cycling #cyclinglifestyle #cyclinglife #biker #ciclismoargentino #mtb #mountainbike #mtblife #mtblifestyle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0.1329 %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566109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6BF5511-DDF2-40C5-ACCB-761E89B4006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08/18/2021 - 09/18/2021</a:t>
            </a:r>
          </a:p>
        </p:txBody>
      </p:sp>
    </p:spTree>
    <p:extLst>
      <p:ext uri="{BB962C8B-B14F-4D97-AF65-F5344CB8AC3E}">
        <p14:creationId xmlns:p14="http://schemas.microsoft.com/office/powerpoint/2010/main" val="381073319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A734EB-1586-4C6B-9BAC-9209A2E9C7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Teknialbikes - 6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61FAC92-E71E-4DA5-8987-8DBBBDBAA2F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7694305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49126694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0358364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499044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8086656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9532035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091880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8010929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5597110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699103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0722801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0325170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279846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57447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Venzo Argentina - 2021-08-19 10:57:12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#Mendoza nos recibió como todo unos #campeones. 🏆🤩
Y es que cuando las cosas se hacen desde el corazón, se nota. ❤️
.
Volvimos junto al @teamvenzo.arg a los eventos más importantes de #Argentina
.
Elegimos estar donde nuestro corazón sabe que vamos por más!!
.
.
#SOMOSVENZO
#venzo #venzobikes #teamvenzo #venzoargentina #venzobike #ciclismo #ciclismoargentino #cycling #bike #mtb #mountainbike #cordilleradelosandes #xblaze #xblazeex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0.1209 %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5525597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9A9FD1E-A365-44C8-A1F6-2E16AD3CC3C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08/18/2021 - 09/18/2021</a:t>
            </a:r>
          </a:p>
        </p:txBody>
      </p:sp>
    </p:spTree>
    <p:extLst>
      <p:ext uri="{BB962C8B-B14F-4D97-AF65-F5344CB8AC3E}">
        <p14:creationId xmlns:p14="http://schemas.microsoft.com/office/powerpoint/2010/main" val="298060331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C26737-E0F0-456F-8F62-7E8FA9BADA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Teknialbikes - 7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1858AEF-E182-4FD2-A0CA-2EDD7257467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0387797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97064745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0320151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4779689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9580633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3246578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233597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0752483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1804780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5146864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2760522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2585649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0277296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268687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Topmega oficial - 2021-08-21 11:30:03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ᴍɪʀá ᴇʟ ᴍᴜɴᴅᴏ ᴅᴇsᴅᴇ ᴜɴᴀ 🚲 ʙɪᴄɪ, con #Topmega 🤜🤛
.
➡ Para ir a trabajar, para entrenar o para salir a pasear, 𝗻𝘂𝗲𝘀𝘁𝗿𝗮𝘀 𝗯𝗶𝗰𝗶𝘀 𝘀𝗼𝗻 𝘂𝗻 💯 𝗲𝗻 𝘁𝗼𝗱𝗼.
.
Metete a nuestra web 🌐 www.topmega.com.ar y conocelas en detalle ✅
.
.
.
#topmega #tubicitumundo #adrenalina #aventura #ciclismo #ciclismourbano #ciclismoargentina #bicis #bicicletas #mtbargentina #mtblife #mtblifestyle #regal #topmegaregal
.
.
𝘓𝘢𝘴 𝘪𝘮á𝘨𝘦𝘯𝘦𝘴 𝘱𝘶𝘣𝘭𝘪𝘤𝘢𝘥𝘢𝘴 𝘴𝘰𝘯 𝘮𝘦𝘳𝘢𝘮𝘦𝘯𝘵𝘦 𝘪𝘭𝘶𝘴𝘵𝘳𝘢𝘵𝘪𝘷𝘢𝘴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0.1498 %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5160779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8D05CFD-47F6-4C66-B562-0A2C624A90C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08/18/2021 - 09/18/2021</a:t>
            </a:r>
          </a:p>
        </p:txBody>
      </p:sp>
    </p:spTree>
    <p:extLst>
      <p:ext uri="{BB962C8B-B14F-4D97-AF65-F5344CB8AC3E}">
        <p14:creationId xmlns:p14="http://schemas.microsoft.com/office/powerpoint/2010/main" val="23248338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4B5C4A-58A3-4F91-AC1D-7164262633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Teknialbikes - 8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39B0EB0-91BC-46B1-8B2D-B6D54A962F8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3406951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42228430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8755407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6531155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9982161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3511224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9325585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5989327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2765182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3336038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4921089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4171892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0279617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212558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Venzo Argentina - 2021-08-20 18:38:52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La hermosa #Salta nos recibió con su gran calidez para ser partícipes del #AbiertoArgentino de #XCO #UCI CLASE 2
.
Nos volvimos a reunir en diferentes puntos del país, donde la #pasión y el #amor por el #ciclismo nos llevan a dar lo mejor de nosotros.
.
Pudimos quedarnos con la General masculina de la mano de @fernando_contreras1205 y el  TOP 3 General junto a @avilaflorencia11 y @molinafrancomartin
.
Una gran actuación de nuestros representantes del @teamvenzo.arg en esta #competencia nacional, en la cual nos llevamos también, #primeros puestos y #podios en las diferentes categorías junto a @nicolarce6421 @carbonetavo @colo0303 y @matucarrizo01
.
.
Somos el #team más grande del país!!!
🔥 #SomosVenzo 🔥
.
#venzo #venzobike #venzobikes #vivivenzo #ciclismoargentino #cycling #bike #mtb #mountainbike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0.0887 %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1466195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E9012A2-C498-4032-A9FB-446B6069EF0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08/18/2021 - 09/18/2021</a:t>
            </a:r>
          </a:p>
        </p:txBody>
      </p:sp>
    </p:spTree>
    <p:extLst>
      <p:ext uri="{BB962C8B-B14F-4D97-AF65-F5344CB8AC3E}">
        <p14:creationId xmlns:p14="http://schemas.microsoft.com/office/powerpoint/2010/main" val="65221281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C7F3B6-43AB-4569-8639-F5A413A025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Teknialbikes - 9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DA10B60-071A-4D5A-9F3D-00DD755FBCC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2854029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39887291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8093633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8982160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6549128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4100285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1212824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4616551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660091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9077810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2627473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8320699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1534008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469137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Venzo Argentina - 2021-09-03 14:56:41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🔥Hoy será un gran día 🔥
.
Ir juntos es comenzar…
Mantenerse juntos es progresar…
Trabajar juntos es triunfar!!
.
Asi como cada componente del armado de la #venzobike es imprescindible para conformar su todo. Así como cada pieza tiene su función y es esencial para poder salir a la calle y brillar…
Cada área de nuestra empresa y cada persona de esta gran #familia es imprescindible para que hoy estemos acá.
.
Gracias a todos ustedes por formar parte de esta gran #comunidad.
.
#SomosFamilia #SomosVenzo #FamiliaVenzo
.
.
Los esperamos hoy 20hs en el streaming de @shimanofest @shimanoargentina
.
.
#venzo #venzobikes #ciclismo #cycling #mtb #shimano #shimanofest #ciclismoargentino #argentina #comunidadvenzo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0.0826 %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029535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80628EA-6526-4B0C-B041-C4C1DFAF030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08/18/2021 - 09/18/2021</a:t>
            </a:r>
          </a:p>
        </p:txBody>
      </p:sp>
    </p:spTree>
    <p:extLst>
      <p:ext uri="{BB962C8B-B14F-4D97-AF65-F5344CB8AC3E}">
        <p14:creationId xmlns:p14="http://schemas.microsoft.com/office/powerpoint/2010/main" val="364202651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321A00-4163-4AA9-B452-E4536884A6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Teknialbikes - 10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6639A75-8FE0-4891-A937-78E1EEEA642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7244217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72191374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8641514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9173302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7319526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6817312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8634699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5797103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5579731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3137380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6213795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5581928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8105561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287724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Venzo Argentina - 2021-08-22 21:30:30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Paisajes que enamoran y nuestras #VenzoBike como compañeras leales de #aventuras, de nuevos #desafíos y grandes #alegrías!!
.
.
Los diferentes #terrenos de la #VueltadeMendoza #Mtb fueron lo mejor del inicio de #temporada para poner a prueba nuestras #Venzo y nuestros #Corazones!!
.
.
El @teamvenzo.arg comenzó con todo y las Venzo no se quedan atrás 🤩✊🏻🔥
.
.
#SOMOSVENZO
#venzobike #vivivenzo #mendoza #argentina #ciclismoargentino #cycling #bike #biker #mtbrace #cyclingrace #mountains #xc #xco #xcm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0.0806 %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7065561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5896581-8EB1-4795-ABA9-AE705D25129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08/18/2021 - 09/18/2021</a:t>
            </a:r>
          </a:p>
        </p:txBody>
      </p:sp>
    </p:spTree>
    <p:extLst>
      <p:ext uri="{BB962C8B-B14F-4D97-AF65-F5344CB8AC3E}">
        <p14:creationId xmlns:p14="http://schemas.microsoft.com/office/powerpoint/2010/main" val="406587338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C2FE84-2D18-4E04-9475-23A72774EA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Teknialbikes - 11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432B069-10FB-4859-B2B8-CBBA27CE02A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2900123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83133703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8673596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1375788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9987911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5823591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6055945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7030040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6935120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6417633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1670258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1251522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8801390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792348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Topmega oficial - 2021-09-02 10:30:05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ᴄᴇʀᴏ ᴄᴏɴᴛᴀᴍɪɴᴀᴄɪóɴ, ᴄᴇʀᴏ ᴇᴍʙᴏᴛᴇʟʟᴀᴍɪᴇɴᴛᴏs ʏ ᴄᴇʀᴏ ᴘʀᴏʙʟᴇᴍᴀs ᴘᴀʀᴀ ᴇsᴛᴀᴄɪᴏɴᴀʀ. 👌 Sumale que nuestras bicis son un fuego🔥¿El resultado?: 𝗲𝗹 𝗺𝗲𝗱𝗶𝗼 𝗱𝗲 𝘁𝗿𝗮𝗻𝘀𝗽𝗼𝗿𝘁𝗲 𝗶𝗱𝗲𝗮𝗹. 🙌
.
𝙋𝙖𝙨𝙖𝙩𝙚 𝙖 𝙡𝙖𝙨 𝙙𝙤𝙨 𝙧𝙪𝙚𝙙𝙖𝙨 con #Topmega y movete rápido y seguro.
.
Conocé todos los modelos en nuestra tienda online 🛒 www.topmega.com.ar y en las mejores bicicleterías de todo el país. ✅🇦🇷
.
.
.
#topmega #tubicitumundo #adrenalina #aventura #ciclismo #ciclismourbano #ciclismoargentina #bicis #bicicletas #mtbargentina #mtblife #mtblifestyle #ecofriendly #biciecofriendly #beneficiosbici #beneficiosandarenbici #beneficiosciclismo
.
.
𝘓𝘢𝘴 𝘪𝘮á𝘨𝘦𝘯𝘦𝘴 𝘱𝘶𝘣𝘭𝘪𝘤𝘢𝘥𝘢𝘴 𝘴𝘰𝘯 𝘮𝘦𝘳𝘢𝘮𝘦𝘯𝘵𝘦 𝘪𝘭𝘶𝘴𝘵𝘳𝘢𝘵𝘪𝘷𝘢𝘴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0.1186 %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5004032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519F30D-E5A0-483D-AE39-AB17543F077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08/18/2021 - 09/18/2021</a:t>
            </a:r>
          </a:p>
        </p:txBody>
      </p:sp>
    </p:spTree>
    <p:extLst>
      <p:ext uri="{BB962C8B-B14F-4D97-AF65-F5344CB8AC3E}">
        <p14:creationId xmlns:p14="http://schemas.microsoft.com/office/powerpoint/2010/main" val="109061533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C99D7B-7ECF-42A2-B04B-813DA2D29A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Teknialbikes - 12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2A659A8-12C3-47A7-AC19-3C29A585AEE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9897348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83001311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0043442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3865075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257773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0349724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5530416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4296010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5314663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5822152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4014466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8104033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6679372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320283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Topmega oficial - 2021-09-15 16:00:22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&gt;Oxigená tu cerebro y combatí el estrés: 𝘀𝘂𝗯í 𝗮 𝘁𝘂 𝗧𝗼𝗽𝗺𝗲𝗴𝗮 ✅
.
𝘿𝙖𝙡𝙚 𝙖 𝙩𝙪 𝙘𝙪𝙚𝙧𝙥𝙤 𝙗𝙞𝙘𝙞, 𝙙𝙖𝙡𝙚 𝙏𝙤𝙥𝙢𝙚𝙜𝙖. 🔥
.
.
.
#topmega #tubicitumundo #adrenalina #aventura #ciclismo #ciclismourbano #ciclismoargentina #bicis #bicicletas #mtbargentina #mtblife #mtblifestyle #ecofriendly #biciecofriendly #beneficiosbici #beneficiosandarenbici #beneficiosciclismo
.
.
𝘓𝘢𝘴 𝘪𝘮á𝘨𝘦𝘯𝘦𝘴 𝘱𝘶𝘣𝘭𝘪𝘤𝘢𝘥𝘢𝘴 𝘴𝘰𝘯 𝘮𝘦𝘳𝘢𝘮𝘦𝘯𝘵𝘦 𝘪𝘭𝘶𝘴𝘵𝘳𝘢𝘵𝘪𝘷𝘢𝘴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0.1154 %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0945796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92B0FFE-F7FC-4B24-9F3C-569E30B2B01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08/18/2021 - 09/18/2021</a:t>
            </a:r>
          </a:p>
        </p:txBody>
      </p:sp>
    </p:spTree>
    <p:extLst>
      <p:ext uri="{BB962C8B-B14F-4D97-AF65-F5344CB8AC3E}">
        <p14:creationId xmlns:p14="http://schemas.microsoft.com/office/powerpoint/2010/main" val="6627422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6380EF-7C52-430E-A7AC-80B84CD48D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Teknialbikes - 13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CD64303-C1EA-4CA1-9803-BC19A85B89C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8959754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37279260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3094805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255114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0018515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7944654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3314784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8467431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3512016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3982720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5036563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0105004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0301008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304336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Topmega oficial - 2021-08-26 10:30:07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Subí a tu #Topmega y mejorá tu postura. 😱
.
➡Así como lees, la inclinación de nuestro cuerpo hacia el manubrio favorece el fortalecimiento de los músculos del área lumbar. ¿El resultado?: más resistencia en la espalda y una postura de bailarina. 😎😎
.
𝗨𝗻 𝗺𝗼𝘁𝗶𝘃𝗼 𝗺á𝘀 𝗽𝗮𝗿𝗮 𝗽𝗮𝘀𝗮𝗿𝘁𝗲 𝗮 𝗹𝗮𝘀 𝗱𝗼𝘀 𝗿𝘂𝗲𝗱𝗮𝘀. ✅😉
.
Encontrá el modelo 𝙎𝙐𝙉𝙎𝙃𝙄𝙉𝙀 y muchos más en www.topmega.com.ar 🛒 y en las mejores bicicleterías del país. ✅🇦🇷
.
.
.
#topmega #tubicitumundo #adrenalina #aventura #ciclismo #ciclismourbano #ciclismoargentina #bicis #bicicletas #mtbargentina #mtblife #mtblifestyle #sunshine #topmegasunshine
.
.
𝘓𝘢𝘴 𝘪𝘮á𝘨𝘦𝘯𝘦𝘴 𝘱𝘶𝘣𝘭𝘪𝘤𝘢𝘥𝘢𝘴 𝘴𝘰𝘯 𝘮𝘦𝘳𝘢𝘮𝘦𝘯𝘵𝘦 𝘪𝘭𝘶𝘴𝘵𝘳𝘢𝘵𝘪𝘷𝘢𝘴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0.1061 %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7155665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61192B1-BF90-4B23-8A09-A90ADC9CF8B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08/18/2021 - 09/18/2021</a:t>
            </a:r>
          </a:p>
        </p:txBody>
      </p:sp>
    </p:spTree>
    <p:extLst>
      <p:ext uri="{BB962C8B-B14F-4D97-AF65-F5344CB8AC3E}">
        <p14:creationId xmlns:p14="http://schemas.microsoft.com/office/powerpoint/2010/main" val="40312852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4A5D98-4879-4B15-A4EE-28633F92D4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Teknialbikes - 14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4E7CF8B-44A4-4BAB-9C4D-D7710F787EF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345257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73935227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4438818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4236573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5585026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691685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6493408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0983121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651829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4765695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7610589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6230144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5258309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754950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Topmega oficial - 2021-09-06 10:00:51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No sólo ᴛᴇ ᴍᴏᴠés ʀáᴘɪᴅᴏ 💨, también ᴛᴇ ᴇᴊᴇʀᴄɪᴛᴀs y ᴛᴇ ʟʟᴇɴᴀs ᴅᴇ ᴇɴᴇʀɢíᴀ. 😁👏
.
Tené tu primera #Topmega hoy y ᴄᴏᴍᴇɴᴢá ᴀ ᴍᴏᴠᴇʀᴛᴇ ᴅɪ</a:t>
                      </a:r>
                      <a:r>
                        <a:rPr kumimoji="0" lang="az-Cyrl-AZ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ғ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ᴇʀᴇɴᴛᴇ 😉 Llevatela ahora con ʟᴀ ᴍᴇᴊᴏʀ </a:t>
                      </a:r>
                      <a:r>
                        <a:rPr kumimoji="0" lang="az-Cyrl-AZ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ғ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ɪɴᴀɴᴄɪᴀᴄɪóɴ y envío 𝙜𝙧𝙖𝙩𝙞𝙨 a todo el país.
.
.
.
#topmega #tubicitumundo #adrenalina #aventura #ciclismo #ciclismourbano #ciclismoargentina #bicis #bicicletas #mtbargentina #mtblife #mtblifestyle #ecofriendly #biciecofriendly #beneficiosbici #beneficiosandarenbici #beneficiosciclismo
.
.
𝘓𝘢𝘴 𝘪𝘮á𝘨𝘦𝘯𝘦𝘴 𝘱𝘶𝘣𝘭𝘪𝘤𝘢𝘥𝘢𝘴 𝘴𝘰𝘯 𝘮𝘦𝘳𝘢𝘮𝘦𝘯𝘵𝘦 𝘪𝘭𝘶𝘴𝘵𝘳𝘢𝘵𝘪𝘷𝘢𝘴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0.1061 %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1608725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5CA9901-8AF0-4A06-90CF-1345568D1A6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08/18/2021 - 09/18/2021</a:t>
            </a:r>
          </a:p>
        </p:txBody>
      </p:sp>
    </p:spTree>
    <p:extLst>
      <p:ext uri="{BB962C8B-B14F-4D97-AF65-F5344CB8AC3E}">
        <p14:creationId xmlns:p14="http://schemas.microsoft.com/office/powerpoint/2010/main" val="43592273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10BCAE-C088-4A23-8A19-A24F018807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Teknialbikes - 15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2FB1AAB-976B-4057-BAC8-BD97B80293D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5343073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15858893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786250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8958070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5949228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0380277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0084979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0131274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7370600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6579312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368443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8880057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0158324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5665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Venzo Argentina - 2021-09-14 11:56:31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🔥RAPTOR EXO🔥
.
A donde vayas, vas con tu #venzobike
.
.
Mirá más en:
http://venzoargentina.com.ar/bicicleta/venzo-raptor-exo-rodado-29/
.
.
#SOMOSVENZO
#venzo #vivivenzo #ciclismo #bike  #cycling #cyclinglifestyle #cyclinglife #venzobikes #venzobike #biker #ciclismoargentino #mtb #mountainbike #mtblife #mtblifestyle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0.0664 %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2252644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3B77932-30AA-4C62-8614-8C88E8FD123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08/18/2021 - 09/18/2021</a:t>
            </a:r>
          </a:p>
        </p:txBody>
      </p:sp>
    </p:spTree>
    <p:extLst>
      <p:ext uri="{BB962C8B-B14F-4D97-AF65-F5344CB8AC3E}">
        <p14:creationId xmlns:p14="http://schemas.microsoft.com/office/powerpoint/2010/main" val="359011704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E37CDE-5E92-478B-9DDA-13294E02F1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Teknialbikes - 16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4BCD61B-FC0A-4DCA-84FA-C95AEF3626C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1451025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83280654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0729604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2808259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8240664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0081443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5141538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4966464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9618667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8135780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6473912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8975879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9679009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455113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Venzo Argentina - 2021-08-31 14:03:37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Todo marcha sobre ruedas 😎🔥
.
.
Es que no sólo forma parte de nuestro trabajo, forma parte de nuestra vida…
.
.
Te mostramos a #Venzo Desde adentro en imágenes exclusivas nunca antes vistas del lugar donde con tanto #amor y #dedicacion se preparan las #venzobikes para que salgan a la calle a #rodar
.
.
Te invitamos a ver más el próximo 3/09/2021 a las 20hs en el #streaming en vivo de @shimanofest @shimanoargentina
.
.
Vení a conocernos!! ❤️🔥
No te pierdas esta gran #fiesta !!
.
.
#shimano #shimanofest #somosvenzo #venzobike #ciclismo #cycling #ciclismoargentino #argentina #mtb #mountainbike #bike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0.0564 %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4341815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266C0A9-1235-4CA5-B6E1-8C4C095B487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08/18/2021 - 09/18/2021</a:t>
            </a:r>
          </a:p>
        </p:txBody>
      </p:sp>
    </p:spTree>
    <p:extLst>
      <p:ext uri="{BB962C8B-B14F-4D97-AF65-F5344CB8AC3E}">
        <p14:creationId xmlns:p14="http://schemas.microsoft.com/office/powerpoint/2010/main" val="65087226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72AA46-6F6D-4EE5-A027-6A2295FEFD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Teknialbikes - 17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905B505-8AC4-4E8B-92B8-D54B12CD23B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2028002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91415262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7151530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8609582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858409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7066671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1802574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4839320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8909766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0236660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5637793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4278466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3467054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213436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Venzo Argentina - 2021-09-09 17:41:38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El pasado fin de semana estuvimos junto al equipo Renault Argentina de #SuperTC200 compartiendo momentos de recreación y de pura adrenalina competitiva.
.
Esta nueva #alianza ganadora de los dos equipos más importantes de Argentina @renaultarg y @teamvenzo.arg traerán nuevas sorpresas y novedades a los amantes de las ruedas... Ya sean 4, o 2!! 🏁🔥
.
La #velocidad, la #adrenalina y la #pasión por lo que hacemos juntan nuestros caminos hacia grandes aventuras!
.
.
@renaultsportarg @grupocarloskarabitian 
#HighSensation #forDriversOnly #Renault #renaultargentina #venzo #somosvenzo #ciclismo #cycling #ciclismoargentino #argentina #showcar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0.0564 %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0268523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B3FEB0A-E39B-4B9B-A9A0-AC4A4738C1D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08/18/2021 - 09/18/2021</a:t>
            </a:r>
          </a:p>
        </p:txBody>
      </p:sp>
    </p:spTree>
    <p:extLst>
      <p:ext uri="{BB962C8B-B14F-4D97-AF65-F5344CB8AC3E}">
        <p14:creationId xmlns:p14="http://schemas.microsoft.com/office/powerpoint/2010/main" val="2749153075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DD956B-156E-442E-9E2B-1706286B52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Teknialbikes - 18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C588B37-B7C7-48F8-8500-3BFF1E8639C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0276607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17125225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8178521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5397604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9164320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2419319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3051168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1772086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3153553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3551909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6617243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5244347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1446072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191034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Topmega oficial - 2021-08-18 16:00:26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𝗖𝗮𝗻𝗰𝗵𝗲𝗿𝗲𝗮𝗹𝗮 𝗰𝗼𝗻 𝗻𝘂𝗲𝘀𝘁𝗿𝗮𝘀 𝗯𝗶𝗰𝗶𝘀. 😎🔥
.
Modelo 𝙍𝙀𝙂𝘼𝙇; es una 💣 💣y te aseguramos que la vas a amar. 🤩
.
¿Dónde están los fans de la #Regal? 🙋♂️🙋♀️
.
.
.
#topmega #tubicitumundo #adrenalina #aventura #ciclismo #ciclismourbano #ciclismoargentina #bicis #bicicletas #mtbargentina #mtblife #mtblifestyle #regal #topmegaregal
.
.
𝘓𝘢𝘴 𝘪𝘮á𝘨𝘦𝘯𝘦𝘴 𝘱𝘶𝘣𝘭𝘪𝘤𝘢𝘥𝘢𝘴 𝘴𝘰𝘯 𝘮𝘦𝘳𝘢𝘮𝘦𝘯𝘵𝘦 𝘪𝘭𝘶𝘴𝘵𝘳𝘢𝘵𝘪𝘷𝘢𝘴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0.0780 %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9550992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E24219D-4EB7-48E4-95D2-ED79264F28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08/18/2021 - 09/18/2021</a:t>
            </a:r>
          </a:p>
        </p:txBody>
      </p:sp>
    </p:spTree>
    <p:extLst>
      <p:ext uri="{BB962C8B-B14F-4D97-AF65-F5344CB8AC3E}">
        <p14:creationId xmlns:p14="http://schemas.microsoft.com/office/powerpoint/2010/main" val="817757032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09F36F-DF8E-4606-AB12-2E6658BC64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Teknialbikes - 19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809E971-720A-40B3-8FE6-474917519C4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6097655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51882278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7923347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0086199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0371811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5284759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192797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223960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6152859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4318882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8059246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2932044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383153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833022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Topmega oficial - 2021-08-30 09:30:04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Sabemos que los 𝙡𝙪𝙣𝙚𝙨 a veces son un poco 𝙝𝙚𝙖𝙫𝙮. 🤯 🤯
.
&gt;Cuando termines tu día, subí a tu bici y 𝐝𝐞𝐬𝐜𝐨𝐧𝐞𝐜𝐭𝐚𝐭𝐞. 👌🚲
.
Entrá a nuestro sitio web 🌐 www.topmega.com.ar y comprá tu próxima #Topmega ✅💚
.
.
.
#topmega #tubicitumundo #adrenalina #aventura #ciclismo #ciclismourbano #ciclismoargentina #bicis #bicicletas #mtbargentina #mtblife #mtblifestyle #sunshine #topmegasunshine
.
.
𝘓𝘢𝘴 𝘪𝘮á𝘨𝘦𝘯𝘦𝘴 𝘱𝘶𝘣𝘭𝘪𝘤𝘢𝘥𝘢𝘴 𝘴𝘰𝘯 𝘮𝘦𝘳𝘢𝘮𝘦𝘯𝘵𝘦 𝘪𝘭𝘶𝘴𝘵𝘳𝘢𝘵𝘪𝘷𝘢𝘴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0.0749 %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3020338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7EEA0E6-F802-4370-BA7C-48669015DA3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08/18/2021 - 09/18/2021</a:t>
            </a:r>
          </a:p>
        </p:txBody>
      </p:sp>
    </p:spTree>
    <p:extLst>
      <p:ext uri="{BB962C8B-B14F-4D97-AF65-F5344CB8AC3E}">
        <p14:creationId xmlns:p14="http://schemas.microsoft.com/office/powerpoint/2010/main" val="2149914739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B33958-687D-4270-907A-CFCEC8F2BF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Teknialbikes - 20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A6B11DE-E5A2-4D4D-B8C2-4AAC2487D0E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8076305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56089246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1154896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5652866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2097323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6197823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7947976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1156981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3087612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9428038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0512981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2688684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8087912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418365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Topmega oficial - 2021-08-25 15:30:06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Recorré grandes distancias en poco tiempo, ejercítate y sé feliz. 🙌☺ 𝙀𝙡 𝙥𝙤𝙙𝙚𝙧 𝙙𝙚 𝙣𝙪𝙚𝙨𝙩𝙧𝙖 𝙖𝙢𝙖𝙙𝙖 𝙗𝙞𝙘𝙞.💖
.
➡¿Sos un apasionadx de las dos ruedas? ¿Por qué elegís la bici para moverte? 𝐓𝐞 𝐥𝐞𝐞𝐦𝐨𝐬! 👇🙋♀️
.
.
.
.
#topmega #tubicitumundo #adrenalina #aventura #ciclismo #ciclismourbano #ciclismoargentina #bicis #bicicletas #mtbargentina #mtblife #mtblifestyle #thor #topmegathor
.
.
𝘓𝘢𝘴 𝘪𝘮á𝘨𝘦𝘯𝘦𝘴 𝘱𝘶𝘣𝘭𝘪𝘤𝘢𝘥𝘢𝘴 𝘴𝘰𝘯 𝘮𝘦𝘳𝘢𝘮𝘦𝘯𝘵𝘦 𝘪𝘭𝘶𝘴𝘵𝘳𝘢𝘵𝘪𝘷𝘢𝘴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0.0718 %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4464896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B7D94FB-E080-4490-8A88-54B5A50CCE4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08/18/2021 - 09/18/2021</a:t>
            </a:r>
          </a:p>
        </p:txBody>
      </p:sp>
    </p:spTree>
    <p:extLst>
      <p:ext uri="{BB962C8B-B14F-4D97-AF65-F5344CB8AC3E}">
        <p14:creationId xmlns:p14="http://schemas.microsoft.com/office/powerpoint/2010/main" val="1246207229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76B0DA-783A-4C57-A50C-07F96BA52C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Teknialbikes - 21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F9E3B78-387B-43F6-AB53-706FCAAF0EA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4746380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69744576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5806905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2978291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9821276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3397540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0009650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1593246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7593055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028718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3213716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7809581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4602342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168724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Topmega oficial - 2021-08-28 11:30:06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Café ☕, bici 🚲 y amigos 💓: ¿ʜᴀʏ ᴜɴᴀ ᴄᴏᴍʙɪɴᴀᴄɪóɴ ᴍᴇᴊᴏʀ?
.
&gt;Relajá el finde rodando tu #Topmega ✨
.
Subí tu foto a historias y 𝙢𝙚𝙣𝙘𝙞𝙤𝙣𝙖𝙣𝙤𝙨. 🤳📷
.
.
.
#topmega #tubicitumundo #adrenalina #aventura #ciclismo #ciclismourbano #ciclismoargentina #bicis #bicicletas #mtbargentina #mtblife #mtblifestyle #regal #topmegaregal
.
.
𝘓𝘢𝘴 𝘪𝘮á𝘨𝘦𝘯𝘦𝘴 𝘱𝘶𝘣𝘭𝘪𝘤𝘢𝘥𝘢𝘴 𝘴𝘰𝘯 𝘮𝘦𝘳𝘢𝘮𝘦𝘯𝘵𝘦 𝘪𝘭𝘶𝘴𝘵𝘳𝘢𝘵𝘪𝘷𝘢𝘴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0.0718 %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2295092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76BE070-BF65-4BE6-94E4-9D7BD758CAF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08/18/2021 - 09/18/2021</a:t>
            </a:r>
          </a:p>
        </p:txBody>
      </p:sp>
    </p:spTree>
    <p:extLst>
      <p:ext uri="{BB962C8B-B14F-4D97-AF65-F5344CB8AC3E}">
        <p14:creationId xmlns:p14="http://schemas.microsoft.com/office/powerpoint/2010/main" val="4080695481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171CE3-95DD-4C27-8C9E-16C7966E83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Teknialbikes - 22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DE827DA-D4A0-4164-A3D7-4C797AD36FD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0147085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1084773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6980587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0042612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3033430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7427523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3450041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4652916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6623235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9876471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2711675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2661485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9644747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754056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Topmega oficial - 2021-08-24 10:30:09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𝗦𝗮𝗹𝘂𝗱 𝘆 𝗽𝗹𝗮𝗰𝗲𝗿; 𝗼𝗰𝗶𝗼 𝘆 𝗱𝗲𝗽𝗼𝗿𝘁𝗲 …Todo en una sola cosa: 𝐭𝐮 𝐛𝐢𝐜𝐢! 🙌☺
.
¿Qué más le podemos pedir? 🥰💯🔥
.
➡Pasate a las dos ruedas hoy, con nuestros modelos que vas a amar fuerte 😍 Disponibles en nuestra web 🌐 www.topmega.com.ar y en las mejores bicicleterías del país. ✅🇦🇷
.
.
.
#topmega #tubicitumundo #adrenalina #aventura #ciclismo #ciclismourbano #ciclismoargentina #bicis #bicicletas #mtbargentina #mtblife #mtblifestyle #sunshine #topmegasunshine
.
.
𝘓𝘢𝘴 𝘪𝘮á𝘨𝘦𝘯𝘦𝘴 𝘱𝘶𝘣𝘭𝘪𝘤𝘢𝘥𝘢𝘴 𝘴𝘰𝘯 𝘮𝘦𝘳𝘢𝘮𝘦𝘯𝘵𝘦 𝘪𝘭𝘶𝘴𝘵𝘳𝘢𝘵𝘪𝘷𝘢𝘴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0.0686 %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4283096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5EE71A0-11CE-46C6-B35E-39741A2B110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08/18/2021 - 09/18/2021</a:t>
            </a:r>
          </a:p>
        </p:txBody>
      </p:sp>
    </p:spTree>
    <p:extLst>
      <p:ext uri="{BB962C8B-B14F-4D97-AF65-F5344CB8AC3E}">
        <p14:creationId xmlns:p14="http://schemas.microsoft.com/office/powerpoint/2010/main" val="2444179058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FDAD79-1310-499F-8E9E-B5FBE1D7D7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Teknialbikes - 23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1E6ACC2-0E71-4AC0-BFEA-F22EF5D7890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1794315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12385448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2373893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6743316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3724498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9589331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8936037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1229420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4466127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9647838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46667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4522293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2507199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255917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Topmega oficial - 2021-09-13 10:00:23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&gt;Qué copado saber que ᴇʟ úɴɪᴄᴏ ᴄᴏᴍʙᴜsᴛɪʙʟᴇ ǫᴜᴇ ɴᴇᴄᴇsɪᴛᴀ ᴛᴜ ʙɪᴄɪ es 𝗹𝗮 𝗲𝗻𝗲𝗿𝗴í𝗮 𝘆 𝗳𝘂𝗲𝗿𝘇𝗮 𝗱𝗲 𝘁𝘂 𝗰𝘂𝗲𝗿𝗽𝗼. 🔋♻
.
Pasate a #Topmega y ᴠɪᴠí ʟᴀ ᴠɪᴅᴀ ᴇɴ ᴅᴏs ʀᴜᴇᴅᴀs 🙌🚲
.
.
.
#topmega #tubicitumundo #adrenalina #aventura #ciclismo #ciclismourbano #ciclismoargentina #bicis #bicicletas #mtbargentina #mtblife #mtblifestyle #ecofriendly #biciecofriendly #beneficiosbici #beneficiosandarenbici #beneficiosciclismo
.
.
𝘓𝘢𝘴 𝘪𝘮á𝘨𝘦𝘯𝘦𝘴 𝘱𝘶𝘣𝘭𝘪𝘤𝘢𝘥𝘢𝘴 𝘴𝘰𝘯 𝘮𝘦𝘳𝘢𝘮𝘦𝘯𝘵𝘦 𝘪𝘭𝘶𝘴𝘵𝘳𝘢𝘵𝘪𝘷𝘢𝘴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0.0686 %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0938676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7D39622-45DA-4FA0-91A8-C74967D2797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08/18/2021 - 09/18/2021</a:t>
            </a:r>
          </a:p>
        </p:txBody>
      </p:sp>
    </p:spTree>
    <p:extLst>
      <p:ext uri="{BB962C8B-B14F-4D97-AF65-F5344CB8AC3E}">
        <p14:creationId xmlns:p14="http://schemas.microsoft.com/office/powerpoint/2010/main" val="1146718509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A226AB-2E65-4EED-9761-52ED49AB40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Teknialbikes - 24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FC0D0AA-E969-4EA8-8054-F78E1C84427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4982188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22281031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2990412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1678897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1746318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5396507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2495728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7964509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7118602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342984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6804912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1154558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2618951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236574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Topmega oficial - 2021-09-04 10:30:04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♻ᴇᴄᴏɴóᴍɪᴄᴀ &amp; sᴜsᴛᴇɴᴛᴀʙʟᴇ: definitivamente es momento de comenzar a 𝙢𝙤𝙫𝙚𝙧𝙩𝙚 𝙚𝙣 𝙗𝙞𝙘𝙞. 🤜🤛
.
Tené hoy tu #Topmega ➡ Metete a www.topmega.com.ar 🏃♀️ y enamorate de todos los modelos! ❤️🔥 
.
.
.
#topmega #tubicitumundo #adrenalina #aventura #ciclismo #ciclismourbano #ciclismoargentina #bicis #bicicletas #mtbargentina #mtblife #mtblifestyle #ecofriendly #biciecofriendly #beneficiosbici #beneficiosandarenbici #beneficiosciclismo
.
.
𝘓𝘢𝘴 𝘪𝘮á𝘨𝘦𝘯𝘦𝘴 𝘱𝘶𝘣𝘭𝘪𝘤𝘢𝘥𝘢𝘴 𝘴𝘰𝘯 𝘮𝘦𝘳𝘢𝘮𝘦𝘯𝘵𝘦 𝘪𝘭𝘶𝘴𝘵𝘳𝘢𝘵𝘪𝘷𝘢𝘴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0.0624 %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8442734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F41FCE0-7383-4BD4-AACE-C201AFA3C96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08/18/2021 - 09/18/2021</a:t>
            </a:r>
          </a:p>
        </p:txBody>
      </p:sp>
    </p:spTree>
    <p:extLst>
      <p:ext uri="{BB962C8B-B14F-4D97-AF65-F5344CB8AC3E}">
        <p14:creationId xmlns:p14="http://schemas.microsoft.com/office/powerpoint/2010/main" val="4237604538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04D712-0FE0-422A-9AE1-FA4EF126FD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Teknialbikes - 25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004E6B0-A614-419E-B78C-101BF7737C9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439038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726908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804575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5654423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3885890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9583320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8367916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7320371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5820725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9374063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107232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4094632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9202015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586293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Topmega oficial - 2021-08-31 09:30:07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Olvidate de los embotellamientos y de la misión imposible que es 💥😫estacionar: 𝗽𝗮𝘀𝗮𝘁𝗲 𝗮 𝗹𝗮𝘀 𝗱𝗼𝘀 𝗿𝘂𝗲𝗱𝗮𝘀. 🚲💯
.
Elegí tu #Topmega en nuestro tienda online www.topmega.com.ar 🛒 y encontranos también en las mejores bicicleterías del país. ✅🇦🇷
.
.
.
#topmega #tubicitumundo #adrenalina #aventura #ciclismo #ciclismourbano #ciclismoargentina #bicis #bicicletas #mtbargentina #mtblife #mtblifestyle #regal #topmegaregal
.
.
𝘓𝘢𝘴 𝘪𝘮á𝘨𝘦𝘯𝘦𝘴 𝘱𝘶𝘣𝘭𝘪𝘤𝘢𝘥𝘢𝘴 𝘴𝘰𝘯 𝘮𝘦𝘳𝘢𝘮𝘦𝘯𝘵𝘦 𝘪𝘭𝘶𝘴𝘵𝘳𝘢𝘵𝘪𝘷𝘢𝘴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0.0562 %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9592390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895B355-6022-4A9F-8B94-79CFE61030A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08/18/2021 - 09/18/2021</a:t>
            </a:r>
          </a:p>
        </p:txBody>
      </p:sp>
    </p:spTree>
    <p:extLst>
      <p:ext uri="{BB962C8B-B14F-4D97-AF65-F5344CB8AC3E}">
        <p14:creationId xmlns:p14="http://schemas.microsoft.com/office/powerpoint/2010/main" val="2648755925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010F94-1B6C-44E4-9F8A-0BB6DAF63E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Teknialbikes - 26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B746968-C5DE-45C7-8246-6743973B61B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7439293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42181927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9200227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4281991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6200510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2215574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4231905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1311195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975608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9841859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8840125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6925229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7199120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09016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Venzo Argentina - 2021-08-29 16:51:12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Cada rincón de nuestro país es único y mágico. ✨
.
Te invitamos a recorrer #Salta junto a los chicos de @lavidadeviaje hoy a las 19hs por nuestro canal de #YouTube #venzotv
.
.
www.youtube.com/venzoarg
.
.
🇦🇷  El Algarrobal. Cachi, Salta 🚵🏻‍♂️ 
🚲 #VenzoZeth de @venzoarg para @venzo.travel
#Argentina #visitArgentina #Cachi #bikelifestyle #bikepackinglife #cicloturismo #VenzoTravel #viajarenbici #viajesvenzo #vivivenzo #BikePacking #somosvenzo #AdventureByBike #Bikewander #worldbybike #Cyclingshots #TravelAdventure #bikelife #tripinargentina #reelsnature #reelstravel #dronenature  #djimavicpro #LaRutaNatural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0.0342 %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6565502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27D6EED-5E34-4EF0-A615-27D0B70463A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08/18/2021 - 09/18/2021</a:t>
            </a:r>
          </a:p>
        </p:txBody>
      </p:sp>
    </p:spTree>
    <p:extLst>
      <p:ext uri="{BB962C8B-B14F-4D97-AF65-F5344CB8AC3E}">
        <p14:creationId xmlns:p14="http://schemas.microsoft.com/office/powerpoint/2010/main" val="2853722229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F18397-C989-436A-A87E-5419BE0432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User Posts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3919267-A7D0-422A-BA66-291E118BD6A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11116960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7969AC0-C2BB-4E17-B480-6E0187C12A4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08/18/2021 - 09/18/2021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1CAC75A-D12D-4E3E-964F-6201D32614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399183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1</TotalTime>
  <Words>1551</Words>
  <Application>Microsoft Office PowerPoint</Application>
  <PresentationFormat>On-screen Show (4:3)</PresentationFormat>
  <Paragraphs>856</Paragraphs>
  <Slides>48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48</vt:i4>
      </vt:variant>
    </vt:vector>
  </HeadingPairs>
  <TitlesOfParts>
    <vt:vector size="51" baseType="lpstr">
      <vt:lpstr>Arial</vt:lpstr>
      <vt:lpstr>Calibri</vt:lpstr>
      <vt:lpstr>quintly_template</vt:lpstr>
      <vt:lpstr>FACEBOOK NUEVO - La emilia usar</vt:lpstr>
      <vt:lpstr>Facebook Key Metrics Table | Teknialbikes</vt:lpstr>
      <vt:lpstr>Facebook Fan Distribution | Teknialbikes</vt:lpstr>
      <vt:lpstr>Facebook +/- Fan Distribution | Teknialbikes</vt:lpstr>
      <vt:lpstr>Facebook Key Metrics Radar | Teknialbikes</vt:lpstr>
      <vt:lpstr>Facebook Page Likes Total | Teknialbikes</vt:lpstr>
      <vt:lpstr>Facebook Posts Distribution | Teknialbikes</vt:lpstr>
      <vt:lpstr>Facebook Interactions Distribution | Teknialbikes</vt:lpstr>
      <vt:lpstr>Facebook Fans Change | Teknialbikes</vt:lpstr>
      <vt:lpstr>Facebook Fans Change Per Weekday | Teknialbikes</vt:lpstr>
      <vt:lpstr>Facebook Fans Change Rate | Teknialbikes</vt:lpstr>
      <vt:lpstr>Facebook Own Posts | Teknialbikes</vt:lpstr>
      <vt:lpstr>Facebook Own Posts By Hour | Teknialbikes</vt:lpstr>
      <vt:lpstr>Facebook Own Posts By Weekday | Teknialbikes</vt:lpstr>
      <vt:lpstr>Facebook Interactions Distribution | Teknialbikes</vt:lpstr>
      <vt:lpstr>Facebook Post Type Distribution Per Profile | Teknialbikes</vt:lpstr>
      <vt:lpstr>Facebook Interaction Rate By Weekday | Teknialbikes</vt:lpstr>
      <vt:lpstr>Facebook Interaction Rate | Teknialbikes</vt:lpstr>
      <vt:lpstr>Facebook Interaction Rate By Post Type | Teknialbikes</vt:lpstr>
      <vt:lpstr>Facebook Interaction Rate By Hour | Teknialbikes</vt:lpstr>
      <vt:lpstr>Facebook Hashtag Detection | Teknialbikes</vt:lpstr>
      <vt:lpstr>Facebook Post Table + Reactions | Teknialbikes - 1 of 26</vt:lpstr>
      <vt:lpstr>Facebook Post Table + Reactions | Teknialbikes - 2 of 26</vt:lpstr>
      <vt:lpstr>Facebook Post Table + Reactions | Teknialbikes - 3 of 26</vt:lpstr>
      <vt:lpstr>Facebook Post Table + Reactions | Teknialbikes - 4 of 26</vt:lpstr>
      <vt:lpstr>Facebook Post Table + Reactions | Teknialbikes - 5 of 26</vt:lpstr>
      <vt:lpstr>Facebook Post Table + Reactions | Teknialbikes - 6 of 26</vt:lpstr>
      <vt:lpstr>Facebook Post Table + Reactions | Teknialbikes - 7 of 26</vt:lpstr>
      <vt:lpstr>Facebook Post Table + Reactions | Teknialbikes - 8 of 26</vt:lpstr>
      <vt:lpstr>Facebook Post Table + Reactions | Teknialbikes - 9 of 26</vt:lpstr>
      <vt:lpstr>Facebook Post Table + Reactions | Teknialbikes - 10 of 26</vt:lpstr>
      <vt:lpstr>Facebook Post Table + Reactions | Teknialbikes - 11 of 26</vt:lpstr>
      <vt:lpstr>Facebook Post Table + Reactions | Teknialbikes - 12 of 26</vt:lpstr>
      <vt:lpstr>Facebook Post Table + Reactions | Teknialbikes - 13 of 26</vt:lpstr>
      <vt:lpstr>Facebook Post Table + Reactions | Teknialbikes - 14 of 26</vt:lpstr>
      <vt:lpstr>Facebook Post Table + Reactions | Teknialbikes - 15 of 26</vt:lpstr>
      <vt:lpstr>Facebook Post Table + Reactions | Teknialbikes - 16 of 26</vt:lpstr>
      <vt:lpstr>Facebook Post Table + Reactions | Teknialbikes - 17 of 26</vt:lpstr>
      <vt:lpstr>Facebook Post Table + Reactions | Teknialbikes - 18 of 26</vt:lpstr>
      <vt:lpstr>Facebook Post Table + Reactions | Teknialbikes - 19 of 26</vt:lpstr>
      <vt:lpstr>Facebook Post Table + Reactions | Teknialbikes - 20 of 26</vt:lpstr>
      <vt:lpstr>Facebook Post Table + Reactions | Teknialbikes - 21 of 26</vt:lpstr>
      <vt:lpstr>Facebook Post Table + Reactions | Teknialbikes - 22 of 26</vt:lpstr>
      <vt:lpstr>Facebook Post Table + Reactions | Teknialbikes - 23 of 26</vt:lpstr>
      <vt:lpstr>Facebook Post Table + Reactions | Teknialbikes - 24 of 26</vt:lpstr>
      <vt:lpstr>Facebook Post Table + Reactions | Teknialbikes - 25 of 26</vt:lpstr>
      <vt:lpstr>Facebook Post Table + Reactions | Teknialbikes - 26 of 26</vt:lpstr>
      <vt:lpstr>Facebook User Posts | Teknialbikes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NUEVO - La emilia usar</dc:title>
  <dc:creator>Frederik Peiniger</dc:creator>
  <cp:lastModifiedBy>Frederik Peiniger</cp:lastModifiedBy>
  <cp:revision>1</cp:revision>
  <dcterms:created xsi:type="dcterms:W3CDTF">2021-09-19T06:34:23Z</dcterms:created>
  <dcterms:modified xsi:type="dcterms:W3CDTF">2021-09-19T06:35:48Z</dcterms:modified>
</cp:coreProperties>
</file>