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294360</c:v>
                </c:pt>
                <c:pt idx="1">
                  <c:v>161096</c:v>
                </c:pt>
                <c:pt idx="2">
                  <c:v>75102</c:v>
                </c:pt>
              </c:numCache>
            </c:numRef>
          </c:val>
          <c:extLst>
            <c:ext xmlns:c16="http://schemas.microsoft.com/office/drawing/2014/chart" uri="{C3380CC4-5D6E-409C-BE32-E72D297353CC}">
              <c16:uniqueId val="{00000000-8348-44D2-BC72-6F4F3AB0EF4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c:v>
                </c:pt>
                <c:pt idx="1">
                  <c:v>-52</c:v>
                </c:pt>
                <c:pt idx="2">
                  <c:v>72</c:v>
                </c:pt>
              </c:numCache>
            </c:numRef>
          </c:val>
          <c:extLst>
            <c:ext xmlns:c16="http://schemas.microsoft.com/office/drawing/2014/chart" uri="{C3380CC4-5D6E-409C-BE32-E72D297353CC}">
              <c16:uniqueId val="{00000000-314A-42F5-B569-36BC4318855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54.727499999999999</c:v>
                </c:pt>
                <c:pt idx="1">
                  <c:v>42.857100000000003</c:v>
                </c:pt>
                <c:pt idx="2">
                  <c:v>21.601299999999998</c:v>
                </c:pt>
                <c:pt idx="3">
                  <c:v>0</c:v>
                </c:pt>
                <c:pt idx="4">
                  <c:v>44.022199999999998</c:v>
                </c:pt>
                <c:pt idx="5">
                  <c:v>-33.626399999999997</c:v>
                </c:pt>
              </c:numCache>
            </c:numRef>
          </c:val>
          <c:extLst>
            <c:ext xmlns:c16="http://schemas.microsoft.com/office/drawing/2014/chart" uri="{C3380CC4-5D6E-409C-BE32-E72D297353CC}">
              <c16:uniqueId val="{00000000-E891-44E3-8AEF-5D8582249422}"/>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25.5137</c:v>
                </c:pt>
                <c:pt idx="1">
                  <c:v>100</c:v>
                </c:pt>
                <c:pt idx="2">
                  <c:v>53.342399999999998</c:v>
                </c:pt>
                <c:pt idx="3">
                  <c:v>0</c:v>
                </c:pt>
                <c:pt idx="4">
                  <c:v>100</c:v>
                </c:pt>
                <c:pt idx="5">
                  <c:v>100</c:v>
                </c:pt>
              </c:numCache>
            </c:numRef>
          </c:val>
          <c:extLst>
            <c:ext xmlns:c16="http://schemas.microsoft.com/office/drawing/2014/chart" uri="{C3380CC4-5D6E-409C-BE32-E72D297353CC}">
              <c16:uniqueId val="{00000001-E891-44E3-8AEF-5D8582249422}"/>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52.381</c:v>
                </c:pt>
                <c:pt idx="2">
                  <c:v>100</c:v>
                </c:pt>
                <c:pt idx="3">
                  <c:v>0</c:v>
                </c:pt>
                <c:pt idx="4">
                  <c:v>91.272599999999997</c:v>
                </c:pt>
                <c:pt idx="5">
                  <c:v>10.2675</c:v>
                </c:pt>
              </c:numCache>
            </c:numRef>
          </c:val>
          <c:extLst>
            <c:ext xmlns:c16="http://schemas.microsoft.com/office/drawing/2014/chart" uri="{C3380CC4-5D6E-409C-BE32-E72D297353CC}">
              <c16:uniqueId val="{00000002-E891-44E3-8AEF-5D8582249422}"/>
            </c:ext>
          </c:extLst>
        </c:ser>
        <c:dLbls>
          <c:showLegendKey val="0"/>
          <c:showVal val="0"/>
          <c:showCatName val="0"/>
          <c:showSerName val="0"/>
          <c:showPercent val="0"/>
          <c:showBubbleSize val="0"/>
        </c:dLbls>
        <c:axId val="391448056"/>
        <c:axId val="391448384"/>
      </c:radarChart>
      <c:catAx>
        <c:axId val="39144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8384"/>
        <c:crosses val="autoZero"/>
        <c:auto val="1"/>
        <c:lblAlgn val="ctr"/>
        <c:lblOffset val="100"/>
        <c:noMultiLvlLbl val="0"/>
      </c:catAx>
      <c:valAx>
        <c:axId val="39144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161138</c:v>
                </c:pt>
                <c:pt idx="1">
                  <c:v>161122</c:v>
                </c:pt>
                <c:pt idx="2">
                  <c:v>161115</c:v>
                </c:pt>
                <c:pt idx="3">
                  <c:v>161108</c:v>
                </c:pt>
                <c:pt idx="4">
                  <c:v>161105</c:v>
                </c:pt>
                <c:pt idx="5">
                  <c:v>161105</c:v>
                </c:pt>
                <c:pt idx="6">
                  <c:v>161107</c:v>
                </c:pt>
                <c:pt idx="7">
                  <c:v>161103</c:v>
                </c:pt>
                <c:pt idx="8">
                  <c:v>161097</c:v>
                </c:pt>
                <c:pt idx="9">
                  <c:v>161102</c:v>
                </c:pt>
                <c:pt idx="10">
                  <c:v>161105</c:v>
                </c:pt>
                <c:pt idx="11">
                  <c:v>161101</c:v>
                </c:pt>
                <c:pt idx="12">
                  <c:v>161100</c:v>
                </c:pt>
                <c:pt idx="13">
                  <c:v>161094</c:v>
                </c:pt>
                <c:pt idx="14">
                  <c:v>161096</c:v>
                </c:pt>
              </c:numCache>
            </c:numRef>
          </c:val>
          <c:smooth val="0"/>
          <c:extLst>
            <c:ext xmlns:c16="http://schemas.microsoft.com/office/drawing/2014/chart" uri="{C3380CC4-5D6E-409C-BE32-E72D297353CC}">
              <c16:uniqueId val="{00000000-6E59-4A71-B717-6BF8EAAC229C}"/>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75035</c:v>
                </c:pt>
                <c:pt idx="1">
                  <c:v>75039</c:v>
                </c:pt>
                <c:pt idx="2">
                  <c:v>75035</c:v>
                </c:pt>
                <c:pt idx="3">
                  <c:v>75033</c:v>
                </c:pt>
                <c:pt idx="4">
                  <c:v>75039</c:v>
                </c:pt>
                <c:pt idx="5">
                  <c:v>75041</c:v>
                </c:pt>
                <c:pt idx="6">
                  <c:v>75038</c:v>
                </c:pt>
                <c:pt idx="7">
                  <c:v>75041</c:v>
                </c:pt>
                <c:pt idx="8">
                  <c:v>75036</c:v>
                </c:pt>
                <c:pt idx="9">
                  <c:v>75037</c:v>
                </c:pt>
                <c:pt idx="10">
                  <c:v>75036</c:v>
                </c:pt>
                <c:pt idx="11">
                  <c:v>75040</c:v>
                </c:pt>
                <c:pt idx="12">
                  <c:v>75087</c:v>
                </c:pt>
                <c:pt idx="13">
                  <c:v>75098</c:v>
                </c:pt>
                <c:pt idx="14">
                  <c:v>75102</c:v>
                </c:pt>
              </c:numCache>
            </c:numRef>
          </c:val>
          <c:smooth val="0"/>
          <c:extLst>
            <c:ext xmlns:c16="http://schemas.microsoft.com/office/drawing/2014/chart" uri="{C3380CC4-5D6E-409C-BE32-E72D297353CC}">
              <c16:uniqueId val="{00000001-6E59-4A71-B717-6BF8EAAC229C}"/>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294323</c:v>
                </c:pt>
                <c:pt idx="1">
                  <c:v>294319</c:v>
                </c:pt>
                <c:pt idx="2">
                  <c:v>294328</c:v>
                </c:pt>
                <c:pt idx="3">
                  <c:v>294339</c:v>
                </c:pt>
                <c:pt idx="4">
                  <c:v>294338</c:v>
                </c:pt>
                <c:pt idx="5">
                  <c:v>294336</c:v>
                </c:pt>
                <c:pt idx="6">
                  <c:v>294347</c:v>
                </c:pt>
                <c:pt idx="7">
                  <c:v>294361</c:v>
                </c:pt>
                <c:pt idx="8">
                  <c:v>294369</c:v>
                </c:pt>
                <c:pt idx="9">
                  <c:v>294376</c:v>
                </c:pt>
                <c:pt idx="10">
                  <c:v>294381</c:v>
                </c:pt>
                <c:pt idx="11">
                  <c:v>294360</c:v>
                </c:pt>
                <c:pt idx="12">
                  <c:v>294365</c:v>
                </c:pt>
                <c:pt idx="13">
                  <c:v>294369</c:v>
                </c:pt>
                <c:pt idx="14">
                  <c:v>294360</c:v>
                </c:pt>
              </c:numCache>
            </c:numRef>
          </c:val>
          <c:smooth val="0"/>
          <c:extLst>
            <c:ext xmlns:c16="http://schemas.microsoft.com/office/drawing/2014/chart" uri="{C3380CC4-5D6E-409C-BE32-E72D297353CC}">
              <c16:uniqueId val="{00000002-6E59-4A71-B717-6BF8EAAC229C}"/>
            </c:ext>
          </c:extLst>
        </c:ser>
        <c:dLbls>
          <c:showLegendKey val="0"/>
          <c:showVal val="0"/>
          <c:showCatName val="0"/>
          <c:showSerName val="0"/>
          <c:showPercent val="0"/>
          <c:showBubbleSize val="0"/>
        </c:dLbls>
        <c:smooth val="0"/>
        <c:axId val="394236608"/>
        <c:axId val="394237264"/>
      </c:lineChart>
      <c:dateAx>
        <c:axId val="39423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37264"/>
        <c:crosses val="autoZero"/>
        <c:auto val="1"/>
        <c:lblOffset val="100"/>
        <c:baseTimeUnit val="days"/>
      </c:dateAx>
      <c:valAx>
        <c:axId val="39423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22</c:v>
                </c:pt>
                <c:pt idx="1">
                  <c:v>18</c:v>
                </c:pt>
                <c:pt idx="2">
                  <c:v>42</c:v>
                </c:pt>
              </c:numCache>
            </c:numRef>
          </c:val>
          <c:extLst>
            <c:ext xmlns:c16="http://schemas.microsoft.com/office/drawing/2014/chart" uri="{C3380CC4-5D6E-409C-BE32-E72D297353CC}">
              <c16:uniqueId val="{00000000-41E6-421A-BA0E-7A78D11D045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42604</c:v>
                </c:pt>
                <c:pt idx="1">
                  <c:v>9203</c:v>
                </c:pt>
                <c:pt idx="2">
                  <c:v>22726</c:v>
                </c:pt>
              </c:numCache>
            </c:numRef>
          </c:val>
          <c:extLst>
            <c:ext xmlns:c16="http://schemas.microsoft.com/office/drawing/2014/chart" uri="{C3380CC4-5D6E-409C-BE32-E72D297353CC}">
              <c16:uniqueId val="{00000000-5815-4D62-BB22-5776585BB5E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-10</c:v>
                </c:pt>
                <c:pt idx="1">
                  <c:v>-16</c:v>
                </c:pt>
                <c:pt idx="2">
                  <c:v>-7</c:v>
                </c:pt>
                <c:pt idx="3">
                  <c:v>-7</c:v>
                </c:pt>
                <c:pt idx="4">
                  <c:v>-3</c:v>
                </c:pt>
                <c:pt idx="5">
                  <c:v>0</c:v>
                </c:pt>
                <c:pt idx="6">
                  <c:v>2</c:v>
                </c:pt>
                <c:pt idx="7">
                  <c:v>-4</c:v>
                </c:pt>
                <c:pt idx="8">
                  <c:v>-6</c:v>
                </c:pt>
                <c:pt idx="9">
                  <c:v>5</c:v>
                </c:pt>
                <c:pt idx="10">
                  <c:v>3</c:v>
                </c:pt>
                <c:pt idx="11">
                  <c:v>-4</c:v>
                </c:pt>
                <c:pt idx="12">
                  <c:v>-1</c:v>
                </c:pt>
                <c:pt idx="13">
                  <c:v>-6</c:v>
                </c:pt>
                <c:pt idx="14">
                  <c:v>2</c:v>
                </c:pt>
              </c:numCache>
            </c:numRef>
          </c:val>
          <c:smooth val="0"/>
          <c:extLst>
            <c:ext xmlns:c16="http://schemas.microsoft.com/office/drawing/2014/chart" uri="{C3380CC4-5D6E-409C-BE32-E72D297353CC}">
              <c16:uniqueId val="{00000000-B3E2-4BA3-AEFC-1D6C8395054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5</c:v>
                </c:pt>
                <c:pt idx="1">
                  <c:v>4</c:v>
                </c:pt>
                <c:pt idx="2">
                  <c:v>-4</c:v>
                </c:pt>
                <c:pt idx="3">
                  <c:v>-2</c:v>
                </c:pt>
                <c:pt idx="4">
                  <c:v>6</c:v>
                </c:pt>
                <c:pt idx="5">
                  <c:v>2</c:v>
                </c:pt>
                <c:pt idx="6">
                  <c:v>-3</c:v>
                </c:pt>
                <c:pt idx="7">
                  <c:v>3</c:v>
                </c:pt>
                <c:pt idx="8">
                  <c:v>-5</c:v>
                </c:pt>
                <c:pt idx="9">
                  <c:v>1</c:v>
                </c:pt>
                <c:pt idx="10">
                  <c:v>-1</c:v>
                </c:pt>
                <c:pt idx="11">
                  <c:v>4</c:v>
                </c:pt>
                <c:pt idx="12">
                  <c:v>47</c:v>
                </c:pt>
                <c:pt idx="13">
                  <c:v>11</c:v>
                </c:pt>
                <c:pt idx="14">
                  <c:v>4</c:v>
                </c:pt>
              </c:numCache>
            </c:numRef>
          </c:val>
          <c:smooth val="0"/>
          <c:extLst>
            <c:ext xmlns:c16="http://schemas.microsoft.com/office/drawing/2014/chart" uri="{C3380CC4-5D6E-409C-BE32-E72D297353CC}">
              <c16:uniqueId val="{00000001-B3E2-4BA3-AEFC-1D6C8395054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-8</c:v>
                </c:pt>
                <c:pt idx="1">
                  <c:v>-4</c:v>
                </c:pt>
                <c:pt idx="2">
                  <c:v>9</c:v>
                </c:pt>
                <c:pt idx="3">
                  <c:v>11</c:v>
                </c:pt>
                <c:pt idx="4">
                  <c:v>-1</c:v>
                </c:pt>
                <c:pt idx="5">
                  <c:v>-2</c:v>
                </c:pt>
                <c:pt idx="6">
                  <c:v>11</c:v>
                </c:pt>
                <c:pt idx="7">
                  <c:v>14</c:v>
                </c:pt>
                <c:pt idx="8">
                  <c:v>8</c:v>
                </c:pt>
                <c:pt idx="9">
                  <c:v>7</c:v>
                </c:pt>
                <c:pt idx="10">
                  <c:v>5</c:v>
                </c:pt>
                <c:pt idx="11">
                  <c:v>-21</c:v>
                </c:pt>
                <c:pt idx="12">
                  <c:v>5</c:v>
                </c:pt>
                <c:pt idx="13">
                  <c:v>4</c:v>
                </c:pt>
                <c:pt idx="14">
                  <c:v>-9</c:v>
                </c:pt>
              </c:numCache>
            </c:numRef>
          </c:val>
          <c:smooth val="0"/>
          <c:extLst>
            <c:ext xmlns:c16="http://schemas.microsoft.com/office/drawing/2014/chart" uri="{C3380CC4-5D6E-409C-BE32-E72D297353CC}">
              <c16:uniqueId val="{00000002-B3E2-4BA3-AEFC-1D6C8395054D}"/>
            </c:ext>
          </c:extLst>
        </c:ser>
        <c:dLbls>
          <c:showLegendKey val="0"/>
          <c:showVal val="0"/>
          <c:showCatName val="0"/>
          <c:showSerName val="0"/>
          <c:showPercent val="0"/>
          <c:showBubbleSize val="0"/>
        </c:dLbls>
        <c:smooth val="0"/>
        <c:axId val="69042176"/>
        <c:axId val="69042504"/>
      </c:lineChart>
      <c:dateAx>
        <c:axId val="6904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42504"/>
        <c:crosses val="autoZero"/>
        <c:auto val="1"/>
        <c:lblOffset val="100"/>
        <c:baseTimeUnit val="days"/>
      </c:dateAx>
      <c:valAx>
        <c:axId val="6904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4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-4</c:v>
                </c:pt>
                <c:pt idx="3">
                  <c:v>-11</c:v>
                </c:pt>
                <c:pt idx="4">
                  <c:v>-1</c:v>
                </c:pt>
                <c:pt idx="5">
                  <c:v>-2</c:v>
                </c:pt>
                <c:pt idx="6">
                  <c:v>-4</c:v>
                </c:pt>
              </c:numCache>
            </c:numRef>
          </c:val>
          <c:extLst>
            <c:ext xmlns:c16="http://schemas.microsoft.com/office/drawing/2014/chart" uri="{C3380CC4-5D6E-409C-BE32-E72D297353CC}">
              <c16:uniqueId val="{00000000-C079-4C3B-92ED-674656AB92ED}"/>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c:v>
                </c:pt>
                <c:pt idx="1">
                  <c:v>4</c:v>
                </c:pt>
                <c:pt idx="2">
                  <c:v>4</c:v>
                </c:pt>
                <c:pt idx="3">
                  <c:v>-1</c:v>
                </c:pt>
                <c:pt idx="4">
                  <c:v>-2</c:v>
                </c:pt>
                <c:pt idx="5">
                  <c:v>-2</c:v>
                </c:pt>
                <c:pt idx="6">
                  <c:v>5</c:v>
                </c:pt>
              </c:numCache>
            </c:numRef>
          </c:val>
          <c:extLst>
            <c:ext xmlns:c16="http://schemas.microsoft.com/office/drawing/2014/chart" uri="{C3380CC4-5D6E-409C-BE32-E72D297353CC}">
              <c16:uniqueId val="{00000001-C079-4C3B-92ED-674656AB92ED}"/>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8</c:v>
                </c:pt>
                <c:pt idx="2">
                  <c:v>-1</c:v>
                </c:pt>
                <c:pt idx="3">
                  <c:v>2</c:v>
                </c:pt>
                <c:pt idx="4">
                  <c:v>8</c:v>
                </c:pt>
                <c:pt idx="5">
                  <c:v>8</c:v>
                </c:pt>
                <c:pt idx="6">
                  <c:v>-11</c:v>
                </c:pt>
              </c:numCache>
            </c:numRef>
          </c:val>
          <c:extLst>
            <c:ext xmlns:c16="http://schemas.microsoft.com/office/drawing/2014/chart" uri="{C3380CC4-5D6E-409C-BE32-E72D297353CC}">
              <c16:uniqueId val="{00000002-C079-4C3B-92ED-674656AB92ED}"/>
            </c:ext>
          </c:extLst>
        </c:ser>
        <c:dLbls>
          <c:showLegendKey val="0"/>
          <c:showVal val="0"/>
          <c:showCatName val="0"/>
          <c:showSerName val="0"/>
          <c:showPercent val="0"/>
          <c:showBubbleSize val="0"/>
        </c:dLbls>
        <c:gapWidth val="219"/>
        <c:overlap val="-27"/>
        <c:axId val="69049720"/>
        <c:axId val="69048736"/>
      </c:barChart>
      <c:catAx>
        <c:axId val="6904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48736"/>
        <c:crosses val="autoZero"/>
        <c:auto val="1"/>
        <c:lblAlgn val="ctr"/>
        <c:lblOffset val="100"/>
        <c:noMultiLvlLbl val="0"/>
      </c:catAx>
      <c:valAx>
        <c:axId val="6904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4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-6.2054757117680596E-3</c:v>
                </c:pt>
                <c:pt idx="1">
                  <c:v>-9.9293773039258303E-3</c:v>
                </c:pt>
                <c:pt idx="2">
                  <c:v>-4.3445339556361E-3</c:v>
                </c:pt>
                <c:pt idx="3">
                  <c:v>-4.3447227135896696E-3</c:v>
                </c:pt>
                <c:pt idx="4">
                  <c:v>-1.8621049234054199E-3</c:v>
                </c:pt>
                <c:pt idx="5">
                  <c:v>0</c:v>
                </c:pt>
                <c:pt idx="6">
                  <c:v>1.2414263989323699E-3</c:v>
                </c:pt>
                <c:pt idx="7">
                  <c:v>-2.4828219754573001E-3</c:v>
                </c:pt>
                <c:pt idx="8">
                  <c:v>-3.7243254315562102E-3</c:v>
                </c:pt>
                <c:pt idx="9">
                  <c:v>3.10372011893456E-3</c:v>
                </c:pt>
                <c:pt idx="10">
                  <c:v>1.8621742746831201E-3</c:v>
                </c:pt>
                <c:pt idx="11">
                  <c:v>-2.4828527978647502E-3</c:v>
                </c:pt>
                <c:pt idx="12">
                  <c:v>-6.2072861124387797E-4</c:v>
                </c:pt>
                <c:pt idx="13">
                  <c:v>-3.7243947858472998E-3</c:v>
                </c:pt>
                <c:pt idx="14">
                  <c:v>1.24151116739295E-3</c:v>
                </c:pt>
              </c:numCache>
            </c:numRef>
          </c:val>
          <c:smooth val="0"/>
          <c:extLst>
            <c:ext xmlns:c16="http://schemas.microsoft.com/office/drawing/2014/chart" uri="{C3380CC4-5D6E-409C-BE32-E72D297353CC}">
              <c16:uniqueId val="{00000000-6581-491F-A47A-49F5B4FDB996}"/>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6.6640010662401697E-3</c:v>
                </c:pt>
                <c:pt idx="1">
                  <c:v>5.3308456053841498E-3</c:v>
                </c:pt>
                <c:pt idx="2">
                  <c:v>-5.3305614413838099E-3</c:v>
                </c:pt>
                <c:pt idx="3">
                  <c:v>-2.6654228026920801E-3</c:v>
                </c:pt>
                <c:pt idx="4">
                  <c:v>7.9964815481188296E-3</c:v>
                </c:pt>
                <c:pt idx="5">
                  <c:v>2.6652807206919101E-3</c:v>
                </c:pt>
                <c:pt idx="6">
                  <c:v>-3.9978145280579903E-3</c:v>
                </c:pt>
                <c:pt idx="7">
                  <c:v>3.9979743596577702E-3</c:v>
                </c:pt>
                <c:pt idx="8">
                  <c:v>-6.6630242134299899E-3</c:v>
                </c:pt>
                <c:pt idx="9">
                  <c:v>1.33269364038595E-3</c:v>
                </c:pt>
                <c:pt idx="10">
                  <c:v>-1.33267587989925E-3</c:v>
                </c:pt>
                <c:pt idx="11">
                  <c:v>5.3307745615437897E-3</c:v>
                </c:pt>
                <c:pt idx="12">
                  <c:v>6.26332622601279E-2</c:v>
                </c:pt>
                <c:pt idx="13">
                  <c:v>1.46496730459334E-2</c:v>
                </c:pt>
                <c:pt idx="14">
                  <c:v>5.3263735385762597E-3</c:v>
                </c:pt>
              </c:numCache>
            </c:numRef>
          </c:val>
          <c:smooth val="0"/>
          <c:extLst>
            <c:ext xmlns:c16="http://schemas.microsoft.com/office/drawing/2014/chart" uri="{C3380CC4-5D6E-409C-BE32-E72D297353CC}">
              <c16:uniqueId val="{00000001-6581-491F-A47A-49F5B4FDB996}"/>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-2.7180283422405401E-3</c:v>
                </c:pt>
                <c:pt idx="1">
                  <c:v>-1.35905111051464E-3</c:v>
                </c:pt>
                <c:pt idx="2">
                  <c:v>3.05790655717096E-3</c:v>
                </c:pt>
                <c:pt idx="3">
                  <c:v>3.7373270636840501E-3</c:v>
                </c:pt>
                <c:pt idx="4">
                  <c:v>-3.3974430843347299E-4</c:v>
                </c:pt>
                <c:pt idx="5">
                  <c:v>-6.7949092539869099E-4</c:v>
                </c:pt>
                <c:pt idx="6">
                  <c:v>3.73722548380083E-3</c:v>
                </c:pt>
                <c:pt idx="7">
                  <c:v>4.7562910442437E-3</c:v>
                </c:pt>
                <c:pt idx="8">
                  <c:v>2.7177513325474501E-3</c:v>
                </c:pt>
                <c:pt idx="9">
                  <c:v>2.3779677887277501E-3</c:v>
                </c:pt>
                <c:pt idx="10">
                  <c:v>1.6985080305459701E-3</c:v>
                </c:pt>
                <c:pt idx="11">
                  <c:v>-7.1336125633108096E-3</c:v>
                </c:pt>
                <c:pt idx="12">
                  <c:v>1.69860035330887E-3</c:v>
                </c:pt>
                <c:pt idx="13">
                  <c:v>1.35885720109388E-3</c:v>
                </c:pt>
                <c:pt idx="14">
                  <c:v>-3.0573871569356801E-3</c:v>
                </c:pt>
              </c:numCache>
            </c:numRef>
          </c:val>
          <c:smooth val="0"/>
          <c:extLst>
            <c:ext xmlns:c16="http://schemas.microsoft.com/office/drawing/2014/chart" uri="{C3380CC4-5D6E-409C-BE32-E72D297353CC}">
              <c16:uniqueId val="{00000002-6581-491F-A47A-49F5B4FDB996}"/>
            </c:ext>
          </c:extLst>
        </c:ser>
        <c:dLbls>
          <c:showLegendKey val="0"/>
          <c:showVal val="0"/>
          <c:showCatName val="0"/>
          <c:showSerName val="0"/>
          <c:showPercent val="0"/>
          <c:showBubbleSize val="0"/>
        </c:dLbls>
        <c:smooth val="0"/>
        <c:axId val="394238904"/>
        <c:axId val="394243496"/>
      </c:lineChart>
      <c:dateAx>
        <c:axId val="39423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43496"/>
        <c:crosses val="autoZero"/>
        <c:auto val="1"/>
        <c:lblOffset val="100"/>
        <c:baseTimeUnit val="days"/>
      </c:dateAx>
      <c:valAx>
        <c:axId val="39424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3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2</c:v>
                </c:pt>
                <c:pt idx="1">
                  <c:v>1</c:v>
                </c:pt>
                <c:pt idx="2">
                  <c:v>1</c:v>
                </c:pt>
                <c:pt idx="3">
                  <c:v>1</c:v>
                </c:pt>
                <c:pt idx="4">
                  <c:v>0</c:v>
                </c:pt>
                <c:pt idx="5">
                  <c:v>2</c:v>
                </c:pt>
                <c:pt idx="6">
                  <c:v>1</c:v>
                </c:pt>
                <c:pt idx="7">
                  <c:v>1</c:v>
                </c:pt>
                <c:pt idx="8">
                  <c:v>2</c:v>
                </c:pt>
                <c:pt idx="9">
                  <c:v>1</c:v>
                </c:pt>
                <c:pt idx="10">
                  <c:v>1</c:v>
                </c:pt>
                <c:pt idx="11">
                  <c:v>1</c:v>
                </c:pt>
                <c:pt idx="12">
                  <c:v>1</c:v>
                </c:pt>
                <c:pt idx="13">
                  <c:v>2</c:v>
                </c:pt>
                <c:pt idx="14">
                  <c:v>1</c:v>
                </c:pt>
              </c:numCache>
            </c:numRef>
          </c:val>
          <c:smooth val="0"/>
          <c:extLst>
            <c:ext xmlns:c16="http://schemas.microsoft.com/office/drawing/2014/chart" uri="{C3380CC4-5D6E-409C-BE32-E72D297353CC}">
              <c16:uniqueId val="{00000000-1469-4E28-BB0E-3FC49A1BA8B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3</c:v>
                </c:pt>
                <c:pt idx="1">
                  <c:v>2</c:v>
                </c:pt>
                <c:pt idx="2">
                  <c:v>3</c:v>
                </c:pt>
                <c:pt idx="3">
                  <c:v>1</c:v>
                </c:pt>
                <c:pt idx="4">
                  <c:v>1</c:v>
                </c:pt>
                <c:pt idx="5">
                  <c:v>6</c:v>
                </c:pt>
                <c:pt idx="6">
                  <c:v>4</c:v>
                </c:pt>
                <c:pt idx="7">
                  <c:v>5</c:v>
                </c:pt>
                <c:pt idx="8">
                  <c:v>1</c:v>
                </c:pt>
                <c:pt idx="9">
                  <c:v>3</c:v>
                </c:pt>
                <c:pt idx="10">
                  <c:v>1</c:v>
                </c:pt>
                <c:pt idx="11">
                  <c:v>4</c:v>
                </c:pt>
                <c:pt idx="12">
                  <c:v>2</c:v>
                </c:pt>
                <c:pt idx="13">
                  <c:v>3</c:v>
                </c:pt>
                <c:pt idx="14">
                  <c:v>3</c:v>
                </c:pt>
              </c:numCache>
            </c:numRef>
          </c:val>
          <c:smooth val="0"/>
          <c:extLst>
            <c:ext xmlns:c16="http://schemas.microsoft.com/office/drawing/2014/chart" uri="{C3380CC4-5D6E-409C-BE32-E72D297353CC}">
              <c16:uniqueId val="{00000001-1469-4E28-BB0E-3FC49A1BA8B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1</c:v>
                </c:pt>
                <c:pt idx="1">
                  <c:v>3</c:v>
                </c:pt>
                <c:pt idx="2">
                  <c:v>2</c:v>
                </c:pt>
                <c:pt idx="3">
                  <c:v>0</c:v>
                </c:pt>
                <c:pt idx="4">
                  <c:v>1</c:v>
                </c:pt>
                <c:pt idx="5">
                  <c:v>2</c:v>
                </c:pt>
                <c:pt idx="6">
                  <c:v>2</c:v>
                </c:pt>
                <c:pt idx="7">
                  <c:v>1</c:v>
                </c:pt>
                <c:pt idx="8">
                  <c:v>2</c:v>
                </c:pt>
                <c:pt idx="9">
                  <c:v>0</c:v>
                </c:pt>
                <c:pt idx="10">
                  <c:v>1</c:v>
                </c:pt>
                <c:pt idx="11">
                  <c:v>1</c:v>
                </c:pt>
                <c:pt idx="12">
                  <c:v>3</c:v>
                </c:pt>
                <c:pt idx="13">
                  <c:v>2</c:v>
                </c:pt>
                <c:pt idx="14">
                  <c:v>1</c:v>
                </c:pt>
              </c:numCache>
            </c:numRef>
          </c:val>
          <c:smooth val="0"/>
          <c:extLst>
            <c:ext xmlns:c16="http://schemas.microsoft.com/office/drawing/2014/chart" uri="{C3380CC4-5D6E-409C-BE32-E72D297353CC}">
              <c16:uniqueId val="{00000002-1469-4E28-BB0E-3FC49A1BA8BD}"/>
            </c:ext>
          </c:extLst>
        </c:ser>
        <c:dLbls>
          <c:showLegendKey val="0"/>
          <c:showVal val="0"/>
          <c:showCatName val="0"/>
          <c:showSerName val="0"/>
          <c:showPercent val="0"/>
          <c:showBubbleSize val="0"/>
        </c:dLbls>
        <c:smooth val="0"/>
        <c:axId val="334242408"/>
        <c:axId val="334245688"/>
      </c:lineChart>
      <c:dateAx>
        <c:axId val="33424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45688"/>
        <c:crosses val="autoZero"/>
        <c:auto val="1"/>
        <c:lblOffset val="100"/>
        <c:baseTimeUnit val="days"/>
      </c:dateAx>
      <c:valAx>
        <c:axId val="33424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4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3</c:v>
                </c:pt>
                <c:pt idx="12">
                  <c:v>0</c:v>
                </c:pt>
                <c:pt idx="13">
                  <c:v>0</c:v>
                </c:pt>
                <c:pt idx="14">
                  <c:v>1</c:v>
                </c:pt>
                <c:pt idx="15">
                  <c:v>2</c:v>
                </c:pt>
                <c:pt idx="16">
                  <c:v>0</c:v>
                </c:pt>
                <c:pt idx="17">
                  <c:v>0</c:v>
                </c:pt>
                <c:pt idx="18">
                  <c:v>4</c:v>
                </c:pt>
                <c:pt idx="19">
                  <c:v>1</c:v>
                </c:pt>
                <c:pt idx="20">
                  <c:v>3</c:v>
                </c:pt>
                <c:pt idx="21">
                  <c:v>0</c:v>
                </c:pt>
                <c:pt idx="22">
                  <c:v>1</c:v>
                </c:pt>
                <c:pt idx="23">
                  <c:v>0</c:v>
                </c:pt>
              </c:numCache>
            </c:numRef>
          </c:val>
          <c:smooth val="0"/>
          <c:extLst>
            <c:ext xmlns:c16="http://schemas.microsoft.com/office/drawing/2014/chart" uri="{C3380CC4-5D6E-409C-BE32-E72D297353CC}">
              <c16:uniqueId val="{00000000-7AB0-46D0-AC24-F5DF507FB111}"/>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2</c:v>
                </c:pt>
                <c:pt idx="12">
                  <c:v>8</c:v>
                </c:pt>
                <c:pt idx="13">
                  <c:v>5</c:v>
                </c:pt>
                <c:pt idx="14">
                  <c:v>7</c:v>
                </c:pt>
                <c:pt idx="15">
                  <c:v>5</c:v>
                </c:pt>
                <c:pt idx="16">
                  <c:v>3</c:v>
                </c:pt>
                <c:pt idx="17">
                  <c:v>3</c:v>
                </c:pt>
                <c:pt idx="18">
                  <c:v>1</c:v>
                </c:pt>
                <c:pt idx="19">
                  <c:v>1</c:v>
                </c:pt>
                <c:pt idx="20">
                  <c:v>4</c:v>
                </c:pt>
                <c:pt idx="21">
                  <c:v>0</c:v>
                </c:pt>
                <c:pt idx="22">
                  <c:v>0</c:v>
                </c:pt>
                <c:pt idx="23">
                  <c:v>1</c:v>
                </c:pt>
              </c:numCache>
            </c:numRef>
          </c:val>
          <c:smooth val="0"/>
          <c:extLst>
            <c:ext xmlns:c16="http://schemas.microsoft.com/office/drawing/2014/chart" uri="{C3380CC4-5D6E-409C-BE32-E72D297353CC}">
              <c16:uniqueId val="{00000001-7AB0-46D0-AC24-F5DF507FB111}"/>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2</c:v>
                </c:pt>
                <c:pt idx="12">
                  <c:v>1</c:v>
                </c:pt>
                <c:pt idx="13">
                  <c:v>2</c:v>
                </c:pt>
                <c:pt idx="14">
                  <c:v>3</c:v>
                </c:pt>
                <c:pt idx="15">
                  <c:v>2</c:v>
                </c:pt>
                <c:pt idx="16">
                  <c:v>3</c:v>
                </c:pt>
                <c:pt idx="17">
                  <c:v>2</c:v>
                </c:pt>
                <c:pt idx="18">
                  <c:v>3</c:v>
                </c:pt>
                <c:pt idx="19">
                  <c:v>2</c:v>
                </c:pt>
                <c:pt idx="20">
                  <c:v>0</c:v>
                </c:pt>
                <c:pt idx="21">
                  <c:v>1</c:v>
                </c:pt>
                <c:pt idx="22">
                  <c:v>0</c:v>
                </c:pt>
                <c:pt idx="23">
                  <c:v>0</c:v>
                </c:pt>
              </c:numCache>
            </c:numRef>
          </c:val>
          <c:smooth val="0"/>
          <c:extLst>
            <c:ext xmlns:c16="http://schemas.microsoft.com/office/drawing/2014/chart" uri="{C3380CC4-5D6E-409C-BE32-E72D297353CC}">
              <c16:uniqueId val="{00000002-7AB0-46D0-AC24-F5DF507FB111}"/>
            </c:ext>
          </c:extLst>
        </c:ser>
        <c:dLbls>
          <c:showLegendKey val="0"/>
          <c:showVal val="0"/>
          <c:showCatName val="0"/>
          <c:showSerName val="0"/>
          <c:showPercent val="0"/>
          <c:showBubbleSize val="0"/>
        </c:dLbls>
        <c:smooth val="0"/>
        <c:axId val="396223056"/>
        <c:axId val="396222400"/>
      </c:lineChart>
      <c:catAx>
        <c:axId val="39622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2400"/>
        <c:crosses val="autoZero"/>
        <c:auto val="1"/>
        <c:lblAlgn val="ctr"/>
        <c:lblOffset val="100"/>
        <c:noMultiLvlLbl val="0"/>
      </c:catAx>
      <c:valAx>
        <c:axId val="39622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4</c:v>
                </c:pt>
                <c:pt idx="3">
                  <c:v>3</c:v>
                </c:pt>
                <c:pt idx="4">
                  <c:v>2</c:v>
                </c:pt>
                <c:pt idx="5">
                  <c:v>2</c:v>
                </c:pt>
                <c:pt idx="6">
                  <c:v>1</c:v>
                </c:pt>
              </c:numCache>
            </c:numRef>
          </c:val>
          <c:extLst>
            <c:ext xmlns:c16="http://schemas.microsoft.com/office/drawing/2014/chart" uri="{C3380CC4-5D6E-409C-BE32-E72D297353CC}">
              <c16:uniqueId val="{00000000-25ED-431B-8C44-190FF826CB9C}"/>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7</c:v>
                </c:pt>
                <c:pt idx="2">
                  <c:v>11</c:v>
                </c:pt>
                <c:pt idx="3">
                  <c:v>3</c:v>
                </c:pt>
                <c:pt idx="4">
                  <c:v>6</c:v>
                </c:pt>
                <c:pt idx="5">
                  <c:v>2</c:v>
                </c:pt>
                <c:pt idx="6">
                  <c:v>5</c:v>
                </c:pt>
              </c:numCache>
            </c:numRef>
          </c:val>
          <c:extLst>
            <c:ext xmlns:c16="http://schemas.microsoft.com/office/drawing/2014/chart" uri="{C3380CC4-5D6E-409C-BE32-E72D297353CC}">
              <c16:uniqueId val="{00000001-25ED-431B-8C44-190FF826CB9C}"/>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3</c:v>
                </c:pt>
                <c:pt idx="3">
                  <c:v>5</c:v>
                </c:pt>
                <c:pt idx="4">
                  <c:v>2</c:v>
                </c:pt>
                <c:pt idx="5">
                  <c:v>1</c:v>
                </c:pt>
                <c:pt idx="6">
                  <c:v>2</c:v>
                </c:pt>
              </c:numCache>
            </c:numRef>
          </c:val>
          <c:extLst>
            <c:ext xmlns:c16="http://schemas.microsoft.com/office/drawing/2014/chart" uri="{C3380CC4-5D6E-409C-BE32-E72D297353CC}">
              <c16:uniqueId val="{00000002-25ED-431B-8C44-190FF826CB9C}"/>
            </c:ext>
          </c:extLst>
        </c:ser>
        <c:dLbls>
          <c:showLegendKey val="0"/>
          <c:showVal val="0"/>
          <c:showCatName val="0"/>
          <c:showSerName val="0"/>
          <c:showPercent val="0"/>
          <c:showBubbleSize val="0"/>
        </c:dLbls>
        <c:gapWidth val="219"/>
        <c:overlap val="-27"/>
        <c:axId val="396224696"/>
        <c:axId val="396225024"/>
      </c:barChart>
      <c:catAx>
        <c:axId val="39622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5024"/>
        <c:crosses val="autoZero"/>
        <c:auto val="1"/>
        <c:lblAlgn val="ctr"/>
        <c:lblOffset val="100"/>
        <c:noMultiLvlLbl val="0"/>
      </c:catAx>
      <c:valAx>
        <c:axId val="39622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6238</c:v>
                </c:pt>
                <c:pt idx="1">
                  <c:v>14673</c:v>
                </c:pt>
                <c:pt idx="2">
                  <c:v>30904</c:v>
                </c:pt>
              </c:numCache>
            </c:numRef>
          </c:val>
          <c:extLst>
            <c:ext xmlns:c16="http://schemas.microsoft.com/office/drawing/2014/chart" uri="{C3380CC4-5D6E-409C-BE32-E72D297353CC}">
              <c16:uniqueId val="{00000000-C75B-46ED-A538-37B6BF844216}"/>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907</c:v>
                </c:pt>
                <c:pt idx="1">
                  <c:v>3578</c:v>
                </c:pt>
                <c:pt idx="2">
                  <c:v>6175</c:v>
                </c:pt>
              </c:numCache>
            </c:numRef>
          </c:val>
          <c:extLst>
            <c:ext xmlns:c16="http://schemas.microsoft.com/office/drawing/2014/chart" uri="{C3380CC4-5D6E-409C-BE32-E72D297353CC}">
              <c16:uniqueId val="{00000001-C75B-46ED-A538-37B6BF844216}"/>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112</c:v>
                </c:pt>
                <c:pt idx="1">
                  <c:v>137</c:v>
                </c:pt>
                <c:pt idx="2">
                  <c:v>33</c:v>
                </c:pt>
              </c:numCache>
            </c:numRef>
          </c:val>
          <c:extLst>
            <c:ext xmlns:c16="http://schemas.microsoft.com/office/drawing/2014/chart" uri="{C3380CC4-5D6E-409C-BE32-E72D297353CC}">
              <c16:uniqueId val="{00000002-C75B-46ED-A538-37B6BF844216}"/>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9</c:v>
                </c:pt>
                <c:pt idx="1">
                  <c:v>5</c:v>
                </c:pt>
                <c:pt idx="2">
                  <c:v>7</c:v>
                </c:pt>
              </c:numCache>
            </c:numRef>
          </c:val>
          <c:extLst>
            <c:ext xmlns:c16="http://schemas.microsoft.com/office/drawing/2014/chart" uri="{C3380CC4-5D6E-409C-BE32-E72D297353CC}">
              <c16:uniqueId val="{00000003-C75B-46ED-A538-37B6BF844216}"/>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13</c:v>
                </c:pt>
                <c:pt idx="1">
                  <c:v>8</c:v>
                </c:pt>
                <c:pt idx="2">
                  <c:v>4</c:v>
                </c:pt>
              </c:numCache>
            </c:numRef>
          </c:val>
          <c:extLst>
            <c:ext xmlns:c16="http://schemas.microsoft.com/office/drawing/2014/chart" uri="{C3380CC4-5D6E-409C-BE32-E72D297353CC}">
              <c16:uniqueId val="{00000004-C75B-46ED-A538-37B6BF844216}"/>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37</c:v>
                </c:pt>
                <c:pt idx="1">
                  <c:v>43</c:v>
                </c:pt>
                <c:pt idx="2">
                  <c:v>31</c:v>
                </c:pt>
              </c:numCache>
            </c:numRef>
          </c:val>
          <c:extLst>
            <c:ext xmlns:c16="http://schemas.microsoft.com/office/drawing/2014/chart" uri="{C3380CC4-5D6E-409C-BE32-E72D297353CC}">
              <c16:uniqueId val="{00000005-C75B-46ED-A538-37B6BF84421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950</c:v>
                </c:pt>
                <c:pt idx="1">
                  <c:v>2679</c:v>
                </c:pt>
                <c:pt idx="2">
                  <c:v>2863</c:v>
                </c:pt>
              </c:numCache>
            </c:numRef>
          </c:val>
          <c:extLst>
            <c:ext xmlns:c16="http://schemas.microsoft.com/office/drawing/2014/chart" uri="{C3380CC4-5D6E-409C-BE32-E72D297353CC}">
              <c16:uniqueId val="{00000006-C75B-46ED-A538-37B6BF84421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937</c:v>
                </c:pt>
                <c:pt idx="1">
                  <c:v>1603</c:v>
                </c:pt>
                <c:pt idx="2">
                  <c:v>2587</c:v>
                </c:pt>
              </c:numCache>
            </c:numRef>
          </c:val>
          <c:extLst>
            <c:ext xmlns:c16="http://schemas.microsoft.com/office/drawing/2014/chart" uri="{C3380CC4-5D6E-409C-BE32-E72D297353CC}">
              <c16:uniqueId val="{00000007-C75B-46ED-A538-37B6BF844216}"/>
            </c:ext>
          </c:extLst>
        </c:ser>
        <c:dLbls>
          <c:showLegendKey val="0"/>
          <c:showVal val="0"/>
          <c:showCatName val="0"/>
          <c:showSerName val="0"/>
          <c:showPercent val="0"/>
          <c:showBubbleSize val="0"/>
        </c:dLbls>
        <c:gapWidth val="150"/>
        <c:overlap val="100"/>
        <c:axId val="396212888"/>
        <c:axId val="396220104"/>
      </c:barChart>
      <c:catAx>
        <c:axId val="39621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0104"/>
        <c:crosses val="autoZero"/>
        <c:auto val="1"/>
        <c:lblAlgn val="ctr"/>
        <c:lblOffset val="100"/>
        <c:noMultiLvlLbl val="0"/>
      </c:catAx>
      <c:valAx>
        <c:axId val="396220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1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5</c:v>
                </c:pt>
                <c:pt idx="1">
                  <c:v>23</c:v>
                </c:pt>
                <c:pt idx="2">
                  <c:v>12</c:v>
                </c:pt>
              </c:numCache>
            </c:numRef>
          </c:val>
          <c:extLst>
            <c:ext xmlns:c16="http://schemas.microsoft.com/office/drawing/2014/chart" uri="{C3380CC4-5D6E-409C-BE32-E72D297353CC}">
              <c16:uniqueId val="{00000000-8827-4889-93D6-2A63FEFA3AFD}"/>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6</c:v>
                </c:pt>
                <c:pt idx="1">
                  <c:v>11</c:v>
                </c:pt>
                <c:pt idx="2">
                  <c:v>6</c:v>
                </c:pt>
              </c:numCache>
            </c:numRef>
          </c:val>
          <c:extLst>
            <c:ext xmlns:c16="http://schemas.microsoft.com/office/drawing/2014/chart" uri="{C3380CC4-5D6E-409C-BE32-E72D297353CC}">
              <c16:uniqueId val="{00000001-8827-4889-93D6-2A63FEFA3AFD}"/>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5</c:v>
                </c:pt>
                <c:pt idx="1">
                  <c:v>8</c:v>
                </c:pt>
                <c:pt idx="2">
                  <c:v>4</c:v>
                </c:pt>
              </c:numCache>
            </c:numRef>
          </c:val>
          <c:extLst>
            <c:ext xmlns:c16="http://schemas.microsoft.com/office/drawing/2014/chart" uri="{C3380CC4-5D6E-409C-BE32-E72D297353CC}">
              <c16:uniqueId val="{00000002-8827-4889-93D6-2A63FEFA3AFD}"/>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2</c:v>
                </c:pt>
                <c:pt idx="1">
                  <c:v>0</c:v>
                </c:pt>
                <c:pt idx="2">
                  <c:v>0</c:v>
                </c:pt>
              </c:numCache>
            </c:numRef>
          </c:val>
          <c:extLst>
            <c:ext xmlns:c16="http://schemas.microsoft.com/office/drawing/2014/chart" uri="{C3380CC4-5D6E-409C-BE32-E72D297353CC}">
              <c16:uniqueId val="{00000003-8827-4889-93D6-2A63FEFA3AFD}"/>
            </c:ext>
          </c:extLst>
        </c:ser>
        <c:dLbls>
          <c:showLegendKey val="0"/>
          <c:showVal val="0"/>
          <c:showCatName val="0"/>
          <c:showSerName val="0"/>
          <c:showPercent val="0"/>
          <c:showBubbleSize val="0"/>
        </c:dLbls>
        <c:gapWidth val="150"/>
        <c:overlap val="100"/>
        <c:axId val="396217152"/>
        <c:axId val="396219776"/>
      </c:barChart>
      <c:catAx>
        <c:axId val="39621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19776"/>
        <c:crosses val="autoZero"/>
        <c:auto val="1"/>
        <c:lblAlgn val="ctr"/>
        <c:lblOffset val="100"/>
        <c:noMultiLvlLbl val="0"/>
      </c:catAx>
      <c:valAx>
        <c:axId val="396219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0.74811058630270799</c:v>
                </c:pt>
                <c:pt idx="1">
                  <c:v>0.20668210058528899</c:v>
                </c:pt>
                <c:pt idx="2">
                  <c:v>0.26440412867667601</c:v>
                </c:pt>
                <c:pt idx="3">
                  <c:v>0.23378455821959601</c:v>
                </c:pt>
                <c:pt idx="4">
                  <c:v>0.10985805346425299</c:v>
                </c:pt>
                <c:pt idx="5">
                  <c:v>0.209164768460187</c:v>
                </c:pt>
                <c:pt idx="6">
                  <c:v>0.45060421929405298</c:v>
                </c:pt>
              </c:numCache>
            </c:numRef>
          </c:val>
          <c:extLst>
            <c:ext xmlns:c16="http://schemas.microsoft.com/office/drawing/2014/chart" uri="{C3380CC4-5D6E-409C-BE32-E72D297353CC}">
              <c16:uniqueId val="{00000000-A9D8-4A25-B686-572C808BDCB4}"/>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0.54966830074066197</c:v>
                </c:pt>
                <c:pt idx="1">
                  <c:v>0.49973738096506798</c:v>
                </c:pt>
                <c:pt idx="2">
                  <c:v>0.44807859056273802</c:v>
                </c:pt>
                <c:pt idx="3">
                  <c:v>0.28463082360881697</c:v>
                </c:pt>
                <c:pt idx="4">
                  <c:v>0.22091081863554801</c:v>
                </c:pt>
                <c:pt idx="5">
                  <c:v>0.62743112910960697</c:v>
                </c:pt>
                <c:pt idx="6">
                  <c:v>2.8030585602387199</c:v>
                </c:pt>
              </c:numCache>
            </c:numRef>
          </c:val>
          <c:extLst>
            <c:ext xmlns:c16="http://schemas.microsoft.com/office/drawing/2014/chart" uri="{C3380CC4-5D6E-409C-BE32-E72D297353CC}">
              <c16:uniqueId val="{00000001-A9D8-4A25-B686-572C808BDCB4}"/>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1.3922627156937</c:v>
                </c:pt>
                <c:pt idx="1">
                  <c:v>0.42374320940677701</c:v>
                </c:pt>
                <c:pt idx="2">
                  <c:v>0.15560183596576799</c:v>
                </c:pt>
                <c:pt idx="3">
                  <c:v>0.44451843270220598</c:v>
                </c:pt>
                <c:pt idx="4">
                  <c:v>0.23136430194909999</c:v>
                </c:pt>
                <c:pt idx="5">
                  <c:v>0.30101141193377801</c:v>
                </c:pt>
                <c:pt idx="6">
                  <c:v>1.18247203073986</c:v>
                </c:pt>
              </c:numCache>
            </c:numRef>
          </c:val>
          <c:extLst>
            <c:ext xmlns:c16="http://schemas.microsoft.com/office/drawing/2014/chart" uri="{C3380CC4-5D6E-409C-BE32-E72D297353CC}">
              <c16:uniqueId val="{00000002-A9D8-4A25-B686-572C808BDCB4}"/>
            </c:ext>
          </c:extLst>
        </c:ser>
        <c:dLbls>
          <c:showLegendKey val="0"/>
          <c:showVal val="0"/>
          <c:showCatName val="0"/>
          <c:showSerName val="0"/>
          <c:showPercent val="0"/>
          <c:showBubbleSize val="0"/>
        </c:dLbls>
        <c:gapWidth val="219"/>
        <c:overlap val="-27"/>
        <c:axId val="69043160"/>
        <c:axId val="386809056"/>
      </c:barChart>
      <c:catAx>
        <c:axId val="6904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9056"/>
        <c:crosses val="autoZero"/>
        <c:auto val="1"/>
        <c:lblAlgn val="ctr"/>
        <c:lblOffset val="100"/>
        <c:noMultiLvlLbl val="0"/>
      </c:catAx>
      <c:valAx>
        <c:axId val="38680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4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0.14862575476440201</c:v>
                </c:pt>
                <c:pt idx="1">
                  <c:v>0.36616396698318099</c:v>
                </c:pt>
                <c:pt idx="2">
                  <c:v>0.15516577911841001</c:v>
                </c:pt>
                <c:pt idx="3">
                  <c:v>0.22344842996443401</c:v>
                </c:pt>
                <c:pt idx="4">
                  <c:v>0</c:v>
                </c:pt>
                <c:pt idx="5">
                  <c:v>0.72623444337543797</c:v>
                </c:pt>
                <c:pt idx="6">
                  <c:v>0.32525169764006301</c:v>
                </c:pt>
                <c:pt idx="7">
                  <c:v>0.687750225008535</c:v>
                </c:pt>
                <c:pt idx="8">
                  <c:v>0.16759776536312801</c:v>
                </c:pt>
                <c:pt idx="9">
                  <c:v>6.4556577011651198E-2</c:v>
                </c:pt>
                <c:pt idx="10">
                  <c:v>0.194906364251442</c:v>
                </c:pt>
                <c:pt idx="11">
                  <c:v>0.450643377218301</c:v>
                </c:pt>
                <c:pt idx="12">
                  <c:v>0.79205462445685904</c:v>
                </c:pt>
                <c:pt idx="13">
                  <c:v>0.147426705649391</c:v>
                </c:pt>
                <c:pt idx="14">
                  <c:v>7.2627952450417504E-2</c:v>
                </c:pt>
              </c:numCache>
            </c:numRef>
          </c:val>
          <c:smooth val="0"/>
          <c:extLst>
            <c:ext xmlns:c16="http://schemas.microsoft.com/office/drawing/2014/chart" uri="{C3380CC4-5D6E-409C-BE32-E72D297353CC}">
              <c16:uniqueId val="{00000000-BA16-44F1-A967-741F7557A42E}"/>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0.30253758396417502</c:v>
                </c:pt>
                <c:pt idx="1">
                  <c:v>0.33849967349440901</c:v>
                </c:pt>
                <c:pt idx="2">
                  <c:v>0.25498531835405602</c:v>
                </c:pt>
                <c:pt idx="3">
                  <c:v>0.78231201855159005</c:v>
                </c:pt>
                <c:pt idx="4">
                  <c:v>0.73697958313342904</c:v>
                </c:pt>
                <c:pt idx="5">
                  <c:v>0.44398542999289298</c:v>
                </c:pt>
                <c:pt idx="6">
                  <c:v>0.51972974053492205</c:v>
                </c:pt>
                <c:pt idx="7">
                  <c:v>0.522928077399752</c:v>
                </c:pt>
                <c:pt idx="8">
                  <c:v>0.177243529944828</c:v>
                </c:pt>
                <c:pt idx="9">
                  <c:v>0.187021340867495</c:v>
                </c:pt>
                <c:pt idx="10">
                  <c:v>0.47310624233701198</c:v>
                </c:pt>
                <c:pt idx="11">
                  <c:v>3.3209840347557198</c:v>
                </c:pt>
                <c:pt idx="12">
                  <c:v>0.86727149194676501</c:v>
                </c:pt>
                <c:pt idx="13">
                  <c:v>0.473197322395639</c:v>
                </c:pt>
                <c:pt idx="14">
                  <c:v>0.469152241455837</c:v>
                </c:pt>
              </c:numCache>
            </c:numRef>
          </c:val>
          <c:smooth val="0"/>
          <c:extLst>
            <c:ext xmlns:c16="http://schemas.microsoft.com/office/drawing/2014/chart" uri="{C3380CC4-5D6E-409C-BE32-E72D297353CC}">
              <c16:uniqueId val="{00000001-BA16-44F1-A967-741F7557A42E}"/>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6.3874534106622902E-2</c:v>
                </c:pt>
                <c:pt idx="1">
                  <c:v>0.27135904902017399</c:v>
                </c:pt>
                <c:pt idx="2">
                  <c:v>0.23137845156511699</c:v>
                </c:pt>
                <c:pt idx="3">
                  <c:v>0</c:v>
                </c:pt>
                <c:pt idx="4">
                  <c:v>1.1116471539522601</c:v>
                </c:pt>
                <c:pt idx="5">
                  <c:v>0.33414079779300598</c:v>
                </c:pt>
                <c:pt idx="6">
                  <c:v>0.30016205693396403</c:v>
                </c:pt>
                <c:pt idx="7">
                  <c:v>0.34312426534037199</c:v>
                </c:pt>
                <c:pt idx="8">
                  <c:v>0.70422774446690295</c:v>
                </c:pt>
                <c:pt idx="9">
                  <c:v>0</c:v>
                </c:pt>
                <c:pt idx="10">
                  <c:v>0.300973578188587</c:v>
                </c:pt>
                <c:pt idx="11">
                  <c:v>1.25318476746951</c:v>
                </c:pt>
                <c:pt idx="12">
                  <c:v>2.0975307048237699</c:v>
                </c:pt>
                <c:pt idx="13">
                  <c:v>0.54727601939076098</c:v>
                </c:pt>
                <c:pt idx="14">
                  <c:v>5.9789919963039E-2</c:v>
                </c:pt>
              </c:numCache>
            </c:numRef>
          </c:val>
          <c:smooth val="0"/>
          <c:extLst>
            <c:ext xmlns:c16="http://schemas.microsoft.com/office/drawing/2014/chart" uri="{C3380CC4-5D6E-409C-BE32-E72D297353CC}">
              <c16:uniqueId val="{00000002-BA16-44F1-A967-741F7557A42E}"/>
            </c:ext>
          </c:extLst>
        </c:ser>
        <c:dLbls>
          <c:showLegendKey val="0"/>
          <c:showVal val="0"/>
          <c:showCatName val="0"/>
          <c:showSerName val="0"/>
          <c:showPercent val="0"/>
          <c:showBubbleSize val="0"/>
        </c:dLbls>
        <c:smooth val="0"/>
        <c:axId val="386805120"/>
        <c:axId val="386806432"/>
      </c:lineChart>
      <c:dateAx>
        <c:axId val="38680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6432"/>
        <c:crosses val="autoZero"/>
        <c:auto val="1"/>
        <c:lblOffset val="100"/>
        <c:baseTimeUnit val="days"/>
      </c:dateAx>
      <c:valAx>
        <c:axId val="3868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0.19452518301046001</c:v>
                </c:pt>
                <c:pt idx="1">
                  <c:v>0.59702514831774001</c:v>
                </c:pt>
                <c:pt idx="2">
                  <c:v>0.179017700908295</c:v>
                </c:pt>
                <c:pt idx="3">
                  <c:v>0.13126116742635099</c:v>
                </c:pt>
              </c:numCache>
            </c:numRef>
          </c:val>
          <c:extLst>
            <c:ext xmlns:c16="http://schemas.microsoft.com/office/drawing/2014/chart" uri="{C3380CC4-5D6E-409C-BE32-E72D297353CC}">
              <c16:uniqueId val="{00000000-16F6-4307-AD30-3F6E554E643C}"/>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0.383677084171198</c:v>
                </c:pt>
                <c:pt idx="1">
                  <c:v>1.5758878461632599</c:v>
                </c:pt>
                <c:pt idx="2">
                  <c:v>0.51534267211519302</c:v>
                </c:pt>
                <c:pt idx="3">
                  <c:v>0</c:v>
                </c:pt>
              </c:numCache>
            </c:numRef>
          </c:val>
          <c:extLst>
            <c:ext xmlns:c16="http://schemas.microsoft.com/office/drawing/2014/chart" uri="{C3380CC4-5D6E-409C-BE32-E72D297353CC}">
              <c16:uniqueId val="{00000001-16F6-4307-AD30-3F6E554E643C}"/>
            </c:ext>
          </c:extLst>
        </c:ser>
        <c:ser>
          <c:idx val="2"/>
          <c:order val="2"/>
          <c:tx>
            <c:strRef>
              <c:f>Sheet1!$D$1</c:f>
              <c:strCache>
                <c:ptCount val="1"/>
                <c:pt idx="0">
                  <c:v>Jorge Macri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0.28920002121865801</c:v>
                </c:pt>
                <c:pt idx="1">
                  <c:v>1.25570786695381</c:v>
                </c:pt>
                <c:pt idx="2">
                  <c:v>0.86722904745725704</c:v>
                </c:pt>
                <c:pt idx="3">
                  <c:v>0</c:v>
                </c:pt>
              </c:numCache>
            </c:numRef>
          </c:val>
          <c:extLst>
            <c:ext xmlns:c16="http://schemas.microsoft.com/office/drawing/2014/chart" uri="{C3380CC4-5D6E-409C-BE32-E72D297353CC}">
              <c16:uniqueId val="{00000002-16F6-4307-AD30-3F6E554E643C}"/>
            </c:ext>
          </c:extLst>
        </c:ser>
        <c:dLbls>
          <c:showLegendKey val="0"/>
          <c:showVal val="0"/>
          <c:showCatName val="0"/>
          <c:showSerName val="0"/>
          <c:showPercent val="0"/>
          <c:showBubbleSize val="0"/>
        </c:dLbls>
        <c:gapWidth val="219"/>
        <c:overlap val="-27"/>
        <c:axId val="386795608"/>
        <c:axId val="386797248"/>
      </c:barChart>
      <c:catAx>
        <c:axId val="38679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97248"/>
        <c:crosses val="autoZero"/>
        <c:auto val="1"/>
        <c:lblAlgn val="ctr"/>
        <c:lblOffset val="100"/>
        <c:noMultiLvlLbl val="0"/>
      </c:catAx>
      <c:valAx>
        <c:axId val="38679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9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0.19488458984241699</c:v>
                </c:pt>
                <c:pt idx="9">
                  <c:v>6.4547762240800402E-2</c:v>
                </c:pt>
                <c:pt idx="10">
                  <c:v>1.22702813413522</c:v>
                </c:pt>
                <c:pt idx="11">
                  <c:v>0.12723356980157799</c:v>
                </c:pt>
                <c:pt idx="12">
                  <c:v>0</c:v>
                </c:pt>
                <c:pt idx="13">
                  <c:v>0</c:v>
                </c:pt>
                <c:pt idx="14">
                  <c:v>0.79195139056982</c:v>
                </c:pt>
                <c:pt idx="15">
                  <c:v>0.337013797084179</c:v>
                </c:pt>
                <c:pt idx="16">
                  <c:v>0</c:v>
                </c:pt>
                <c:pt idx="17">
                  <c:v>0</c:v>
                </c:pt>
                <c:pt idx="18">
                  <c:v>0.348030362274316</c:v>
                </c:pt>
                <c:pt idx="19">
                  <c:v>0.15516289000192399</c:v>
                </c:pt>
                <c:pt idx="20">
                  <c:v>0.21640051058935</c:v>
                </c:pt>
                <c:pt idx="21">
                  <c:v>0</c:v>
                </c:pt>
                <c:pt idx="22">
                  <c:v>0.181230255522247</c:v>
                </c:pt>
                <c:pt idx="23">
                  <c:v>0</c:v>
                </c:pt>
              </c:numCache>
            </c:numRef>
          </c:val>
          <c:smooth val="0"/>
          <c:extLst>
            <c:ext xmlns:c16="http://schemas.microsoft.com/office/drawing/2014/chart" uri="{C3380CC4-5D6E-409C-BE32-E72D297353CC}">
              <c16:uniqueId val="{00000000-A2DB-44E0-A44E-6D5812999643}"/>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1.2482182583558701</c:v>
                </c:pt>
                <c:pt idx="10">
                  <c:v>0.202485779370429</c:v>
                </c:pt>
                <c:pt idx="11">
                  <c:v>0.246446507786378</c:v>
                </c:pt>
                <c:pt idx="12">
                  <c:v>0.46558407822345399</c:v>
                </c:pt>
                <c:pt idx="13">
                  <c:v>0.88587528474562705</c:v>
                </c:pt>
                <c:pt idx="14">
                  <c:v>0.29535519697641499</c:v>
                </c:pt>
                <c:pt idx="15">
                  <c:v>0.46625014986612001</c:v>
                </c:pt>
                <c:pt idx="16">
                  <c:v>0.30728105114986198</c:v>
                </c:pt>
                <c:pt idx="17">
                  <c:v>0.57948232911931996</c:v>
                </c:pt>
                <c:pt idx="18">
                  <c:v>0.73667523678846902</c:v>
                </c:pt>
                <c:pt idx="19">
                  <c:v>0.36367511689557303</c:v>
                </c:pt>
                <c:pt idx="20">
                  <c:v>0.55283946341268497</c:v>
                </c:pt>
                <c:pt idx="21">
                  <c:v>0</c:v>
                </c:pt>
                <c:pt idx="22">
                  <c:v>0</c:v>
                </c:pt>
                <c:pt idx="23">
                  <c:v>9.8059067233271602</c:v>
                </c:pt>
              </c:numCache>
            </c:numRef>
          </c:val>
          <c:smooth val="0"/>
          <c:extLst>
            <c:ext xmlns:c16="http://schemas.microsoft.com/office/drawing/2014/chart" uri="{C3380CC4-5D6E-409C-BE32-E72D297353CC}">
              <c16:uniqueId val="{00000001-A2DB-44E0-A44E-6D5812999643}"/>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4.2742650581124702</c:v>
                </c:pt>
                <c:pt idx="1">
                  <c:v>0</c:v>
                </c:pt>
                <c:pt idx="2">
                  <c:v>0</c:v>
                </c:pt>
                <c:pt idx="3">
                  <c:v>0</c:v>
                </c:pt>
                <c:pt idx="4">
                  <c:v>0</c:v>
                </c:pt>
                <c:pt idx="5">
                  <c:v>0</c:v>
                </c:pt>
                <c:pt idx="6">
                  <c:v>0</c:v>
                </c:pt>
                <c:pt idx="7">
                  <c:v>0</c:v>
                </c:pt>
                <c:pt idx="8">
                  <c:v>0</c:v>
                </c:pt>
                <c:pt idx="9">
                  <c:v>0</c:v>
                </c:pt>
                <c:pt idx="10">
                  <c:v>0</c:v>
                </c:pt>
                <c:pt idx="11">
                  <c:v>0.50264487349792597</c:v>
                </c:pt>
                <c:pt idx="12">
                  <c:v>1.25329972175319</c:v>
                </c:pt>
                <c:pt idx="13">
                  <c:v>0.21318665638387899</c:v>
                </c:pt>
                <c:pt idx="14">
                  <c:v>0.290364189624576</c:v>
                </c:pt>
                <c:pt idx="15">
                  <c:v>0.17717424909034701</c:v>
                </c:pt>
                <c:pt idx="16">
                  <c:v>0.42161695708747998</c:v>
                </c:pt>
                <c:pt idx="17">
                  <c:v>0.43673537335693402</c:v>
                </c:pt>
                <c:pt idx="18">
                  <c:v>0.68899209425737995</c:v>
                </c:pt>
                <c:pt idx="19">
                  <c:v>0.243253619077063</c:v>
                </c:pt>
                <c:pt idx="20">
                  <c:v>0</c:v>
                </c:pt>
                <c:pt idx="21">
                  <c:v>1.59779576888188</c:v>
                </c:pt>
                <c:pt idx="22">
                  <c:v>0</c:v>
                </c:pt>
                <c:pt idx="23">
                  <c:v>0</c:v>
                </c:pt>
              </c:numCache>
            </c:numRef>
          </c:val>
          <c:smooth val="0"/>
          <c:extLst>
            <c:ext xmlns:c16="http://schemas.microsoft.com/office/drawing/2014/chart" uri="{C3380CC4-5D6E-409C-BE32-E72D297353CC}">
              <c16:uniqueId val="{00000002-A2DB-44E0-A44E-6D5812999643}"/>
            </c:ext>
          </c:extLst>
        </c:ser>
        <c:dLbls>
          <c:showLegendKey val="0"/>
          <c:showVal val="0"/>
          <c:showCatName val="0"/>
          <c:showSerName val="0"/>
          <c:showPercent val="0"/>
          <c:showBubbleSize val="0"/>
        </c:dLbls>
        <c:smooth val="0"/>
        <c:axId val="386802168"/>
        <c:axId val="386802824"/>
      </c:lineChart>
      <c:catAx>
        <c:axId val="38680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2824"/>
        <c:crosses val="autoZero"/>
        <c:auto val="1"/>
        <c:lblAlgn val="ctr"/>
        <c:lblOffset val="100"/>
        <c:noMultiLvlLbl val="0"/>
      </c:catAx>
      <c:valAx>
        <c:axId val="38680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4B22-4F6B-9F29-8CAE62417F4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4B22-4F6B-9F29-8CAE62417F4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4B22-4F6B-9F29-8CAE62417F44}"/>
            </c:ext>
          </c:extLst>
        </c:ser>
        <c:dLbls>
          <c:showLegendKey val="0"/>
          <c:showVal val="0"/>
          <c:showCatName val="0"/>
          <c:showSerName val="0"/>
          <c:showPercent val="0"/>
          <c:showBubbleSize val="0"/>
        </c:dLbls>
        <c:smooth val="0"/>
        <c:axId val="523704408"/>
        <c:axId val="523704736"/>
      </c:lineChart>
      <c:dateAx>
        <c:axId val="52370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04736"/>
        <c:crosses val="autoZero"/>
        <c:auto val="1"/>
        <c:lblOffset val="100"/>
        <c:baseTimeUnit val="days"/>
      </c:dateAx>
      <c:valAx>
        <c:axId val="52370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270DC-11A1-49D5-85E7-255201D24D0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F15BCD1-B5DE-40B6-967C-AC12B3DE7BE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8538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1DCD3-13F1-44D5-9196-E0CB5B422B96}"/>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248D8BAB-FE84-47E4-8A74-34E23E954FBD}"/>
              </a:ext>
            </a:extLst>
          </p:cNvPr>
          <p:cNvGraphicFramePr>
            <a:graphicFrameLocks noGrp="1"/>
          </p:cNvGraphicFramePr>
          <p:nvPr>
            <p:ph type="tbl" sz="quarter" idx="13"/>
            <p:extLst>
              <p:ext uri="{D42A27DB-BD31-4B8C-83A1-F6EECF244321}">
                <p14:modId xmlns:p14="http://schemas.microsoft.com/office/powerpoint/2010/main" val="122753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5393594"/>
                    </a:ext>
                  </a:extLst>
                </a:gridCol>
                <a:gridCol w="740664">
                  <a:extLst>
                    <a:ext uri="{9D8B030D-6E8A-4147-A177-3AD203B41FA5}">
                      <a16:colId xmlns:a16="http://schemas.microsoft.com/office/drawing/2014/main" val="1481282397"/>
                    </a:ext>
                  </a:extLst>
                </a:gridCol>
                <a:gridCol w="740664">
                  <a:extLst>
                    <a:ext uri="{9D8B030D-6E8A-4147-A177-3AD203B41FA5}">
                      <a16:colId xmlns:a16="http://schemas.microsoft.com/office/drawing/2014/main" val="2698765100"/>
                    </a:ext>
                  </a:extLst>
                </a:gridCol>
                <a:gridCol w="740664">
                  <a:extLst>
                    <a:ext uri="{9D8B030D-6E8A-4147-A177-3AD203B41FA5}">
                      <a16:colId xmlns:a16="http://schemas.microsoft.com/office/drawing/2014/main" val="4181707698"/>
                    </a:ext>
                  </a:extLst>
                </a:gridCol>
                <a:gridCol w="740664">
                  <a:extLst>
                    <a:ext uri="{9D8B030D-6E8A-4147-A177-3AD203B41FA5}">
                      <a16:colId xmlns:a16="http://schemas.microsoft.com/office/drawing/2014/main" val="781018902"/>
                    </a:ext>
                  </a:extLst>
                </a:gridCol>
                <a:gridCol w="740664">
                  <a:extLst>
                    <a:ext uri="{9D8B030D-6E8A-4147-A177-3AD203B41FA5}">
                      <a16:colId xmlns:a16="http://schemas.microsoft.com/office/drawing/2014/main" val="1446702303"/>
                    </a:ext>
                  </a:extLst>
                </a:gridCol>
                <a:gridCol w="740664">
                  <a:extLst>
                    <a:ext uri="{9D8B030D-6E8A-4147-A177-3AD203B41FA5}">
                      <a16:colId xmlns:a16="http://schemas.microsoft.com/office/drawing/2014/main" val="853875556"/>
                    </a:ext>
                  </a:extLst>
                </a:gridCol>
                <a:gridCol w="740664">
                  <a:extLst>
                    <a:ext uri="{9D8B030D-6E8A-4147-A177-3AD203B41FA5}">
                      <a16:colId xmlns:a16="http://schemas.microsoft.com/office/drawing/2014/main" val="3972881000"/>
                    </a:ext>
                  </a:extLst>
                </a:gridCol>
                <a:gridCol w="740664">
                  <a:extLst>
                    <a:ext uri="{9D8B030D-6E8A-4147-A177-3AD203B41FA5}">
                      <a16:colId xmlns:a16="http://schemas.microsoft.com/office/drawing/2014/main" val="37505786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653412860"/>
                  </a:ext>
                </a:extLst>
              </a:tr>
              <a:tr h="370840">
                <a:tc>
                  <a:txBody>
                    <a:bodyPr/>
                    <a:lstStyle/>
                    <a:p>
                      <a:r>
                        <a:rPr lang="en-US" sz="1000"/>
                        <a:t>Jorge Macri</a:t>
                      </a:r>
                    </a:p>
                  </a:txBody>
                  <a:tcPr/>
                </a:tc>
                <a:tc>
                  <a:txBody>
                    <a:bodyPr/>
                    <a:lstStyle/>
                    <a:p>
                      <a:r>
                        <a:rPr lang="en-US" sz="1000"/>
                        <a:t>294360</a:t>
                      </a:r>
                    </a:p>
                  </a:txBody>
                  <a:tcPr/>
                </a:tc>
                <a:tc>
                  <a:txBody>
                    <a:bodyPr/>
                    <a:lstStyle/>
                    <a:p>
                      <a:r>
                        <a:rPr lang="en-US" sz="1000"/>
                        <a:t>29</a:t>
                      </a:r>
                    </a:p>
                  </a:txBody>
                  <a:tcPr/>
                </a:tc>
                <a:tc>
                  <a:txBody>
                    <a:bodyPr/>
                    <a:lstStyle/>
                    <a:p>
                      <a:r>
                        <a:rPr lang="en-US" sz="1000"/>
                        <a:t>22</a:t>
                      </a:r>
                    </a:p>
                  </a:txBody>
                  <a:tcPr/>
                </a:tc>
                <a:tc>
                  <a:txBody>
                    <a:bodyPr/>
                    <a:lstStyle/>
                    <a:p>
                      <a:r>
                        <a:rPr lang="en-US" sz="1000"/>
                        <a:t>37154</a:t>
                      </a:r>
                    </a:p>
                  </a:txBody>
                  <a:tcPr/>
                </a:tc>
                <a:tc>
                  <a:txBody>
                    <a:bodyPr/>
                    <a:lstStyle/>
                    <a:p>
                      <a:r>
                        <a:rPr lang="en-US" sz="1000"/>
                        <a:t>2863</a:t>
                      </a:r>
                    </a:p>
                  </a:txBody>
                  <a:tcPr/>
                </a:tc>
                <a:tc>
                  <a:txBody>
                    <a:bodyPr/>
                    <a:lstStyle/>
                    <a:p>
                      <a:r>
                        <a:rPr lang="en-US" sz="1000"/>
                        <a:t>2587</a:t>
                      </a:r>
                    </a:p>
                  </a:txBody>
                  <a:tcPr/>
                </a:tc>
                <a:tc>
                  <a:txBody>
                    <a:bodyPr/>
                    <a:lstStyle/>
                    <a:p>
                      <a:r>
                        <a:rPr lang="en-US" sz="1000"/>
                        <a:t>0</a:t>
                      </a:r>
                    </a:p>
                  </a:txBody>
                  <a:tcPr/>
                </a:tc>
                <a:tc>
                  <a:txBody>
                    <a:bodyPr/>
                    <a:lstStyle/>
                    <a:p>
                      <a:r>
                        <a:rPr lang="en-US" sz="1000"/>
                        <a:t>0.6579 %</a:t>
                      </a:r>
                    </a:p>
                  </a:txBody>
                  <a:tcPr/>
                </a:tc>
                <a:extLst>
                  <a:ext uri="{0D108BD9-81ED-4DB2-BD59-A6C34878D82A}">
                    <a16:rowId xmlns:a16="http://schemas.microsoft.com/office/drawing/2014/main" val="2158499805"/>
                  </a:ext>
                </a:extLst>
              </a:tr>
              <a:tr h="370840">
                <a:tc>
                  <a:txBody>
                    <a:bodyPr/>
                    <a:lstStyle/>
                    <a:p>
                      <a:r>
                        <a:rPr lang="en-US" sz="1000"/>
                        <a:t>Gustavo Posse</a:t>
                      </a:r>
                    </a:p>
                  </a:txBody>
                  <a:tcPr/>
                </a:tc>
                <a:tc>
                  <a:txBody>
                    <a:bodyPr/>
                    <a:lstStyle/>
                    <a:p>
                      <a:r>
                        <a:rPr lang="en-US" sz="1000"/>
                        <a:t>161096</a:t>
                      </a:r>
                    </a:p>
                  </a:txBody>
                  <a:tcPr/>
                </a:tc>
                <a:tc>
                  <a:txBody>
                    <a:bodyPr/>
                    <a:lstStyle/>
                    <a:p>
                      <a:r>
                        <a:rPr lang="en-US" sz="1000"/>
                        <a:t>-52</a:t>
                      </a:r>
                    </a:p>
                  </a:txBody>
                  <a:tcPr/>
                </a:tc>
                <a:tc>
                  <a:txBody>
                    <a:bodyPr/>
                    <a:lstStyle/>
                    <a:p>
                      <a:r>
                        <a:rPr lang="en-US" sz="1000"/>
                        <a:t>18</a:t>
                      </a:r>
                    </a:p>
                  </a:txBody>
                  <a:tcPr/>
                </a:tc>
                <a:tc>
                  <a:txBody>
                    <a:bodyPr/>
                    <a:lstStyle/>
                    <a:p>
                      <a:r>
                        <a:rPr lang="en-US" sz="1000"/>
                        <a:t>7316</a:t>
                      </a:r>
                    </a:p>
                  </a:txBody>
                  <a:tcPr/>
                </a:tc>
                <a:tc>
                  <a:txBody>
                    <a:bodyPr/>
                    <a:lstStyle/>
                    <a:p>
                      <a:r>
                        <a:rPr lang="en-US" sz="1000"/>
                        <a:t>950</a:t>
                      </a:r>
                    </a:p>
                  </a:txBody>
                  <a:tcPr/>
                </a:tc>
                <a:tc>
                  <a:txBody>
                    <a:bodyPr/>
                    <a:lstStyle/>
                    <a:p>
                      <a:r>
                        <a:rPr lang="en-US" sz="1000"/>
                        <a:t>937</a:t>
                      </a:r>
                    </a:p>
                  </a:txBody>
                  <a:tcPr/>
                </a:tc>
                <a:tc>
                  <a:txBody>
                    <a:bodyPr/>
                    <a:lstStyle/>
                    <a:p>
                      <a:r>
                        <a:rPr lang="en-US" sz="1000"/>
                        <a:t>0</a:t>
                      </a:r>
                    </a:p>
                  </a:txBody>
                  <a:tcPr/>
                </a:tc>
                <a:tc>
                  <a:txBody>
                    <a:bodyPr/>
                    <a:lstStyle/>
                    <a:p>
                      <a:r>
                        <a:rPr lang="en-US" sz="1000"/>
                        <a:t>0.3173 %</a:t>
                      </a:r>
                    </a:p>
                  </a:txBody>
                  <a:tcPr/>
                </a:tc>
                <a:extLst>
                  <a:ext uri="{0D108BD9-81ED-4DB2-BD59-A6C34878D82A}">
                    <a16:rowId xmlns:a16="http://schemas.microsoft.com/office/drawing/2014/main" val="637722275"/>
                  </a:ext>
                </a:extLst>
              </a:tr>
              <a:tr h="370840">
                <a:tc>
                  <a:txBody>
                    <a:bodyPr/>
                    <a:lstStyle/>
                    <a:p>
                      <a:r>
                        <a:rPr lang="en-US" sz="1000"/>
                        <a:t>Nestor Grindetti</a:t>
                      </a:r>
                    </a:p>
                  </a:txBody>
                  <a:tcPr/>
                </a:tc>
                <a:tc>
                  <a:txBody>
                    <a:bodyPr/>
                    <a:lstStyle/>
                    <a:p>
                      <a:r>
                        <a:rPr lang="en-US" sz="1000"/>
                        <a:t>75102</a:t>
                      </a:r>
                    </a:p>
                  </a:txBody>
                  <a:tcPr/>
                </a:tc>
                <a:tc>
                  <a:txBody>
                    <a:bodyPr/>
                    <a:lstStyle/>
                    <a:p>
                      <a:r>
                        <a:rPr lang="en-US" sz="1000"/>
                        <a:t>72</a:t>
                      </a:r>
                    </a:p>
                  </a:txBody>
                  <a:tcPr/>
                </a:tc>
                <a:tc>
                  <a:txBody>
                    <a:bodyPr/>
                    <a:lstStyle/>
                    <a:p>
                      <a:r>
                        <a:rPr lang="en-US" sz="1000"/>
                        <a:t>42</a:t>
                      </a:r>
                    </a:p>
                  </a:txBody>
                  <a:tcPr/>
                </a:tc>
                <a:tc>
                  <a:txBody>
                    <a:bodyPr/>
                    <a:lstStyle/>
                    <a:p>
                      <a:r>
                        <a:rPr lang="en-US" sz="1000"/>
                        <a:t>18444</a:t>
                      </a:r>
                    </a:p>
                  </a:txBody>
                  <a:tcPr/>
                </a:tc>
                <a:tc>
                  <a:txBody>
                    <a:bodyPr/>
                    <a:lstStyle/>
                    <a:p>
                      <a:r>
                        <a:rPr lang="en-US" sz="1000"/>
                        <a:t>2679</a:t>
                      </a:r>
                    </a:p>
                  </a:txBody>
                  <a:tcPr/>
                </a:tc>
                <a:tc>
                  <a:txBody>
                    <a:bodyPr/>
                    <a:lstStyle/>
                    <a:p>
                      <a:r>
                        <a:rPr lang="en-US" sz="1000"/>
                        <a:t>1603</a:t>
                      </a:r>
                    </a:p>
                  </a:txBody>
                  <a:tcPr/>
                </a:tc>
                <a:tc>
                  <a:txBody>
                    <a:bodyPr/>
                    <a:lstStyle/>
                    <a:p>
                      <a:r>
                        <a:rPr lang="en-US" sz="1000"/>
                        <a:t>0</a:t>
                      </a:r>
                    </a:p>
                  </a:txBody>
                  <a:tcPr/>
                </a:tc>
                <a:tc>
                  <a:txBody>
                    <a:bodyPr/>
                    <a:lstStyle/>
                    <a:p>
                      <a:r>
                        <a:rPr lang="en-US" sz="1000"/>
                        <a:t>0.7208 %</a:t>
                      </a:r>
                    </a:p>
                  </a:txBody>
                  <a:tcPr/>
                </a:tc>
                <a:extLst>
                  <a:ext uri="{0D108BD9-81ED-4DB2-BD59-A6C34878D82A}">
                    <a16:rowId xmlns:a16="http://schemas.microsoft.com/office/drawing/2014/main" val="2975725630"/>
                  </a:ext>
                </a:extLst>
              </a:tr>
            </a:tbl>
          </a:graphicData>
        </a:graphic>
      </p:graphicFrame>
      <p:sp>
        <p:nvSpPr>
          <p:cNvPr id="4" name="Text Placeholder 3">
            <a:extLst>
              <a:ext uri="{FF2B5EF4-FFF2-40B4-BE49-F238E27FC236}">
                <a16:creationId xmlns:a16="http://schemas.microsoft.com/office/drawing/2014/main" id="{A4DAB79A-7657-48BF-85A1-F9180192CC54}"/>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56641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0C55E-A8C7-4293-9FAF-4A5EF27DE0F3}"/>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5C5D1EE7-1A5B-4506-B1A9-1F84FFAD34BD}"/>
              </a:ext>
            </a:extLst>
          </p:cNvPr>
          <p:cNvGraphicFramePr>
            <a:graphicFrameLocks noGrp="1"/>
          </p:cNvGraphicFramePr>
          <p:nvPr>
            <p:ph type="chart" sz="quarter" idx="13"/>
            <p:extLst>
              <p:ext uri="{D42A27DB-BD31-4B8C-83A1-F6EECF244321}">
                <p14:modId xmlns:p14="http://schemas.microsoft.com/office/powerpoint/2010/main" val="985087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4BE18-FAE8-4A19-B779-62C73E3B03DE}"/>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9D534A71-ADC0-44E4-BE6E-B5414B6D4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744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BB6F5-723C-457F-B83F-055EC94E2E8A}"/>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4E7A9544-5872-4A47-8BF0-68592DFD1ABD}"/>
              </a:ext>
            </a:extLst>
          </p:cNvPr>
          <p:cNvGraphicFramePr>
            <a:graphicFrameLocks noGrp="1"/>
          </p:cNvGraphicFramePr>
          <p:nvPr>
            <p:ph type="chart" sz="quarter" idx="13"/>
            <p:extLst>
              <p:ext uri="{D42A27DB-BD31-4B8C-83A1-F6EECF244321}">
                <p14:modId xmlns:p14="http://schemas.microsoft.com/office/powerpoint/2010/main" val="581090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148E2-C751-4ACA-B81E-3C72FC684171}"/>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E4557D67-3B87-404A-8F0E-38FEB3A75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61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1614-D459-405D-AB60-3F4EC629F969}"/>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2CAE11B2-073E-4F77-9B39-2562C2E49274}"/>
              </a:ext>
            </a:extLst>
          </p:cNvPr>
          <p:cNvGraphicFramePr>
            <a:graphicFrameLocks noGrp="1"/>
          </p:cNvGraphicFramePr>
          <p:nvPr>
            <p:ph type="chart" sz="quarter" idx="13"/>
            <p:extLst>
              <p:ext uri="{D42A27DB-BD31-4B8C-83A1-F6EECF244321}">
                <p14:modId xmlns:p14="http://schemas.microsoft.com/office/powerpoint/2010/main" val="413610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48939-17FF-4E93-9E3E-1DF008B69AE6}"/>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47A58FE8-C4B1-465C-A201-14189F3BF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72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DAB40-912C-429D-9A1A-F2A4DF9960E1}"/>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8020A082-6F88-4A23-A4EC-E3376C6C5A49}"/>
              </a:ext>
            </a:extLst>
          </p:cNvPr>
          <p:cNvGraphicFramePr>
            <a:graphicFrameLocks noGrp="1"/>
          </p:cNvGraphicFramePr>
          <p:nvPr>
            <p:ph type="chart" sz="quarter" idx="13"/>
            <p:extLst>
              <p:ext uri="{D42A27DB-BD31-4B8C-83A1-F6EECF244321}">
                <p14:modId xmlns:p14="http://schemas.microsoft.com/office/powerpoint/2010/main" val="2361478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836E2-B876-42E6-B799-06A3784FE99D}"/>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C436401F-1207-4361-B740-45A74FDB91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30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E2558-B016-4748-BFBF-AA034129D9EA}"/>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98E93007-9DDB-411F-93AB-BB8CF01BBA80}"/>
              </a:ext>
            </a:extLst>
          </p:cNvPr>
          <p:cNvGraphicFramePr>
            <a:graphicFrameLocks noGrp="1"/>
          </p:cNvGraphicFramePr>
          <p:nvPr>
            <p:ph type="chart" sz="quarter" idx="13"/>
            <p:extLst>
              <p:ext uri="{D42A27DB-BD31-4B8C-83A1-F6EECF244321}">
                <p14:modId xmlns:p14="http://schemas.microsoft.com/office/powerpoint/2010/main" val="1962616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4BF5FB-B30C-4D3B-8EB5-F5FE32580EA8}"/>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D4A0AB90-385A-4A86-8251-5E57266E23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64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B3AA7-302A-4A76-A309-EA78792D3C4A}"/>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D3CBB0B2-1DFF-49FB-96BE-A1721AEBC954}"/>
              </a:ext>
            </a:extLst>
          </p:cNvPr>
          <p:cNvGraphicFramePr>
            <a:graphicFrameLocks noGrp="1"/>
          </p:cNvGraphicFramePr>
          <p:nvPr>
            <p:ph type="chart" sz="quarter" idx="13"/>
            <p:extLst>
              <p:ext uri="{D42A27DB-BD31-4B8C-83A1-F6EECF244321}">
                <p14:modId xmlns:p14="http://schemas.microsoft.com/office/powerpoint/2010/main" val="420054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35724-C68C-48F5-BE41-5833107D9505}"/>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342DAD09-E291-47C6-A81E-61CA7531B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71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917F-272D-4EA6-AB7A-B78562194575}"/>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68301131-AFF8-48A9-8D21-272E65CE6559}"/>
              </a:ext>
            </a:extLst>
          </p:cNvPr>
          <p:cNvGraphicFramePr>
            <a:graphicFrameLocks noGrp="1"/>
          </p:cNvGraphicFramePr>
          <p:nvPr>
            <p:ph type="chart" sz="quarter" idx="13"/>
            <p:extLst>
              <p:ext uri="{D42A27DB-BD31-4B8C-83A1-F6EECF244321}">
                <p14:modId xmlns:p14="http://schemas.microsoft.com/office/powerpoint/2010/main" val="882753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02926-7561-46EE-A381-1767524AF22D}"/>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5FA67BCF-20AC-476D-A3B9-D9D2B4A6F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054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27A9-AD08-4477-84A2-583A77BB66A8}"/>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859E881C-C1A4-4A15-89E3-242A1BAB830C}"/>
              </a:ext>
            </a:extLst>
          </p:cNvPr>
          <p:cNvGraphicFramePr>
            <a:graphicFrameLocks noGrp="1"/>
          </p:cNvGraphicFramePr>
          <p:nvPr>
            <p:ph type="chart" sz="quarter" idx="13"/>
            <p:extLst>
              <p:ext uri="{D42A27DB-BD31-4B8C-83A1-F6EECF244321}">
                <p14:modId xmlns:p14="http://schemas.microsoft.com/office/powerpoint/2010/main" val="2726805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F5FE9-84D9-4AEB-8550-049C0897A6FC}"/>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1848E4E5-4738-4D00-9123-ECEE2DB49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59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5F9C3-ECB1-4313-8CA9-741A302ACECC}"/>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53631178-62D5-4A9E-A614-57D24E3BB3A3}"/>
              </a:ext>
            </a:extLst>
          </p:cNvPr>
          <p:cNvGraphicFramePr>
            <a:graphicFrameLocks noGrp="1"/>
          </p:cNvGraphicFramePr>
          <p:nvPr>
            <p:ph type="chart" sz="quarter" idx="13"/>
            <p:extLst>
              <p:ext uri="{D42A27DB-BD31-4B8C-83A1-F6EECF244321}">
                <p14:modId xmlns:p14="http://schemas.microsoft.com/office/powerpoint/2010/main" val="3996334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74107-C580-4B3F-9C5F-F08C42CC2DDD}"/>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43E3950F-4963-4255-BE28-6D0F5612F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164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A3381-9181-4ABC-8C92-E9ABE634FDFB}"/>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52549EE4-D198-4F25-9E94-DED03F7F445D}"/>
              </a:ext>
            </a:extLst>
          </p:cNvPr>
          <p:cNvGraphicFramePr>
            <a:graphicFrameLocks noGrp="1"/>
          </p:cNvGraphicFramePr>
          <p:nvPr>
            <p:ph type="chart" sz="quarter" idx="13"/>
            <p:extLst>
              <p:ext uri="{D42A27DB-BD31-4B8C-83A1-F6EECF244321}">
                <p14:modId xmlns:p14="http://schemas.microsoft.com/office/powerpoint/2010/main" val="3076705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D9E0F-1B6C-4054-AAA7-AF8C5AF978E8}"/>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EA67C5D5-BF53-4EA8-A90D-068CC6E29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037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76B9-10E6-45CA-A674-394CB6C74F32}"/>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4A674909-6F15-40F6-A5B9-5D5412E79E2A}"/>
              </a:ext>
            </a:extLst>
          </p:cNvPr>
          <p:cNvGraphicFramePr>
            <a:graphicFrameLocks noGrp="1"/>
          </p:cNvGraphicFramePr>
          <p:nvPr>
            <p:ph type="chart" sz="quarter" idx="13"/>
            <p:extLst>
              <p:ext uri="{D42A27DB-BD31-4B8C-83A1-F6EECF244321}">
                <p14:modId xmlns:p14="http://schemas.microsoft.com/office/powerpoint/2010/main" val="4031258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DB4F7-1547-44F1-8A1B-55D514218363}"/>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A21213CA-5D95-40E2-8F75-1D2AC23AE1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057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91972-A573-43A4-ADEB-5EE43FADB735}"/>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459847D9-EF14-4224-95D1-D24A2853B184}"/>
              </a:ext>
            </a:extLst>
          </p:cNvPr>
          <p:cNvGraphicFramePr>
            <a:graphicFrameLocks noGrp="1"/>
          </p:cNvGraphicFramePr>
          <p:nvPr>
            <p:ph type="chart" sz="quarter" idx="13"/>
            <p:extLst>
              <p:ext uri="{D42A27DB-BD31-4B8C-83A1-F6EECF244321}">
                <p14:modId xmlns:p14="http://schemas.microsoft.com/office/powerpoint/2010/main" val="1831547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9AA2CE-B653-4FBC-9D78-CFE8FB5EA5AA}"/>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A4A2FC57-D8C5-4743-AFF5-4E45425723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710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F32AF-FE7D-40EC-8FB1-1CEDD951DB09}"/>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902FEA34-5681-4086-B073-A8F670E58C98}"/>
              </a:ext>
            </a:extLst>
          </p:cNvPr>
          <p:cNvGraphicFramePr>
            <a:graphicFrameLocks noGrp="1"/>
          </p:cNvGraphicFramePr>
          <p:nvPr>
            <p:ph type="chart" sz="quarter" idx="13"/>
            <p:extLst>
              <p:ext uri="{D42A27DB-BD31-4B8C-83A1-F6EECF244321}">
                <p14:modId xmlns:p14="http://schemas.microsoft.com/office/powerpoint/2010/main" val="2767055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3446C-A4CB-4284-8B34-208AFED9149E}"/>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1F8EDF66-E048-40F6-BCAB-95EBAB3FA4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94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A79A-C9B3-4957-9734-FAFFD1AF6BCB}"/>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254E1958-C681-4F97-BB5F-EECC07843E5A}"/>
              </a:ext>
            </a:extLst>
          </p:cNvPr>
          <p:cNvGraphicFramePr>
            <a:graphicFrameLocks noGrp="1"/>
          </p:cNvGraphicFramePr>
          <p:nvPr>
            <p:ph type="chart" sz="quarter" idx="13"/>
            <p:extLst>
              <p:ext uri="{D42A27DB-BD31-4B8C-83A1-F6EECF244321}">
                <p14:modId xmlns:p14="http://schemas.microsoft.com/office/powerpoint/2010/main" val="243184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5107B-2ACD-428E-8104-A1E7B95E276B}"/>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0F42F091-CC9A-46C9-B68A-BB859CA18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253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18D6E-EB9F-4948-ACFF-92D07948CEA5}"/>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3878C22D-02EC-45CA-A290-21F4BE3955C9}"/>
              </a:ext>
            </a:extLst>
          </p:cNvPr>
          <p:cNvGraphicFramePr>
            <a:graphicFrameLocks noGrp="1"/>
          </p:cNvGraphicFramePr>
          <p:nvPr>
            <p:ph type="chart" sz="quarter" idx="13"/>
            <p:extLst>
              <p:ext uri="{D42A27DB-BD31-4B8C-83A1-F6EECF244321}">
                <p14:modId xmlns:p14="http://schemas.microsoft.com/office/powerpoint/2010/main" val="4291939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B7015-1A78-4F48-B1D4-B0948A9F2A0C}"/>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366381A4-2EA9-4171-88B2-4F5C054CF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783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8445-0A30-43FE-A21B-ABD7E5501A63}"/>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BCA318F1-426B-4174-8AB7-0993C998CC9E}"/>
              </a:ext>
            </a:extLst>
          </p:cNvPr>
          <p:cNvGraphicFramePr>
            <a:graphicFrameLocks noGrp="1"/>
          </p:cNvGraphicFramePr>
          <p:nvPr>
            <p:ph type="chart" sz="quarter" idx="13"/>
            <p:extLst>
              <p:ext uri="{D42A27DB-BD31-4B8C-83A1-F6EECF244321}">
                <p14:modId xmlns:p14="http://schemas.microsoft.com/office/powerpoint/2010/main" val="1733248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BAE8B-2D77-4905-B6AE-75CBEF9B2C7D}"/>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4BC7C827-8DBB-4FBB-B5E6-88B153EBB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284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4497-B821-43B7-80E3-620CFF1CDE28}"/>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67F1F8BC-887D-4206-9926-85E7F0BECFB7}"/>
              </a:ext>
            </a:extLst>
          </p:cNvPr>
          <p:cNvGraphicFramePr>
            <a:graphicFrameLocks noGrp="1"/>
          </p:cNvGraphicFramePr>
          <p:nvPr>
            <p:ph type="chart" sz="quarter" idx="13"/>
            <p:extLst>
              <p:ext uri="{D42A27DB-BD31-4B8C-83A1-F6EECF244321}">
                <p14:modId xmlns:p14="http://schemas.microsoft.com/office/powerpoint/2010/main" val="3691740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9EABF-DFE4-4886-A539-EC3894845620}"/>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CE1E655D-9CCD-47D5-842E-B2AC1BB267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087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DDE5-F7AB-4FE6-9DC6-8B6F45285795}"/>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DA9902DF-1609-4D0C-876A-38B0781EBD42}"/>
              </a:ext>
            </a:extLst>
          </p:cNvPr>
          <p:cNvGraphicFramePr>
            <a:graphicFrameLocks noGrp="1"/>
          </p:cNvGraphicFramePr>
          <p:nvPr>
            <p:ph type="chart" sz="quarter" idx="13"/>
            <p:extLst>
              <p:ext uri="{D42A27DB-BD31-4B8C-83A1-F6EECF244321}">
                <p14:modId xmlns:p14="http://schemas.microsoft.com/office/powerpoint/2010/main" val="2136049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8BCEA-49CE-4C4F-965A-473B6F70486F}"/>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394E2CFB-A7CA-4C07-A58C-B46579446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653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449-8FEC-4E51-AE85-50903CC4348A}"/>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47A059C9-D5AE-40A1-B1A4-380C7DAB56AC}"/>
              </a:ext>
            </a:extLst>
          </p:cNvPr>
          <p:cNvGraphicFramePr>
            <a:graphicFrameLocks noGrp="1"/>
          </p:cNvGraphicFramePr>
          <p:nvPr>
            <p:ph type="tbl" sz="quarter" idx="13"/>
            <p:extLst>
              <p:ext uri="{D42A27DB-BD31-4B8C-83A1-F6EECF244321}">
                <p14:modId xmlns:p14="http://schemas.microsoft.com/office/powerpoint/2010/main" val="125315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4356428"/>
                    </a:ext>
                  </a:extLst>
                </a:gridCol>
                <a:gridCol w="1152144">
                  <a:extLst>
                    <a:ext uri="{9D8B030D-6E8A-4147-A177-3AD203B41FA5}">
                      <a16:colId xmlns:a16="http://schemas.microsoft.com/office/drawing/2014/main" val="1527243968"/>
                    </a:ext>
                  </a:extLst>
                </a:gridCol>
                <a:gridCol w="1152144">
                  <a:extLst>
                    <a:ext uri="{9D8B030D-6E8A-4147-A177-3AD203B41FA5}">
                      <a16:colId xmlns:a16="http://schemas.microsoft.com/office/drawing/2014/main" val="211398832"/>
                    </a:ext>
                  </a:extLst>
                </a:gridCol>
                <a:gridCol w="1152144">
                  <a:extLst>
                    <a:ext uri="{9D8B030D-6E8A-4147-A177-3AD203B41FA5}">
                      <a16:colId xmlns:a16="http://schemas.microsoft.com/office/drawing/2014/main" val="3463818723"/>
                    </a:ext>
                  </a:extLst>
                </a:gridCol>
                <a:gridCol w="1152144">
                  <a:extLst>
                    <a:ext uri="{9D8B030D-6E8A-4147-A177-3AD203B41FA5}">
                      <a16:colId xmlns:a16="http://schemas.microsoft.com/office/drawing/2014/main" val="2751094841"/>
                    </a:ext>
                  </a:extLst>
                </a:gridCol>
                <a:gridCol w="1152144">
                  <a:extLst>
                    <a:ext uri="{9D8B030D-6E8A-4147-A177-3AD203B41FA5}">
                      <a16:colId xmlns:a16="http://schemas.microsoft.com/office/drawing/2014/main" val="298459744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26351752"/>
                  </a:ext>
                </a:extLst>
              </a:tr>
              <a:tr h="370840">
                <a:tc>
                  <a:txBody>
                    <a:bodyPr/>
                    <a:lstStyle/>
                    <a:p>
                      <a:r>
                        <a:rPr lang="en-US" sz="1000"/>
                        <a:t>#EsJuntos</a:t>
                      </a:r>
                    </a:p>
                  </a:txBody>
                  <a:tcPr/>
                </a:tc>
                <a:tc>
                  <a:txBody>
                    <a:bodyPr/>
                    <a:lstStyle/>
                    <a:p>
                      <a:r>
                        <a:rPr lang="en-US" sz="1000"/>
                        <a:t>5</a:t>
                      </a:r>
                    </a:p>
                  </a:txBody>
                  <a:tcPr/>
                </a:tc>
                <a:tc>
                  <a:txBody>
                    <a:bodyPr/>
                    <a:lstStyle/>
                    <a:p>
                      <a:r>
                        <a:rPr lang="en-US" sz="1000"/>
                        <a:t>805.4</a:t>
                      </a:r>
                    </a:p>
                  </a:txBody>
                  <a:tcPr/>
                </a:tc>
                <a:tc>
                  <a:txBody>
                    <a:bodyPr/>
                    <a:lstStyle/>
                    <a:p>
                      <a:r>
                        <a:rPr lang="en-US" sz="1000"/>
                        <a:t>63</a:t>
                      </a:r>
                    </a:p>
                  </a:txBody>
                  <a:tcPr/>
                </a:tc>
                <a:tc>
                  <a:txBody>
                    <a:bodyPr/>
                    <a:lstStyle/>
                    <a:p>
                      <a:r>
                        <a:rPr lang="en-US" sz="1000"/>
                        <a:t>88.4</a:t>
                      </a:r>
                    </a:p>
                  </a:txBody>
                  <a:tcPr/>
                </a:tc>
                <a:tc>
                  <a:txBody>
                    <a:bodyPr/>
                    <a:lstStyle/>
                    <a:p>
                      <a:r>
                        <a:rPr lang="en-US" sz="1000"/>
                        <a:t>956.8</a:t>
                      </a:r>
                    </a:p>
                  </a:txBody>
                  <a:tcPr/>
                </a:tc>
                <a:extLst>
                  <a:ext uri="{0D108BD9-81ED-4DB2-BD59-A6C34878D82A}">
                    <a16:rowId xmlns:a16="http://schemas.microsoft.com/office/drawing/2014/main" val="4292627510"/>
                  </a:ext>
                </a:extLst>
              </a:tr>
              <a:tr h="370840">
                <a:tc>
                  <a:txBody>
                    <a:bodyPr/>
                    <a:lstStyle/>
                    <a:p>
                      <a:r>
                        <a:rPr lang="en-US" sz="1000"/>
                        <a:t>#Juntos</a:t>
                      </a:r>
                    </a:p>
                  </a:txBody>
                  <a:tcPr/>
                </a:tc>
                <a:tc>
                  <a:txBody>
                    <a:bodyPr/>
                    <a:lstStyle/>
                    <a:p>
                      <a:r>
                        <a:rPr lang="en-US" sz="1000"/>
                        <a:t>4</a:t>
                      </a:r>
                    </a:p>
                  </a:txBody>
                  <a:tcPr/>
                </a:tc>
                <a:tc>
                  <a:txBody>
                    <a:bodyPr/>
                    <a:lstStyle/>
                    <a:p>
                      <a:r>
                        <a:rPr lang="en-US" sz="1000"/>
                        <a:t>341</a:t>
                      </a:r>
                    </a:p>
                  </a:txBody>
                  <a:tcPr/>
                </a:tc>
                <a:tc>
                  <a:txBody>
                    <a:bodyPr/>
                    <a:lstStyle/>
                    <a:p>
                      <a:r>
                        <a:rPr lang="en-US" sz="1000"/>
                        <a:t>19.75</a:t>
                      </a:r>
                    </a:p>
                  </a:txBody>
                  <a:tcPr/>
                </a:tc>
                <a:tc>
                  <a:txBody>
                    <a:bodyPr/>
                    <a:lstStyle/>
                    <a:p>
                      <a:r>
                        <a:rPr lang="en-US" sz="1000"/>
                        <a:t>37.5</a:t>
                      </a:r>
                    </a:p>
                  </a:txBody>
                  <a:tcPr/>
                </a:tc>
                <a:tc>
                  <a:txBody>
                    <a:bodyPr/>
                    <a:lstStyle/>
                    <a:p>
                      <a:r>
                        <a:rPr lang="en-US" sz="1000"/>
                        <a:t>398.25</a:t>
                      </a:r>
                    </a:p>
                  </a:txBody>
                  <a:tcPr/>
                </a:tc>
                <a:extLst>
                  <a:ext uri="{0D108BD9-81ED-4DB2-BD59-A6C34878D82A}">
                    <a16:rowId xmlns:a16="http://schemas.microsoft.com/office/drawing/2014/main" val="2790509912"/>
                  </a:ext>
                </a:extLst>
              </a:tr>
              <a:tr h="370840">
                <a:tc>
                  <a:txBody>
                    <a:bodyPr/>
                    <a:lstStyle/>
                    <a:p>
                      <a:r>
                        <a:rPr lang="en-US" sz="1000"/>
                        <a:t>#BASTA</a:t>
                      </a:r>
                    </a:p>
                  </a:txBody>
                  <a:tcPr/>
                </a:tc>
                <a:tc>
                  <a:txBody>
                    <a:bodyPr/>
                    <a:lstStyle/>
                    <a:p>
                      <a:r>
                        <a:rPr lang="en-US" sz="1000"/>
                        <a:t>4</a:t>
                      </a:r>
                    </a:p>
                  </a:txBody>
                  <a:tcPr/>
                </a:tc>
                <a:tc>
                  <a:txBody>
                    <a:bodyPr/>
                    <a:lstStyle/>
                    <a:p>
                      <a:r>
                        <a:rPr lang="en-US" sz="1000"/>
                        <a:t>498</a:t>
                      </a:r>
                    </a:p>
                  </a:txBody>
                  <a:tcPr/>
                </a:tc>
                <a:tc>
                  <a:txBody>
                    <a:bodyPr/>
                    <a:lstStyle/>
                    <a:p>
                      <a:r>
                        <a:rPr lang="en-US" sz="1000"/>
                        <a:t>47.25</a:t>
                      </a:r>
                    </a:p>
                  </a:txBody>
                  <a:tcPr/>
                </a:tc>
                <a:tc>
                  <a:txBody>
                    <a:bodyPr/>
                    <a:lstStyle/>
                    <a:p>
                      <a:r>
                        <a:rPr lang="en-US" sz="1000"/>
                        <a:t>43.75</a:t>
                      </a:r>
                    </a:p>
                  </a:txBody>
                  <a:tcPr/>
                </a:tc>
                <a:tc>
                  <a:txBody>
                    <a:bodyPr/>
                    <a:lstStyle/>
                    <a:p>
                      <a:r>
                        <a:rPr lang="en-US" sz="1000"/>
                        <a:t>589</a:t>
                      </a:r>
                    </a:p>
                  </a:txBody>
                  <a:tcPr/>
                </a:tc>
                <a:extLst>
                  <a:ext uri="{0D108BD9-81ED-4DB2-BD59-A6C34878D82A}">
                    <a16:rowId xmlns:a16="http://schemas.microsoft.com/office/drawing/2014/main" val="2737451028"/>
                  </a:ext>
                </a:extLst>
              </a:tr>
              <a:tr h="370840">
                <a:tc>
                  <a:txBody>
                    <a:bodyPr/>
                    <a:lstStyle/>
                    <a:p>
                      <a:r>
                        <a:rPr lang="en-US" sz="1000"/>
                        <a:t>#SanIsidro</a:t>
                      </a:r>
                    </a:p>
                  </a:txBody>
                  <a:tcPr/>
                </a:tc>
                <a:tc>
                  <a:txBody>
                    <a:bodyPr/>
                    <a:lstStyle/>
                    <a:p>
                      <a:r>
                        <a:rPr lang="en-US" sz="1000"/>
                        <a:t>3</a:t>
                      </a:r>
                    </a:p>
                  </a:txBody>
                  <a:tcPr/>
                </a:tc>
                <a:tc>
                  <a:txBody>
                    <a:bodyPr/>
                    <a:lstStyle/>
                    <a:p>
                      <a:r>
                        <a:rPr lang="en-US" sz="1000"/>
                        <a:t>333.33333333333</a:t>
                      </a:r>
                    </a:p>
                  </a:txBody>
                  <a:tcPr/>
                </a:tc>
                <a:tc>
                  <a:txBody>
                    <a:bodyPr/>
                    <a:lstStyle/>
                    <a:p>
                      <a:r>
                        <a:rPr lang="en-US" sz="1000"/>
                        <a:t>37</a:t>
                      </a:r>
                    </a:p>
                  </a:txBody>
                  <a:tcPr/>
                </a:tc>
                <a:tc>
                  <a:txBody>
                    <a:bodyPr/>
                    <a:lstStyle/>
                    <a:p>
                      <a:r>
                        <a:rPr lang="en-US" sz="1000"/>
                        <a:t>30</a:t>
                      </a:r>
                    </a:p>
                  </a:txBody>
                  <a:tcPr/>
                </a:tc>
                <a:tc>
                  <a:txBody>
                    <a:bodyPr/>
                    <a:lstStyle/>
                    <a:p>
                      <a:r>
                        <a:rPr lang="en-US" sz="1000"/>
                        <a:t>400.33333333333</a:t>
                      </a:r>
                    </a:p>
                  </a:txBody>
                  <a:tcPr/>
                </a:tc>
                <a:extLst>
                  <a:ext uri="{0D108BD9-81ED-4DB2-BD59-A6C34878D82A}">
                    <a16:rowId xmlns:a16="http://schemas.microsoft.com/office/drawing/2014/main" val="966014959"/>
                  </a:ext>
                </a:extLst>
              </a:tr>
              <a:tr h="370840">
                <a:tc>
                  <a:txBody>
                    <a:bodyPr/>
                    <a:lstStyle/>
                    <a:p>
                      <a:r>
                        <a:rPr lang="en-US" sz="1000"/>
                        <a:t>#SigamosConstruyendoFuturo</a:t>
                      </a:r>
                    </a:p>
                  </a:txBody>
                  <a:tcPr/>
                </a:tc>
                <a:tc>
                  <a:txBody>
                    <a:bodyPr/>
                    <a:lstStyle/>
                    <a:p>
                      <a:r>
                        <a:rPr lang="en-US" sz="1000"/>
                        <a:t>2</a:t>
                      </a:r>
                    </a:p>
                  </a:txBody>
                  <a:tcPr/>
                </a:tc>
                <a:tc>
                  <a:txBody>
                    <a:bodyPr/>
                    <a:lstStyle/>
                    <a:p>
                      <a:r>
                        <a:rPr lang="en-US" sz="1000"/>
                        <a:t>102</a:t>
                      </a:r>
                    </a:p>
                  </a:txBody>
                  <a:tcPr/>
                </a:tc>
                <a:tc>
                  <a:txBody>
                    <a:bodyPr/>
                    <a:lstStyle/>
                    <a:p>
                      <a:r>
                        <a:rPr lang="en-US" sz="1000"/>
                        <a:t>5</a:t>
                      </a:r>
                    </a:p>
                  </a:txBody>
                  <a:tcPr/>
                </a:tc>
                <a:tc>
                  <a:txBody>
                    <a:bodyPr/>
                    <a:lstStyle/>
                    <a:p>
                      <a:r>
                        <a:rPr lang="en-US" sz="1000"/>
                        <a:t>14</a:t>
                      </a:r>
                    </a:p>
                  </a:txBody>
                  <a:tcPr/>
                </a:tc>
                <a:tc>
                  <a:txBody>
                    <a:bodyPr/>
                    <a:lstStyle/>
                    <a:p>
                      <a:r>
                        <a:rPr lang="en-US" sz="1000"/>
                        <a:t>121</a:t>
                      </a:r>
                    </a:p>
                  </a:txBody>
                  <a:tcPr/>
                </a:tc>
                <a:extLst>
                  <a:ext uri="{0D108BD9-81ED-4DB2-BD59-A6C34878D82A}">
                    <a16:rowId xmlns:a16="http://schemas.microsoft.com/office/drawing/2014/main" val="2791184228"/>
                  </a:ext>
                </a:extLst>
              </a:tr>
              <a:tr h="370840">
                <a:tc>
                  <a:txBody>
                    <a:bodyPr/>
                    <a:lstStyle/>
                    <a:p>
                      <a:r>
                        <a:rPr lang="en-US" sz="1000"/>
                        <a:t>#EleccionesSeguras</a:t>
                      </a:r>
                    </a:p>
                  </a:txBody>
                  <a:tcPr/>
                </a:tc>
                <a:tc>
                  <a:txBody>
                    <a:bodyPr/>
                    <a:lstStyle/>
                    <a:p>
                      <a:r>
                        <a:rPr lang="en-US" sz="1000"/>
                        <a:t>2</a:t>
                      </a:r>
                    </a:p>
                  </a:txBody>
                  <a:tcPr/>
                </a:tc>
                <a:tc>
                  <a:txBody>
                    <a:bodyPr/>
                    <a:lstStyle/>
                    <a:p>
                      <a:r>
                        <a:rPr lang="en-US" sz="1000"/>
                        <a:t>66.5</a:t>
                      </a:r>
                    </a:p>
                  </a:txBody>
                  <a:tcPr/>
                </a:tc>
                <a:tc>
                  <a:txBody>
                    <a:bodyPr/>
                    <a:lstStyle/>
                    <a:p>
                      <a:r>
                        <a:rPr lang="en-US" sz="1000"/>
                        <a:t>9</a:t>
                      </a:r>
                    </a:p>
                  </a:txBody>
                  <a:tcPr/>
                </a:tc>
                <a:tc>
                  <a:txBody>
                    <a:bodyPr/>
                    <a:lstStyle/>
                    <a:p>
                      <a:r>
                        <a:rPr lang="en-US" sz="1000"/>
                        <a:t>9.5</a:t>
                      </a:r>
                    </a:p>
                  </a:txBody>
                  <a:tcPr/>
                </a:tc>
                <a:tc>
                  <a:txBody>
                    <a:bodyPr/>
                    <a:lstStyle/>
                    <a:p>
                      <a:r>
                        <a:rPr lang="en-US" sz="1000"/>
                        <a:t>85</a:t>
                      </a:r>
                    </a:p>
                  </a:txBody>
                  <a:tcPr/>
                </a:tc>
                <a:extLst>
                  <a:ext uri="{0D108BD9-81ED-4DB2-BD59-A6C34878D82A}">
                    <a16:rowId xmlns:a16="http://schemas.microsoft.com/office/drawing/2014/main" val="652747879"/>
                  </a:ext>
                </a:extLst>
              </a:tr>
              <a:tr h="370840">
                <a:tc>
                  <a:txBody>
                    <a:bodyPr/>
                    <a:lstStyle/>
                    <a:p>
                      <a:r>
                        <a:rPr lang="en-US" sz="1000"/>
                        <a:t>#PASO2021</a:t>
                      </a:r>
                    </a:p>
                  </a:txBody>
                  <a:tcPr/>
                </a:tc>
                <a:tc>
                  <a:txBody>
                    <a:bodyPr/>
                    <a:lstStyle/>
                    <a:p>
                      <a:r>
                        <a:rPr lang="en-US" sz="1000"/>
                        <a:t>2</a:t>
                      </a:r>
                    </a:p>
                  </a:txBody>
                  <a:tcPr/>
                </a:tc>
                <a:tc>
                  <a:txBody>
                    <a:bodyPr/>
                    <a:lstStyle/>
                    <a:p>
                      <a:r>
                        <a:rPr lang="en-US" sz="1000"/>
                        <a:t>965</a:t>
                      </a:r>
                    </a:p>
                  </a:txBody>
                  <a:tcPr/>
                </a:tc>
                <a:tc>
                  <a:txBody>
                    <a:bodyPr/>
                    <a:lstStyle/>
                    <a:p>
                      <a:r>
                        <a:rPr lang="en-US" sz="1000"/>
                        <a:t>173.5</a:t>
                      </a:r>
                    </a:p>
                  </a:txBody>
                  <a:tcPr/>
                </a:tc>
                <a:tc>
                  <a:txBody>
                    <a:bodyPr/>
                    <a:lstStyle/>
                    <a:p>
                      <a:r>
                        <a:rPr lang="en-US" sz="1000"/>
                        <a:t>24.5</a:t>
                      </a:r>
                    </a:p>
                  </a:txBody>
                  <a:tcPr/>
                </a:tc>
                <a:tc>
                  <a:txBody>
                    <a:bodyPr/>
                    <a:lstStyle/>
                    <a:p>
                      <a:r>
                        <a:rPr lang="en-US" sz="1000"/>
                        <a:t>1163</a:t>
                      </a:r>
                    </a:p>
                  </a:txBody>
                  <a:tcPr/>
                </a:tc>
                <a:extLst>
                  <a:ext uri="{0D108BD9-81ED-4DB2-BD59-A6C34878D82A}">
                    <a16:rowId xmlns:a16="http://schemas.microsoft.com/office/drawing/2014/main" val="186501557"/>
                  </a:ext>
                </a:extLst>
              </a:tr>
              <a:tr h="370840">
                <a:tc>
                  <a:txBody>
                    <a:bodyPr/>
                    <a:lstStyle/>
                    <a:p>
                      <a:r>
                        <a:rPr lang="en-US" sz="1000"/>
                        <a:t>#sanisidro</a:t>
                      </a:r>
                    </a:p>
                  </a:txBody>
                  <a:tcPr/>
                </a:tc>
                <a:tc>
                  <a:txBody>
                    <a:bodyPr/>
                    <a:lstStyle/>
                    <a:p>
                      <a:r>
                        <a:rPr lang="en-US" sz="1000"/>
                        <a:t>2</a:t>
                      </a:r>
                    </a:p>
                  </a:txBody>
                  <a:tcPr/>
                </a:tc>
                <a:tc>
                  <a:txBody>
                    <a:bodyPr/>
                    <a:lstStyle/>
                    <a:p>
                      <a:r>
                        <a:rPr lang="en-US" sz="1000"/>
                        <a:t>179</a:t>
                      </a:r>
                    </a:p>
                  </a:txBody>
                  <a:tcPr/>
                </a:tc>
                <a:tc>
                  <a:txBody>
                    <a:bodyPr/>
                    <a:lstStyle/>
                    <a:p>
                      <a:r>
                        <a:rPr lang="en-US" sz="1000"/>
                        <a:t>13</a:t>
                      </a:r>
                    </a:p>
                  </a:txBody>
                  <a:tcPr/>
                </a:tc>
                <a:tc>
                  <a:txBody>
                    <a:bodyPr/>
                    <a:lstStyle/>
                    <a:p>
                      <a:r>
                        <a:rPr lang="en-US" sz="1000"/>
                        <a:t>23.5</a:t>
                      </a:r>
                    </a:p>
                  </a:txBody>
                  <a:tcPr/>
                </a:tc>
                <a:tc>
                  <a:txBody>
                    <a:bodyPr/>
                    <a:lstStyle/>
                    <a:p>
                      <a:r>
                        <a:rPr lang="en-US" sz="1000"/>
                        <a:t>215.5</a:t>
                      </a:r>
                    </a:p>
                  </a:txBody>
                  <a:tcPr/>
                </a:tc>
                <a:extLst>
                  <a:ext uri="{0D108BD9-81ED-4DB2-BD59-A6C34878D82A}">
                    <a16:rowId xmlns:a16="http://schemas.microsoft.com/office/drawing/2014/main" val="3218491774"/>
                  </a:ext>
                </a:extLst>
              </a:tr>
              <a:tr h="370840">
                <a:tc>
                  <a:txBody>
                    <a:bodyPr/>
                    <a:lstStyle/>
                    <a:p>
                      <a:r>
                        <a:rPr lang="en-US" sz="1000"/>
                        <a:t>#DiaDeLaIndustria</a:t>
                      </a:r>
                    </a:p>
                  </a:txBody>
                  <a:tcPr/>
                </a:tc>
                <a:tc>
                  <a:txBody>
                    <a:bodyPr/>
                    <a:lstStyle/>
                    <a:p>
                      <a:r>
                        <a:rPr lang="en-US" sz="1000"/>
                        <a:t>1</a:t>
                      </a:r>
                    </a:p>
                  </a:txBody>
                  <a:tcPr/>
                </a:tc>
                <a:tc>
                  <a:txBody>
                    <a:bodyPr/>
                    <a:lstStyle/>
                    <a:p>
                      <a:r>
                        <a:rPr lang="en-US" sz="1000"/>
                        <a:t>908</a:t>
                      </a:r>
                    </a:p>
                  </a:txBody>
                  <a:tcPr/>
                </a:tc>
                <a:tc>
                  <a:txBody>
                    <a:bodyPr/>
                    <a:lstStyle/>
                    <a:p>
                      <a:r>
                        <a:rPr lang="en-US" sz="1000"/>
                        <a:t>31</a:t>
                      </a:r>
                    </a:p>
                  </a:txBody>
                  <a:tcPr/>
                </a:tc>
                <a:tc>
                  <a:txBody>
                    <a:bodyPr/>
                    <a:lstStyle/>
                    <a:p>
                      <a:r>
                        <a:rPr lang="en-US" sz="1000"/>
                        <a:t>128</a:t>
                      </a:r>
                    </a:p>
                  </a:txBody>
                  <a:tcPr/>
                </a:tc>
                <a:tc>
                  <a:txBody>
                    <a:bodyPr/>
                    <a:lstStyle/>
                    <a:p>
                      <a:r>
                        <a:rPr lang="en-US" sz="1000"/>
                        <a:t>1067</a:t>
                      </a:r>
                    </a:p>
                  </a:txBody>
                  <a:tcPr/>
                </a:tc>
                <a:extLst>
                  <a:ext uri="{0D108BD9-81ED-4DB2-BD59-A6C34878D82A}">
                    <a16:rowId xmlns:a16="http://schemas.microsoft.com/office/drawing/2014/main" val="1243710520"/>
                  </a:ext>
                </a:extLst>
              </a:tr>
              <a:tr h="370840">
                <a:tc>
                  <a:txBody>
                    <a:bodyPr/>
                    <a:lstStyle/>
                    <a:p>
                      <a:r>
                        <a:rPr lang="en-US" sz="1000"/>
                        <a:t>#RoshHashanah</a:t>
                      </a:r>
                    </a:p>
                  </a:txBody>
                  <a:tcPr/>
                </a:tc>
                <a:tc>
                  <a:txBody>
                    <a:bodyPr/>
                    <a:lstStyle/>
                    <a:p>
                      <a:r>
                        <a:rPr lang="en-US" sz="1000"/>
                        <a:t>1</a:t>
                      </a:r>
                    </a:p>
                  </a:txBody>
                  <a:tcPr/>
                </a:tc>
                <a:tc>
                  <a:txBody>
                    <a:bodyPr/>
                    <a:lstStyle/>
                    <a:p>
                      <a:r>
                        <a:rPr lang="en-US" sz="1000"/>
                        <a:t>1201</a:t>
                      </a:r>
                    </a:p>
                  </a:txBody>
                  <a:tcPr/>
                </a:tc>
                <a:tc>
                  <a:txBody>
                    <a:bodyPr/>
                    <a:lstStyle/>
                    <a:p>
                      <a:r>
                        <a:rPr lang="en-US" sz="1000"/>
                        <a:t>111</a:t>
                      </a:r>
                    </a:p>
                  </a:txBody>
                  <a:tcPr/>
                </a:tc>
                <a:tc>
                  <a:txBody>
                    <a:bodyPr/>
                    <a:lstStyle/>
                    <a:p>
                      <a:r>
                        <a:rPr lang="en-US" sz="1000"/>
                        <a:t>249</a:t>
                      </a:r>
                    </a:p>
                  </a:txBody>
                  <a:tcPr/>
                </a:tc>
                <a:tc>
                  <a:txBody>
                    <a:bodyPr/>
                    <a:lstStyle/>
                    <a:p>
                      <a:r>
                        <a:rPr lang="en-US" sz="1000"/>
                        <a:t>1561</a:t>
                      </a:r>
                    </a:p>
                  </a:txBody>
                  <a:tcPr/>
                </a:tc>
                <a:extLst>
                  <a:ext uri="{0D108BD9-81ED-4DB2-BD59-A6C34878D82A}">
                    <a16:rowId xmlns:a16="http://schemas.microsoft.com/office/drawing/2014/main" val="4195969433"/>
                  </a:ext>
                </a:extLst>
              </a:tr>
            </a:tbl>
          </a:graphicData>
        </a:graphic>
      </p:graphicFrame>
      <p:sp>
        <p:nvSpPr>
          <p:cNvPr id="4" name="Text Placeholder 3">
            <a:extLst>
              <a:ext uri="{FF2B5EF4-FFF2-40B4-BE49-F238E27FC236}">
                <a16:creationId xmlns:a16="http://schemas.microsoft.com/office/drawing/2014/main" id="{09A9A5AE-3248-450B-A3C6-DB33F3055452}"/>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2173037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F514-4888-4616-A165-B7DC4AAF325C}"/>
              </a:ext>
            </a:extLst>
          </p:cNvPr>
          <p:cNvSpPr>
            <a:spLocks noGrp="1"/>
          </p:cNvSpPr>
          <p:nvPr>
            <p:ph type="title"/>
          </p:nvPr>
        </p:nvSpPr>
        <p:spPr/>
        <p:txBody>
          <a:bodyPr/>
          <a:lstStyle/>
          <a:p>
            <a:r>
              <a:rPr lang="en-US"/>
              <a:t>Facebook Post Table + Reactions | POSSE - 1 of 18</a:t>
            </a:r>
          </a:p>
        </p:txBody>
      </p:sp>
      <p:graphicFrame>
        <p:nvGraphicFramePr>
          <p:cNvPr id="5" name="Table Placeholder 4">
            <a:extLst>
              <a:ext uri="{FF2B5EF4-FFF2-40B4-BE49-F238E27FC236}">
                <a16:creationId xmlns:a16="http://schemas.microsoft.com/office/drawing/2014/main" id="{2055502A-8227-4005-A3ED-F35DDB752F70}"/>
              </a:ext>
            </a:extLst>
          </p:cNvPr>
          <p:cNvGraphicFramePr>
            <a:graphicFrameLocks noGrp="1"/>
          </p:cNvGraphicFramePr>
          <p:nvPr>
            <p:ph type="tbl" sz="quarter" idx="13"/>
            <p:extLst>
              <p:ext uri="{D42A27DB-BD31-4B8C-83A1-F6EECF244321}">
                <p14:modId xmlns:p14="http://schemas.microsoft.com/office/powerpoint/2010/main" val="149092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3072990"/>
                    </a:ext>
                  </a:extLst>
                </a:gridCol>
                <a:gridCol w="493776">
                  <a:extLst>
                    <a:ext uri="{9D8B030D-6E8A-4147-A177-3AD203B41FA5}">
                      <a16:colId xmlns:a16="http://schemas.microsoft.com/office/drawing/2014/main" val="643701074"/>
                    </a:ext>
                  </a:extLst>
                </a:gridCol>
                <a:gridCol w="493776">
                  <a:extLst>
                    <a:ext uri="{9D8B030D-6E8A-4147-A177-3AD203B41FA5}">
                      <a16:colId xmlns:a16="http://schemas.microsoft.com/office/drawing/2014/main" val="9642332"/>
                    </a:ext>
                  </a:extLst>
                </a:gridCol>
                <a:gridCol w="493776">
                  <a:extLst>
                    <a:ext uri="{9D8B030D-6E8A-4147-A177-3AD203B41FA5}">
                      <a16:colId xmlns:a16="http://schemas.microsoft.com/office/drawing/2014/main" val="2339035016"/>
                    </a:ext>
                  </a:extLst>
                </a:gridCol>
                <a:gridCol w="493776">
                  <a:extLst>
                    <a:ext uri="{9D8B030D-6E8A-4147-A177-3AD203B41FA5}">
                      <a16:colId xmlns:a16="http://schemas.microsoft.com/office/drawing/2014/main" val="3626850476"/>
                    </a:ext>
                  </a:extLst>
                </a:gridCol>
                <a:gridCol w="493776">
                  <a:extLst>
                    <a:ext uri="{9D8B030D-6E8A-4147-A177-3AD203B41FA5}">
                      <a16:colId xmlns:a16="http://schemas.microsoft.com/office/drawing/2014/main" val="2785148156"/>
                    </a:ext>
                  </a:extLst>
                </a:gridCol>
                <a:gridCol w="493776">
                  <a:extLst>
                    <a:ext uri="{9D8B030D-6E8A-4147-A177-3AD203B41FA5}">
                      <a16:colId xmlns:a16="http://schemas.microsoft.com/office/drawing/2014/main" val="3980404758"/>
                    </a:ext>
                  </a:extLst>
                </a:gridCol>
                <a:gridCol w="493776">
                  <a:extLst>
                    <a:ext uri="{9D8B030D-6E8A-4147-A177-3AD203B41FA5}">
                      <a16:colId xmlns:a16="http://schemas.microsoft.com/office/drawing/2014/main" val="2263541235"/>
                    </a:ext>
                  </a:extLst>
                </a:gridCol>
                <a:gridCol w="493776">
                  <a:extLst>
                    <a:ext uri="{9D8B030D-6E8A-4147-A177-3AD203B41FA5}">
                      <a16:colId xmlns:a16="http://schemas.microsoft.com/office/drawing/2014/main" val="3008209725"/>
                    </a:ext>
                  </a:extLst>
                </a:gridCol>
                <a:gridCol w="493776">
                  <a:extLst>
                    <a:ext uri="{9D8B030D-6E8A-4147-A177-3AD203B41FA5}">
                      <a16:colId xmlns:a16="http://schemas.microsoft.com/office/drawing/2014/main" val="388478008"/>
                    </a:ext>
                  </a:extLst>
                </a:gridCol>
                <a:gridCol w="493776">
                  <a:extLst>
                    <a:ext uri="{9D8B030D-6E8A-4147-A177-3AD203B41FA5}">
                      <a16:colId xmlns:a16="http://schemas.microsoft.com/office/drawing/2014/main" val="3866470025"/>
                    </a:ext>
                  </a:extLst>
                </a:gridCol>
                <a:gridCol w="493776">
                  <a:extLst>
                    <a:ext uri="{9D8B030D-6E8A-4147-A177-3AD203B41FA5}">
                      <a16:colId xmlns:a16="http://schemas.microsoft.com/office/drawing/2014/main" val="3552045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318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- 2021-09-13 00:17:15</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vecinos de Vicente López que acompañaron a este equipo. Vamos a seguir trabajando JUNTOS por un municipio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747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- 2021-09-12 23:26:34</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lanusenses, a los fiscales, a las autoridades de mesa, a nuestros abuelos que se acercaron a cada escuela. 
A los que nos votaron y a los que no lo hicieron. A todos, muchas gracias; ¡y ahora a trabajar más juntos que nunca para darle a toda la gente una mejor calidad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5593468"/>
                  </a:ext>
                </a:extLst>
              </a:tr>
            </a:tbl>
          </a:graphicData>
        </a:graphic>
      </p:graphicFrame>
      <p:sp>
        <p:nvSpPr>
          <p:cNvPr id="4" name="Text Placeholder 3">
            <a:extLst>
              <a:ext uri="{FF2B5EF4-FFF2-40B4-BE49-F238E27FC236}">
                <a16:creationId xmlns:a16="http://schemas.microsoft.com/office/drawing/2014/main" id="{BD743F0D-71FE-47E3-8921-812395A43D84}"/>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3333826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A267F-2CC1-41A3-B137-E08414F95F70}"/>
              </a:ext>
            </a:extLst>
          </p:cNvPr>
          <p:cNvSpPr>
            <a:spLocks noGrp="1"/>
          </p:cNvSpPr>
          <p:nvPr>
            <p:ph type="title"/>
          </p:nvPr>
        </p:nvSpPr>
        <p:spPr/>
        <p:txBody>
          <a:bodyPr/>
          <a:lstStyle/>
          <a:p>
            <a:r>
              <a:rPr lang="en-US"/>
              <a:t>Facebook Post Table + Reactions | POSSE - 2 of 18</a:t>
            </a:r>
          </a:p>
        </p:txBody>
      </p:sp>
      <p:graphicFrame>
        <p:nvGraphicFramePr>
          <p:cNvPr id="5" name="Table Placeholder 4">
            <a:extLst>
              <a:ext uri="{FF2B5EF4-FFF2-40B4-BE49-F238E27FC236}">
                <a16:creationId xmlns:a16="http://schemas.microsoft.com/office/drawing/2014/main" id="{35CD2C57-F91D-4BCC-B0CD-B8988B65F16C}"/>
              </a:ext>
            </a:extLst>
          </p:cNvPr>
          <p:cNvGraphicFramePr>
            <a:graphicFrameLocks noGrp="1"/>
          </p:cNvGraphicFramePr>
          <p:nvPr>
            <p:ph type="tbl" sz="quarter" idx="13"/>
            <p:extLst>
              <p:ext uri="{D42A27DB-BD31-4B8C-83A1-F6EECF244321}">
                <p14:modId xmlns:p14="http://schemas.microsoft.com/office/powerpoint/2010/main" val="359606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8392647"/>
                    </a:ext>
                  </a:extLst>
                </a:gridCol>
                <a:gridCol w="493776">
                  <a:extLst>
                    <a:ext uri="{9D8B030D-6E8A-4147-A177-3AD203B41FA5}">
                      <a16:colId xmlns:a16="http://schemas.microsoft.com/office/drawing/2014/main" val="4040001826"/>
                    </a:ext>
                  </a:extLst>
                </a:gridCol>
                <a:gridCol w="493776">
                  <a:extLst>
                    <a:ext uri="{9D8B030D-6E8A-4147-A177-3AD203B41FA5}">
                      <a16:colId xmlns:a16="http://schemas.microsoft.com/office/drawing/2014/main" val="302266782"/>
                    </a:ext>
                  </a:extLst>
                </a:gridCol>
                <a:gridCol w="493776">
                  <a:extLst>
                    <a:ext uri="{9D8B030D-6E8A-4147-A177-3AD203B41FA5}">
                      <a16:colId xmlns:a16="http://schemas.microsoft.com/office/drawing/2014/main" val="3169211052"/>
                    </a:ext>
                  </a:extLst>
                </a:gridCol>
                <a:gridCol w="493776">
                  <a:extLst>
                    <a:ext uri="{9D8B030D-6E8A-4147-A177-3AD203B41FA5}">
                      <a16:colId xmlns:a16="http://schemas.microsoft.com/office/drawing/2014/main" val="3034195936"/>
                    </a:ext>
                  </a:extLst>
                </a:gridCol>
                <a:gridCol w="493776">
                  <a:extLst>
                    <a:ext uri="{9D8B030D-6E8A-4147-A177-3AD203B41FA5}">
                      <a16:colId xmlns:a16="http://schemas.microsoft.com/office/drawing/2014/main" val="3102779122"/>
                    </a:ext>
                  </a:extLst>
                </a:gridCol>
                <a:gridCol w="493776">
                  <a:extLst>
                    <a:ext uri="{9D8B030D-6E8A-4147-A177-3AD203B41FA5}">
                      <a16:colId xmlns:a16="http://schemas.microsoft.com/office/drawing/2014/main" val="2102992770"/>
                    </a:ext>
                  </a:extLst>
                </a:gridCol>
                <a:gridCol w="493776">
                  <a:extLst>
                    <a:ext uri="{9D8B030D-6E8A-4147-A177-3AD203B41FA5}">
                      <a16:colId xmlns:a16="http://schemas.microsoft.com/office/drawing/2014/main" val="1797648149"/>
                    </a:ext>
                  </a:extLst>
                </a:gridCol>
                <a:gridCol w="493776">
                  <a:extLst>
                    <a:ext uri="{9D8B030D-6E8A-4147-A177-3AD203B41FA5}">
                      <a16:colId xmlns:a16="http://schemas.microsoft.com/office/drawing/2014/main" val="3745141963"/>
                    </a:ext>
                  </a:extLst>
                </a:gridCol>
                <a:gridCol w="493776">
                  <a:extLst>
                    <a:ext uri="{9D8B030D-6E8A-4147-A177-3AD203B41FA5}">
                      <a16:colId xmlns:a16="http://schemas.microsoft.com/office/drawing/2014/main" val="2314180692"/>
                    </a:ext>
                  </a:extLst>
                </a:gridCol>
                <a:gridCol w="493776">
                  <a:extLst>
                    <a:ext uri="{9D8B030D-6E8A-4147-A177-3AD203B41FA5}">
                      <a16:colId xmlns:a16="http://schemas.microsoft.com/office/drawing/2014/main" val="1695897267"/>
                    </a:ext>
                  </a:extLst>
                </a:gridCol>
                <a:gridCol w="493776">
                  <a:extLst>
                    <a:ext uri="{9D8B030D-6E8A-4147-A177-3AD203B41FA5}">
                      <a16:colId xmlns:a16="http://schemas.microsoft.com/office/drawing/2014/main" val="353557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30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- 2021-09-13 21:30:01</a:t>
                      </a:r>
                      <a:r>
                        <a:rPr kumimoji="0" lang="es-ES" sz="1000" b="0" i="0" u="none" strike="noStrike" kern="1200" cap="none" spc="0" normalizeH="0" baseline="0" noProof="0">
                          <a:ln>
                            <a:noFill/>
                          </a:ln>
                          <a:solidFill>
                            <a:prstClr val="black"/>
                          </a:solidFill>
                          <a:effectLst/>
                          <a:uLnTx/>
                          <a:uFillTx/>
                          <a:latin typeface="+mn-lt"/>
                          <a:ea typeface="+mn-ea"/>
                          <a:cs typeface="+mn-cs"/>
                        </a:rPr>
                        <a:t>
 Gracias a los vecinos de Vicente López que confiaron una vez más en nosotros. Haber hecho la mejor elección del conurbano con el 56,4% de los votos refuerza nuestro compromiso y responsabilidad.¡Hay esperanza y hay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75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- 2021-09-12 12:16:12</a:t>
                      </a:r>
                      <a:r>
                        <a:rPr kumimoji="0" lang="es-ES" sz="1000" b="0" i="0" u="none" strike="noStrike" kern="1200" cap="none" spc="0" normalizeH="0" baseline="0" noProof="0">
                          <a:ln>
                            <a:noFill/>
                          </a:ln>
                          <a:solidFill>
                            <a:prstClr val="black"/>
                          </a:solidFill>
                          <a:effectLst/>
                          <a:uLnTx/>
                          <a:uFillTx/>
                          <a:latin typeface="+mn-lt"/>
                          <a:ea typeface="+mn-ea"/>
                          <a:cs typeface="+mn-cs"/>
                        </a:rPr>
                        <a:t>
 Votando en familia en el Colegio San Nicolás. Es fundamental que participemos y defendamos la democracia. Muchas gracias a los fiscales y autoridades de mesa que trabajan con responsabilidad y compromiso en este día tan importante. #ArgentinaVota 🇦🇷 #Paso2021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7621723"/>
                  </a:ext>
                </a:extLst>
              </a:tr>
            </a:tbl>
          </a:graphicData>
        </a:graphic>
      </p:graphicFrame>
      <p:sp>
        <p:nvSpPr>
          <p:cNvPr id="4" name="Text Placeholder 3">
            <a:extLst>
              <a:ext uri="{FF2B5EF4-FFF2-40B4-BE49-F238E27FC236}">
                <a16:creationId xmlns:a16="http://schemas.microsoft.com/office/drawing/2014/main" id="{FCB90F91-5FEE-4CEE-95B9-6C98C00E6BB8}"/>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608661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A38B-F503-4264-8930-C53E9A069F4F}"/>
              </a:ext>
            </a:extLst>
          </p:cNvPr>
          <p:cNvSpPr>
            <a:spLocks noGrp="1"/>
          </p:cNvSpPr>
          <p:nvPr>
            <p:ph type="title"/>
          </p:nvPr>
        </p:nvSpPr>
        <p:spPr/>
        <p:txBody>
          <a:bodyPr/>
          <a:lstStyle/>
          <a:p>
            <a:r>
              <a:rPr lang="en-US"/>
              <a:t>Facebook Post Table + Reactions | POSSE - 3 of 18</a:t>
            </a:r>
          </a:p>
        </p:txBody>
      </p:sp>
      <p:graphicFrame>
        <p:nvGraphicFramePr>
          <p:cNvPr id="5" name="Table Placeholder 4">
            <a:extLst>
              <a:ext uri="{FF2B5EF4-FFF2-40B4-BE49-F238E27FC236}">
                <a16:creationId xmlns:a16="http://schemas.microsoft.com/office/drawing/2014/main" id="{D8CAED37-8899-41CD-883E-905F4E13DF81}"/>
              </a:ext>
            </a:extLst>
          </p:cNvPr>
          <p:cNvGraphicFramePr>
            <a:graphicFrameLocks noGrp="1"/>
          </p:cNvGraphicFramePr>
          <p:nvPr>
            <p:ph type="tbl" sz="quarter" idx="13"/>
            <p:extLst>
              <p:ext uri="{D42A27DB-BD31-4B8C-83A1-F6EECF244321}">
                <p14:modId xmlns:p14="http://schemas.microsoft.com/office/powerpoint/2010/main" val="2430367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8836459"/>
                    </a:ext>
                  </a:extLst>
                </a:gridCol>
                <a:gridCol w="493776">
                  <a:extLst>
                    <a:ext uri="{9D8B030D-6E8A-4147-A177-3AD203B41FA5}">
                      <a16:colId xmlns:a16="http://schemas.microsoft.com/office/drawing/2014/main" val="2594270588"/>
                    </a:ext>
                  </a:extLst>
                </a:gridCol>
                <a:gridCol w="493776">
                  <a:extLst>
                    <a:ext uri="{9D8B030D-6E8A-4147-A177-3AD203B41FA5}">
                      <a16:colId xmlns:a16="http://schemas.microsoft.com/office/drawing/2014/main" val="1957899203"/>
                    </a:ext>
                  </a:extLst>
                </a:gridCol>
                <a:gridCol w="493776">
                  <a:extLst>
                    <a:ext uri="{9D8B030D-6E8A-4147-A177-3AD203B41FA5}">
                      <a16:colId xmlns:a16="http://schemas.microsoft.com/office/drawing/2014/main" val="3350478719"/>
                    </a:ext>
                  </a:extLst>
                </a:gridCol>
                <a:gridCol w="493776">
                  <a:extLst>
                    <a:ext uri="{9D8B030D-6E8A-4147-A177-3AD203B41FA5}">
                      <a16:colId xmlns:a16="http://schemas.microsoft.com/office/drawing/2014/main" val="2333198007"/>
                    </a:ext>
                  </a:extLst>
                </a:gridCol>
                <a:gridCol w="493776">
                  <a:extLst>
                    <a:ext uri="{9D8B030D-6E8A-4147-A177-3AD203B41FA5}">
                      <a16:colId xmlns:a16="http://schemas.microsoft.com/office/drawing/2014/main" val="1335089303"/>
                    </a:ext>
                  </a:extLst>
                </a:gridCol>
                <a:gridCol w="493776">
                  <a:extLst>
                    <a:ext uri="{9D8B030D-6E8A-4147-A177-3AD203B41FA5}">
                      <a16:colId xmlns:a16="http://schemas.microsoft.com/office/drawing/2014/main" val="3972971589"/>
                    </a:ext>
                  </a:extLst>
                </a:gridCol>
                <a:gridCol w="493776">
                  <a:extLst>
                    <a:ext uri="{9D8B030D-6E8A-4147-A177-3AD203B41FA5}">
                      <a16:colId xmlns:a16="http://schemas.microsoft.com/office/drawing/2014/main" val="1929340167"/>
                    </a:ext>
                  </a:extLst>
                </a:gridCol>
                <a:gridCol w="493776">
                  <a:extLst>
                    <a:ext uri="{9D8B030D-6E8A-4147-A177-3AD203B41FA5}">
                      <a16:colId xmlns:a16="http://schemas.microsoft.com/office/drawing/2014/main" val="2363890997"/>
                    </a:ext>
                  </a:extLst>
                </a:gridCol>
                <a:gridCol w="493776">
                  <a:extLst>
                    <a:ext uri="{9D8B030D-6E8A-4147-A177-3AD203B41FA5}">
                      <a16:colId xmlns:a16="http://schemas.microsoft.com/office/drawing/2014/main" val="38133493"/>
                    </a:ext>
                  </a:extLst>
                </a:gridCol>
                <a:gridCol w="493776">
                  <a:extLst>
                    <a:ext uri="{9D8B030D-6E8A-4147-A177-3AD203B41FA5}">
                      <a16:colId xmlns:a16="http://schemas.microsoft.com/office/drawing/2014/main" val="1392924337"/>
                    </a:ext>
                  </a:extLst>
                </a:gridCol>
                <a:gridCol w="493776">
                  <a:extLst>
                    <a:ext uri="{9D8B030D-6E8A-4147-A177-3AD203B41FA5}">
                      <a16:colId xmlns:a16="http://schemas.microsoft.com/office/drawing/2014/main" val="126456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05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- 2021-09-05 18:00:06</a:t>
                      </a:r>
                      <a:r>
                        <a:rPr kumimoji="0" lang="es-ES" sz="1000" b="0" i="0" u="none" strike="noStrike" kern="1200" cap="none" spc="0" normalizeH="0" baseline="0" noProof="0">
                          <a:ln>
                            <a:noFill/>
                          </a:ln>
                          <a:solidFill>
                            <a:prstClr val="black"/>
                          </a:solidFill>
                          <a:effectLst/>
                          <a:uLnTx/>
                          <a:uFillTx/>
                          <a:latin typeface="+mn-lt"/>
                          <a:ea typeface="+mn-ea"/>
                          <a:cs typeface="+mn-cs"/>
                        </a:rPr>
                        <a:t>
 👨‍🍳¡Sábado de pastas junto a María Belén Ludueña! 👩‍🍳
En esta oportunidad, cocinamos "spaguetti al roquefort"🍝, un plato muy dominguero, que lo preparamos con los productos de emprendedores y comerciantes de la provincia de Buenos Aires. Muchas gracias a San Gotardo, donmanuelquesosyfiambres, Chocolateria La olla de Cobre en San Antonio de Areco , Lácteos Hilario, La Pataca, MILAGROS DEL CIELO Chocolates y Alfajores Artesanales, Botti Jeans, Metalúrgica Don Demetrio y Coral Camponiano. 
😀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4903041"/>
                  </a:ext>
                </a:extLst>
              </a:tr>
            </a:tbl>
          </a:graphicData>
        </a:graphic>
      </p:graphicFrame>
      <p:sp>
        <p:nvSpPr>
          <p:cNvPr id="4" name="Text Placeholder 3">
            <a:extLst>
              <a:ext uri="{FF2B5EF4-FFF2-40B4-BE49-F238E27FC236}">
                <a16:creationId xmlns:a16="http://schemas.microsoft.com/office/drawing/2014/main" id="{F6D0EFF7-EACA-4977-8F37-3CB982D03116}"/>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713127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EEE0-BB24-4775-8644-61FD8C295C9B}"/>
              </a:ext>
            </a:extLst>
          </p:cNvPr>
          <p:cNvSpPr>
            <a:spLocks noGrp="1"/>
          </p:cNvSpPr>
          <p:nvPr>
            <p:ph type="title"/>
          </p:nvPr>
        </p:nvSpPr>
        <p:spPr/>
        <p:txBody>
          <a:bodyPr/>
          <a:lstStyle/>
          <a:p>
            <a:r>
              <a:rPr lang="en-US"/>
              <a:t>Facebook Post Table + Reactions | POSSE - 4 of 18</a:t>
            </a:r>
          </a:p>
        </p:txBody>
      </p:sp>
      <p:graphicFrame>
        <p:nvGraphicFramePr>
          <p:cNvPr id="5" name="Table Placeholder 4">
            <a:extLst>
              <a:ext uri="{FF2B5EF4-FFF2-40B4-BE49-F238E27FC236}">
                <a16:creationId xmlns:a16="http://schemas.microsoft.com/office/drawing/2014/main" id="{9FE86014-A1CE-4802-871D-8353F607D8AB}"/>
              </a:ext>
            </a:extLst>
          </p:cNvPr>
          <p:cNvGraphicFramePr>
            <a:graphicFrameLocks noGrp="1"/>
          </p:cNvGraphicFramePr>
          <p:nvPr>
            <p:ph type="tbl" sz="quarter" idx="13"/>
            <p:extLst>
              <p:ext uri="{D42A27DB-BD31-4B8C-83A1-F6EECF244321}">
                <p14:modId xmlns:p14="http://schemas.microsoft.com/office/powerpoint/2010/main" val="376680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235915"/>
                    </a:ext>
                  </a:extLst>
                </a:gridCol>
                <a:gridCol w="493776">
                  <a:extLst>
                    <a:ext uri="{9D8B030D-6E8A-4147-A177-3AD203B41FA5}">
                      <a16:colId xmlns:a16="http://schemas.microsoft.com/office/drawing/2014/main" val="975858765"/>
                    </a:ext>
                  </a:extLst>
                </a:gridCol>
                <a:gridCol w="493776">
                  <a:extLst>
                    <a:ext uri="{9D8B030D-6E8A-4147-A177-3AD203B41FA5}">
                      <a16:colId xmlns:a16="http://schemas.microsoft.com/office/drawing/2014/main" val="2034854845"/>
                    </a:ext>
                  </a:extLst>
                </a:gridCol>
                <a:gridCol w="493776">
                  <a:extLst>
                    <a:ext uri="{9D8B030D-6E8A-4147-A177-3AD203B41FA5}">
                      <a16:colId xmlns:a16="http://schemas.microsoft.com/office/drawing/2014/main" val="3709043021"/>
                    </a:ext>
                  </a:extLst>
                </a:gridCol>
                <a:gridCol w="493776">
                  <a:extLst>
                    <a:ext uri="{9D8B030D-6E8A-4147-A177-3AD203B41FA5}">
                      <a16:colId xmlns:a16="http://schemas.microsoft.com/office/drawing/2014/main" val="1553663392"/>
                    </a:ext>
                  </a:extLst>
                </a:gridCol>
                <a:gridCol w="493776">
                  <a:extLst>
                    <a:ext uri="{9D8B030D-6E8A-4147-A177-3AD203B41FA5}">
                      <a16:colId xmlns:a16="http://schemas.microsoft.com/office/drawing/2014/main" val="2752415720"/>
                    </a:ext>
                  </a:extLst>
                </a:gridCol>
                <a:gridCol w="493776">
                  <a:extLst>
                    <a:ext uri="{9D8B030D-6E8A-4147-A177-3AD203B41FA5}">
                      <a16:colId xmlns:a16="http://schemas.microsoft.com/office/drawing/2014/main" val="1618345102"/>
                    </a:ext>
                  </a:extLst>
                </a:gridCol>
                <a:gridCol w="493776">
                  <a:extLst>
                    <a:ext uri="{9D8B030D-6E8A-4147-A177-3AD203B41FA5}">
                      <a16:colId xmlns:a16="http://schemas.microsoft.com/office/drawing/2014/main" val="2560876332"/>
                    </a:ext>
                  </a:extLst>
                </a:gridCol>
                <a:gridCol w="493776">
                  <a:extLst>
                    <a:ext uri="{9D8B030D-6E8A-4147-A177-3AD203B41FA5}">
                      <a16:colId xmlns:a16="http://schemas.microsoft.com/office/drawing/2014/main" val="4286182514"/>
                    </a:ext>
                  </a:extLst>
                </a:gridCol>
                <a:gridCol w="493776">
                  <a:extLst>
                    <a:ext uri="{9D8B030D-6E8A-4147-A177-3AD203B41FA5}">
                      <a16:colId xmlns:a16="http://schemas.microsoft.com/office/drawing/2014/main" val="3038167316"/>
                    </a:ext>
                  </a:extLst>
                </a:gridCol>
                <a:gridCol w="493776">
                  <a:extLst>
                    <a:ext uri="{9D8B030D-6E8A-4147-A177-3AD203B41FA5}">
                      <a16:colId xmlns:a16="http://schemas.microsoft.com/office/drawing/2014/main" val="822519517"/>
                    </a:ext>
                  </a:extLst>
                </a:gridCol>
                <a:gridCol w="493776">
                  <a:extLst>
                    <a:ext uri="{9D8B030D-6E8A-4147-A177-3AD203B41FA5}">
                      <a16:colId xmlns:a16="http://schemas.microsoft.com/office/drawing/2014/main" val="1127757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54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- 2021-09-09 18:34:50</a:t>
                      </a:r>
                      <a:r>
                        <a:rPr kumimoji="0" lang="es-ES" sz="1000" b="0" i="0" u="none" strike="noStrike" kern="1200" cap="none" spc="0" normalizeH="0" baseline="0" noProof="0">
                          <a:ln>
                            <a:noFill/>
                          </a:ln>
                          <a:solidFill>
                            <a:prstClr val="black"/>
                          </a:solidFill>
                          <a:effectLst/>
                          <a:uLnTx/>
                          <a:uFillTx/>
                          <a:latin typeface="+mn-lt"/>
                          <a:ea typeface="+mn-ea"/>
                          <a:cs typeface="+mn-cs"/>
                        </a:rPr>
                        <a:t>
 Queremos felicitar a los Bomberos Voluntarios en su 89º aniversario. Gracias por el trabajo que vienen realizando desde hace tantos años en nuestro municipio. ¡Felicidades!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578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- 2021-09-14 11:43:28</a:t>
                      </a:r>
                      <a:r>
                        <a:rPr kumimoji="0" lang="es-ES" sz="1000" b="0" i="0" u="none" strike="noStrike" kern="1200" cap="none" spc="0" normalizeH="0" baseline="0" noProof="0">
                          <a:ln>
                            <a:noFill/>
                          </a:ln>
                          <a:solidFill>
                            <a:prstClr val="black"/>
                          </a:solidFill>
                          <a:effectLst/>
                          <a:uLnTx/>
                          <a:uFillTx/>
                          <a:latin typeface="+mn-lt"/>
                          <a:ea typeface="+mn-ea"/>
                          <a:cs typeface="+mn-cs"/>
                        </a:rPr>
                        <a:t>
 🎂 ¡Muy feliz cumpleaños Sole Martinez! Mis mejores deseos para vos en tu día. Brindo por la amistad, el trabajo y el camino que hemos recorrido juntos por los vecinos de Vicente López. 
¡Que tengas un gran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9702745"/>
                  </a:ext>
                </a:extLst>
              </a:tr>
            </a:tbl>
          </a:graphicData>
        </a:graphic>
      </p:graphicFrame>
      <p:sp>
        <p:nvSpPr>
          <p:cNvPr id="4" name="Text Placeholder 3">
            <a:extLst>
              <a:ext uri="{FF2B5EF4-FFF2-40B4-BE49-F238E27FC236}">
                <a16:creationId xmlns:a16="http://schemas.microsoft.com/office/drawing/2014/main" id="{FB987EF6-6971-4392-9797-C4F14E8026C0}"/>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766082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CC0D4-DED1-40A7-B388-8AA09B560580}"/>
              </a:ext>
            </a:extLst>
          </p:cNvPr>
          <p:cNvSpPr>
            <a:spLocks noGrp="1"/>
          </p:cNvSpPr>
          <p:nvPr>
            <p:ph type="title"/>
          </p:nvPr>
        </p:nvSpPr>
        <p:spPr/>
        <p:txBody>
          <a:bodyPr/>
          <a:lstStyle/>
          <a:p>
            <a:r>
              <a:rPr lang="en-US"/>
              <a:t>Facebook Post Table + Reactions | POSSE - 5 of 18</a:t>
            </a:r>
          </a:p>
        </p:txBody>
      </p:sp>
      <p:graphicFrame>
        <p:nvGraphicFramePr>
          <p:cNvPr id="5" name="Table Placeholder 4">
            <a:extLst>
              <a:ext uri="{FF2B5EF4-FFF2-40B4-BE49-F238E27FC236}">
                <a16:creationId xmlns:a16="http://schemas.microsoft.com/office/drawing/2014/main" id="{246C0CBD-F523-459A-95CC-DA6080A78662}"/>
              </a:ext>
            </a:extLst>
          </p:cNvPr>
          <p:cNvGraphicFramePr>
            <a:graphicFrameLocks noGrp="1"/>
          </p:cNvGraphicFramePr>
          <p:nvPr>
            <p:ph type="tbl" sz="quarter" idx="13"/>
            <p:extLst>
              <p:ext uri="{D42A27DB-BD31-4B8C-83A1-F6EECF244321}">
                <p14:modId xmlns:p14="http://schemas.microsoft.com/office/powerpoint/2010/main" val="134949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9322832"/>
                    </a:ext>
                  </a:extLst>
                </a:gridCol>
                <a:gridCol w="493776">
                  <a:extLst>
                    <a:ext uri="{9D8B030D-6E8A-4147-A177-3AD203B41FA5}">
                      <a16:colId xmlns:a16="http://schemas.microsoft.com/office/drawing/2014/main" val="1198488339"/>
                    </a:ext>
                  </a:extLst>
                </a:gridCol>
                <a:gridCol w="493776">
                  <a:extLst>
                    <a:ext uri="{9D8B030D-6E8A-4147-A177-3AD203B41FA5}">
                      <a16:colId xmlns:a16="http://schemas.microsoft.com/office/drawing/2014/main" val="2479483083"/>
                    </a:ext>
                  </a:extLst>
                </a:gridCol>
                <a:gridCol w="493776">
                  <a:extLst>
                    <a:ext uri="{9D8B030D-6E8A-4147-A177-3AD203B41FA5}">
                      <a16:colId xmlns:a16="http://schemas.microsoft.com/office/drawing/2014/main" val="2445423344"/>
                    </a:ext>
                  </a:extLst>
                </a:gridCol>
                <a:gridCol w="493776">
                  <a:extLst>
                    <a:ext uri="{9D8B030D-6E8A-4147-A177-3AD203B41FA5}">
                      <a16:colId xmlns:a16="http://schemas.microsoft.com/office/drawing/2014/main" val="1458483173"/>
                    </a:ext>
                  </a:extLst>
                </a:gridCol>
                <a:gridCol w="493776">
                  <a:extLst>
                    <a:ext uri="{9D8B030D-6E8A-4147-A177-3AD203B41FA5}">
                      <a16:colId xmlns:a16="http://schemas.microsoft.com/office/drawing/2014/main" val="2069903787"/>
                    </a:ext>
                  </a:extLst>
                </a:gridCol>
                <a:gridCol w="493776">
                  <a:extLst>
                    <a:ext uri="{9D8B030D-6E8A-4147-A177-3AD203B41FA5}">
                      <a16:colId xmlns:a16="http://schemas.microsoft.com/office/drawing/2014/main" val="2806761070"/>
                    </a:ext>
                  </a:extLst>
                </a:gridCol>
                <a:gridCol w="493776">
                  <a:extLst>
                    <a:ext uri="{9D8B030D-6E8A-4147-A177-3AD203B41FA5}">
                      <a16:colId xmlns:a16="http://schemas.microsoft.com/office/drawing/2014/main" val="1180476468"/>
                    </a:ext>
                  </a:extLst>
                </a:gridCol>
                <a:gridCol w="493776">
                  <a:extLst>
                    <a:ext uri="{9D8B030D-6E8A-4147-A177-3AD203B41FA5}">
                      <a16:colId xmlns:a16="http://schemas.microsoft.com/office/drawing/2014/main" val="2814024438"/>
                    </a:ext>
                  </a:extLst>
                </a:gridCol>
                <a:gridCol w="493776">
                  <a:extLst>
                    <a:ext uri="{9D8B030D-6E8A-4147-A177-3AD203B41FA5}">
                      <a16:colId xmlns:a16="http://schemas.microsoft.com/office/drawing/2014/main" val="2110759312"/>
                    </a:ext>
                  </a:extLst>
                </a:gridCol>
                <a:gridCol w="493776">
                  <a:extLst>
                    <a:ext uri="{9D8B030D-6E8A-4147-A177-3AD203B41FA5}">
                      <a16:colId xmlns:a16="http://schemas.microsoft.com/office/drawing/2014/main" val="1807213191"/>
                    </a:ext>
                  </a:extLst>
                </a:gridCol>
                <a:gridCol w="493776">
                  <a:extLst>
                    <a:ext uri="{9D8B030D-6E8A-4147-A177-3AD203B41FA5}">
                      <a16:colId xmlns:a16="http://schemas.microsoft.com/office/drawing/2014/main" val="272239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779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- 2021-09-09 16:15:39</a:t>
                      </a:r>
                      <a:r>
                        <a:rPr kumimoji="0" lang="es-ES" sz="1000" b="0" i="0" u="none" strike="noStrike" kern="1200" cap="none" spc="0" normalizeH="0" baseline="0" noProof="0">
                          <a:ln>
                            <a:noFill/>
                          </a:ln>
                          <a:solidFill>
                            <a:prstClr val="black"/>
                          </a:solidFill>
                          <a:effectLst/>
                          <a:uLnTx/>
                          <a:uFillTx/>
                          <a:latin typeface="+mn-lt"/>
                          <a:ea typeface="+mn-ea"/>
                          <a:cs typeface="+mn-cs"/>
                        </a:rPr>
                        <a:t>
 CODO A CODO CON CADA BONAERENSE 
Este domingo le pedimos a cada uno de los bonaerenses que nos acompañe con su voto para que JUNTO a Diego Santilli y este gran equipo transformemos la PROVINCIA. 
La rebelión es democrática y es cívica, vayan a votar. No dejemos que nos roben el porvenir. 
¡Arriba la PROVINCIA! #EsJuntos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116554"/>
                  </a:ext>
                </a:extLst>
              </a:tr>
            </a:tbl>
          </a:graphicData>
        </a:graphic>
      </p:graphicFrame>
      <p:sp>
        <p:nvSpPr>
          <p:cNvPr id="4" name="Text Placeholder 3">
            <a:extLst>
              <a:ext uri="{FF2B5EF4-FFF2-40B4-BE49-F238E27FC236}">
                <a16:creationId xmlns:a16="http://schemas.microsoft.com/office/drawing/2014/main" id="{9B670473-27A8-40A5-8098-A9D26E9FC201}"/>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246356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36E18-0189-44F9-A577-C604FD68034C}"/>
              </a:ext>
            </a:extLst>
          </p:cNvPr>
          <p:cNvSpPr>
            <a:spLocks noGrp="1"/>
          </p:cNvSpPr>
          <p:nvPr>
            <p:ph type="title"/>
          </p:nvPr>
        </p:nvSpPr>
        <p:spPr/>
        <p:txBody>
          <a:bodyPr/>
          <a:lstStyle/>
          <a:p>
            <a:r>
              <a:rPr lang="en-US"/>
              <a:t>Facebook Post Table + Reactions | POSSE - 6 of 18</a:t>
            </a:r>
          </a:p>
        </p:txBody>
      </p:sp>
      <p:graphicFrame>
        <p:nvGraphicFramePr>
          <p:cNvPr id="5" name="Table Placeholder 4">
            <a:extLst>
              <a:ext uri="{FF2B5EF4-FFF2-40B4-BE49-F238E27FC236}">
                <a16:creationId xmlns:a16="http://schemas.microsoft.com/office/drawing/2014/main" id="{5CD16C13-4B15-4D96-8893-89F2FC97BD3E}"/>
              </a:ext>
            </a:extLst>
          </p:cNvPr>
          <p:cNvGraphicFramePr>
            <a:graphicFrameLocks noGrp="1"/>
          </p:cNvGraphicFramePr>
          <p:nvPr>
            <p:ph type="tbl" sz="quarter" idx="13"/>
            <p:extLst>
              <p:ext uri="{D42A27DB-BD31-4B8C-83A1-F6EECF244321}">
                <p14:modId xmlns:p14="http://schemas.microsoft.com/office/powerpoint/2010/main" val="389322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2127986"/>
                    </a:ext>
                  </a:extLst>
                </a:gridCol>
                <a:gridCol w="493776">
                  <a:extLst>
                    <a:ext uri="{9D8B030D-6E8A-4147-A177-3AD203B41FA5}">
                      <a16:colId xmlns:a16="http://schemas.microsoft.com/office/drawing/2014/main" val="288988399"/>
                    </a:ext>
                  </a:extLst>
                </a:gridCol>
                <a:gridCol w="493776">
                  <a:extLst>
                    <a:ext uri="{9D8B030D-6E8A-4147-A177-3AD203B41FA5}">
                      <a16:colId xmlns:a16="http://schemas.microsoft.com/office/drawing/2014/main" val="3533796077"/>
                    </a:ext>
                  </a:extLst>
                </a:gridCol>
                <a:gridCol w="493776">
                  <a:extLst>
                    <a:ext uri="{9D8B030D-6E8A-4147-A177-3AD203B41FA5}">
                      <a16:colId xmlns:a16="http://schemas.microsoft.com/office/drawing/2014/main" val="2080901289"/>
                    </a:ext>
                  </a:extLst>
                </a:gridCol>
                <a:gridCol w="493776">
                  <a:extLst>
                    <a:ext uri="{9D8B030D-6E8A-4147-A177-3AD203B41FA5}">
                      <a16:colId xmlns:a16="http://schemas.microsoft.com/office/drawing/2014/main" val="3429587119"/>
                    </a:ext>
                  </a:extLst>
                </a:gridCol>
                <a:gridCol w="493776">
                  <a:extLst>
                    <a:ext uri="{9D8B030D-6E8A-4147-A177-3AD203B41FA5}">
                      <a16:colId xmlns:a16="http://schemas.microsoft.com/office/drawing/2014/main" val="2392997018"/>
                    </a:ext>
                  </a:extLst>
                </a:gridCol>
                <a:gridCol w="493776">
                  <a:extLst>
                    <a:ext uri="{9D8B030D-6E8A-4147-A177-3AD203B41FA5}">
                      <a16:colId xmlns:a16="http://schemas.microsoft.com/office/drawing/2014/main" val="2766599373"/>
                    </a:ext>
                  </a:extLst>
                </a:gridCol>
                <a:gridCol w="493776">
                  <a:extLst>
                    <a:ext uri="{9D8B030D-6E8A-4147-A177-3AD203B41FA5}">
                      <a16:colId xmlns:a16="http://schemas.microsoft.com/office/drawing/2014/main" val="998358134"/>
                    </a:ext>
                  </a:extLst>
                </a:gridCol>
                <a:gridCol w="493776">
                  <a:extLst>
                    <a:ext uri="{9D8B030D-6E8A-4147-A177-3AD203B41FA5}">
                      <a16:colId xmlns:a16="http://schemas.microsoft.com/office/drawing/2014/main" val="3841181654"/>
                    </a:ext>
                  </a:extLst>
                </a:gridCol>
                <a:gridCol w="493776">
                  <a:extLst>
                    <a:ext uri="{9D8B030D-6E8A-4147-A177-3AD203B41FA5}">
                      <a16:colId xmlns:a16="http://schemas.microsoft.com/office/drawing/2014/main" val="734395141"/>
                    </a:ext>
                  </a:extLst>
                </a:gridCol>
                <a:gridCol w="493776">
                  <a:extLst>
                    <a:ext uri="{9D8B030D-6E8A-4147-A177-3AD203B41FA5}">
                      <a16:colId xmlns:a16="http://schemas.microsoft.com/office/drawing/2014/main" val="3801808204"/>
                    </a:ext>
                  </a:extLst>
                </a:gridCol>
                <a:gridCol w="493776">
                  <a:extLst>
                    <a:ext uri="{9D8B030D-6E8A-4147-A177-3AD203B41FA5}">
                      <a16:colId xmlns:a16="http://schemas.microsoft.com/office/drawing/2014/main" val="99854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38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- 2021-09-06 10:57:23</a:t>
                      </a:r>
                      <a:r>
                        <a:rPr kumimoji="0" lang="es-ES" sz="1000" b="0" i="0" u="none" strike="noStrike" kern="1200" cap="none" spc="0" normalizeH="0" baseline="0" noProof="0">
                          <a:ln>
                            <a:noFill/>
                          </a:ln>
                          <a:solidFill>
                            <a:prstClr val="black"/>
                          </a:solidFill>
                          <a:effectLst/>
                          <a:uLnTx/>
                          <a:uFillTx/>
                          <a:latin typeface="+mn-lt"/>
                          <a:ea typeface="+mn-ea"/>
                          <a:cs typeface="+mn-cs"/>
                        </a:rPr>
                        <a:t>
 Se cumple un nuevo año del natalicio de mi padre Melchor Posse, una gran persona que me enseñó de valores y lealtades. Del deber ser y el compromiso hacia el prójimo. 
Siempre lo voy a recordar con amor.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334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- 2021-09-06 17:00:37</a:t>
                      </a:r>
                      <a:r>
                        <a:rPr kumimoji="0" lang="es-ES" sz="1000" b="0" i="0" u="none" strike="noStrike" kern="1200" cap="none" spc="0" normalizeH="0" baseline="0" noProof="0">
                          <a:ln>
                            <a:noFill/>
                          </a:ln>
                          <a:solidFill>
                            <a:prstClr val="black"/>
                          </a:solidFill>
                          <a:effectLst/>
                          <a:uLnTx/>
                          <a:uFillTx/>
                          <a:latin typeface="+mn-lt"/>
                          <a:ea typeface="+mn-ea"/>
                          <a:cs typeface="+mn-cs"/>
                        </a:rPr>
                        <a:t>
 Con la aparición de la primera estrella 🌟 comienza la celebración del #RoshHashanah 5782. Les deseamos a toda la colectividad judía un año nuevo lleno de salud, paz y armonía.#ShanaTovaUmetuka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4214186"/>
                  </a:ext>
                </a:extLst>
              </a:tr>
            </a:tbl>
          </a:graphicData>
        </a:graphic>
      </p:graphicFrame>
      <p:sp>
        <p:nvSpPr>
          <p:cNvPr id="4" name="Text Placeholder 3">
            <a:extLst>
              <a:ext uri="{FF2B5EF4-FFF2-40B4-BE49-F238E27FC236}">
                <a16:creationId xmlns:a16="http://schemas.microsoft.com/office/drawing/2014/main" id="{4B978F41-D2E9-46A9-8A2D-0D0663563FCF}"/>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885353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5BA63-C2DF-4FE6-8CC4-6CCC26F96CD6}"/>
              </a:ext>
            </a:extLst>
          </p:cNvPr>
          <p:cNvSpPr>
            <a:spLocks noGrp="1"/>
          </p:cNvSpPr>
          <p:nvPr>
            <p:ph type="title"/>
          </p:nvPr>
        </p:nvSpPr>
        <p:spPr/>
        <p:txBody>
          <a:bodyPr/>
          <a:lstStyle/>
          <a:p>
            <a:r>
              <a:rPr lang="en-US"/>
              <a:t>Facebook Post Table + Reactions | POSSE - 7 of 18</a:t>
            </a:r>
          </a:p>
        </p:txBody>
      </p:sp>
      <p:graphicFrame>
        <p:nvGraphicFramePr>
          <p:cNvPr id="5" name="Table Placeholder 4">
            <a:extLst>
              <a:ext uri="{FF2B5EF4-FFF2-40B4-BE49-F238E27FC236}">
                <a16:creationId xmlns:a16="http://schemas.microsoft.com/office/drawing/2014/main" id="{A9B2AEE2-03F8-4548-B604-C3D48A405AFA}"/>
              </a:ext>
            </a:extLst>
          </p:cNvPr>
          <p:cNvGraphicFramePr>
            <a:graphicFrameLocks noGrp="1"/>
          </p:cNvGraphicFramePr>
          <p:nvPr>
            <p:ph type="tbl" sz="quarter" idx="13"/>
            <p:extLst>
              <p:ext uri="{D42A27DB-BD31-4B8C-83A1-F6EECF244321}">
                <p14:modId xmlns:p14="http://schemas.microsoft.com/office/powerpoint/2010/main" val="292665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5136957"/>
                    </a:ext>
                  </a:extLst>
                </a:gridCol>
                <a:gridCol w="493776">
                  <a:extLst>
                    <a:ext uri="{9D8B030D-6E8A-4147-A177-3AD203B41FA5}">
                      <a16:colId xmlns:a16="http://schemas.microsoft.com/office/drawing/2014/main" val="1765597861"/>
                    </a:ext>
                  </a:extLst>
                </a:gridCol>
                <a:gridCol w="493776">
                  <a:extLst>
                    <a:ext uri="{9D8B030D-6E8A-4147-A177-3AD203B41FA5}">
                      <a16:colId xmlns:a16="http://schemas.microsoft.com/office/drawing/2014/main" val="692437542"/>
                    </a:ext>
                  </a:extLst>
                </a:gridCol>
                <a:gridCol w="493776">
                  <a:extLst>
                    <a:ext uri="{9D8B030D-6E8A-4147-A177-3AD203B41FA5}">
                      <a16:colId xmlns:a16="http://schemas.microsoft.com/office/drawing/2014/main" val="3158771458"/>
                    </a:ext>
                  </a:extLst>
                </a:gridCol>
                <a:gridCol w="493776">
                  <a:extLst>
                    <a:ext uri="{9D8B030D-6E8A-4147-A177-3AD203B41FA5}">
                      <a16:colId xmlns:a16="http://schemas.microsoft.com/office/drawing/2014/main" val="3102131991"/>
                    </a:ext>
                  </a:extLst>
                </a:gridCol>
                <a:gridCol w="493776">
                  <a:extLst>
                    <a:ext uri="{9D8B030D-6E8A-4147-A177-3AD203B41FA5}">
                      <a16:colId xmlns:a16="http://schemas.microsoft.com/office/drawing/2014/main" val="2516739088"/>
                    </a:ext>
                  </a:extLst>
                </a:gridCol>
                <a:gridCol w="493776">
                  <a:extLst>
                    <a:ext uri="{9D8B030D-6E8A-4147-A177-3AD203B41FA5}">
                      <a16:colId xmlns:a16="http://schemas.microsoft.com/office/drawing/2014/main" val="1915869189"/>
                    </a:ext>
                  </a:extLst>
                </a:gridCol>
                <a:gridCol w="493776">
                  <a:extLst>
                    <a:ext uri="{9D8B030D-6E8A-4147-A177-3AD203B41FA5}">
                      <a16:colId xmlns:a16="http://schemas.microsoft.com/office/drawing/2014/main" val="2753346773"/>
                    </a:ext>
                  </a:extLst>
                </a:gridCol>
                <a:gridCol w="493776">
                  <a:extLst>
                    <a:ext uri="{9D8B030D-6E8A-4147-A177-3AD203B41FA5}">
                      <a16:colId xmlns:a16="http://schemas.microsoft.com/office/drawing/2014/main" val="1357481795"/>
                    </a:ext>
                  </a:extLst>
                </a:gridCol>
                <a:gridCol w="493776">
                  <a:extLst>
                    <a:ext uri="{9D8B030D-6E8A-4147-A177-3AD203B41FA5}">
                      <a16:colId xmlns:a16="http://schemas.microsoft.com/office/drawing/2014/main" val="2367327431"/>
                    </a:ext>
                  </a:extLst>
                </a:gridCol>
                <a:gridCol w="493776">
                  <a:extLst>
                    <a:ext uri="{9D8B030D-6E8A-4147-A177-3AD203B41FA5}">
                      <a16:colId xmlns:a16="http://schemas.microsoft.com/office/drawing/2014/main" val="2231686732"/>
                    </a:ext>
                  </a:extLst>
                </a:gridCol>
                <a:gridCol w="493776">
                  <a:extLst>
                    <a:ext uri="{9D8B030D-6E8A-4147-A177-3AD203B41FA5}">
                      <a16:colId xmlns:a16="http://schemas.microsoft.com/office/drawing/2014/main" val="70207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75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- 2021-09-12 13:19:24</a:t>
                      </a:r>
                      <a:r>
                        <a:rPr kumimoji="0" lang="es-ES" sz="1000" b="0" i="0" u="none" strike="noStrike" kern="1200" cap="none" spc="0" normalizeH="0" baseline="0" noProof="0">
                          <a:ln>
                            <a:noFill/>
                          </a:ln>
                          <a:solidFill>
                            <a:prstClr val="black"/>
                          </a:solidFill>
                          <a:effectLst/>
                          <a:uLnTx/>
                          <a:uFillTx/>
                          <a:latin typeface="+mn-lt"/>
                          <a:ea typeface="+mn-ea"/>
                          <a:cs typeface="+mn-cs"/>
                        </a:rPr>
                        <a:t>
 #YaVoté en📍EP N55 de Lanús Oeste 
Es importante que se acerquen a votar para seguir fortaleciendo la democracia. 
Estamos trabajando para garantizar el cuidado de cada votante respetando todos los protocolos establecidos.
Gracias a todos los fiscales y autoridades por el trabajo que están realizando en este día tan especial.
#PASO2021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5801102"/>
                  </a:ext>
                </a:extLst>
              </a:tr>
            </a:tbl>
          </a:graphicData>
        </a:graphic>
      </p:graphicFrame>
      <p:sp>
        <p:nvSpPr>
          <p:cNvPr id="4" name="Text Placeholder 3">
            <a:extLst>
              <a:ext uri="{FF2B5EF4-FFF2-40B4-BE49-F238E27FC236}">
                <a16:creationId xmlns:a16="http://schemas.microsoft.com/office/drawing/2014/main" id="{0D316045-CB3E-4573-9A2F-6844C1A01F71}"/>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3837039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A92D9-12E9-4EA5-B2BF-29048E4AD2D3}"/>
              </a:ext>
            </a:extLst>
          </p:cNvPr>
          <p:cNvSpPr>
            <a:spLocks noGrp="1"/>
          </p:cNvSpPr>
          <p:nvPr>
            <p:ph type="title"/>
          </p:nvPr>
        </p:nvSpPr>
        <p:spPr/>
        <p:txBody>
          <a:bodyPr/>
          <a:lstStyle/>
          <a:p>
            <a:r>
              <a:rPr lang="en-US"/>
              <a:t>Facebook Post Table + Reactions | POSSE - 8 of 18</a:t>
            </a:r>
          </a:p>
        </p:txBody>
      </p:sp>
      <p:graphicFrame>
        <p:nvGraphicFramePr>
          <p:cNvPr id="5" name="Table Placeholder 4">
            <a:extLst>
              <a:ext uri="{FF2B5EF4-FFF2-40B4-BE49-F238E27FC236}">
                <a16:creationId xmlns:a16="http://schemas.microsoft.com/office/drawing/2014/main" id="{72348FCD-C514-4082-9360-1BA70719D8CB}"/>
              </a:ext>
            </a:extLst>
          </p:cNvPr>
          <p:cNvGraphicFramePr>
            <a:graphicFrameLocks noGrp="1"/>
          </p:cNvGraphicFramePr>
          <p:nvPr>
            <p:ph type="tbl" sz="quarter" idx="13"/>
            <p:extLst>
              <p:ext uri="{D42A27DB-BD31-4B8C-83A1-F6EECF244321}">
                <p14:modId xmlns:p14="http://schemas.microsoft.com/office/powerpoint/2010/main" val="110604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3479072"/>
                    </a:ext>
                  </a:extLst>
                </a:gridCol>
                <a:gridCol w="493776">
                  <a:extLst>
                    <a:ext uri="{9D8B030D-6E8A-4147-A177-3AD203B41FA5}">
                      <a16:colId xmlns:a16="http://schemas.microsoft.com/office/drawing/2014/main" val="2008738209"/>
                    </a:ext>
                  </a:extLst>
                </a:gridCol>
                <a:gridCol w="493776">
                  <a:extLst>
                    <a:ext uri="{9D8B030D-6E8A-4147-A177-3AD203B41FA5}">
                      <a16:colId xmlns:a16="http://schemas.microsoft.com/office/drawing/2014/main" val="1968322695"/>
                    </a:ext>
                  </a:extLst>
                </a:gridCol>
                <a:gridCol w="493776">
                  <a:extLst>
                    <a:ext uri="{9D8B030D-6E8A-4147-A177-3AD203B41FA5}">
                      <a16:colId xmlns:a16="http://schemas.microsoft.com/office/drawing/2014/main" val="3123382430"/>
                    </a:ext>
                  </a:extLst>
                </a:gridCol>
                <a:gridCol w="493776">
                  <a:extLst>
                    <a:ext uri="{9D8B030D-6E8A-4147-A177-3AD203B41FA5}">
                      <a16:colId xmlns:a16="http://schemas.microsoft.com/office/drawing/2014/main" val="2794537999"/>
                    </a:ext>
                  </a:extLst>
                </a:gridCol>
                <a:gridCol w="493776">
                  <a:extLst>
                    <a:ext uri="{9D8B030D-6E8A-4147-A177-3AD203B41FA5}">
                      <a16:colId xmlns:a16="http://schemas.microsoft.com/office/drawing/2014/main" val="876633592"/>
                    </a:ext>
                  </a:extLst>
                </a:gridCol>
                <a:gridCol w="493776">
                  <a:extLst>
                    <a:ext uri="{9D8B030D-6E8A-4147-A177-3AD203B41FA5}">
                      <a16:colId xmlns:a16="http://schemas.microsoft.com/office/drawing/2014/main" val="1178198866"/>
                    </a:ext>
                  </a:extLst>
                </a:gridCol>
                <a:gridCol w="493776">
                  <a:extLst>
                    <a:ext uri="{9D8B030D-6E8A-4147-A177-3AD203B41FA5}">
                      <a16:colId xmlns:a16="http://schemas.microsoft.com/office/drawing/2014/main" val="2628817321"/>
                    </a:ext>
                  </a:extLst>
                </a:gridCol>
                <a:gridCol w="493776">
                  <a:extLst>
                    <a:ext uri="{9D8B030D-6E8A-4147-A177-3AD203B41FA5}">
                      <a16:colId xmlns:a16="http://schemas.microsoft.com/office/drawing/2014/main" val="3561022825"/>
                    </a:ext>
                  </a:extLst>
                </a:gridCol>
                <a:gridCol w="493776">
                  <a:extLst>
                    <a:ext uri="{9D8B030D-6E8A-4147-A177-3AD203B41FA5}">
                      <a16:colId xmlns:a16="http://schemas.microsoft.com/office/drawing/2014/main" val="586508755"/>
                    </a:ext>
                  </a:extLst>
                </a:gridCol>
                <a:gridCol w="493776">
                  <a:extLst>
                    <a:ext uri="{9D8B030D-6E8A-4147-A177-3AD203B41FA5}">
                      <a16:colId xmlns:a16="http://schemas.microsoft.com/office/drawing/2014/main" val="1981430603"/>
                    </a:ext>
                  </a:extLst>
                </a:gridCol>
                <a:gridCol w="493776">
                  <a:extLst>
                    <a:ext uri="{9D8B030D-6E8A-4147-A177-3AD203B41FA5}">
                      <a16:colId xmlns:a16="http://schemas.microsoft.com/office/drawing/2014/main" val="2568425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703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- 2021-09-13 14:01:09</a:t>
                      </a:r>
                      <a:r>
                        <a:rPr kumimoji="0" lang="es-ES" sz="1000" b="0" i="0" u="none" strike="noStrike" kern="1200" cap="none" spc="0" normalizeH="0" baseline="0" noProof="0">
                          <a:ln>
                            <a:noFill/>
                          </a:ln>
                          <a:solidFill>
                            <a:prstClr val="black"/>
                          </a:solidFill>
                          <a:effectLst/>
                          <a:uLnTx/>
                          <a:uFillTx/>
                          <a:latin typeface="+mn-lt"/>
                          <a:ea typeface="+mn-ea"/>
                          <a:cs typeface="+mn-cs"/>
                        </a:rPr>
                        <a:t>
 Quiero agradecerte porque, juntos, vivimos el gran compromiso de ir a votar contagiando responsabilidad.
Juntos, apoyamos la lista de Diego Santilli a nivel Nacional y de Juan Viaggio en nuestro municipio, obteniendo más del 70% de los votos en la interna de estas elecciones PASO en San Isidro y más del 50% de los votos en la elección general, resultando uno de los mayores porcentajes de la provincia de Buenos Aires.
Estoy convencido que podemos mejorar todos los días lo que logramos y así podemos soñar con transformar desde acá nuestra provincia. 
Sigamos juntos mirando hacia adelante, para seguir construyendo este San Isidro distinto.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5136670"/>
                  </a:ext>
                </a:extLst>
              </a:tr>
            </a:tbl>
          </a:graphicData>
        </a:graphic>
      </p:graphicFrame>
      <p:sp>
        <p:nvSpPr>
          <p:cNvPr id="4" name="Text Placeholder 3">
            <a:extLst>
              <a:ext uri="{FF2B5EF4-FFF2-40B4-BE49-F238E27FC236}">
                <a16:creationId xmlns:a16="http://schemas.microsoft.com/office/drawing/2014/main" id="{DDAF15B5-4077-4C0F-8950-6EDAA1F17FD8}"/>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3920138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E311-3AC5-4AD2-9624-FA72A82F5980}"/>
              </a:ext>
            </a:extLst>
          </p:cNvPr>
          <p:cNvSpPr>
            <a:spLocks noGrp="1"/>
          </p:cNvSpPr>
          <p:nvPr>
            <p:ph type="title"/>
          </p:nvPr>
        </p:nvSpPr>
        <p:spPr/>
        <p:txBody>
          <a:bodyPr/>
          <a:lstStyle/>
          <a:p>
            <a:r>
              <a:rPr lang="en-US"/>
              <a:t>Facebook Post Table + Reactions | POSSE - 9 of 18</a:t>
            </a:r>
          </a:p>
        </p:txBody>
      </p:sp>
      <p:graphicFrame>
        <p:nvGraphicFramePr>
          <p:cNvPr id="5" name="Table Placeholder 4">
            <a:extLst>
              <a:ext uri="{FF2B5EF4-FFF2-40B4-BE49-F238E27FC236}">
                <a16:creationId xmlns:a16="http://schemas.microsoft.com/office/drawing/2014/main" id="{A9C7A8A7-226E-4B1D-BC41-CE38A390ECAC}"/>
              </a:ext>
            </a:extLst>
          </p:cNvPr>
          <p:cNvGraphicFramePr>
            <a:graphicFrameLocks noGrp="1"/>
          </p:cNvGraphicFramePr>
          <p:nvPr>
            <p:ph type="tbl" sz="quarter" idx="13"/>
            <p:extLst>
              <p:ext uri="{D42A27DB-BD31-4B8C-83A1-F6EECF244321}">
                <p14:modId xmlns:p14="http://schemas.microsoft.com/office/powerpoint/2010/main" val="288558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5231363"/>
                    </a:ext>
                  </a:extLst>
                </a:gridCol>
                <a:gridCol w="493776">
                  <a:extLst>
                    <a:ext uri="{9D8B030D-6E8A-4147-A177-3AD203B41FA5}">
                      <a16:colId xmlns:a16="http://schemas.microsoft.com/office/drawing/2014/main" val="4071715849"/>
                    </a:ext>
                  </a:extLst>
                </a:gridCol>
                <a:gridCol w="493776">
                  <a:extLst>
                    <a:ext uri="{9D8B030D-6E8A-4147-A177-3AD203B41FA5}">
                      <a16:colId xmlns:a16="http://schemas.microsoft.com/office/drawing/2014/main" val="3509425787"/>
                    </a:ext>
                  </a:extLst>
                </a:gridCol>
                <a:gridCol w="493776">
                  <a:extLst>
                    <a:ext uri="{9D8B030D-6E8A-4147-A177-3AD203B41FA5}">
                      <a16:colId xmlns:a16="http://schemas.microsoft.com/office/drawing/2014/main" val="2224229474"/>
                    </a:ext>
                  </a:extLst>
                </a:gridCol>
                <a:gridCol w="493776">
                  <a:extLst>
                    <a:ext uri="{9D8B030D-6E8A-4147-A177-3AD203B41FA5}">
                      <a16:colId xmlns:a16="http://schemas.microsoft.com/office/drawing/2014/main" val="4140875863"/>
                    </a:ext>
                  </a:extLst>
                </a:gridCol>
                <a:gridCol w="493776">
                  <a:extLst>
                    <a:ext uri="{9D8B030D-6E8A-4147-A177-3AD203B41FA5}">
                      <a16:colId xmlns:a16="http://schemas.microsoft.com/office/drawing/2014/main" val="3994184573"/>
                    </a:ext>
                  </a:extLst>
                </a:gridCol>
                <a:gridCol w="493776">
                  <a:extLst>
                    <a:ext uri="{9D8B030D-6E8A-4147-A177-3AD203B41FA5}">
                      <a16:colId xmlns:a16="http://schemas.microsoft.com/office/drawing/2014/main" val="3646504185"/>
                    </a:ext>
                  </a:extLst>
                </a:gridCol>
                <a:gridCol w="493776">
                  <a:extLst>
                    <a:ext uri="{9D8B030D-6E8A-4147-A177-3AD203B41FA5}">
                      <a16:colId xmlns:a16="http://schemas.microsoft.com/office/drawing/2014/main" val="2786788390"/>
                    </a:ext>
                  </a:extLst>
                </a:gridCol>
                <a:gridCol w="493776">
                  <a:extLst>
                    <a:ext uri="{9D8B030D-6E8A-4147-A177-3AD203B41FA5}">
                      <a16:colId xmlns:a16="http://schemas.microsoft.com/office/drawing/2014/main" val="2623692596"/>
                    </a:ext>
                  </a:extLst>
                </a:gridCol>
                <a:gridCol w="493776">
                  <a:extLst>
                    <a:ext uri="{9D8B030D-6E8A-4147-A177-3AD203B41FA5}">
                      <a16:colId xmlns:a16="http://schemas.microsoft.com/office/drawing/2014/main" val="2119276001"/>
                    </a:ext>
                  </a:extLst>
                </a:gridCol>
                <a:gridCol w="493776">
                  <a:extLst>
                    <a:ext uri="{9D8B030D-6E8A-4147-A177-3AD203B41FA5}">
                      <a16:colId xmlns:a16="http://schemas.microsoft.com/office/drawing/2014/main" val="963195066"/>
                    </a:ext>
                  </a:extLst>
                </a:gridCol>
                <a:gridCol w="493776">
                  <a:extLst>
                    <a:ext uri="{9D8B030D-6E8A-4147-A177-3AD203B41FA5}">
                      <a16:colId xmlns:a16="http://schemas.microsoft.com/office/drawing/2014/main" val="11968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48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- 2021-09-13 14:29:38</a:t>
                      </a:r>
                      <a:r>
                        <a:rPr kumimoji="0" lang="es-ES" sz="1000" b="0" i="0" u="none" strike="noStrike" kern="1200" cap="none" spc="0" normalizeH="0" baseline="0" noProof="0">
                          <a:ln>
                            <a:noFill/>
                          </a:ln>
                          <a:solidFill>
                            <a:prstClr val="black"/>
                          </a:solidFill>
                          <a:effectLst/>
                          <a:uLnTx/>
                          <a:uFillTx/>
                          <a:latin typeface="+mn-lt"/>
                          <a:ea typeface="+mn-ea"/>
                          <a:cs typeface="+mn-cs"/>
                        </a:rPr>
                        <a:t>
 Reunión de trabajo con Rosendo Cedeño, encargado de la Oficina de Seguridad Regional de la Embajada de Estados Unidos en Argentina. Intercambiamos experiencias para seguir innovando en materia de seguridad para que nuestros vecinos estén cada día mas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8330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- 2021-09-14 14:59:07</a:t>
                      </a:r>
                      <a:r>
                        <a:rPr kumimoji="0" lang="es-ES" sz="1000" b="0" i="0" u="none" strike="noStrike" kern="1200" cap="none" spc="0" normalizeH="0" baseline="0" noProof="0">
                          <a:ln>
                            <a:noFill/>
                          </a:ln>
                          <a:solidFill>
                            <a:prstClr val="black"/>
                          </a:solidFill>
                          <a:effectLst/>
                          <a:uLnTx/>
                          <a:uFillTx/>
                          <a:latin typeface="+mn-lt"/>
                          <a:ea typeface="+mn-ea"/>
                          <a:cs typeface="+mn-cs"/>
                        </a:rPr>
                        <a:t>
 Con Sole Martinez tuvimos una muy buena reunión de trabajo con Juanjo Mendez y el equipo de la Secretaria de Transporte y Obras Públicas de la Ciudad. Vamos a trabajar juntos para mejorar la movilidad en el área metropolitana!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55420506"/>
                  </a:ext>
                </a:extLst>
              </a:tr>
            </a:tbl>
          </a:graphicData>
        </a:graphic>
      </p:graphicFrame>
      <p:sp>
        <p:nvSpPr>
          <p:cNvPr id="4" name="Text Placeholder 3">
            <a:extLst>
              <a:ext uri="{FF2B5EF4-FFF2-40B4-BE49-F238E27FC236}">
                <a16:creationId xmlns:a16="http://schemas.microsoft.com/office/drawing/2014/main" id="{28029F2B-ACB5-4F09-8DFC-54657D48B7D7}"/>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3196837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39E7-41FE-4869-916A-8ACC0DB6B5BB}"/>
              </a:ext>
            </a:extLst>
          </p:cNvPr>
          <p:cNvSpPr>
            <a:spLocks noGrp="1"/>
          </p:cNvSpPr>
          <p:nvPr>
            <p:ph type="title"/>
          </p:nvPr>
        </p:nvSpPr>
        <p:spPr/>
        <p:txBody>
          <a:bodyPr/>
          <a:lstStyle/>
          <a:p>
            <a:r>
              <a:rPr lang="en-US"/>
              <a:t>Facebook Post Table + Reactions | POSSE - 10 of 18</a:t>
            </a:r>
          </a:p>
        </p:txBody>
      </p:sp>
      <p:graphicFrame>
        <p:nvGraphicFramePr>
          <p:cNvPr id="5" name="Table Placeholder 4">
            <a:extLst>
              <a:ext uri="{FF2B5EF4-FFF2-40B4-BE49-F238E27FC236}">
                <a16:creationId xmlns:a16="http://schemas.microsoft.com/office/drawing/2014/main" id="{15F1875C-F8C0-4ED1-BE2E-B8EECB8BDCF7}"/>
              </a:ext>
            </a:extLst>
          </p:cNvPr>
          <p:cNvGraphicFramePr>
            <a:graphicFrameLocks noGrp="1"/>
          </p:cNvGraphicFramePr>
          <p:nvPr>
            <p:ph type="tbl" sz="quarter" idx="13"/>
            <p:extLst>
              <p:ext uri="{D42A27DB-BD31-4B8C-83A1-F6EECF244321}">
                <p14:modId xmlns:p14="http://schemas.microsoft.com/office/powerpoint/2010/main" val="316615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5549403"/>
                    </a:ext>
                  </a:extLst>
                </a:gridCol>
                <a:gridCol w="493776">
                  <a:extLst>
                    <a:ext uri="{9D8B030D-6E8A-4147-A177-3AD203B41FA5}">
                      <a16:colId xmlns:a16="http://schemas.microsoft.com/office/drawing/2014/main" val="4241339058"/>
                    </a:ext>
                  </a:extLst>
                </a:gridCol>
                <a:gridCol w="493776">
                  <a:extLst>
                    <a:ext uri="{9D8B030D-6E8A-4147-A177-3AD203B41FA5}">
                      <a16:colId xmlns:a16="http://schemas.microsoft.com/office/drawing/2014/main" val="3496706921"/>
                    </a:ext>
                  </a:extLst>
                </a:gridCol>
                <a:gridCol w="493776">
                  <a:extLst>
                    <a:ext uri="{9D8B030D-6E8A-4147-A177-3AD203B41FA5}">
                      <a16:colId xmlns:a16="http://schemas.microsoft.com/office/drawing/2014/main" val="2232349897"/>
                    </a:ext>
                  </a:extLst>
                </a:gridCol>
                <a:gridCol w="493776">
                  <a:extLst>
                    <a:ext uri="{9D8B030D-6E8A-4147-A177-3AD203B41FA5}">
                      <a16:colId xmlns:a16="http://schemas.microsoft.com/office/drawing/2014/main" val="3514520479"/>
                    </a:ext>
                  </a:extLst>
                </a:gridCol>
                <a:gridCol w="493776">
                  <a:extLst>
                    <a:ext uri="{9D8B030D-6E8A-4147-A177-3AD203B41FA5}">
                      <a16:colId xmlns:a16="http://schemas.microsoft.com/office/drawing/2014/main" val="2654383072"/>
                    </a:ext>
                  </a:extLst>
                </a:gridCol>
                <a:gridCol w="493776">
                  <a:extLst>
                    <a:ext uri="{9D8B030D-6E8A-4147-A177-3AD203B41FA5}">
                      <a16:colId xmlns:a16="http://schemas.microsoft.com/office/drawing/2014/main" val="571927531"/>
                    </a:ext>
                  </a:extLst>
                </a:gridCol>
                <a:gridCol w="493776">
                  <a:extLst>
                    <a:ext uri="{9D8B030D-6E8A-4147-A177-3AD203B41FA5}">
                      <a16:colId xmlns:a16="http://schemas.microsoft.com/office/drawing/2014/main" val="88342300"/>
                    </a:ext>
                  </a:extLst>
                </a:gridCol>
                <a:gridCol w="493776">
                  <a:extLst>
                    <a:ext uri="{9D8B030D-6E8A-4147-A177-3AD203B41FA5}">
                      <a16:colId xmlns:a16="http://schemas.microsoft.com/office/drawing/2014/main" val="1892162386"/>
                    </a:ext>
                  </a:extLst>
                </a:gridCol>
                <a:gridCol w="493776">
                  <a:extLst>
                    <a:ext uri="{9D8B030D-6E8A-4147-A177-3AD203B41FA5}">
                      <a16:colId xmlns:a16="http://schemas.microsoft.com/office/drawing/2014/main" val="1944404153"/>
                    </a:ext>
                  </a:extLst>
                </a:gridCol>
                <a:gridCol w="493776">
                  <a:extLst>
                    <a:ext uri="{9D8B030D-6E8A-4147-A177-3AD203B41FA5}">
                      <a16:colId xmlns:a16="http://schemas.microsoft.com/office/drawing/2014/main" val="1784337237"/>
                    </a:ext>
                  </a:extLst>
                </a:gridCol>
                <a:gridCol w="493776">
                  <a:extLst>
                    <a:ext uri="{9D8B030D-6E8A-4147-A177-3AD203B41FA5}">
                      <a16:colId xmlns:a16="http://schemas.microsoft.com/office/drawing/2014/main" val="217563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652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- 2021-09-08 18:27:57</a:t>
                      </a:r>
                      <a:r>
                        <a:rPr kumimoji="0" lang="es-ES" sz="1000" b="0" i="0" u="none" strike="noStrike" kern="1200" cap="none" spc="0" normalizeH="0" baseline="0" noProof="0">
                          <a:ln>
                            <a:noFill/>
                          </a:ln>
                          <a:solidFill>
                            <a:prstClr val="black"/>
                          </a:solidFill>
                          <a:effectLst/>
                          <a:uLnTx/>
                          <a:uFillTx/>
                          <a:latin typeface="+mn-lt"/>
                          <a:ea typeface="+mn-ea"/>
                          <a:cs typeface="+mn-cs"/>
                        </a:rPr>
                        <a:t>
 Este domingo elijamos que San Isidro siga siendo distinto. 
Elijamos seguir construyendo y mejorando cada día lo que logramos.
Elijamos mirar hacia adelante.
Este domingo elijamos Santilli-Viaggio-Posse.
Elijamos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3090469"/>
                  </a:ext>
                </a:extLst>
              </a:tr>
            </a:tbl>
          </a:graphicData>
        </a:graphic>
      </p:graphicFrame>
      <p:sp>
        <p:nvSpPr>
          <p:cNvPr id="4" name="Text Placeholder 3">
            <a:extLst>
              <a:ext uri="{FF2B5EF4-FFF2-40B4-BE49-F238E27FC236}">
                <a16:creationId xmlns:a16="http://schemas.microsoft.com/office/drawing/2014/main" id="{E11225D0-B80F-4815-B928-6512BFF96014}"/>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434440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3629F-E41B-41E3-8326-217B40854F92}"/>
              </a:ext>
            </a:extLst>
          </p:cNvPr>
          <p:cNvSpPr>
            <a:spLocks noGrp="1"/>
          </p:cNvSpPr>
          <p:nvPr>
            <p:ph type="title"/>
          </p:nvPr>
        </p:nvSpPr>
        <p:spPr/>
        <p:txBody>
          <a:bodyPr/>
          <a:lstStyle/>
          <a:p>
            <a:r>
              <a:rPr lang="en-US"/>
              <a:t>Facebook Post Table + Reactions | POSSE - 11 of 18</a:t>
            </a:r>
          </a:p>
        </p:txBody>
      </p:sp>
      <p:graphicFrame>
        <p:nvGraphicFramePr>
          <p:cNvPr id="5" name="Table Placeholder 4">
            <a:extLst>
              <a:ext uri="{FF2B5EF4-FFF2-40B4-BE49-F238E27FC236}">
                <a16:creationId xmlns:a16="http://schemas.microsoft.com/office/drawing/2014/main" id="{4A4B5FEB-1571-4DCB-86FE-BFBC1097D56A}"/>
              </a:ext>
            </a:extLst>
          </p:cNvPr>
          <p:cNvGraphicFramePr>
            <a:graphicFrameLocks noGrp="1"/>
          </p:cNvGraphicFramePr>
          <p:nvPr>
            <p:ph type="tbl" sz="quarter" idx="13"/>
            <p:extLst>
              <p:ext uri="{D42A27DB-BD31-4B8C-83A1-F6EECF244321}">
                <p14:modId xmlns:p14="http://schemas.microsoft.com/office/powerpoint/2010/main" val="312764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5327660"/>
                    </a:ext>
                  </a:extLst>
                </a:gridCol>
                <a:gridCol w="493776">
                  <a:extLst>
                    <a:ext uri="{9D8B030D-6E8A-4147-A177-3AD203B41FA5}">
                      <a16:colId xmlns:a16="http://schemas.microsoft.com/office/drawing/2014/main" val="54463975"/>
                    </a:ext>
                  </a:extLst>
                </a:gridCol>
                <a:gridCol w="493776">
                  <a:extLst>
                    <a:ext uri="{9D8B030D-6E8A-4147-A177-3AD203B41FA5}">
                      <a16:colId xmlns:a16="http://schemas.microsoft.com/office/drawing/2014/main" val="2416499636"/>
                    </a:ext>
                  </a:extLst>
                </a:gridCol>
                <a:gridCol w="493776">
                  <a:extLst>
                    <a:ext uri="{9D8B030D-6E8A-4147-A177-3AD203B41FA5}">
                      <a16:colId xmlns:a16="http://schemas.microsoft.com/office/drawing/2014/main" val="3926306739"/>
                    </a:ext>
                  </a:extLst>
                </a:gridCol>
                <a:gridCol w="493776">
                  <a:extLst>
                    <a:ext uri="{9D8B030D-6E8A-4147-A177-3AD203B41FA5}">
                      <a16:colId xmlns:a16="http://schemas.microsoft.com/office/drawing/2014/main" val="881990949"/>
                    </a:ext>
                  </a:extLst>
                </a:gridCol>
                <a:gridCol w="493776">
                  <a:extLst>
                    <a:ext uri="{9D8B030D-6E8A-4147-A177-3AD203B41FA5}">
                      <a16:colId xmlns:a16="http://schemas.microsoft.com/office/drawing/2014/main" val="3095882719"/>
                    </a:ext>
                  </a:extLst>
                </a:gridCol>
                <a:gridCol w="493776">
                  <a:extLst>
                    <a:ext uri="{9D8B030D-6E8A-4147-A177-3AD203B41FA5}">
                      <a16:colId xmlns:a16="http://schemas.microsoft.com/office/drawing/2014/main" val="873212190"/>
                    </a:ext>
                  </a:extLst>
                </a:gridCol>
                <a:gridCol w="493776">
                  <a:extLst>
                    <a:ext uri="{9D8B030D-6E8A-4147-A177-3AD203B41FA5}">
                      <a16:colId xmlns:a16="http://schemas.microsoft.com/office/drawing/2014/main" val="719291464"/>
                    </a:ext>
                  </a:extLst>
                </a:gridCol>
                <a:gridCol w="493776">
                  <a:extLst>
                    <a:ext uri="{9D8B030D-6E8A-4147-A177-3AD203B41FA5}">
                      <a16:colId xmlns:a16="http://schemas.microsoft.com/office/drawing/2014/main" val="992051422"/>
                    </a:ext>
                  </a:extLst>
                </a:gridCol>
                <a:gridCol w="493776">
                  <a:extLst>
                    <a:ext uri="{9D8B030D-6E8A-4147-A177-3AD203B41FA5}">
                      <a16:colId xmlns:a16="http://schemas.microsoft.com/office/drawing/2014/main" val="1086177719"/>
                    </a:ext>
                  </a:extLst>
                </a:gridCol>
                <a:gridCol w="493776">
                  <a:extLst>
                    <a:ext uri="{9D8B030D-6E8A-4147-A177-3AD203B41FA5}">
                      <a16:colId xmlns:a16="http://schemas.microsoft.com/office/drawing/2014/main" val="1931314064"/>
                    </a:ext>
                  </a:extLst>
                </a:gridCol>
                <a:gridCol w="493776">
                  <a:extLst>
                    <a:ext uri="{9D8B030D-6E8A-4147-A177-3AD203B41FA5}">
                      <a16:colId xmlns:a16="http://schemas.microsoft.com/office/drawing/2014/main" val="212071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67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- 2021-09-02 13:10:22</a:t>
                      </a:r>
                      <a:r>
                        <a:rPr kumimoji="0" lang="es-ES" sz="1000" b="0" i="0" u="none" strike="noStrike" kern="1200" cap="none" spc="0" normalizeH="0" baseline="0" noProof="0">
                          <a:ln>
                            <a:noFill/>
                          </a:ln>
                          <a:solidFill>
                            <a:prstClr val="black"/>
                          </a:solidFill>
                          <a:effectLst/>
                          <a:uLnTx/>
                          <a:uFillTx/>
                          <a:latin typeface="+mn-lt"/>
                          <a:ea typeface="+mn-ea"/>
                          <a:cs typeface="+mn-cs"/>
                        </a:rPr>
                        <a:t>
 En el #DiaDeLaIndustria saludamos los emprendedores, Pymes y empresas generadores de empleo de calidad, fundamentales para el desarrollo de nuestro país. Son ellos los que tenemos que ayudar a crecer para que abran nuevas puertas. 
Después de un año en el que sufrimos la pérdida de muchas fuentes de empleo es vital que rescatemos los valores de los que invierten y apuestan al futuro. 
Hace años que visito y escucho a emprendedores, pymes e industrias de nuestra Provincia. Ellos son los que trabajan a diario para fortalecer la economía de nuestro país, apostando recursos y generando empleo. Gracias por crear más oportunidades.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02680889"/>
                  </a:ext>
                </a:extLst>
              </a:tr>
            </a:tbl>
          </a:graphicData>
        </a:graphic>
      </p:graphicFrame>
      <p:sp>
        <p:nvSpPr>
          <p:cNvPr id="4" name="Text Placeholder 3">
            <a:extLst>
              <a:ext uri="{FF2B5EF4-FFF2-40B4-BE49-F238E27FC236}">
                <a16:creationId xmlns:a16="http://schemas.microsoft.com/office/drawing/2014/main" id="{0332649C-D035-41D6-A0B5-FFD5BD0C2395}"/>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3820200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3AF8C-2305-4625-B717-9CB5CF4A5C35}"/>
              </a:ext>
            </a:extLst>
          </p:cNvPr>
          <p:cNvSpPr>
            <a:spLocks noGrp="1"/>
          </p:cNvSpPr>
          <p:nvPr>
            <p:ph type="title"/>
          </p:nvPr>
        </p:nvSpPr>
        <p:spPr/>
        <p:txBody>
          <a:bodyPr/>
          <a:lstStyle/>
          <a:p>
            <a:r>
              <a:rPr lang="en-US"/>
              <a:t>Facebook Post Table + Reactions | POSSE - 12 of 18</a:t>
            </a:r>
          </a:p>
        </p:txBody>
      </p:sp>
      <p:graphicFrame>
        <p:nvGraphicFramePr>
          <p:cNvPr id="5" name="Table Placeholder 4">
            <a:extLst>
              <a:ext uri="{FF2B5EF4-FFF2-40B4-BE49-F238E27FC236}">
                <a16:creationId xmlns:a16="http://schemas.microsoft.com/office/drawing/2014/main" id="{D65FA804-C2FC-46CE-A4E7-C758C19951FA}"/>
              </a:ext>
            </a:extLst>
          </p:cNvPr>
          <p:cNvGraphicFramePr>
            <a:graphicFrameLocks noGrp="1"/>
          </p:cNvGraphicFramePr>
          <p:nvPr>
            <p:ph type="tbl" sz="quarter" idx="13"/>
            <p:extLst>
              <p:ext uri="{D42A27DB-BD31-4B8C-83A1-F6EECF244321}">
                <p14:modId xmlns:p14="http://schemas.microsoft.com/office/powerpoint/2010/main" val="3062865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9083802"/>
                    </a:ext>
                  </a:extLst>
                </a:gridCol>
                <a:gridCol w="493776">
                  <a:extLst>
                    <a:ext uri="{9D8B030D-6E8A-4147-A177-3AD203B41FA5}">
                      <a16:colId xmlns:a16="http://schemas.microsoft.com/office/drawing/2014/main" val="1310319731"/>
                    </a:ext>
                  </a:extLst>
                </a:gridCol>
                <a:gridCol w="493776">
                  <a:extLst>
                    <a:ext uri="{9D8B030D-6E8A-4147-A177-3AD203B41FA5}">
                      <a16:colId xmlns:a16="http://schemas.microsoft.com/office/drawing/2014/main" val="2697604558"/>
                    </a:ext>
                  </a:extLst>
                </a:gridCol>
                <a:gridCol w="493776">
                  <a:extLst>
                    <a:ext uri="{9D8B030D-6E8A-4147-A177-3AD203B41FA5}">
                      <a16:colId xmlns:a16="http://schemas.microsoft.com/office/drawing/2014/main" val="3211063703"/>
                    </a:ext>
                  </a:extLst>
                </a:gridCol>
                <a:gridCol w="493776">
                  <a:extLst>
                    <a:ext uri="{9D8B030D-6E8A-4147-A177-3AD203B41FA5}">
                      <a16:colId xmlns:a16="http://schemas.microsoft.com/office/drawing/2014/main" val="2983470113"/>
                    </a:ext>
                  </a:extLst>
                </a:gridCol>
                <a:gridCol w="493776">
                  <a:extLst>
                    <a:ext uri="{9D8B030D-6E8A-4147-A177-3AD203B41FA5}">
                      <a16:colId xmlns:a16="http://schemas.microsoft.com/office/drawing/2014/main" val="1375964066"/>
                    </a:ext>
                  </a:extLst>
                </a:gridCol>
                <a:gridCol w="493776">
                  <a:extLst>
                    <a:ext uri="{9D8B030D-6E8A-4147-A177-3AD203B41FA5}">
                      <a16:colId xmlns:a16="http://schemas.microsoft.com/office/drawing/2014/main" val="1942282969"/>
                    </a:ext>
                  </a:extLst>
                </a:gridCol>
                <a:gridCol w="493776">
                  <a:extLst>
                    <a:ext uri="{9D8B030D-6E8A-4147-A177-3AD203B41FA5}">
                      <a16:colId xmlns:a16="http://schemas.microsoft.com/office/drawing/2014/main" val="537458807"/>
                    </a:ext>
                  </a:extLst>
                </a:gridCol>
                <a:gridCol w="493776">
                  <a:extLst>
                    <a:ext uri="{9D8B030D-6E8A-4147-A177-3AD203B41FA5}">
                      <a16:colId xmlns:a16="http://schemas.microsoft.com/office/drawing/2014/main" val="3069856969"/>
                    </a:ext>
                  </a:extLst>
                </a:gridCol>
                <a:gridCol w="493776">
                  <a:extLst>
                    <a:ext uri="{9D8B030D-6E8A-4147-A177-3AD203B41FA5}">
                      <a16:colId xmlns:a16="http://schemas.microsoft.com/office/drawing/2014/main" val="3122515871"/>
                    </a:ext>
                  </a:extLst>
                </a:gridCol>
                <a:gridCol w="493776">
                  <a:extLst>
                    <a:ext uri="{9D8B030D-6E8A-4147-A177-3AD203B41FA5}">
                      <a16:colId xmlns:a16="http://schemas.microsoft.com/office/drawing/2014/main" val="987121343"/>
                    </a:ext>
                  </a:extLst>
                </a:gridCol>
                <a:gridCol w="493776">
                  <a:extLst>
                    <a:ext uri="{9D8B030D-6E8A-4147-A177-3AD203B41FA5}">
                      <a16:colId xmlns:a16="http://schemas.microsoft.com/office/drawing/2014/main" val="181098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939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- 2021-09-07 16:33:43</a:t>
                      </a:r>
                      <a:r>
                        <a:rPr kumimoji="0" lang="es-ES" sz="1000" b="0" i="0" u="none" strike="noStrike" kern="1200" cap="none" spc="0" normalizeH="0" baseline="0" noProof="0">
                          <a:ln>
                            <a:noFill/>
                          </a:ln>
                          <a:solidFill>
                            <a:prstClr val="black"/>
                          </a:solidFill>
                          <a:effectLst/>
                          <a:uLnTx/>
                          <a:uFillTx/>
                          <a:latin typeface="+mn-lt"/>
                          <a:ea typeface="+mn-ea"/>
                          <a:cs typeface="+mn-cs"/>
                        </a:rPr>
                        <a:t>
 Comenzamos la mañana en Moreno con Leo Coppola escuchando a Fabián y Esteban, comerciantes que sienten que el Estado no los ayuda, no les permite crecer y trabajar. Esa es la Argentina que queremos cambiar y es bueno poder darles ánimo y decirles que hay un cambio que comienza este domingo.  Después estuvimos charlando con precandidatos y militantes. 
Luego en Luján nos recibieron en el Club Colón Ignacio Castaños, Susana Busso y Guido Barrichi para conversar sobre la preocupación de la inseguridad en la Provincia de Buenos Aires, y el desempleo que se incrementó en el último año y medio de pandemia. Por eso, este 12 de septiembre tenemos la oportunidad de seguir transformando la Provincia. ¡Acompañanos con tu voto! #EsJuntos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31498287"/>
                  </a:ext>
                </a:extLst>
              </a:tr>
            </a:tbl>
          </a:graphicData>
        </a:graphic>
      </p:graphicFrame>
      <p:sp>
        <p:nvSpPr>
          <p:cNvPr id="4" name="Text Placeholder 3">
            <a:extLst>
              <a:ext uri="{FF2B5EF4-FFF2-40B4-BE49-F238E27FC236}">
                <a16:creationId xmlns:a16="http://schemas.microsoft.com/office/drawing/2014/main" id="{18A36AEB-EB63-4C8C-8C80-3C1A43632141}"/>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584702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E75C-EB57-44E0-933A-B74E5D602E60}"/>
              </a:ext>
            </a:extLst>
          </p:cNvPr>
          <p:cNvSpPr>
            <a:spLocks noGrp="1"/>
          </p:cNvSpPr>
          <p:nvPr>
            <p:ph type="title"/>
          </p:nvPr>
        </p:nvSpPr>
        <p:spPr/>
        <p:txBody>
          <a:bodyPr/>
          <a:lstStyle/>
          <a:p>
            <a:r>
              <a:rPr lang="en-US"/>
              <a:t>Facebook Post Table + Reactions | POSSE - 13 of 18</a:t>
            </a:r>
          </a:p>
        </p:txBody>
      </p:sp>
      <p:graphicFrame>
        <p:nvGraphicFramePr>
          <p:cNvPr id="5" name="Table Placeholder 4">
            <a:extLst>
              <a:ext uri="{FF2B5EF4-FFF2-40B4-BE49-F238E27FC236}">
                <a16:creationId xmlns:a16="http://schemas.microsoft.com/office/drawing/2014/main" id="{BFF561CF-C4AD-47D6-A12F-3853BE4111A9}"/>
              </a:ext>
            </a:extLst>
          </p:cNvPr>
          <p:cNvGraphicFramePr>
            <a:graphicFrameLocks noGrp="1"/>
          </p:cNvGraphicFramePr>
          <p:nvPr>
            <p:ph type="tbl" sz="quarter" idx="13"/>
            <p:extLst>
              <p:ext uri="{D42A27DB-BD31-4B8C-83A1-F6EECF244321}">
                <p14:modId xmlns:p14="http://schemas.microsoft.com/office/powerpoint/2010/main" val="272531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3658019"/>
                    </a:ext>
                  </a:extLst>
                </a:gridCol>
                <a:gridCol w="493776">
                  <a:extLst>
                    <a:ext uri="{9D8B030D-6E8A-4147-A177-3AD203B41FA5}">
                      <a16:colId xmlns:a16="http://schemas.microsoft.com/office/drawing/2014/main" val="1943803532"/>
                    </a:ext>
                  </a:extLst>
                </a:gridCol>
                <a:gridCol w="493776">
                  <a:extLst>
                    <a:ext uri="{9D8B030D-6E8A-4147-A177-3AD203B41FA5}">
                      <a16:colId xmlns:a16="http://schemas.microsoft.com/office/drawing/2014/main" val="2376886339"/>
                    </a:ext>
                  </a:extLst>
                </a:gridCol>
                <a:gridCol w="493776">
                  <a:extLst>
                    <a:ext uri="{9D8B030D-6E8A-4147-A177-3AD203B41FA5}">
                      <a16:colId xmlns:a16="http://schemas.microsoft.com/office/drawing/2014/main" val="649526335"/>
                    </a:ext>
                  </a:extLst>
                </a:gridCol>
                <a:gridCol w="493776">
                  <a:extLst>
                    <a:ext uri="{9D8B030D-6E8A-4147-A177-3AD203B41FA5}">
                      <a16:colId xmlns:a16="http://schemas.microsoft.com/office/drawing/2014/main" val="304939121"/>
                    </a:ext>
                  </a:extLst>
                </a:gridCol>
                <a:gridCol w="493776">
                  <a:extLst>
                    <a:ext uri="{9D8B030D-6E8A-4147-A177-3AD203B41FA5}">
                      <a16:colId xmlns:a16="http://schemas.microsoft.com/office/drawing/2014/main" val="4134330776"/>
                    </a:ext>
                  </a:extLst>
                </a:gridCol>
                <a:gridCol w="493776">
                  <a:extLst>
                    <a:ext uri="{9D8B030D-6E8A-4147-A177-3AD203B41FA5}">
                      <a16:colId xmlns:a16="http://schemas.microsoft.com/office/drawing/2014/main" val="129821978"/>
                    </a:ext>
                  </a:extLst>
                </a:gridCol>
                <a:gridCol w="493776">
                  <a:extLst>
                    <a:ext uri="{9D8B030D-6E8A-4147-A177-3AD203B41FA5}">
                      <a16:colId xmlns:a16="http://schemas.microsoft.com/office/drawing/2014/main" val="3264452435"/>
                    </a:ext>
                  </a:extLst>
                </a:gridCol>
                <a:gridCol w="493776">
                  <a:extLst>
                    <a:ext uri="{9D8B030D-6E8A-4147-A177-3AD203B41FA5}">
                      <a16:colId xmlns:a16="http://schemas.microsoft.com/office/drawing/2014/main" val="3389163476"/>
                    </a:ext>
                  </a:extLst>
                </a:gridCol>
                <a:gridCol w="493776">
                  <a:extLst>
                    <a:ext uri="{9D8B030D-6E8A-4147-A177-3AD203B41FA5}">
                      <a16:colId xmlns:a16="http://schemas.microsoft.com/office/drawing/2014/main" val="202375211"/>
                    </a:ext>
                  </a:extLst>
                </a:gridCol>
                <a:gridCol w="493776">
                  <a:extLst>
                    <a:ext uri="{9D8B030D-6E8A-4147-A177-3AD203B41FA5}">
                      <a16:colId xmlns:a16="http://schemas.microsoft.com/office/drawing/2014/main" val="2244539721"/>
                    </a:ext>
                  </a:extLst>
                </a:gridCol>
                <a:gridCol w="493776">
                  <a:extLst>
                    <a:ext uri="{9D8B030D-6E8A-4147-A177-3AD203B41FA5}">
                      <a16:colId xmlns:a16="http://schemas.microsoft.com/office/drawing/2014/main" val="3441047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24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- 2021-09-08 17:16:04</a:t>
                      </a:r>
                      <a:r>
                        <a:rPr kumimoji="0" lang="es-ES" sz="1000" b="0" i="0" u="none" strike="noStrike" kern="1200" cap="none" spc="0" normalizeH="0" baseline="0" noProof="0">
                          <a:ln>
                            <a:noFill/>
                          </a:ln>
                          <a:solidFill>
                            <a:prstClr val="black"/>
                          </a:solidFill>
                          <a:effectLst/>
                          <a:uLnTx/>
                          <a:uFillTx/>
                          <a:latin typeface="+mn-lt"/>
                          <a:ea typeface="+mn-ea"/>
                          <a:cs typeface="+mn-cs"/>
                        </a:rPr>
                        <a:t>
 En San Martín con Andrés Petrillo estuvimos con Lorena en hiltonballester un negocio de ropa masculina que lleva más de 70 años en el centro de Villa Ballester. Gente de mucho trabajo que es la que nuestra Provincia necesita para salir adelante.
Luego fuimos a la clásica San Antonio Pizzería para charlar con Alejandro sobre cómo superaron la pandemia. Además, conocimos a Maxi el maestro pizzero y conversamos con él. Este domingo 12 de septiembre acompañanos con tu voto. #Juntos podemos hacer la 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8480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Nestor Grindetti - 2021-09-12 09:32:02</a:t>
                      </a:r>
                      <a:r>
                        <a:rPr kumimoji="0" lang="en-US" sz="1000" b="0" i="0" u="none" strike="noStrike" kern="1200" cap="none" spc="0" normalizeH="0" baseline="0" noProof="0">
                          <a:ln>
                            <a:noFill/>
                          </a:ln>
                          <a:solidFill>
                            <a:prstClr val="black"/>
                          </a:solidFill>
                          <a:effectLst/>
                          <a:uLnTx/>
                          <a:uFillTx/>
                          <a:latin typeface="+mn-lt"/>
                          <a:ea typeface="+mn-ea"/>
                          <a:cs typeface="+mn-cs"/>
                        </a:rPr>
                        <a:t>
 🗳 #PASO2021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2533175"/>
                  </a:ext>
                </a:extLst>
              </a:tr>
            </a:tbl>
          </a:graphicData>
        </a:graphic>
      </p:graphicFrame>
      <p:sp>
        <p:nvSpPr>
          <p:cNvPr id="4" name="Text Placeholder 3">
            <a:extLst>
              <a:ext uri="{FF2B5EF4-FFF2-40B4-BE49-F238E27FC236}">
                <a16:creationId xmlns:a16="http://schemas.microsoft.com/office/drawing/2014/main" id="{C83BB19E-346A-4EE0-8C48-BBE8FD96C35C}"/>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2229497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F13C-0764-4645-838A-1BE653DF2E6F}"/>
              </a:ext>
            </a:extLst>
          </p:cNvPr>
          <p:cNvSpPr>
            <a:spLocks noGrp="1"/>
          </p:cNvSpPr>
          <p:nvPr>
            <p:ph type="title"/>
          </p:nvPr>
        </p:nvSpPr>
        <p:spPr/>
        <p:txBody>
          <a:bodyPr/>
          <a:lstStyle/>
          <a:p>
            <a:r>
              <a:rPr lang="en-US"/>
              <a:t>Facebook Post Table + Reactions | POSSE - 14 of 18</a:t>
            </a:r>
          </a:p>
        </p:txBody>
      </p:sp>
      <p:graphicFrame>
        <p:nvGraphicFramePr>
          <p:cNvPr id="5" name="Table Placeholder 4">
            <a:extLst>
              <a:ext uri="{FF2B5EF4-FFF2-40B4-BE49-F238E27FC236}">
                <a16:creationId xmlns:a16="http://schemas.microsoft.com/office/drawing/2014/main" id="{66E70F2B-0EC6-4BFE-8539-B5EBBD7894FD}"/>
              </a:ext>
            </a:extLst>
          </p:cNvPr>
          <p:cNvGraphicFramePr>
            <a:graphicFrameLocks noGrp="1"/>
          </p:cNvGraphicFramePr>
          <p:nvPr>
            <p:ph type="tbl" sz="quarter" idx="13"/>
            <p:extLst>
              <p:ext uri="{D42A27DB-BD31-4B8C-83A1-F6EECF244321}">
                <p14:modId xmlns:p14="http://schemas.microsoft.com/office/powerpoint/2010/main" val="9784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1381666"/>
                    </a:ext>
                  </a:extLst>
                </a:gridCol>
                <a:gridCol w="493776">
                  <a:extLst>
                    <a:ext uri="{9D8B030D-6E8A-4147-A177-3AD203B41FA5}">
                      <a16:colId xmlns:a16="http://schemas.microsoft.com/office/drawing/2014/main" val="4063488619"/>
                    </a:ext>
                  </a:extLst>
                </a:gridCol>
                <a:gridCol w="493776">
                  <a:extLst>
                    <a:ext uri="{9D8B030D-6E8A-4147-A177-3AD203B41FA5}">
                      <a16:colId xmlns:a16="http://schemas.microsoft.com/office/drawing/2014/main" val="2945024977"/>
                    </a:ext>
                  </a:extLst>
                </a:gridCol>
                <a:gridCol w="493776">
                  <a:extLst>
                    <a:ext uri="{9D8B030D-6E8A-4147-A177-3AD203B41FA5}">
                      <a16:colId xmlns:a16="http://schemas.microsoft.com/office/drawing/2014/main" val="2917477641"/>
                    </a:ext>
                  </a:extLst>
                </a:gridCol>
                <a:gridCol w="493776">
                  <a:extLst>
                    <a:ext uri="{9D8B030D-6E8A-4147-A177-3AD203B41FA5}">
                      <a16:colId xmlns:a16="http://schemas.microsoft.com/office/drawing/2014/main" val="1437398686"/>
                    </a:ext>
                  </a:extLst>
                </a:gridCol>
                <a:gridCol w="493776">
                  <a:extLst>
                    <a:ext uri="{9D8B030D-6E8A-4147-A177-3AD203B41FA5}">
                      <a16:colId xmlns:a16="http://schemas.microsoft.com/office/drawing/2014/main" val="715785619"/>
                    </a:ext>
                  </a:extLst>
                </a:gridCol>
                <a:gridCol w="493776">
                  <a:extLst>
                    <a:ext uri="{9D8B030D-6E8A-4147-A177-3AD203B41FA5}">
                      <a16:colId xmlns:a16="http://schemas.microsoft.com/office/drawing/2014/main" val="980655448"/>
                    </a:ext>
                  </a:extLst>
                </a:gridCol>
                <a:gridCol w="493776">
                  <a:extLst>
                    <a:ext uri="{9D8B030D-6E8A-4147-A177-3AD203B41FA5}">
                      <a16:colId xmlns:a16="http://schemas.microsoft.com/office/drawing/2014/main" val="3850335512"/>
                    </a:ext>
                  </a:extLst>
                </a:gridCol>
                <a:gridCol w="493776">
                  <a:extLst>
                    <a:ext uri="{9D8B030D-6E8A-4147-A177-3AD203B41FA5}">
                      <a16:colId xmlns:a16="http://schemas.microsoft.com/office/drawing/2014/main" val="3980015489"/>
                    </a:ext>
                  </a:extLst>
                </a:gridCol>
                <a:gridCol w="493776">
                  <a:extLst>
                    <a:ext uri="{9D8B030D-6E8A-4147-A177-3AD203B41FA5}">
                      <a16:colId xmlns:a16="http://schemas.microsoft.com/office/drawing/2014/main" val="1791134431"/>
                    </a:ext>
                  </a:extLst>
                </a:gridCol>
                <a:gridCol w="493776">
                  <a:extLst>
                    <a:ext uri="{9D8B030D-6E8A-4147-A177-3AD203B41FA5}">
                      <a16:colId xmlns:a16="http://schemas.microsoft.com/office/drawing/2014/main" val="1622787931"/>
                    </a:ext>
                  </a:extLst>
                </a:gridCol>
                <a:gridCol w="493776">
                  <a:extLst>
                    <a:ext uri="{9D8B030D-6E8A-4147-A177-3AD203B41FA5}">
                      <a16:colId xmlns:a16="http://schemas.microsoft.com/office/drawing/2014/main" val="52005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917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- 2021-09-06 13:50:37</a:t>
                      </a:r>
                      <a:r>
                        <a:rPr kumimoji="0" lang="es-ES" sz="1000" b="0" i="0" u="none" strike="noStrike" kern="1200" cap="none" spc="0" normalizeH="0" baseline="0" noProof="0">
                          <a:ln>
                            <a:noFill/>
                          </a:ln>
                          <a:solidFill>
                            <a:prstClr val="black"/>
                          </a:solidFill>
                          <a:effectLst/>
                          <a:uLnTx/>
                          <a:uFillTx/>
                          <a:latin typeface="+mn-lt"/>
                          <a:ea typeface="+mn-ea"/>
                          <a:cs typeface="+mn-cs"/>
                        </a:rPr>
                        <a:t>
 Después de tanto luchar logramos que los chicos vuelvan a las aulas en la modalidad completa. Aún faltan escuelas que no tienen las condiciones para hacerlo, pero el paso que estamos dando es importante. 
Ahora hay que recuperar la escolaridad de todos. Ése desafío nos queda por delante y lo podemos hacer si lo hacemos juntos. Docentes, alumnos, directivos, mamás y papás los felicito. 
Sigamos construyendo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0645166"/>
                  </a:ext>
                </a:extLst>
              </a:tr>
            </a:tbl>
          </a:graphicData>
        </a:graphic>
      </p:graphicFrame>
      <p:sp>
        <p:nvSpPr>
          <p:cNvPr id="4" name="Text Placeholder 3">
            <a:extLst>
              <a:ext uri="{FF2B5EF4-FFF2-40B4-BE49-F238E27FC236}">
                <a16:creationId xmlns:a16="http://schemas.microsoft.com/office/drawing/2014/main" id="{930163D7-7637-4115-ABF9-77F0D1B9E17E}"/>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2126742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4AC0F-C1C2-4420-9217-B4715E4E2140}"/>
              </a:ext>
            </a:extLst>
          </p:cNvPr>
          <p:cNvSpPr>
            <a:spLocks noGrp="1"/>
          </p:cNvSpPr>
          <p:nvPr>
            <p:ph type="title"/>
          </p:nvPr>
        </p:nvSpPr>
        <p:spPr/>
        <p:txBody>
          <a:bodyPr/>
          <a:lstStyle/>
          <a:p>
            <a:r>
              <a:rPr lang="en-US"/>
              <a:t>Facebook Post Table + Reactions | POSSE - 15 of 18</a:t>
            </a:r>
          </a:p>
        </p:txBody>
      </p:sp>
      <p:graphicFrame>
        <p:nvGraphicFramePr>
          <p:cNvPr id="5" name="Table Placeholder 4">
            <a:extLst>
              <a:ext uri="{FF2B5EF4-FFF2-40B4-BE49-F238E27FC236}">
                <a16:creationId xmlns:a16="http://schemas.microsoft.com/office/drawing/2014/main" id="{05E6FB19-2392-4E2F-BB2D-90E15D8D3833}"/>
              </a:ext>
            </a:extLst>
          </p:cNvPr>
          <p:cNvGraphicFramePr>
            <a:graphicFrameLocks noGrp="1"/>
          </p:cNvGraphicFramePr>
          <p:nvPr>
            <p:ph type="tbl" sz="quarter" idx="13"/>
            <p:extLst>
              <p:ext uri="{D42A27DB-BD31-4B8C-83A1-F6EECF244321}">
                <p14:modId xmlns:p14="http://schemas.microsoft.com/office/powerpoint/2010/main" val="197274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1240783"/>
                    </a:ext>
                  </a:extLst>
                </a:gridCol>
                <a:gridCol w="493776">
                  <a:extLst>
                    <a:ext uri="{9D8B030D-6E8A-4147-A177-3AD203B41FA5}">
                      <a16:colId xmlns:a16="http://schemas.microsoft.com/office/drawing/2014/main" val="2026424781"/>
                    </a:ext>
                  </a:extLst>
                </a:gridCol>
                <a:gridCol w="493776">
                  <a:extLst>
                    <a:ext uri="{9D8B030D-6E8A-4147-A177-3AD203B41FA5}">
                      <a16:colId xmlns:a16="http://schemas.microsoft.com/office/drawing/2014/main" val="2496835648"/>
                    </a:ext>
                  </a:extLst>
                </a:gridCol>
                <a:gridCol w="493776">
                  <a:extLst>
                    <a:ext uri="{9D8B030D-6E8A-4147-A177-3AD203B41FA5}">
                      <a16:colId xmlns:a16="http://schemas.microsoft.com/office/drawing/2014/main" val="3317381619"/>
                    </a:ext>
                  </a:extLst>
                </a:gridCol>
                <a:gridCol w="493776">
                  <a:extLst>
                    <a:ext uri="{9D8B030D-6E8A-4147-A177-3AD203B41FA5}">
                      <a16:colId xmlns:a16="http://schemas.microsoft.com/office/drawing/2014/main" val="3296161063"/>
                    </a:ext>
                  </a:extLst>
                </a:gridCol>
                <a:gridCol w="493776">
                  <a:extLst>
                    <a:ext uri="{9D8B030D-6E8A-4147-A177-3AD203B41FA5}">
                      <a16:colId xmlns:a16="http://schemas.microsoft.com/office/drawing/2014/main" val="3744100972"/>
                    </a:ext>
                  </a:extLst>
                </a:gridCol>
                <a:gridCol w="493776">
                  <a:extLst>
                    <a:ext uri="{9D8B030D-6E8A-4147-A177-3AD203B41FA5}">
                      <a16:colId xmlns:a16="http://schemas.microsoft.com/office/drawing/2014/main" val="834655491"/>
                    </a:ext>
                  </a:extLst>
                </a:gridCol>
                <a:gridCol w="493776">
                  <a:extLst>
                    <a:ext uri="{9D8B030D-6E8A-4147-A177-3AD203B41FA5}">
                      <a16:colId xmlns:a16="http://schemas.microsoft.com/office/drawing/2014/main" val="255785468"/>
                    </a:ext>
                  </a:extLst>
                </a:gridCol>
                <a:gridCol w="493776">
                  <a:extLst>
                    <a:ext uri="{9D8B030D-6E8A-4147-A177-3AD203B41FA5}">
                      <a16:colId xmlns:a16="http://schemas.microsoft.com/office/drawing/2014/main" val="1839300240"/>
                    </a:ext>
                  </a:extLst>
                </a:gridCol>
                <a:gridCol w="493776">
                  <a:extLst>
                    <a:ext uri="{9D8B030D-6E8A-4147-A177-3AD203B41FA5}">
                      <a16:colId xmlns:a16="http://schemas.microsoft.com/office/drawing/2014/main" val="2433997698"/>
                    </a:ext>
                  </a:extLst>
                </a:gridCol>
                <a:gridCol w="493776">
                  <a:extLst>
                    <a:ext uri="{9D8B030D-6E8A-4147-A177-3AD203B41FA5}">
                      <a16:colId xmlns:a16="http://schemas.microsoft.com/office/drawing/2014/main" val="1178820137"/>
                    </a:ext>
                  </a:extLst>
                </a:gridCol>
                <a:gridCol w="493776">
                  <a:extLst>
                    <a:ext uri="{9D8B030D-6E8A-4147-A177-3AD203B41FA5}">
                      <a16:colId xmlns:a16="http://schemas.microsoft.com/office/drawing/2014/main" val="87615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279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- 2021-09-11 11:38:19</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MAESTRO! 
Felicitaciones por haber redoblado su esfuerzo durante la pandemia para que los chicos puedan seguir aprendiendo. Muchas gracias por el gran trabajo que realizan todos los días con amor y compromiso.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4560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- 2021-09-15 15:04:26</a:t>
                      </a:r>
                      <a:r>
                        <a:rPr kumimoji="0" lang="es-ES" sz="1000" b="0" i="0" u="none" strike="noStrike" kern="1200" cap="none" spc="0" normalizeH="0" baseline="0" noProof="0">
                          <a:ln>
                            <a:noFill/>
                          </a:ln>
                          <a:solidFill>
                            <a:prstClr val="black"/>
                          </a:solidFill>
                          <a:effectLst/>
                          <a:uLnTx/>
                          <a:uFillTx/>
                          <a:latin typeface="+mn-lt"/>
                          <a:ea typeface="+mn-ea"/>
                          <a:cs typeface="+mn-cs"/>
                        </a:rPr>
                        <a:t>
 No vandalicemos más los postes. Hagamos que cada espacio público sea un lugar donde todos podamos convivir mejor.
Propongo un Lanús sin postes con afiches de cara a las próximas elecciones. 
Asumamos el compromiso #PostesLimpios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8385078"/>
                  </a:ext>
                </a:extLst>
              </a:tr>
            </a:tbl>
          </a:graphicData>
        </a:graphic>
      </p:graphicFrame>
      <p:sp>
        <p:nvSpPr>
          <p:cNvPr id="4" name="Text Placeholder 3">
            <a:extLst>
              <a:ext uri="{FF2B5EF4-FFF2-40B4-BE49-F238E27FC236}">
                <a16:creationId xmlns:a16="http://schemas.microsoft.com/office/drawing/2014/main" id="{E41A7516-745C-478E-A72B-37762B646088}"/>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724382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30ABB-C573-4F06-839E-E85E480FD85D}"/>
              </a:ext>
            </a:extLst>
          </p:cNvPr>
          <p:cNvSpPr>
            <a:spLocks noGrp="1"/>
          </p:cNvSpPr>
          <p:nvPr>
            <p:ph type="title"/>
          </p:nvPr>
        </p:nvSpPr>
        <p:spPr/>
        <p:txBody>
          <a:bodyPr/>
          <a:lstStyle/>
          <a:p>
            <a:r>
              <a:rPr lang="en-US"/>
              <a:t>Facebook Post Table + Reactions | POSSE - 16 of 18</a:t>
            </a:r>
          </a:p>
        </p:txBody>
      </p:sp>
      <p:graphicFrame>
        <p:nvGraphicFramePr>
          <p:cNvPr id="5" name="Table Placeholder 4">
            <a:extLst>
              <a:ext uri="{FF2B5EF4-FFF2-40B4-BE49-F238E27FC236}">
                <a16:creationId xmlns:a16="http://schemas.microsoft.com/office/drawing/2014/main" id="{CB570997-3C9E-4A30-B21C-38C2B8522A25}"/>
              </a:ext>
            </a:extLst>
          </p:cNvPr>
          <p:cNvGraphicFramePr>
            <a:graphicFrameLocks noGrp="1"/>
          </p:cNvGraphicFramePr>
          <p:nvPr>
            <p:ph type="tbl" sz="quarter" idx="13"/>
            <p:extLst>
              <p:ext uri="{D42A27DB-BD31-4B8C-83A1-F6EECF244321}">
                <p14:modId xmlns:p14="http://schemas.microsoft.com/office/powerpoint/2010/main" val="97180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0769835"/>
                    </a:ext>
                  </a:extLst>
                </a:gridCol>
                <a:gridCol w="493776">
                  <a:extLst>
                    <a:ext uri="{9D8B030D-6E8A-4147-A177-3AD203B41FA5}">
                      <a16:colId xmlns:a16="http://schemas.microsoft.com/office/drawing/2014/main" val="1951330004"/>
                    </a:ext>
                  </a:extLst>
                </a:gridCol>
                <a:gridCol w="493776">
                  <a:extLst>
                    <a:ext uri="{9D8B030D-6E8A-4147-A177-3AD203B41FA5}">
                      <a16:colId xmlns:a16="http://schemas.microsoft.com/office/drawing/2014/main" val="2583032278"/>
                    </a:ext>
                  </a:extLst>
                </a:gridCol>
                <a:gridCol w="493776">
                  <a:extLst>
                    <a:ext uri="{9D8B030D-6E8A-4147-A177-3AD203B41FA5}">
                      <a16:colId xmlns:a16="http://schemas.microsoft.com/office/drawing/2014/main" val="4231000576"/>
                    </a:ext>
                  </a:extLst>
                </a:gridCol>
                <a:gridCol w="493776">
                  <a:extLst>
                    <a:ext uri="{9D8B030D-6E8A-4147-A177-3AD203B41FA5}">
                      <a16:colId xmlns:a16="http://schemas.microsoft.com/office/drawing/2014/main" val="2749332256"/>
                    </a:ext>
                  </a:extLst>
                </a:gridCol>
                <a:gridCol w="493776">
                  <a:extLst>
                    <a:ext uri="{9D8B030D-6E8A-4147-A177-3AD203B41FA5}">
                      <a16:colId xmlns:a16="http://schemas.microsoft.com/office/drawing/2014/main" val="2201258304"/>
                    </a:ext>
                  </a:extLst>
                </a:gridCol>
                <a:gridCol w="493776">
                  <a:extLst>
                    <a:ext uri="{9D8B030D-6E8A-4147-A177-3AD203B41FA5}">
                      <a16:colId xmlns:a16="http://schemas.microsoft.com/office/drawing/2014/main" val="3024000361"/>
                    </a:ext>
                  </a:extLst>
                </a:gridCol>
                <a:gridCol w="493776">
                  <a:extLst>
                    <a:ext uri="{9D8B030D-6E8A-4147-A177-3AD203B41FA5}">
                      <a16:colId xmlns:a16="http://schemas.microsoft.com/office/drawing/2014/main" val="3145413591"/>
                    </a:ext>
                  </a:extLst>
                </a:gridCol>
                <a:gridCol w="493776">
                  <a:extLst>
                    <a:ext uri="{9D8B030D-6E8A-4147-A177-3AD203B41FA5}">
                      <a16:colId xmlns:a16="http://schemas.microsoft.com/office/drawing/2014/main" val="3063826515"/>
                    </a:ext>
                  </a:extLst>
                </a:gridCol>
                <a:gridCol w="493776">
                  <a:extLst>
                    <a:ext uri="{9D8B030D-6E8A-4147-A177-3AD203B41FA5}">
                      <a16:colId xmlns:a16="http://schemas.microsoft.com/office/drawing/2014/main" val="3938719899"/>
                    </a:ext>
                  </a:extLst>
                </a:gridCol>
                <a:gridCol w="493776">
                  <a:extLst>
                    <a:ext uri="{9D8B030D-6E8A-4147-A177-3AD203B41FA5}">
                      <a16:colId xmlns:a16="http://schemas.microsoft.com/office/drawing/2014/main" val="2823800770"/>
                    </a:ext>
                  </a:extLst>
                </a:gridCol>
                <a:gridCol w="493776">
                  <a:extLst>
                    <a:ext uri="{9D8B030D-6E8A-4147-A177-3AD203B41FA5}">
                      <a16:colId xmlns:a16="http://schemas.microsoft.com/office/drawing/2014/main" val="74067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997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- 2021-09-12 15:12:16</a:t>
                      </a:r>
                      <a:r>
                        <a:rPr kumimoji="0" lang="es-ES" sz="1000" b="0" i="0" u="none" strike="noStrike" kern="1200" cap="none" spc="0" normalizeH="0" baseline="0" noProof="0">
                          <a:ln>
                            <a:noFill/>
                          </a:ln>
                          <a:solidFill>
                            <a:prstClr val="black"/>
                          </a:solidFill>
                          <a:effectLst/>
                          <a:uLnTx/>
                          <a:uFillTx/>
                          <a:latin typeface="+mn-lt"/>
                          <a:ea typeface="+mn-ea"/>
                          <a:cs typeface="+mn-cs"/>
                        </a:rPr>
                        <a:t>
 Las PASO se vienen desarrollando en un clima tranquilo y fluido en San Isidro.
Ir a votar es seguro porque se están cumpliendo los protocolos de votantes y autoridades de mesa para prevenir contagios de COVID-19.
Les pido a los que aún no fueron que lo hagan, para cumplir con el deber cívico, y elegir en qué país quieren vivir en los próximos años.
#PASO #Elecciones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3275557"/>
                  </a:ext>
                </a:extLst>
              </a:tr>
            </a:tbl>
          </a:graphicData>
        </a:graphic>
      </p:graphicFrame>
      <p:sp>
        <p:nvSpPr>
          <p:cNvPr id="4" name="Text Placeholder 3">
            <a:extLst>
              <a:ext uri="{FF2B5EF4-FFF2-40B4-BE49-F238E27FC236}">
                <a16:creationId xmlns:a16="http://schemas.microsoft.com/office/drawing/2014/main" id="{D5F0B51F-B7D1-4549-AF96-5CCE26281BA5}"/>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2923777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3E68-412E-4656-B918-82965B07CD6D}"/>
              </a:ext>
            </a:extLst>
          </p:cNvPr>
          <p:cNvSpPr>
            <a:spLocks noGrp="1"/>
          </p:cNvSpPr>
          <p:nvPr>
            <p:ph type="title"/>
          </p:nvPr>
        </p:nvSpPr>
        <p:spPr/>
        <p:txBody>
          <a:bodyPr/>
          <a:lstStyle/>
          <a:p>
            <a:r>
              <a:rPr lang="en-US"/>
              <a:t>Facebook Post Table + Reactions | POSSE - 17 of 18</a:t>
            </a:r>
          </a:p>
        </p:txBody>
      </p:sp>
      <p:graphicFrame>
        <p:nvGraphicFramePr>
          <p:cNvPr id="5" name="Table Placeholder 4">
            <a:extLst>
              <a:ext uri="{FF2B5EF4-FFF2-40B4-BE49-F238E27FC236}">
                <a16:creationId xmlns:a16="http://schemas.microsoft.com/office/drawing/2014/main" id="{7E840FD7-8561-4755-854F-BA7FE5E9500D}"/>
              </a:ext>
            </a:extLst>
          </p:cNvPr>
          <p:cNvGraphicFramePr>
            <a:graphicFrameLocks noGrp="1"/>
          </p:cNvGraphicFramePr>
          <p:nvPr>
            <p:ph type="tbl" sz="quarter" idx="13"/>
            <p:extLst>
              <p:ext uri="{D42A27DB-BD31-4B8C-83A1-F6EECF244321}">
                <p14:modId xmlns:p14="http://schemas.microsoft.com/office/powerpoint/2010/main" val="356622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1865171"/>
                    </a:ext>
                  </a:extLst>
                </a:gridCol>
                <a:gridCol w="493776">
                  <a:extLst>
                    <a:ext uri="{9D8B030D-6E8A-4147-A177-3AD203B41FA5}">
                      <a16:colId xmlns:a16="http://schemas.microsoft.com/office/drawing/2014/main" val="4048697788"/>
                    </a:ext>
                  </a:extLst>
                </a:gridCol>
                <a:gridCol w="493776">
                  <a:extLst>
                    <a:ext uri="{9D8B030D-6E8A-4147-A177-3AD203B41FA5}">
                      <a16:colId xmlns:a16="http://schemas.microsoft.com/office/drawing/2014/main" val="119883660"/>
                    </a:ext>
                  </a:extLst>
                </a:gridCol>
                <a:gridCol w="493776">
                  <a:extLst>
                    <a:ext uri="{9D8B030D-6E8A-4147-A177-3AD203B41FA5}">
                      <a16:colId xmlns:a16="http://schemas.microsoft.com/office/drawing/2014/main" val="1453448708"/>
                    </a:ext>
                  </a:extLst>
                </a:gridCol>
                <a:gridCol w="493776">
                  <a:extLst>
                    <a:ext uri="{9D8B030D-6E8A-4147-A177-3AD203B41FA5}">
                      <a16:colId xmlns:a16="http://schemas.microsoft.com/office/drawing/2014/main" val="1631677044"/>
                    </a:ext>
                  </a:extLst>
                </a:gridCol>
                <a:gridCol w="493776">
                  <a:extLst>
                    <a:ext uri="{9D8B030D-6E8A-4147-A177-3AD203B41FA5}">
                      <a16:colId xmlns:a16="http://schemas.microsoft.com/office/drawing/2014/main" val="2358531610"/>
                    </a:ext>
                  </a:extLst>
                </a:gridCol>
                <a:gridCol w="493776">
                  <a:extLst>
                    <a:ext uri="{9D8B030D-6E8A-4147-A177-3AD203B41FA5}">
                      <a16:colId xmlns:a16="http://schemas.microsoft.com/office/drawing/2014/main" val="1285161054"/>
                    </a:ext>
                  </a:extLst>
                </a:gridCol>
                <a:gridCol w="493776">
                  <a:extLst>
                    <a:ext uri="{9D8B030D-6E8A-4147-A177-3AD203B41FA5}">
                      <a16:colId xmlns:a16="http://schemas.microsoft.com/office/drawing/2014/main" val="3139192865"/>
                    </a:ext>
                  </a:extLst>
                </a:gridCol>
                <a:gridCol w="493776">
                  <a:extLst>
                    <a:ext uri="{9D8B030D-6E8A-4147-A177-3AD203B41FA5}">
                      <a16:colId xmlns:a16="http://schemas.microsoft.com/office/drawing/2014/main" val="2267212323"/>
                    </a:ext>
                  </a:extLst>
                </a:gridCol>
                <a:gridCol w="493776">
                  <a:extLst>
                    <a:ext uri="{9D8B030D-6E8A-4147-A177-3AD203B41FA5}">
                      <a16:colId xmlns:a16="http://schemas.microsoft.com/office/drawing/2014/main" val="406303752"/>
                    </a:ext>
                  </a:extLst>
                </a:gridCol>
                <a:gridCol w="493776">
                  <a:extLst>
                    <a:ext uri="{9D8B030D-6E8A-4147-A177-3AD203B41FA5}">
                      <a16:colId xmlns:a16="http://schemas.microsoft.com/office/drawing/2014/main" val="1330247091"/>
                    </a:ext>
                  </a:extLst>
                </a:gridCol>
                <a:gridCol w="493776">
                  <a:extLst>
                    <a:ext uri="{9D8B030D-6E8A-4147-A177-3AD203B41FA5}">
                      <a16:colId xmlns:a16="http://schemas.microsoft.com/office/drawing/2014/main" val="437109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24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- 2021-09-07 18:29:59</a:t>
                      </a:r>
                      <a:r>
                        <a:rPr kumimoji="0" lang="es-ES" sz="1000" b="0" i="0" u="none" strike="noStrike" kern="1200" cap="none" spc="0" normalizeH="0" baseline="0" noProof="0">
                          <a:ln>
                            <a:noFill/>
                          </a:ln>
                          <a:solidFill>
                            <a:prstClr val="black"/>
                          </a:solidFill>
                          <a:effectLst/>
                          <a:uLnTx/>
                          <a:uFillTx/>
                          <a:latin typeface="+mn-lt"/>
                          <a:ea typeface="+mn-ea"/>
                          <a:cs typeface="+mn-cs"/>
                        </a:rPr>
                        <a:t>
 El Club Estrella Federal, un lugar muy querido por todos en Florida que no para de crecer, que tuvo un compromiso muy fuerte durante toda la pandemia acompañando a quienes más lo necesitaban. 
Es una alegría que ahora los socios puedan disfrutar de las nuevas instalaciones que se realizaron gracias al apoyo de los vecinos en el presupuesto participativo. Nos pone muy contentos de que en Vicente López tengamos instituciones como esta que nos permiten avanzar hacia un municipio con más y mejores oportunidades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2308446"/>
                  </a:ext>
                </a:extLst>
              </a:tr>
            </a:tbl>
          </a:graphicData>
        </a:graphic>
      </p:graphicFrame>
      <p:sp>
        <p:nvSpPr>
          <p:cNvPr id="4" name="Text Placeholder 3">
            <a:extLst>
              <a:ext uri="{FF2B5EF4-FFF2-40B4-BE49-F238E27FC236}">
                <a16:creationId xmlns:a16="http://schemas.microsoft.com/office/drawing/2014/main" id="{1642F127-798E-4149-AB0A-E4CE48044EF6}"/>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207210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13F5-46C7-447E-8F27-1D0A4FAEBB6F}"/>
              </a:ext>
            </a:extLst>
          </p:cNvPr>
          <p:cNvSpPr>
            <a:spLocks noGrp="1"/>
          </p:cNvSpPr>
          <p:nvPr>
            <p:ph type="title"/>
          </p:nvPr>
        </p:nvSpPr>
        <p:spPr/>
        <p:txBody>
          <a:bodyPr/>
          <a:lstStyle/>
          <a:p>
            <a:r>
              <a:rPr lang="en-US"/>
              <a:t>Facebook Post Table + Reactions | POSSE - 18 of 18</a:t>
            </a:r>
          </a:p>
        </p:txBody>
      </p:sp>
      <p:graphicFrame>
        <p:nvGraphicFramePr>
          <p:cNvPr id="5" name="Table Placeholder 4">
            <a:extLst>
              <a:ext uri="{FF2B5EF4-FFF2-40B4-BE49-F238E27FC236}">
                <a16:creationId xmlns:a16="http://schemas.microsoft.com/office/drawing/2014/main" id="{660BF94A-7E81-41A1-AE3D-A5B6B7554A39}"/>
              </a:ext>
            </a:extLst>
          </p:cNvPr>
          <p:cNvGraphicFramePr>
            <a:graphicFrameLocks noGrp="1"/>
          </p:cNvGraphicFramePr>
          <p:nvPr>
            <p:ph type="tbl" sz="quarter" idx="13"/>
            <p:extLst>
              <p:ext uri="{D42A27DB-BD31-4B8C-83A1-F6EECF244321}">
                <p14:modId xmlns:p14="http://schemas.microsoft.com/office/powerpoint/2010/main" val="55731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9834093"/>
                    </a:ext>
                  </a:extLst>
                </a:gridCol>
                <a:gridCol w="493776">
                  <a:extLst>
                    <a:ext uri="{9D8B030D-6E8A-4147-A177-3AD203B41FA5}">
                      <a16:colId xmlns:a16="http://schemas.microsoft.com/office/drawing/2014/main" val="779993577"/>
                    </a:ext>
                  </a:extLst>
                </a:gridCol>
                <a:gridCol w="493776">
                  <a:extLst>
                    <a:ext uri="{9D8B030D-6E8A-4147-A177-3AD203B41FA5}">
                      <a16:colId xmlns:a16="http://schemas.microsoft.com/office/drawing/2014/main" val="110658312"/>
                    </a:ext>
                  </a:extLst>
                </a:gridCol>
                <a:gridCol w="493776">
                  <a:extLst>
                    <a:ext uri="{9D8B030D-6E8A-4147-A177-3AD203B41FA5}">
                      <a16:colId xmlns:a16="http://schemas.microsoft.com/office/drawing/2014/main" val="48655903"/>
                    </a:ext>
                  </a:extLst>
                </a:gridCol>
                <a:gridCol w="493776">
                  <a:extLst>
                    <a:ext uri="{9D8B030D-6E8A-4147-A177-3AD203B41FA5}">
                      <a16:colId xmlns:a16="http://schemas.microsoft.com/office/drawing/2014/main" val="3380176537"/>
                    </a:ext>
                  </a:extLst>
                </a:gridCol>
                <a:gridCol w="493776">
                  <a:extLst>
                    <a:ext uri="{9D8B030D-6E8A-4147-A177-3AD203B41FA5}">
                      <a16:colId xmlns:a16="http://schemas.microsoft.com/office/drawing/2014/main" val="1616175411"/>
                    </a:ext>
                  </a:extLst>
                </a:gridCol>
                <a:gridCol w="493776">
                  <a:extLst>
                    <a:ext uri="{9D8B030D-6E8A-4147-A177-3AD203B41FA5}">
                      <a16:colId xmlns:a16="http://schemas.microsoft.com/office/drawing/2014/main" val="915739341"/>
                    </a:ext>
                  </a:extLst>
                </a:gridCol>
                <a:gridCol w="493776">
                  <a:extLst>
                    <a:ext uri="{9D8B030D-6E8A-4147-A177-3AD203B41FA5}">
                      <a16:colId xmlns:a16="http://schemas.microsoft.com/office/drawing/2014/main" val="625996139"/>
                    </a:ext>
                  </a:extLst>
                </a:gridCol>
                <a:gridCol w="493776">
                  <a:extLst>
                    <a:ext uri="{9D8B030D-6E8A-4147-A177-3AD203B41FA5}">
                      <a16:colId xmlns:a16="http://schemas.microsoft.com/office/drawing/2014/main" val="2930160055"/>
                    </a:ext>
                  </a:extLst>
                </a:gridCol>
                <a:gridCol w="493776">
                  <a:extLst>
                    <a:ext uri="{9D8B030D-6E8A-4147-A177-3AD203B41FA5}">
                      <a16:colId xmlns:a16="http://schemas.microsoft.com/office/drawing/2014/main" val="4039654141"/>
                    </a:ext>
                  </a:extLst>
                </a:gridCol>
                <a:gridCol w="493776">
                  <a:extLst>
                    <a:ext uri="{9D8B030D-6E8A-4147-A177-3AD203B41FA5}">
                      <a16:colId xmlns:a16="http://schemas.microsoft.com/office/drawing/2014/main" val="2726153259"/>
                    </a:ext>
                  </a:extLst>
                </a:gridCol>
                <a:gridCol w="493776">
                  <a:extLst>
                    <a:ext uri="{9D8B030D-6E8A-4147-A177-3AD203B41FA5}">
                      <a16:colId xmlns:a16="http://schemas.microsoft.com/office/drawing/2014/main" val="360610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05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- 2021-09-03 19:11:02</a:t>
                      </a:r>
                      <a:r>
                        <a:rPr kumimoji="0" lang="es-ES" sz="1000" b="0" i="0" u="none" strike="noStrike" kern="1200" cap="none" spc="0" normalizeH="0" baseline="0" noProof="0">
                          <a:ln>
                            <a:noFill/>
                          </a:ln>
                          <a:solidFill>
                            <a:prstClr val="black"/>
                          </a:solidFill>
                          <a:effectLst/>
                          <a:uLnTx/>
                          <a:uFillTx/>
                          <a:latin typeface="+mn-lt"/>
                          <a:ea typeface="+mn-ea"/>
                          <a:cs typeface="+mn-cs"/>
                        </a:rPr>
                        <a:t>
 Con los Intendentes Mariano Barroso y Pablo Petrecca seguimos recorriendo la Provincia. Ahora en Carlos Casares junto a María Lucas, Vero Amarante y Jose Luis Ledesma estuvimos con Luis de la metalúrgica Don Demetrio emprendedores que empezaron haciendo bisagras para tranqueras y después de 15 años, se diversificaron en productos para ganadería y producción orgánica y regenerativa. Es muy positivo ver gente con ganas de emprender y de crear cosas nuevas. 
Luego charlamos con militantes y candidatos en Bilbao Carlos Casares. Finalizamos la jornada en Pehuajó visitando a Gimena Alessi, Ignacio Arteche, Evangelina Ai, Juan Mayor, Miriam Calcagni, Pablo Lanik y Gervasio Arrese en el local de JUNTOS. Tenemos mucha confianza en estos equipos y todo lo que están haciendo. Por eso, este 12 de septiembre acompañémoslos en las PASO. #EsJuntos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15567186"/>
                  </a:ext>
                </a:extLst>
              </a:tr>
            </a:tbl>
          </a:graphicData>
        </a:graphic>
      </p:graphicFrame>
      <p:sp>
        <p:nvSpPr>
          <p:cNvPr id="4" name="Text Placeholder 3">
            <a:extLst>
              <a:ext uri="{FF2B5EF4-FFF2-40B4-BE49-F238E27FC236}">
                <a16:creationId xmlns:a16="http://schemas.microsoft.com/office/drawing/2014/main" id="{9B207209-F151-4375-B3EC-D50A6FA4B4D0}"/>
              </a:ext>
            </a:extLst>
          </p:cNvPr>
          <p:cNvSpPr>
            <a:spLocks noGrp="1"/>
          </p:cNvSpPr>
          <p:nvPr>
            <p:ph type="body" sz="quarter" idx="14"/>
          </p:nvPr>
        </p:nvSpPr>
        <p:spPr/>
        <p:txBody>
          <a:bodyPr/>
          <a:lstStyle/>
          <a:p>
            <a:r>
              <a:rPr lang="en-US"/>
              <a:t>09/01/2021 - 09/15/2021</a:t>
            </a:r>
          </a:p>
        </p:txBody>
      </p:sp>
    </p:spTree>
    <p:extLst>
      <p:ext uri="{BB962C8B-B14F-4D97-AF65-F5344CB8AC3E}">
        <p14:creationId xmlns:p14="http://schemas.microsoft.com/office/powerpoint/2010/main" val="1495046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ED57-8609-432A-8185-77283BB1BC8F}"/>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B495E422-47D3-4338-B349-08E4665732CF}"/>
              </a:ext>
            </a:extLst>
          </p:cNvPr>
          <p:cNvGraphicFramePr>
            <a:graphicFrameLocks noGrp="1"/>
          </p:cNvGraphicFramePr>
          <p:nvPr>
            <p:ph type="chart" sz="quarter" idx="13"/>
            <p:extLst>
              <p:ext uri="{D42A27DB-BD31-4B8C-83A1-F6EECF244321}">
                <p14:modId xmlns:p14="http://schemas.microsoft.com/office/powerpoint/2010/main" val="1687236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72D14-E0C4-458D-955D-22252045D517}"/>
              </a:ext>
            </a:extLst>
          </p:cNvPr>
          <p:cNvSpPr>
            <a:spLocks noGrp="1"/>
          </p:cNvSpPr>
          <p:nvPr>
            <p:ph type="body" sz="quarter" idx="14"/>
          </p:nvPr>
        </p:nvSpPr>
        <p:spPr/>
        <p:txBody>
          <a:bodyPr/>
          <a:lstStyle/>
          <a:p>
            <a:r>
              <a:rPr lang="en-US"/>
              <a:t>09/01/2021 - 09/15/2021</a:t>
            </a:r>
          </a:p>
        </p:txBody>
      </p:sp>
      <p:sp>
        <p:nvSpPr>
          <p:cNvPr id="5" name="Footer Placeholder 4">
            <a:extLst>
              <a:ext uri="{FF2B5EF4-FFF2-40B4-BE49-F238E27FC236}">
                <a16:creationId xmlns:a16="http://schemas.microsoft.com/office/drawing/2014/main" id="{B12CB672-026D-4F0D-A545-2B49E6B67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5103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1300</Words>
  <Application>Microsoft Office PowerPoint</Application>
  <PresentationFormat>On-screen Show (4:3)</PresentationFormat>
  <Paragraphs>717</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18</vt:lpstr>
      <vt:lpstr>Facebook Post Table + Reactions | POSSE - 2 of 18</vt:lpstr>
      <vt:lpstr>Facebook Post Table + Reactions | POSSE - 3 of 18</vt:lpstr>
      <vt:lpstr>Facebook Post Table + Reactions | POSSE - 4 of 18</vt:lpstr>
      <vt:lpstr>Facebook Post Table + Reactions | POSSE - 5 of 18</vt:lpstr>
      <vt:lpstr>Facebook Post Table + Reactions | POSSE - 6 of 18</vt:lpstr>
      <vt:lpstr>Facebook Post Table + Reactions | POSSE - 7 of 18</vt:lpstr>
      <vt:lpstr>Facebook Post Table + Reactions | POSSE - 8 of 18</vt:lpstr>
      <vt:lpstr>Facebook Post Table + Reactions | POSSE - 9 of 18</vt:lpstr>
      <vt:lpstr>Facebook Post Table + Reactions | POSSE - 10 of 18</vt:lpstr>
      <vt:lpstr>Facebook Post Table + Reactions | POSSE - 11 of 18</vt:lpstr>
      <vt:lpstr>Facebook Post Table + Reactions | POSSE - 12 of 18</vt:lpstr>
      <vt:lpstr>Facebook Post Table + Reactions | POSSE - 13 of 18</vt:lpstr>
      <vt:lpstr>Facebook Post Table + Reactions | POSSE - 14 of 18</vt:lpstr>
      <vt:lpstr>Facebook Post Table + Reactions | POSSE - 15 of 18</vt:lpstr>
      <vt:lpstr>Facebook Post Table + Reactions | POSSE - 16 of 18</vt:lpstr>
      <vt:lpstr>Facebook Post Table + Reactions | POSSE - 17 of 18</vt:lpstr>
      <vt:lpstr>Facebook Post Table + Reactions | POSSE - 18 of 18</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2021-09-16T07:37:39Z</dcterms:created>
  <dcterms:modified xsi:type="dcterms:W3CDTF">2021-09-16T07:38:46Z</dcterms:modified>
</cp:coreProperties>
</file>