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294331</c:v>
                </c:pt>
                <c:pt idx="1">
                  <c:v>161148</c:v>
                </c:pt>
                <c:pt idx="2">
                  <c:v>75030</c:v>
                </c:pt>
              </c:numCache>
            </c:numRef>
          </c:val>
          <c:extLst>
            <c:ext xmlns:c16="http://schemas.microsoft.com/office/drawing/2014/chart" uri="{C3380CC4-5D6E-409C-BE32-E72D297353CC}">
              <c16:uniqueId val="{00000000-6891-43ED-A8DA-9316AA26590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-6</c:v>
                </c:pt>
                <c:pt idx="1">
                  <c:v>-50</c:v>
                </c:pt>
                <c:pt idx="2">
                  <c:v>12</c:v>
                </c:pt>
              </c:numCache>
            </c:numRef>
          </c:val>
          <c:extLst>
            <c:ext xmlns:c16="http://schemas.microsoft.com/office/drawing/2014/chart" uri="{C3380CC4-5D6E-409C-BE32-E72D297353CC}">
              <c16:uniqueId val="{00000000-B186-4347-8C22-797DDB2B1C4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54.750599999999999</c:v>
                </c:pt>
                <c:pt idx="1">
                  <c:v>66.666700000000006</c:v>
                </c:pt>
                <c:pt idx="2">
                  <c:v>20.537500000000001</c:v>
                </c:pt>
                <c:pt idx="3">
                  <c:v>0</c:v>
                </c:pt>
                <c:pt idx="4">
                  <c:v>45.313499999999998</c:v>
                </c:pt>
                <c:pt idx="5">
                  <c:v>-193.9075</c:v>
                </c:pt>
              </c:numCache>
            </c:numRef>
          </c:val>
          <c:extLst>
            <c:ext xmlns:c16="http://schemas.microsoft.com/office/drawing/2014/chart" uri="{C3380CC4-5D6E-409C-BE32-E72D297353CC}">
              <c16:uniqueId val="{00000000-FBEB-4F6F-A953-7C921732C47C}"/>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25.491700000000002</c:v>
                </c:pt>
                <c:pt idx="1">
                  <c:v>96.666700000000006</c:v>
                </c:pt>
                <c:pt idx="2">
                  <c:v>30.591100000000001</c:v>
                </c:pt>
                <c:pt idx="3">
                  <c:v>0</c:v>
                </c:pt>
                <c:pt idx="4">
                  <c:v>100</c:v>
                </c:pt>
                <c:pt idx="5">
                  <c:v>100</c:v>
                </c:pt>
              </c:numCache>
            </c:numRef>
          </c:val>
          <c:extLst>
            <c:ext xmlns:c16="http://schemas.microsoft.com/office/drawing/2014/chart" uri="{C3380CC4-5D6E-409C-BE32-E72D297353CC}">
              <c16:uniqueId val="{00000001-FBEB-4F6F-A953-7C921732C47C}"/>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80.545599999999993</c:v>
                </c:pt>
                <c:pt idx="5">
                  <c:v>-12.743600000000001</c:v>
                </c:pt>
              </c:numCache>
            </c:numRef>
          </c:val>
          <c:extLst>
            <c:ext xmlns:c16="http://schemas.microsoft.com/office/drawing/2014/chart" uri="{C3380CC4-5D6E-409C-BE32-E72D297353CC}">
              <c16:uniqueId val="{00000002-FBEB-4F6F-A953-7C921732C47C}"/>
            </c:ext>
          </c:extLst>
        </c:ser>
        <c:dLbls>
          <c:showLegendKey val="0"/>
          <c:showVal val="0"/>
          <c:showCatName val="0"/>
          <c:showSerName val="0"/>
          <c:showPercent val="0"/>
          <c:showBubbleSize val="0"/>
        </c:dLbls>
        <c:axId val="378212176"/>
        <c:axId val="378209880"/>
      </c:radarChart>
      <c:catAx>
        <c:axId val="37821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09880"/>
        <c:crosses val="autoZero"/>
        <c:auto val="1"/>
        <c:lblAlgn val="ctr"/>
        <c:lblOffset val="100"/>
        <c:noMultiLvlLbl val="0"/>
      </c:catAx>
      <c:valAx>
        <c:axId val="37820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1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161200</c:v>
                </c:pt>
                <c:pt idx="1">
                  <c:v>161200</c:v>
                </c:pt>
                <c:pt idx="2">
                  <c:v>161192</c:v>
                </c:pt>
                <c:pt idx="3">
                  <c:v>161183</c:v>
                </c:pt>
                <c:pt idx="4">
                  <c:v>161177</c:v>
                </c:pt>
                <c:pt idx="5">
                  <c:v>161174</c:v>
                </c:pt>
                <c:pt idx="6">
                  <c:v>161167</c:v>
                </c:pt>
                <c:pt idx="7">
                  <c:v>161168</c:v>
                </c:pt>
                <c:pt idx="8">
                  <c:v>161171</c:v>
                </c:pt>
                <c:pt idx="9">
                  <c:v>161169</c:v>
                </c:pt>
                <c:pt idx="10">
                  <c:v>161166</c:v>
                </c:pt>
                <c:pt idx="11">
                  <c:v>161165</c:v>
                </c:pt>
                <c:pt idx="12">
                  <c:v>161158</c:v>
                </c:pt>
                <c:pt idx="13">
                  <c:v>161153</c:v>
                </c:pt>
                <c:pt idx="14">
                  <c:v>161148</c:v>
                </c:pt>
                <c:pt idx="15">
                  <c:v>161148</c:v>
                </c:pt>
              </c:numCache>
            </c:numRef>
          </c:val>
          <c:smooth val="0"/>
          <c:extLst>
            <c:ext xmlns:c16="http://schemas.microsoft.com/office/drawing/2014/chart" uri="{C3380CC4-5D6E-409C-BE32-E72D297353CC}">
              <c16:uniqueId val="{00000000-0D9D-4ECE-A24D-E103FD2F5E32}"/>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75013</c:v>
                </c:pt>
                <c:pt idx="1">
                  <c:v>75016</c:v>
                </c:pt>
                <c:pt idx="2">
                  <c:v>75019</c:v>
                </c:pt>
                <c:pt idx="3">
                  <c:v>75015</c:v>
                </c:pt>
                <c:pt idx="4">
                  <c:v>75017</c:v>
                </c:pt>
                <c:pt idx="5">
                  <c:v>75021</c:v>
                </c:pt>
                <c:pt idx="6">
                  <c:v>75019</c:v>
                </c:pt>
                <c:pt idx="7">
                  <c:v>75015</c:v>
                </c:pt>
                <c:pt idx="8">
                  <c:v>75016</c:v>
                </c:pt>
                <c:pt idx="9">
                  <c:v>75013</c:v>
                </c:pt>
                <c:pt idx="10">
                  <c:v>75013</c:v>
                </c:pt>
                <c:pt idx="11">
                  <c:v>75013</c:v>
                </c:pt>
                <c:pt idx="12">
                  <c:v>75016</c:v>
                </c:pt>
                <c:pt idx="13">
                  <c:v>75024</c:v>
                </c:pt>
                <c:pt idx="14">
                  <c:v>75025</c:v>
                </c:pt>
                <c:pt idx="15">
                  <c:v>75030</c:v>
                </c:pt>
              </c:numCache>
            </c:numRef>
          </c:val>
          <c:smooth val="0"/>
          <c:extLst>
            <c:ext xmlns:c16="http://schemas.microsoft.com/office/drawing/2014/chart" uri="{C3380CC4-5D6E-409C-BE32-E72D297353CC}">
              <c16:uniqueId val="{00000001-0D9D-4ECE-A24D-E103FD2F5E32}"/>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294324</c:v>
                </c:pt>
                <c:pt idx="1">
                  <c:v>294316</c:v>
                </c:pt>
                <c:pt idx="2">
                  <c:v>294310</c:v>
                </c:pt>
                <c:pt idx="3">
                  <c:v>294308</c:v>
                </c:pt>
                <c:pt idx="4">
                  <c:v>294316</c:v>
                </c:pt>
                <c:pt idx="5">
                  <c:v>294323</c:v>
                </c:pt>
                <c:pt idx="6">
                  <c:v>294328</c:v>
                </c:pt>
                <c:pt idx="7">
                  <c:v>294326</c:v>
                </c:pt>
                <c:pt idx="8">
                  <c:v>294330</c:v>
                </c:pt>
                <c:pt idx="9">
                  <c:v>294347</c:v>
                </c:pt>
                <c:pt idx="10">
                  <c:v>294346</c:v>
                </c:pt>
                <c:pt idx="11">
                  <c:v>294339</c:v>
                </c:pt>
                <c:pt idx="12">
                  <c:v>294335</c:v>
                </c:pt>
                <c:pt idx="13">
                  <c:v>294338</c:v>
                </c:pt>
                <c:pt idx="14">
                  <c:v>294330</c:v>
                </c:pt>
                <c:pt idx="15">
                  <c:v>294331</c:v>
                </c:pt>
              </c:numCache>
            </c:numRef>
          </c:val>
          <c:smooth val="0"/>
          <c:extLst>
            <c:ext xmlns:c16="http://schemas.microsoft.com/office/drawing/2014/chart" uri="{C3380CC4-5D6E-409C-BE32-E72D297353CC}">
              <c16:uniqueId val="{00000002-0D9D-4ECE-A24D-E103FD2F5E32}"/>
            </c:ext>
          </c:extLst>
        </c:ser>
        <c:dLbls>
          <c:showLegendKey val="0"/>
          <c:showVal val="0"/>
          <c:showCatName val="0"/>
          <c:showSerName val="0"/>
          <c:showPercent val="0"/>
          <c:showBubbleSize val="0"/>
        </c:dLbls>
        <c:smooth val="0"/>
        <c:axId val="378199384"/>
        <c:axId val="378203976"/>
      </c:lineChart>
      <c:dateAx>
        <c:axId val="378199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03976"/>
        <c:crosses val="autoZero"/>
        <c:auto val="1"/>
        <c:lblOffset val="100"/>
        <c:baseTimeUnit val="days"/>
      </c:dateAx>
      <c:valAx>
        <c:axId val="37820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9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30</c:v>
                </c:pt>
                <c:pt idx="1">
                  <c:v>20</c:v>
                </c:pt>
                <c:pt idx="2">
                  <c:v>29</c:v>
                </c:pt>
              </c:numCache>
            </c:numRef>
          </c:val>
          <c:extLst>
            <c:ext xmlns:c16="http://schemas.microsoft.com/office/drawing/2014/chart" uri="{C3380CC4-5D6E-409C-BE32-E72D297353CC}">
              <c16:uniqueId val="{00000000-EBF6-4681-A970-56F3B2C37E5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33938</c:v>
                </c:pt>
                <c:pt idx="1">
                  <c:v>6970</c:v>
                </c:pt>
                <c:pt idx="2">
                  <c:v>10382</c:v>
                </c:pt>
              </c:numCache>
            </c:numRef>
          </c:val>
          <c:extLst>
            <c:ext xmlns:c16="http://schemas.microsoft.com/office/drawing/2014/chart" uri="{C3380CC4-5D6E-409C-BE32-E72D297353CC}">
              <c16:uniqueId val="{00000000-1B5E-4C46-8F29-ABA24CC11F9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2</c:v>
                </c:pt>
                <c:pt idx="1">
                  <c:v>0</c:v>
                </c:pt>
                <c:pt idx="2">
                  <c:v>-8</c:v>
                </c:pt>
                <c:pt idx="3">
                  <c:v>-9</c:v>
                </c:pt>
                <c:pt idx="4">
                  <c:v>-6</c:v>
                </c:pt>
                <c:pt idx="5">
                  <c:v>-3</c:v>
                </c:pt>
                <c:pt idx="6">
                  <c:v>-7</c:v>
                </c:pt>
                <c:pt idx="7">
                  <c:v>1</c:v>
                </c:pt>
                <c:pt idx="8">
                  <c:v>3</c:v>
                </c:pt>
                <c:pt idx="9">
                  <c:v>-2</c:v>
                </c:pt>
                <c:pt idx="10">
                  <c:v>-3</c:v>
                </c:pt>
                <c:pt idx="11">
                  <c:v>-1</c:v>
                </c:pt>
                <c:pt idx="12">
                  <c:v>-7</c:v>
                </c:pt>
                <c:pt idx="13">
                  <c:v>-5</c:v>
                </c:pt>
                <c:pt idx="14">
                  <c:v>-5</c:v>
                </c:pt>
                <c:pt idx="15">
                  <c:v>0</c:v>
                </c:pt>
              </c:numCache>
            </c:numRef>
          </c:val>
          <c:smooth val="0"/>
          <c:extLst>
            <c:ext xmlns:c16="http://schemas.microsoft.com/office/drawing/2014/chart" uri="{C3380CC4-5D6E-409C-BE32-E72D297353CC}">
              <c16:uniqueId val="{00000000-40D1-4D5D-B29F-F09851FE2CD7}"/>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-5</c:v>
                </c:pt>
                <c:pt idx="1">
                  <c:v>3</c:v>
                </c:pt>
                <c:pt idx="2">
                  <c:v>3</c:v>
                </c:pt>
                <c:pt idx="3">
                  <c:v>-4</c:v>
                </c:pt>
                <c:pt idx="4">
                  <c:v>2</c:v>
                </c:pt>
                <c:pt idx="5">
                  <c:v>4</c:v>
                </c:pt>
                <c:pt idx="6">
                  <c:v>-2</c:v>
                </c:pt>
                <c:pt idx="7">
                  <c:v>-4</c:v>
                </c:pt>
                <c:pt idx="8">
                  <c:v>1</c:v>
                </c:pt>
                <c:pt idx="9">
                  <c:v>-3</c:v>
                </c:pt>
                <c:pt idx="10">
                  <c:v>0</c:v>
                </c:pt>
                <c:pt idx="11">
                  <c:v>0</c:v>
                </c:pt>
                <c:pt idx="12">
                  <c:v>3</c:v>
                </c:pt>
                <c:pt idx="13">
                  <c:v>8</c:v>
                </c:pt>
                <c:pt idx="14">
                  <c:v>1</c:v>
                </c:pt>
                <c:pt idx="15">
                  <c:v>5</c:v>
                </c:pt>
              </c:numCache>
            </c:numRef>
          </c:val>
          <c:smooth val="0"/>
          <c:extLst>
            <c:ext xmlns:c16="http://schemas.microsoft.com/office/drawing/2014/chart" uri="{C3380CC4-5D6E-409C-BE32-E72D297353CC}">
              <c16:uniqueId val="{00000001-40D1-4D5D-B29F-F09851FE2CD7}"/>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-13</c:v>
                </c:pt>
                <c:pt idx="1">
                  <c:v>-8</c:v>
                </c:pt>
                <c:pt idx="2">
                  <c:v>-6</c:v>
                </c:pt>
                <c:pt idx="3">
                  <c:v>-2</c:v>
                </c:pt>
                <c:pt idx="4">
                  <c:v>8</c:v>
                </c:pt>
                <c:pt idx="5">
                  <c:v>7</c:v>
                </c:pt>
                <c:pt idx="6">
                  <c:v>5</c:v>
                </c:pt>
                <c:pt idx="7">
                  <c:v>-2</c:v>
                </c:pt>
                <c:pt idx="8">
                  <c:v>4</c:v>
                </c:pt>
                <c:pt idx="9">
                  <c:v>17</c:v>
                </c:pt>
                <c:pt idx="10">
                  <c:v>-1</c:v>
                </c:pt>
                <c:pt idx="11">
                  <c:v>-7</c:v>
                </c:pt>
                <c:pt idx="12">
                  <c:v>-4</c:v>
                </c:pt>
                <c:pt idx="13">
                  <c:v>3</c:v>
                </c:pt>
                <c:pt idx="14">
                  <c:v>-8</c:v>
                </c:pt>
                <c:pt idx="15">
                  <c:v>1</c:v>
                </c:pt>
              </c:numCache>
            </c:numRef>
          </c:val>
          <c:smooth val="0"/>
          <c:extLst>
            <c:ext xmlns:c16="http://schemas.microsoft.com/office/drawing/2014/chart" uri="{C3380CC4-5D6E-409C-BE32-E72D297353CC}">
              <c16:uniqueId val="{00000002-40D1-4D5D-B29F-F09851FE2CD7}"/>
            </c:ext>
          </c:extLst>
        </c:ser>
        <c:dLbls>
          <c:showLegendKey val="0"/>
          <c:showVal val="0"/>
          <c:showCatName val="0"/>
          <c:showSerName val="0"/>
          <c:showPercent val="0"/>
          <c:showBubbleSize val="0"/>
        </c:dLbls>
        <c:smooth val="0"/>
        <c:axId val="370745384"/>
        <c:axId val="370740464"/>
      </c:lineChart>
      <c:dateAx>
        <c:axId val="37074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40464"/>
        <c:crosses val="autoZero"/>
        <c:auto val="1"/>
        <c:lblOffset val="100"/>
        <c:baseTimeUnit val="days"/>
      </c:dateAx>
      <c:valAx>
        <c:axId val="37074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4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-5</c:v>
                </c:pt>
                <c:pt idx="3">
                  <c:v>-6</c:v>
                </c:pt>
                <c:pt idx="4">
                  <c:v>-4</c:v>
                </c:pt>
                <c:pt idx="5">
                  <c:v>-5</c:v>
                </c:pt>
                <c:pt idx="6">
                  <c:v>-6</c:v>
                </c:pt>
              </c:numCache>
            </c:numRef>
          </c:val>
          <c:extLst>
            <c:ext xmlns:c16="http://schemas.microsoft.com/office/drawing/2014/chart" uri="{C3380CC4-5D6E-409C-BE32-E72D297353CC}">
              <c16:uniqueId val="{00000000-8A9C-436E-9465-195E0E8A2983}"/>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0</c:v>
                </c:pt>
                <c:pt idx="3">
                  <c:v>-2</c:v>
                </c:pt>
                <c:pt idx="4">
                  <c:v>1</c:v>
                </c:pt>
                <c:pt idx="5">
                  <c:v>4</c:v>
                </c:pt>
                <c:pt idx="6">
                  <c:v>3</c:v>
                </c:pt>
              </c:numCache>
            </c:numRef>
          </c:val>
          <c:extLst>
            <c:ext xmlns:c16="http://schemas.microsoft.com/office/drawing/2014/chart" uri="{C3380CC4-5D6E-409C-BE32-E72D297353CC}">
              <c16:uniqueId val="{00000001-8A9C-436E-9465-195E0E8A2983}"/>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-1</c:v>
                </c:pt>
                <c:pt idx="2">
                  <c:v>6</c:v>
                </c:pt>
                <c:pt idx="3">
                  <c:v>-2</c:v>
                </c:pt>
                <c:pt idx="4">
                  <c:v>1</c:v>
                </c:pt>
                <c:pt idx="5">
                  <c:v>2</c:v>
                </c:pt>
                <c:pt idx="6">
                  <c:v>4</c:v>
                </c:pt>
              </c:numCache>
            </c:numRef>
          </c:val>
          <c:extLst>
            <c:ext xmlns:c16="http://schemas.microsoft.com/office/drawing/2014/chart" uri="{C3380CC4-5D6E-409C-BE32-E72D297353CC}">
              <c16:uniqueId val="{00000002-8A9C-436E-9465-195E0E8A2983}"/>
            </c:ext>
          </c:extLst>
        </c:ser>
        <c:dLbls>
          <c:showLegendKey val="0"/>
          <c:showVal val="0"/>
          <c:showCatName val="0"/>
          <c:showSerName val="0"/>
          <c:showPercent val="0"/>
          <c:showBubbleSize val="0"/>
        </c:dLbls>
        <c:gapWidth val="219"/>
        <c:overlap val="-27"/>
        <c:axId val="376394920"/>
        <c:axId val="376395248"/>
      </c:barChart>
      <c:catAx>
        <c:axId val="37639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5248"/>
        <c:crosses val="autoZero"/>
        <c:auto val="1"/>
        <c:lblAlgn val="ctr"/>
        <c:lblOffset val="100"/>
        <c:noMultiLvlLbl val="0"/>
      </c:catAx>
      <c:valAx>
        <c:axId val="37639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1.24071018250847E-3</c:v>
                </c:pt>
                <c:pt idx="1">
                  <c:v>0</c:v>
                </c:pt>
                <c:pt idx="2">
                  <c:v>-4.96277915632754E-3</c:v>
                </c:pt>
                <c:pt idx="3">
                  <c:v>-5.5834036428606898E-3</c:v>
                </c:pt>
                <c:pt idx="4">
                  <c:v>-3.72247693615332E-3</c:v>
                </c:pt>
                <c:pt idx="5">
                  <c:v>-1.8613077548285399E-3</c:v>
                </c:pt>
                <c:pt idx="6">
                  <c:v>-4.3431322669909497E-3</c:v>
                </c:pt>
                <c:pt idx="7">
                  <c:v>6.2047441473750799E-4</c:v>
                </c:pt>
                <c:pt idx="8">
                  <c:v>1.8614116946292099E-3</c:v>
                </c:pt>
                <c:pt idx="9">
                  <c:v>-1.2409180311594499E-3</c:v>
                </c:pt>
                <c:pt idx="10">
                  <c:v>-1.8614001451892101E-3</c:v>
                </c:pt>
                <c:pt idx="11">
                  <c:v>-6.2047826464638905E-4</c:v>
                </c:pt>
                <c:pt idx="12">
                  <c:v>-4.3433748022213298E-3</c:v>
                </c:pt>
                <c:pt idx="13">
                  <c:v>-3.1025453281872399E-3</c:v>
                </c:pt>
                <c:pt idx="14">
                  <c:v>-3.1026415890489201E-3</c:v>
                </c:pt>
                <c:pt idx="15">
                  <c:v>0</c:v>
                </c:pt>
              </c:numCache>
            </c:numRef>
          </c:val>
          <c:smooth val="0"/>
          <c:extLst>
            <c:ext xmlns:c16="http://schemas.microsoft.com/office/drawing/2014/chart" uri="{C3380CC4-5D6E-409C-BE32-E72D297353CC}">
              <c16:uniqueId val="{00000000-4247-4F75-B82F-0D7154CE1660}"/>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-6.66506705057453E-3</c:v>
                </c:pt>
                <c:pt idx="1">
                  <c:v>3.9993067868236204E-3</c:v>
                </c:pt>
                <c:pt idx="2">
                  <c:v>3.9991468486722803E-3</c:v>
                </c:pt>
                <c:pt idx="3">
                  <c:v>-5.3319825644170104E-3</c:v>
                </c:pt>
                <c:pt idx="4">
                  <c:v>2.66613343997867E-3</c:v>
                </c:pt>
                <c:pt idx="5">
                  <c:v>5.3321247183971601E-3</c:v>
                </c:pt>
                <c:pt idx="6">
                  <c:v>-2.6659202090081398E-3</c:v>
                </c:pt>
                <c:pt idx="7">
                  <c:v>-5.3319825644170104E-3</c:v>
                </c:pt>
                <c:pt idx="8">
                  <c:v>1.33306671998934E-3</c:v>
                </c:pt>
                <c:pt idx="9">
                  <c:v>-3.9991468486722803E-3</c:v>
                </c:pt>
                <c:pt idx="10">
                  <c:v>0</c:v>
                </c:pt>
                <c:pt idx="11">
                  <c:v>0</c:v>
                </c:pt>
                <c:pt idx="12">
                  <c:v>3.9993067868236204E-3</c:v>
                </c:pt>
                <c:pt idx="13">
                  <c:v>1.06643915964594E-2</c:v>
                </c:pt>
                <c:pt idx="14">
                  <c:v>1.3329068031563199E-3</c:v>
                </c:pt>
                <c:pt idx="15">
                  <c:v>6.66444518493835E-3</c:v>
                </c:pt>
              </c:numCache>
            </c:numRef>
          </c:val>
          <c:smooth val="0"/>
          <c:extLst>
            <c:ext xmlns:c16="http://schemas.microsoft.com/office/drawing/2014/chart" uri="{C3380CC4-5D6E-409C-BE32-E72D297353CC}">
              <c16:uniqueId val="{00000001-4247-4F75-B82F-0D7154CE1660}"/>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-4.4167060206497999E-3</c:v>
                </c:pt>
                <c:pt idx="1">
                  <c:v>-2.7180929859610499E-3</c:v>
                </c:pt>
                <c:pt idx="2">
                  <c:v>-2.0386251511980299E-3</c:v>
                </c:pt>
                <c:pt idx="3">
                  <c:v>-6.7955557065679003E-4</c:v>
                </c:pt>
                <c:pt idx="4">
                  <c:v>2.7182407545836302E-3</c:v>
                </c:pt>
                <c:pt idx="5">
                  <c:v>2.3783960097310398E-3</c:v>
                </c:pt>
                <c:pt idx="6">
                  <c:v>1.6988138881433E-3</c:v>
                </c:pt>
                <c:pt idx="7">
                  <c:v>-6.7951401157891902E-4</c:v>
                </c:pt>
                <c:pt idx="8">
                  <c:v>1.35903725800643E-3</c:v>
                </c:pt>
                <c:pt idx="9">
                  <c:v>5.7758298508476897E-3</c:v>
                </c:pt>
                <c:pt idx="10">
                  <c:v>-3.39735074588836E-4</c:v>
                </c:pt>
                <c:pt idx="11">
                  <c:v>-2.3781536015437602E-3</c:v>
                </c:pt>
                <c:pt idx="12">
                  <c:v>-1.35897723373389E-3</c:v>
                </c:pt>
                <c:pt idx="13">
                  <c:v>1.01924677663207E-3</c:v>
                </c:pt>
                <c:pt idx="14">
                  <c:v>-2.71796370159477E-3</c:v>
                </c:pt>
                <c:pt idx="15">
                  <c:v>3.3975469710868799E-4</c:v>
                </c:pt>
              </c:numCache>
            </c:numRef>
          </c:val>
          <c:smooth val="0"/>
          <c:extLst>
            <c:ext xmlns:c16="http://schemas.microsoft.com/office/drawing/2014/chart" uri="{C3380CC4-5D6E-409C-BE32-E72D297353CC}">
              <c16:uniqueId val="{00000002-4247-4F75-B82F-0D7154CE1660}"/>
            </c:ext>
          </c:extLst>
        </c:ser>
        <c:dLbls>
          <c:showLegendKey val="0"/>
          <c:showVal val="0"/>
          <c:showCatName val="0"/>
          <c:showSerName val="0"/>
          <c:showPercent val="0"/>
          <c:showBubbleSize val="0"/>
        </c:dLbls>
        <c:smooth val="0"/>
        <c:axId val="375153784"/>
        <c:axId val="375151488"/>
      </c:lineChart>
      <c:dateAx>
        <c:axId val="37515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51488"/>
        <c:crosses val="autoZero"/>
        <c:auto val="1"/>
        <c:lblOffset val="100"/>
        <c:baseTimeUnit val="days"/>
      </c:dateAx>
      <c:valAx>
        <c:axId val="37515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5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2</c:v>
                </c:pt>
                <c:pt idx="1">
                  <c:v>2</c:v>
                </c:pt>
                <c:pt idx="2">
                  <c:v>1</c:v>
                </c:pt>
                <c:pt idx="3">
                  <c:v>2</c:v>
                </c:pt>
                <c:pt idx="4">
                  <c:v>2</c:v>
                </c:pt>
                <c:pt idx="5">
                  <c:v>1</c:v>
                </c:pt>
                <c:pt idx="6">
                  <c:v>0</c:v>
                </c:pt>
                <c:pt idx="7">
                  <c:v>1</c:v>
                </c:pt>
                <c:pt idx="8">
                  <c:v>0</c:v>
                </c:pt>
                <c:pt idx="9">
                  <c:v>2</c:v>
                </c:pt>
                <c:pt idx="10">
                  <c:v>2</c:v>
                </c:pt>
                <c:pt idx="11">
                  <c:v>1</c:v>
                </c:pt>
                <c:pt idx="12">
                  <c:v>1</c:v>
                </c:pt>
                <c:pt idx="13">
                  <c:v>0</c:v>
                </c:pt>
                <c:pt idx="14">
                  <c:v>1</c:v>
                </c:pt>
                <c:pt idx="15">
                  <c:v>2</c:v>
                </c:pt>
              </c:numCache>
            </c:numRef>
          </c:val>
          <c:smooth val="0"/>
          <c:extLst>
            <c:ext xmlns:c16="http://schemas.microsoft.com/office/drawing/2014/chart" uri="{C3380CC4-5D6E-409C-BE32-E72D297353CC}">
              <c16:uniqueId val="{00000000-1411-4B5F-8A2B-E90FD09405FE}"/>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3</c:v>
                </c:pt>
                <c:pt idx="2">
                  <c:v>1</c:v>
                </c:pt>
                <c:pt idx="3">
                  <c:v>1</c:v>
                </c:pt>
                <c:pt idx="4">
                  <c:v>3</c:v>
                </c:pt>
                <c:pt idx="5">
                  <c:v>3</c:v>
                </c:pt>
                <c:pt idx="6">
                  <c:v>0</c:v>
                </c:pt>
                <c:pt idx="7">
                  <c:v>2</c:v>
                </c:pt>
                <c:pt idx="8">
                  <c:v>2</c:v>
                </c:pt>
                <c:pt idx="9">
                  <c:v>3</c:v>
                </c:pt>
                <c:pt idx="10">
                  <c:v>1</c:v>
                </c:pt>
                <c:pt idx="11">
                  <c:v>2</c:v>
                </c:pt>
                <c:pt idx="12">
                  <c:v>1</c:v>
                </c:pt>
                <c:pt idx="13">
                  <c:v>0</c:v>
                </c:pt>
                <c:pt idx="14">
                  <c:v>3</c:v>
                </c:pt>
                <c:pt idx="15">
                  <c:v>4</c:v>
                </c:pt>
              </c:numCache>
            </c:numRef>
          </c:val>
          <c:smooth val="0"/>
          <c:extLst>
            <c:ext xmlns:c16="http://schemas.microsoft.com/office/drawing/2014/chart" uri="{C3380CC4-5D6E-409C-BE32-E72D297353CC}">
              <c16:uniqueId val="{00000001-1411-4B5F-8A2B-E90FD09405FE}"/>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2</c:v>
                </c:pt>
                <c:pt idx="1">
                  <c:v>3</c:v>
                </c:pt>
                <c:pt idx="2">
                  <c:v>1</c:v>
                </c:pt>
                <c:pt idx="3">
                  <c:v>2</c:v>
                </c:pt>
                <c:pt idx="4">
                  <c:v>3</c:v>
                </c:pt>
                <c:pt idx="5">
                  <c:v>1</c:v>
                </c:pt>
                <c:pt idx="6">
                  <c:v>1</c:v>
                </c:pt>
                <c:pt idx="7">
                  <c:v>2</c:v>
                </c:pt>
                <c:pt idx="8">
                  <c:v>2</c:v>
                </c:pt>
                <c:pt idx="9">
                  <c:v>2</c:v>
                </c:pt>
                <c:pt idx="10">
                  <c:v>2</c:v>
                </c:pt>
                <c:pt idx="11">
                  <c:v>1</c:v>
                </c:pt>
                <c:pt idx="12">
                  <c:v>2</c:v>
                </c:pt>
                <c:pt idx="13">
                  <c:v>1</c:v>
                </c:pt>
                <c:pt idx="14">
                  <c:v>2</c:v>
                </c:pt>
                <c:pt idx="15">
                  <c:v>3</c:v>
                </c:pt>
              </c:numCache>
            </c:numRef>
          </c:val>
          <c:smooth val="0"/>
          <c:extLst>
            <c:ext xmlns:c16="http://schemas.microsoft.com/office/drawing/2014/chart" uri="{C3380CC4-5D6E-409C-BE32-E72D297353CC}">
              <c16:uniqueId val="{00000002-1411-4B5F-8A2B-E90FD09405FE}"/>
            </c:ext>
          </c:extLst>
        </c:ser>
        <c:dLbls>
          <c:showLegendKey val="0"/>
          <c:showVal val="0"/>
          <c:showCatName val="0"/>
          <c:showSerName val="0"/>
          <c:showPercent val="0"/>
          <c:showBubbleSize val="0"/>
        </c:dLbls>
        <c:smooth val="0"/>
        <c:axId val="374510184"/>
        <c:axId val="374504608"/>
      </c:lineChart>
      <c:dateAx>
        <c:axId val="374510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04608"/>
        <c:crosses val="autoZero"/>
        <c:auto val="1"/>
        <c:lblOffset val="100"/>
        <c:baseTimeUnit val="days"/>
      </c:dateAx>
      <c:valAx>
        <c:axId val="37450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1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1</c:v>
                </c:pt>
                <c:pt idx="10">
                  <c:v>0</c:v>
                </c:pt>
                <c:pt idx="11">
                  <c:v>0</c:v>
                </c:pt>
                <c:pt idx="12">
                  <c:v>3</c:v>
                </c:pt>
                <c:pt idx="13">
                  <c:v>1</c:v>
                </c:pt>
                <c:pt idx="14">
                  <c:v>2</c:v>
                </c:pt>
                <c:pt idx="15">
                  <c:v>2</c:v>
                </c:pt>
                <c:pt idx="16">
                  <c:v>1</c:v>
                </c:pt>
                <c:pt idx="17">
                  <c:v>0</c:v>
                </c:pt>
                <c:pt idx="18">
                  <c:v>0</c:v>
                </c:pt>
                <c:pt idx="19">
                  <c:v>3</c:v>
                </c:pt>
                <c:pt idx="20">
                  <c:v>4</c:v>
                </c:pt>
                <c:pt idx="21">
                  <c:v>1</c:v>
                </c:pt>
                <c:pt idx="22">
                  <c:v>0</c:v>
                </c:pt>
                <c:pt idx="23">
                  <c:v>0</c:v>
                </c:pt>
              </c:numCache>
            </c:numRef>
          </c:val>
          <c:smooth val="0"/>
          <c:extLst>
            <c:ext xmlns:c16="http://schemas.microsoft.com/office/drawing/2014/chart" uri="{C3380CC4-5D6E-409C-BE32-E72D297353CC}">
              <c16:uniqueId val="{00000000-4059-40C8-9EC8-AE083604BA35}"/>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3</c:v>
                </c:pt>
                <c:pt idx="12">
                  <c:v>6</c:v>
                </c:pt>
                <c:pt idx="13">
                  <c:v>1</c:v>
                </c:pt>
                <c:pt idx="14">
                  <c:v>2</c:v>
                </c:pt>
                <c:pt idx="15">
                  <c:v>5</c:v>
                </c:pt>
                <c:pt idx="16">
                  <c:v>3</c:v>
                </c:pt>
                <c:pt idx="17">
                  <c:v>2</c:v>
                </c:pt>
                <c:pt idx="18">
                  <c:v>0</c:v>
                </c:pt>
                <c:pt idx="19">
                  <c:v>1</c:v>
                </c:pt>
                <c:pt idx="20">
                  <c:v>2</c:v>
                </c:pt>
                <c:pt idx="21">
                  <c:v>1</c:v>
                </c:pt>
                <c:pt idx="22">
                  <c:v>0</c:v>
                </c:pt>
                <c:pt idx="23">
                  <c:v>0</c:v>
                </c:pt>
              </c:numCache>
            </c:numRef>
          </c:val>
          <c:smooth val="0"/>
          <c:extLst>
            <c:ext xmlns:c16="http://schemas.microsoft.com/office/drawing/2014/chart" uri="{C3380CC4-5D6E-409C-BE32-E72D297353CC}">
              <c16:uniqueId val="{00000001-4059-40C8-9EC8-AE083604BA35}"/>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3</c:v>
                </c:pt>
                <c:pt idx="12">
                  <c:v>1</c:v>
                </c:pt>
                <c:pt idx="13">
                  <c:v>2</c:v>
                </c:pt>
                <c:pt idx="14">
                  <c:v>2</c:v>
                </c:pt>
                <c:pt idx="15">
                  <c:v>3</c:v>
                </c:pt>
                <c:pt idx="16">
                  <c:v>2</c:v>
                </c:pt>
                <c:pt idx="17">
                  <c:v>4</c:v>
                </c:pt>
                <c:pt idx="18">
                  <c:v>3</c:v>
                </c:pt>
                <c:pt idx="19">
                  <c:v>3</c:v>
                </c:pt>
                <c:pt idx="20">
                  <c:v>2</c:v>
                </c:pt>
                <c:pt idx="21">
                  <c:v>0</c:v>
                </c:pt>
                <c:pt idx="22">
                  <c:v>0</c:v>
                </c:pt>
                <c:pt idx="23">
                  <c:v>0</c:v>
                </c:pt>
              </c:numCache>
            </c:numRef>
          </c:val>
          <c:smooth val="0"/>
          <c:extLst>
            <c:ext xmlns:c16="http://schemas.microsoft.com/office/drawing/2014/chart" uri="{C3380CC4-5D6E-409C-BE32-E72D297353CC}">
              <c16:uniqueId val="{00000002-4059-40C8-9EC8-AE083604BA35}"/>
            </c:ext>
          </c:extLst>
        </c:ser>
        <c:dLbls>
          <c:showLegendKey val="0"/>
          <c:showVal val="0"/>
          <c:showCatName val="0"/>
          <c:showSerName val="0"/>
          <c:showPercent val="0"/>
          <c:showBubbleSize val="0"/>
        </c:dLbls>
        <c:smooth val="0"/>
        <c:axId val="374501656"/>
        <c:axId val="374509856"/>
      </c:lineChart>
      <c:catAx>
        <c:axId val="37450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09856"/>
        <c:crosses val="autoZero"/>
        <c:auto val="1"/>
        <c:lblAlgn val="ctr"/>
        <c:lblOffset val="100"/>
        <c:noMultiLvlLbl val="0"/>
      </c:catAx>
      <c:valAx>
        <c:axId val="37450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0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3</c:v>
                </c:pt>
                <c:pt idx="3">
                  <c:v>4</c:v>
                </c:pt>
                <c:pt idx="4">
                  <c:v>3</c:v>
                </c:pt>
                <c:pt idx="5">
                  <c:v>2</c:v>
                </c:pt>
                <c:pt idx="6">
                  <c:v>0</c:v>
                </c:pt>
              </c:numCache>
            </c:numRef>
          </c:val>
          <c:extLst>
            <c:ext xmlns:c16="http://schemas.microsoft.com/office/drawing/2014/chart" uri="{C3380CC4-5D6E-409C-BE32-E72D297353CC}">
              <c16:uniqueId val="{00000000-3CA5-4295-8F56-3010FEB4611E}"/>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9</c:v>
                </c:pt>
                <c:pt idx="2">
                  <c:v>4</c:v>
                </c:pt>
                <c:pt idx="3">
                  <c:v>2</c:v>
                </c:pt>
                <c:pt idx="4">
                  <c:v>5</c:v>
                </c:pt>
                <c:pt idx="5">
                  <c:v>4</c:v>
                </c:pt>
                <c:pt idx="6">
                  <c:v>0</c:v>
                </c:pt>
              </c:numCache>
            </c:numRef>
          </c:val>
          <c:extLst>
            <c:ext xmlns:c16="http://schemas.microsoft.com/office/drawing/2014/chart" uri="{C3380CC4-5D6E-409C-BE32-E72D297353CC}">
              <c16:uniqueId val="{00000001-3CA5-4295-8F56-3010FEB4611E}"/>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8</c:v>
                </c:pt>
                <c:pt idx="2">
                  <c:v>3</c:v>
                </c:pt>
                <c:pt idx="3">
                  <c:v>4</c:v>
                </c:pt>
                <c:pt idx="4">
                  <c:v>4</c:v>
                </c:pt>
                <c:pt idx="5">
                  <c:v>3</c:v>
                </c:pt>
                <c:pt idx="6">
                  <c:v>2</c:v>
                </c:pt>
              </c:numCache>
            </c:numRef>
          </c:val>
          <c:extLst>
            <c:ext xmlns:c16="http://schemas.microsoft.com/office/drawing/2014/chart" uri="{C3380CC4-5D6E-409C-BE32-E72D297353CC}">
              <c16:uniqueId val="{00000002-3CA5-4295-8F56-3010FEB4611E}"/>
            </c:ext>
          </c:extLst>
        </c:ser>
        <c:dLbls>
          <c:showLegendKey val="0"/>
          <c:showVal val="0"/>
          <c:showCatName val="0"/>
          <c:showSerName val="0"/>
          <c:showPercent val="0"/>
          <c:showBubbleSize val="0"/>
        </c:dLbls>
        <c:gapWidth val="219"/>
        <c:overlap val="-27"/>
        <c:axId val="374507888"/>
        <c:axId val="374512480"/>
      </c:barChart>
      <c:catAx>
        <c:axId val="37450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12480"/>
        <c:crosses val="autoZero"/>
        <c:auto val="1"/>
        <c:lblAlgn val="ctr"/>
        <c:lblOffset val="100"/>
        <c:noMultiLvlLbl val="0"/>
      </c:catAx>
      <c:valAx>
        <c:axId val="37451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0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4529</c:v>
                </c:pt>
                <c:pt idx="1">
                  <c:v>6330</c:v>
                </c:pt>
                <c:pt idx="2">
                  <c:v>24911</c:v>
                </c:pt>
              </c:numCache>
            </c:numRef>
          </c:val>
          <c:extLst>
            <c:ext xmlns:c16="http://schemas.microsoft.com/office/drawing/2014/chart" uri="{C3380CC4-5D6E-409C-BE32-E72D297353CC}">
              <c16:uniqueId val="{00000000-2377-41FE-9DF0-1D0BEA89F900}"/>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575</c:v>
                </c:pt>
                <c:pt idx="1">
                  <c:v>935</c:v>
                </c:pt>
                <c:pt idx="2">
                  <c:v>3350</c:v>
                </c:pt>
              </c:numCache>
            </c:numRef>
          </c:val>
          <c:extLst>
            <c:ext xmlns:c16="http://schemas.microsoft.com/office/drawing/2014/chart" uri="{C3380CC4-5D6E-409C-BE32-E72D297353CC}">
              <c16:uniqueId val="{00000001-2377-41FE-9DF0-1D0BEA89F900}"/>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44</c:v>
                </c:pt>
                <c:pt idx="1">
                  <c:v>44</c:v>
                </c:pt>
                <c:pt idx="2">
                  <c:v>86</c:v>
                </c:pt>
              </c:numCache>
            </c:numRef>
          </c:val>
          <c:extLst>
            <c:ext xmlns:c16="http://schemas.microsoft.com/office/drawing/2014/chart" uri="{C3380CC4-5D6E-409C-BE32-E72D297353CC}">
              <c16:uniqueId val="{00000002-2377-41FE-9DF0-1D0BEA89F900}"/>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3</c:v>
                </c:pt>
                <c:pt idx="1">
                  <c:v>5</c:v>
                </c:pt>
                <c:pt idx="2">
                  <c:v>14</c:v>
                </c:pt>
              </c:numCache>
            </c:numRef>
          </c:val>
          <c:extLst>
            <c:ext xmlns:c16="http://schemas.microsoft.com/office/drawing/2014/chart" uri="{C3380CC4-5D6E-409C-BE32-E72D297353CC}">
              <c16:uniqueId val="{00000003-2377-41FE-9DF0-1D0BEA89F900}"/>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5</c:v>
                </c:pt>
                <c:pt idx="1">
                  <c:v>108</c:v>
                </c:pt>
                <c:pt idx="2">
                  <c:v>613</c:v>
                </c:pt>
              </c:numCache>
            </c:numRef>
          </c:val>
          <c:extLst>
            <c:ext xmlns:c16="http://schemas.microsoft.com/office/drawing/2014/chart" uri="{C3380CC4-5D6E-409C-BE32-E72D297353CC}">
              <c16:uniqueId val="{00000004-2377-41FE-9DF0-1D0BEA89F900}"/>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Nestor Grindetti</c:v>
                </c:pt>
                <c:pt idx="2">
                  <c:v>Jorge Macri</c:v>
                </c:pt>
              </c:strCache>
            </c:strRef>
          </c:cat>
          <c:val>
            <c:numRef>
              <c:f>Sheet1!$G$2:$G$4</c:f>
              <c:numCache>
                <c:formatCode>General</c:formatCode>
                <c:ptCount val="3"/>
                <c:pt idx="0">
                  <c:v>11</c:v>
                </c:pt>
                <c:pt idx="1">
                  <c:v>470</c:v>
                </c:pt>
                <c:pt idx="2">
                  <c:v>47</c:v>
                </c:pt>
              </c:numCache>
            </c:numRef>
          </c:val>
          <c:extLst>
            <c:ext xmlns:c16="http://schemas.microsoft.com/office/drawing/2014/chart" uri="{C3380CC4-5D6E-409C-BE32-E72D297353CC}">
              <c16:uniqueId val="{00000005-2377-41FE-9DF0-1D0BEA89F90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Sheet1!$H$2:$H$4</c:f>
              <c:numCache>
                <c:formatCode>General</c:formatCode>
                <c:ptCount val="3"/>
                <c:pt idx="0">
                  <c:v>740</c:v>
                </c:pt>
                <c:pt idx="1">
                  <c:v>1337</c:v>
                </c:pt>
                <c:pt idx="2">
                  <c:v>2584</c:v>
                </c:pt>
              </c:numCache>
            </c:numRef>
          </c:val>
          <c:extLst>
            <c:ext xmlns:c16="http://schemas.microsoft.com/office/drawing/2014/chart" uri="{C3380CC4-5D6E-409C-BE32-E72D297353CC}">
              <c16:uniqueId val="{00000006-2377-41FE-9DF0-1D0BEA89F90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Sheet1!$I$2:$I$4</c:f>
              <c:numCache>
                <c:formatCode>General</c:formatCode>
                <c:ptCount val="3"/>
                <c:pt idx="0">
                  <c:v>1063</c:v>
                </c:pt>
                <c:pt idx="1">
                  <c:v>1153</c:v>
                </c:pt>
                <c:pt idx="2">
                  <c:v>2333</c:v>
                </c:pt>
              </c:numCache>
            </c:numRef>
          </c:val>
          <c:extLst>
            <c:ext xmlns:c16="http://schemas.microsoft.com/office/drawing/2014/chart" uri="{C3380CC4-5D6E-409C-BE32-E72D297353CC}">
              <c16:uniqueId val="{00000007-2377-41FE-9DF0-1D0BEA89F900}"/>
            </c:ext>
          </c:extLst>
        </c:ser>
        <c:dLbls>
          <c:showLegendKey val="0"/>
          <c:showVal val="0"/>
          <c:showCatName val="0"/>
          <c:showSerName val="0"/>
          <c:showPercent val="0"/>
          <c:showBubbleSize val="0"/>
        </c:dLbls>
        <c:gapWidth val="150"/>
        <c:overlap val="100"/>
        <c:axId val="374512152"/>
        <c:axId val="374510840"/>
      </c:barChart>
      <c:catAx>
        <c:axId val="37451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10840"/>
        <c:crosses val="autoZero"/>
        <c:auto val="1"/>
        <c:lblAlgn val="ctr"/>
        <c:lblOffset val="100"/>
        <c:noMultiLvlLbl val="0"/>
      </c:catAx>
      <c:valAx>
        <c:axId val="374510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1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6</c:v>
                </c:pt>
                <c:pt idx="1">
                  <c:v>17</c:v>
                </c:pt>
                <c:pt idx="2">
                  <c:v>15</c:v>
                </c:pt>
              </c:numCache>
            </c:numRef>
          </c:val>
          <c:extLst>
            <c:ext xmlns:c16="http://schemas.microsoft.com/office/drawing/2014/chart" uri="{C3380CC4-5D6E-409C-BE32-E72D297353CC}">
              <c16:uniqueId val="{00000000-E6D0-4552-998B-035D75CC669A}"/>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1</c:v>
                </c:pt>
                <c:pt idx="1">
                  <c:v>1</c:v>
                </c:pt>
                <c:pt idx="2">
                  <c:v>0</c:v>
                </c:pt>
              </c:numCache>
            </c:numRef>
          </c:val>
          <c:extLst>
            <c:ext xmlns:c16="http://schemas.microsoft.com/office/drawing/2014/chart" uri="{C3380CC4-5D6E-409C-BE32-E72D297353CC}">
              <c16:uniqueId val="{00000001-E6D0-4552-998B-035D75CC669A}"/>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2</c:v>
                </c:pt>
                <c:pt idx="1">
                  <c:v>1</c:v>
                </c:pt>
                <c:pt idx="2">
                  <c:v>2</c:v>
                </c:pt>
              </c:numCache>
            </c:numRef>
          </c:val>
          <c:extLst>
            <c:ext xmlns:c16="http://schemas.microsoft.com/office/drawing/2014/chart" uri="{C3380CC4-5D6E-409C-BE32-E72D297353CC}">
              <c16:uniqueId val="{00000002-E6D0-4552-998B-035D75CC669A}"/>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8</c:v>
                </c:pt>
                <c:pt idx="1">
                  <c:v>10</c:v>
                </c:pt>
                <c:pt idx="2">
                  <c:v>13</c:v>
                </c:pt>
              </c:numCache>
            </c:numRef>
          </c:val>
          <c:extLst>
            <c:ext xmlns:c16="http://schemas.microsoft.com/office/drawing/2014/chart" uri="{C3380CC4-5D6E-409C-BE32-E72D297353CC}">
              <c16:uniqueId val="{00000003-E6D0-4552-998B-035D75CC669A}"/>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3</c:v>
                </c:pt>
                <c:pt idx="1">
                  <c:v>0</c:v>
                </c:pt>
                <c:pt idx="2">
                  <c:v>0</c:v>
                </c:pt>
              </c:numCache>
            </c:numRef>
          </c:val>
          <c:extLst>
            <c:ext xmlns:c16="http://schemas.microsoft.com/office/drawing/2014/chart" uri="{C3380CC4-5D6E-409C-BE32-E72D297353CC}">
              <c16:uniqueId val="{00000004-E6D0-4552-998B-035D75CC669A}"/>
            </c:ext>
          </c:extLst>
        </c:ser>
        <c:dLbls>
          <c:showLegendKey val="0"/>
          <c:showVal val="0"/>
          <c:showCatName val="0"/>
          <c:showSerName val="0"/>
          <c:showPercent val="0"/>
          <c:showBubbleSize val="0"/>
        </c:dLbls>
        <c:gapWidth val="150"/>
        <c:overlap val="100"/>
        <c:axId val="375152800"/>
        <c:axId val="375149848"/>
      </c:barChart>
      <c:catAx>
        <c:axId val="37515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49848"/>
        <c:crosses val="autoZero"/>
        <c:auto val="1"/>
        <c:lblAlgn val="ctr"/>
        <c:lblOffset val="100"/>
        <c:noMultiLvlLbl val="0"/>
      </c:catAx>
      <c:valAx>
        <c:axId val="375149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5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0.130914415476442</c:v>
                </c:pt>
                <c:pt idx="1">
                  <c:v>0.33535185575837301</c:v>
                </c:pt>
                <c:pt idx="2">
                  <c:v>0.34269381744781002</c:v>
                </c:pt>
                <c:pt idx="3">
                  <c:v>0.17201906014617699</c:v>
                </c:pt>
                <c:pt idx="4">
                  <c:v>0.154905050856011</c:v>
                </c:pt>
                <c:pt idx="5">
                  <c:v>0.13929045627706699</c:v>
                </c:pt>
              </c:numCache>
            </c:numRef>
          </c:val>
          <c:extLst>
            <c:ext xmlns:c16="http://schemas.microsoft.com/office/drawing/2014/chart" uri="{C3380CC4-5D6E-409C-BE32-E72D297353CC}">
              <c16:uniqueId val="{00000000-2137-4872-8AE6-476AC68EF43A}"/>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0.42788019354580697</c:v>
                </c:pt>
                <c:pt idx="1">
                  <c:v>0.35664088129397797</c:v>
                </c:pt>
                <c:pt idx="2">
                  <c:v>0.61049572786286499</c:v>
                </c:pt>
                <c:pt idx="3">
                  <c:v>0.695805174551126</c:v>
                </c:pt>
                <c:pt idx="4">
                  <c:v>0.37562815744924799</c:v>
                </c:pt>
                <c:pt idx="5">
                  <c:v>0.69447221444662199</c:v>
                </c:pt>
              </c:numCache>
            </c:numRef>
          </c:val>
          <c:extLst>
            <c:ext xmlns:c16="http://schemas.microsoft.com/office/drawing/2014/chart" uri="{C3380CC4-5D6E-409C-BE32-E72D297353CC}">
              <c16:uniqueId val="{00000001-2137-4872-8AE6-476AC68EF43A}"/>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0.31286063913040002</c:v>
                </c:pt>
                <c:pt idx="1">
                  <c:v>0.38859839566196802</c:v>
                </c:pt>
                <c:pt idx="2">
                  <c:v>0.25889571802790801</c:v>
                </c:pt>
                <c:pt idx="3">
                  <c:v>0.244710814841995</c:v>
                </c:pt>
                <c:pt idx="4">
                  <c:v>0.24122829370054399</c:v>
                </c:pt>
                <c:pt idx="5">
                  <c:v>0.38777731344162603</c:v>
                </c:pt>
                <c:pt idx="6">
                  <c:v>1.3304929551145499</c:v>
                </c:pt>
              </c:numCache>
            </c:numRef>
          </c:val>
          <c:extLst>
            <c:ext xmlns:c16="http://schemas.microsoft.com/office/drawing/2014/chart" uri="{C3380CC4-5D6E-409C-BE32-E72D297353CC}">
              <c16:uniqueId val="{00000002-2137-4872-8AE6-476AC68EF43A}"/>
            </c:ext>
          </c:extLst>
        </c:ser>
        <c:dLbls>
          <c:showLegendKey val="0"/>
          <c:showVal val="0"/>
          <c:showCatName val="0"/>
          <c:showSerName val="0"/>
          <c:showPercent val="0"/>
          <c:showBubbleSize val="0"/>
        </c:dLbls>
        <c:gapWidth val="219"/>
        <c:overlap val="-27"/>
        <c:axId val="375153456"/>
        <c:axId val="375154112"/>
      </c:barChart>
      <c:catAx>
        <c:axId val="37515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54112"/>
        <c:crosses val="autoZero"/>
        <c:auto val="1"/>
        <c:lblAlgn val="ctr"/>
        <c:lblOffset val="100"/>
        <c:noMultiLvlLbl val="0"/>
      </c:catAx>
      <c:valAx>
        <c:axId val="37515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5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0.118797263010316</c:v>
                </c:pt>
                <c:pt idx="1">
                  <c:v>0.43858560794044699</c:v>
                </c:pt>
                <c:pt idx="2">
                  <c:v>0.34057917069902499</c:v>
                </c:pt>
                <c:pt idx="3">
                  <c:v>0.19666598422949699</c:v>
                </c:pt>
                <c:pt idx="4">
                  <c:v>0.18209455267402899</c:v>
                </c:pt>
                <c:pt idx="5">
                  <c:v>0.17186288196060201</c:v>
                </c:pt>
                <c:pt idx="6">
                  <c:v>0</c:v>
                </c:pt>
                <c:pt idx="7">
                  <c:v>0.18800374766546499</c:v>
                </c:pt>
                <c:pt idx="8">
                  <c:v>0</c:v>
                </c:pt>
                <c:pt idx="9">
                  <c:v>0.34373642737482202</c:v>
                </c:pt>
                <c:pt idx="10">
                  <c:v>0.147362673500158</c:v>
                </c:pt>
                <c:pt idx="11">
                  <c:v>0.100518102565694</c:v>
                </c:pt>
                <c:pt idx="12">
                  <c:v>0.10672557256408199</c:v>
                </c:pt>
                <c:pt idx="13">
                  <c:v>0</c:v>
                </c:pt>
                <c:pt idx="14">
                  <c:v>9.8045299410487105E-2</c:v>
                </c:pt>
                <c:pt idx="15">
                  <c:v>0.23208479162012599</c:v>
                </c:pt>
              </c:numCache>
            </c:numRef>
          </c:val>
          <c:smooth val="0"/>
          <c:extLst>
            <c:ext xmlns:c16="http://schemas.microsoft.com/office/drawing/2014/chart" uri="{C3380CC4-5D6E-409C-BE32-E72D297353CC}">
              <c16:uniqueId val="{00000000-9A75-470B-AA5A-FD4F48600807}"/>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0.363487704517379</c:v>
                </c:pt>
                <c:pt idx="2">
                  <c:v>1.3743551461668699</c:v>
                </c:pt>
                <c:pt idx="3">
                  <c:v>0.41590572803497899</c:v>
                </c:pt>
                <c:pt idx="4">
                  <c:v>0.48745156588816602</c:v>
                </c:pt>
                <c:pt idx="5">
                  <c:v>0.45810616865949499</c:v>
                </c:pt>
                <c:pt idx="6">
                  <c:v>0</c:v>
                </c:pt>
                <c:pt idx="7">
                  <c:v>0.27260487622805502</c:v>
                </c:pt>
                <c:pt idx="8">
                  <c:v>0.25394921015796801</c:v>
                </c:pt>
                <c:pt idx="9">
                  <c:v>0.355933559068974</c:v>
                </c:pt>
                <c:pt idx="10">
                  <c:v>0.975830855984963</c:v>
                </c:pt>
                <c:pt idx="11">
                  <c:v>0.207963952914828</c:v>
                </c:pt>
                <c:pt idx="12">
                  <c:v>1.40373796891247</c:v>
                </c:pt>
                <c:pt idx="13">
                  <c:v>0</c:v>
                </c:pt>
                <c:pt idx="14">
                  <c:v>0.53138551219165397</c:v>
                </c:pt>
                <c:pt idx="15">
                  <c:v>0.40285497221000399</c:v>
                </c:pt>
              </c:numCache>
            </c:numRef>
          </c:val>
          <c:smooth val="0"/>
          <c:extLst>
            <c:ext xmlns:c16="http://schemas.microsoft.com/office/drawing/2014/chart" uri="{C3380CC4-5D6E-409C-BE32-E72D297353CC}">
              <c16:uniqueId val="{00000001-9A75-470B-AA5A-FD4F48600807}"/>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0.23850779737029901</c:v>
                </c:pt>
                <c:pt idx="1">
                  <c:v>0.64159191809368499</c:v>
                </c:pt>
                <c:pt idx="2">
                  <c:v>9.5136810130711194E-2</c:v>
                </c:pt>
                <c:pt idx="3">
                  <c:v>0.26910492033882799</c:v>
                </c:pt>
                <c:pt idx="4">
                  <c:v>0.23886215988474799</c:v>
                </c:pt>
                <c:pt idx="5">
                  <c:v>0.26433903349766802</c:v>
                </c:pt>
                <c:pt idx="6">
                  <c:v>1.58871995243353</c:v>
                </c:pt>
                <c:pt idx="7">
                  <c:v>0.29100286416129001</c:v>
                </c:pt>
                <c:pt idx="8">
                  <c:v>0.265859857030252</c:v>
                </c:pt>
                <c:pt idx="9">
                  <c:v>0.340764699087444</c:v>
                </c:pt>
                <c:pt idx="10">
                  <c:v>0.22031894437159</c:v>
                </c:pt>
                <c:pt idx="11">
                  <c:v>0.24835055819420901</c:v>
                </c:pt>
                <c:pt idx="12">
                  <c:v>0.44948477425535999</c:v>
                </c:pt>
                <c:pt idx="13">
                  <c:v>1.0722439660795799</c:v>
                </c:pt>
                <c:pt idx="14">
                  <c:v>0.40905909612888802</c:v>
                </c:pt>
                <c:pt idx="15">
                  <c:v>0.21744300614956</c:v>
                </c:pt>
              </c:numCache>
            </c:numRef>
          </c:val>
          <c:smooth val="0"/>
          <c:extLst>
            <c:ext xmlns:c16="http://schemas.microsoft.com/office/drawing/2014/chart" uri="{C3380CC4-5D6E-409C-BE32-E72D297353CC}">
              <c16:uniqueId val="{00000002-9A75-470B-AA5A-FD4F48600807}"/>
            </c:ext>
          </c:extLst>
        </c:ser>
        <c:dLbls>
          <c:showLegendKey val="0"/>
          <c:showVal val="0"/>
          <c:showCatName val="0"/>
          <c:showSerName val="0"/>
          <c:showPercent val="0"/>
          <c:showBubbleSize val="0"/>
        </c:dLbls>
        <c:smooth val="0"/>
        <c:axId val="372876616"/>
        <c:axId val="372874976"/>
      </c:lineChart>
      <c:dateAx>
        <c:axId val="37287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874976"/>
        <c:crosses val="autoZero"/>
        <c:auto val="1"/>
        <c:lblOffset val="100"/>
        <c:baseTimeUnit val="days"/>
      </c:dateAx>
      <c:valAx>
        <c:axId val="37287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87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Sheet1!$B$2:$B$6</c:f>
              <c:numCache>
                <c:formatCode>General</c:formatCode>
                <c:ptCount val="5"/>
                <c:pt idx="0">
                  <c:v>0.152635479327731</c:v>
                </c:pt>
                <c:pt idx="1">
                  <c:v>0.558420043556763</c:v>
                </c:pt>
                <c:pt idx="2">
                  <c:v>0.14426034186162201</c:v>
                </c:pt>
                <c:pt idx="3">
                  <c:v>0.27430285372255198</c:v>
                </c:pt>
                <c:pt idx="4">
                  <c:v>0.122415219189413</c:v>
                </c:pt>
              </c:numCache>
            </c:numRef>
          </c:val>
          <c:extLst>
            <c:ext xmlns:c16="http://schemas.microsoft.com/office/drawing/2014/chart" uri="{C3380CC4-5D6E-409C-BE32-E72D297353CC}">
              <c16:uniqueId val="{00000000-3F5F-4407-B3C5-06860DEFFD5B}"/>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Sheet1!$C$2:$C$6</c:f>
              <c:numCache>
                <c:formatCode>General</c:formatCode>
                <c:ptCount val="5"/>
                <c:pt idx="0">
                  <c:v>0.42663028127237002</c:v>
                </c:pt>
                <c:pt idx="1">
                  <c:v>0.297273878557622</c:v>
                </c:pt>
                <c:pt idx="2">
                  <c:v>0.50789164978138002</c:v>
                </c:pt>
                <c:pt idx="3">
                  <c:v>0.578128702723961</c:v>
                </c:pt>
                <c:pt idx="4">
                  <c:v>0</c:v>
                </c:pt>
              </c:numCache>
            </c:numRef>
          </c:val>
          <c:extLst>
            <c:ext xmlns:c16="http://schemas.microsoft.com/office/drawing/2014/chart" uri="{C3380CC4-5D6E-409C-BE32-E72D297353CC}">
              <c16:uniqueId val="{00000001-3F5F-4407-B3C5-06860DEFFD5B}"/>
            </c:ext>
          </c:extLst>
        </c:ser>
        <c:ser>
          <c:idx val="2"/>
          <c:order val="2"/>
          <c:tx>
            <c:strRef>
              <c:f>Sheet1!$D$1</c:f>
              <c:strCache>
                <c:ptCount val="1"/>
                <c:pt idx="0">
                  <c:v>Jorge Macri</c:v>
                </c:pt>
              </c:strCache>
            </c:strRef>
          </c:tx>
          <c:spPr>
            <a:solidFill>
              <a:schemeClr val="accent3"/>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Sheet1!$D$2:$D$6</c:f>
              <c:numCache>
                <c:formatCode>General</c:formatCode>
                <c:ptCount val="5"/>
                <c:pt idx="0">
                  <c:v>0.265802416360577</c:v>
                </c:pt>
                <c:pt idx="1">
                  <c:v>0</c:v>
                </c:pt>
                <c:pt idx="2">
                  <c:v>0.91991438349711696</c:v>
                </c:pt>
                <c:pt idx="3">
                  <c:v>0.43875533883297302</c:v>
                </c:pt>
                <c:pt idx="4">
                  <c:v>0</c:v>
                </c:pt>
              </c:numCache>
            </c:numRef>
          </c:val>
          <c:extLst>
            <c:ext xmlns:c16="http://schemas.microsoft.com/office/drawing/2014/chart" uri="{C3380CC4-5D6E-409C-BE32-E72D297353CC}">
              <c16:uniqueId val="{00000002-3F5F-4407-B3C5-06860DEFFD5B}"/>
            </c:ext>
          </c:extLst>
        </c:ser>
        <c:dLbls>
          <c:showLegendKey val="0"/>
          <c:showVal val="0"/>
          <c:showCatName val="0"/>
          <c:showSerName val="0"/>
          <c:showPercent val="0"/>
          <c:showBubbleSize val="0"/>
        </c:dLbls>
        <c:gapWidth val="219"/>
        <c:overlap val="-27"/>
        <c:axId val="372873992"/>
        <c:axId val="372869728"/>
      </c:barChart>
      <c:catAx>
        <c:axId val="37287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869728"/>
        <c:crosses val="autoZero"/>
        <c:auto val="1"/>
        <c:lblAlgn val="ctr"/>
        <c:lblOffset val="100"/>
        <c:noMultiLvlLbl val="0"/>
      </c:catAx>
      <c:valAx>
        <c:axId val="37286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87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0.12905387378779301</c:v>
                </c:pt>
                <c:pt idx="8">
                  <c:v>0.209712544905164</c:v>
                </c:pt>
                <c:pt idx="9">
                  <c:v>0.129674325104081</c:v>
                </c:pt>
                <c:pt idx="10">
                  <c:v>0</c:v>
                </c:pt>
                <c:pt idx="11">
                  <c:v>0</c:v>
                </c:pt>
                <c:pt idx="12">
                  <c:v>0.16276506197274601</c:v>
                </c:pt>
                <c:pt idx="13">
                  <c:v>9.8031307973419898E-2</c:v>
                </c:pt>
                <c:pt idx="14">
                  <c:v>0.222121571230913</c:v>
                </c:pt>
                <c:pt idx="15">
                  <c:v>0.10609717508515699</c:v>
                </c:pt>
                <c:pt idx="16">
                  <c:v>0.10051311323857</c:v>
                </c:pt>
                <c:pt idx="17">
                  <c:v>0</c:v>
                </c:pt>
                <c:pt idx="18">
                  <c:v>0</c:v>
                </c:pt>
                <c:pt idx="19">
                  <c:v>0.21715796070061399</c:v>
                </c:pt>
                <c:pt idx="20">
                  <c:v>0.44362269114553898</c:v>
                </c:pt>
                <c:pt idx="21">
                  <c:v>8.6863184280245406E-2</c:v>
                </c:pt>
                <c:pt idx="22">
                  <c:v>0</c:v>
                </c:pt>
                <c:pt idx="23">
                  <c:v>0</c:v>
                </c:pt>
              </c:numCache>
            </c:numRef>
          </c:val>
          <c:smooth val="0"/>
          <c:extLst>
            <c:ext xmlns:c16="http://schemas.microsoft.com/office/drawing/2014/chart" uri="{C3380CC4-5D6E-409C-BE32-E72D297353CC}">
              <c16:uniqueId val="{00000000-56F4-490E-9CFF-0E87FF8F9CB8}"/>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0.56915120494774996</c:v>
                </c:pt>
                <c:pt idx="11">
                  <c:v>0.59758655008175199</c:v>
                </c:pt>
                <c:pt idx="12">
                  <c:v>0.34166844387573803</c:v>
                </c:pt>
                <c:pt idx="13">
                  <c:v>0.46385156749840101</c:v>
                </c:pt>
                <c:pt idx="14">
                  <c:v>1.0110098101940701</c:v>
                </c:pt>
                <c:pt idx="15">
                  <c:v>0.40600341224141601</c:v>
                </c:pt>
                <c:pt idx="16">
                  <c:v>0.35588611644273799</c:v>
                </c:pt>
                <c:pt idx="17">
                  <c:v>0.119295158882491</c:v>
                </c:pt>
                <c:pt idx="18">
                  <c:v>0</c:v>
                </c:pt>
                <c:pt idx="19">
                  <c:v>0.23459159735551299</c:v>
                </c:pt>
                <c:pt idx="20">
                  <c:v>0.41386756238003802</c:v>
                </c:pt>
                <c:pt idx="21">
                  <c:v>1.40355086372361</c:v>
                </c:pt>
                <c:pt idx="22">
                  <c:v>0</c:v>
                </c:pt>
                <c:pt idx="23">
                  <c:v>0</c:v>
                </c:pt>
              </c:numCache>
            </c:numRef>
          </c:val>
          <c:smooth val="0"/>
          <c:extLst>
            <c:ext xmlns:c16="http://schemas.microsoft.com/office/drawing/2014/chart" uri="{C3380CC4-5D6E-409C-BE32-E72D297353CC}">
              <c16:uniqueId val="{00000001-56F4-490E-9CFF-0E87FF8F9CB8}"/>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0.227974627205425</c:v>
                </c:pt>
                <c:pt idx="10">
                  <c:v>0.47709891244891001</c:v>
                </c:pt>
                <c:pt idx="11">
                  <c:v>0.25775968778914399</c:v>
                </c:pt>
                <c:pt idx="12">
                  <c:v>0.23748772640326701</c:v>
                </c:pt>
                <c:pt idx="13">
                  <c:v>0.73573629689023601</c:v>
                </c:pt>
                <c:pt idx="14">
                  <c:v>0.23765760317465701</c:v>
                </c:pt>
                <c:pt idx="15">
                  <c:v>0.37757943720958098</c:v>
                </c:pt>
                <c:pt idx="16">
                  <c:v>0.26449813305428199</c:v>
                </c:pt>
                <c:pt idx="17">
                  <c:v>0.28131593342189598</c:v>
                </c:pt>
                <c:pt idx="18">
                  <c:v>0.73307489413845905</c:v>
                </c:pt>
                <c:pt idx="19">
                  <c:v>0.24677432323925599</c:v>
                </c:pt>
                <c:pt idx="20">
                  <c:v>0.35504245220517</c:v>
                </c:pt>
                <c:pt idx="21">
                  <c:v>0</c:v>
                </c:pt>
                <c:pt idx="22">
                  <c:v>0</c:v>
                </c:pt>
                <c:pt idx="23">
                  <c:v>0</c:v>
                </c:pt>
              </c:numCache>
            </c:numRef>
          </c:val>
          <c:smooth val="0"/>
          <c:extLst>
            <c:ext xmlns:c16="http://schemas.microsoft.com/office/drawing/2014/chart" uri="{C3380CC4-5D6E-409C-BE32-E72D297353CC}">
              <c16:uniqueId val="{00000002-56F4-490E-9CFF-0E87FF8F9CB8}"/>
            </c:ext>
          </c:extLst>
        </c:ser>
        <c:dLbls>
          <c:showLegendKey val="0"/>
          <c:showVal val="0"/>
          <c:showCatName val="0"/>
          <c:showSerName val="0"/>
          <c:showPercent val="0"/>
          <c:showBubbleSize val="0"/>
        </c:dLbls>
        <c:smooth val="0"/>
        <c:axId val="379665720"/>
        <c:axId val="379662440"/>
      </c:lineChart>
      <c:catAx>
        <c:axId val="37966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62440"/>
        <c:crosses val="autoZero"/>
        <c:auto val="1"/>
        <c:lblAlgn val="ctr"/>
        <c:lblOffset val="100"/>
        <c:noMultiLvlLbl val="0"/>
      </c:catAx>
      <c:valAx>
        <c:axId val="37966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6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9E8B-4E34-B716-7DED756A1004}"/>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9E8B-4E34-B716-7DED756A1004}"/>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9E8B-4E34-B716-7DED756A1004}"/>
            </c:ext>
          </c:extLst>
        </c:ser>
        <c:dLbls>
          <c:showLegendKey val="0"/>
          <c:showVal val="0"/>
          <c:showCatName val="0"/>
          <c:showSerName val="0"/>
          <c:showPercent val="0"/>
          <c:showBubbleSize val="0"/>
        </c:dLbls>
        <c:smooth val="0"/>
        <c:axId val="263733696"/>
        <c:axId val="263730744"/>
      </c:lineChart>
      <c:dateAx>
        <c:axId val="26373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30744"/>
        <c:crosses val="autoZero"/>
        <c:auto val="1"/>
        <c:lblOffset val="100"/>
        <c:baseTimeUnit val="days"/>
      </c:dateAx>
      <c:valAx>
        <c:axId val="26373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3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2850-3C1B-44A8-85B1-BB2BDF2E576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ADE8170-036C-4D79-B968-9CA262FEB16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1579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E2C7-77B3-497C-B4C2-B03EC2637255}"/>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6D83EF2F-6F1F-49D2-AAE3-BD80290485CD}"/>
              </a:ext>
            </a:extLst>
          </p:cNvPr>
          <p:cNvGraphicFramePr>
            <a:graphicFrameLocks noGrp="1"/>
          </p:cNvGraphicFramePr>
          <p:nvPr>
            <p:ph type="tbl" sz="quarter" idx="13"/>
            <p:extLst>
              <p:ext uri="{D42A27DB-BD31-4B8C-83A1-F6EECF244321}">
                <p14:modId xmlns:p14="http://schemas.microsoft.com/office/powerpoint/2010/main" val="543553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41770689"/>
                    </a:ext>
                  </a:extLst>
                </a:gridCol>
                <a:gridCol w="740664">
                  <a:extLst>
                    <a:ext uri="{9D8B030D-6E8A-4147-A177-3AD203B41FA5}">
                      <a16:colId xmlns:a16="http://schemas.microsoft.com/office/drawing/2014/main" val="257243345"/>
                    </a:ext>
                  </a:extLst>
                </a:gridCol>
                <a:gridCol w="740664">
                  <a:extLst>
                    <a:ext uri="{9D8B030D-6E8A-4147-A177-3AD203B41FA5}">
                      <a16:colId xmlns:a16="http://schemas.microsoft.com/office/drawing/2014/main" val="2473773096"/>
                    </a:ext>
                  </a:extLst>
                </a:gridCol>
                <a:gridCol w="740664">
                  <a:extLst>
                    <a:ext uri="{9D8B030D-6E8A-4147-A177-3AD203B41FA5}">
                      <a16:colId xmlns:a16="http://schemas.microsoft.com/office/drawing/2014/main" val="940489170"/>
                    </a:ext>
                  </a:extLst>
                </a:gridCol>
                <a:gridCol w="740664">
                  <a:extLst>
                    <a:ext uri="{9D8B030D-6E8A-4147-A177-3AD203B41FA5}">
                      <a16:colId xmlns:a16="http://schemas.microsoft.com/office/drawing/2014/main" val="2367811857"/>
                    </a:ext>
                  </a:extLst>
                </a:gridCol>
                <a:gridCol w="740664">
                  <a:extLst>
                    <a:ext uri="{9D8B030D-6E8A-4147-A177-3AD203B41FA5}">
                      <a16:colId xmlns:a16="http://schemas.microsoft.com/office/drawing/2014/main" val="2844991932"/>
                    </a:ext>
                  </a:extLst>
                </a:gridCol>
                <a:gridCol w="740664">
                  <a:extLst>
                    <a:ext uri="{9D8B030D-6E8A-4147-A177-3AD203B41FA5}">
                      <a16:colId xmlns:a16="http://schemas.microsoft.com/office/drawing/2014/main" val="666455570"/>
                    </a:ext>
                  </a:extLst>
                </a:gridCol>
                <a:gridCol w="740664">
                  <a:extLst>
                    <a:ext uri="{9D8B030D-6E8A-4147-A177-3AD203B41FA5}">
                      <a16:colId xmlns:a16="http://schemas.microsoft.com/office/drawing/2014/main" val="1574536879"/>
                    </a:ext>
                  </a:extLst>
                </a:gridCol>
                <a:gridCol w="740664">
                  <a:extLst>
                    <a:ext uri="{9D8B030D-6E8A-4147-A177-3AD203B41FA5}">
                      <a16:colId xmlns:a16="http://schemas.microsoft.com/office/drawing/2014/main" val="23055275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963696392"/>
                  </a:ext>
                </a:extLst>
              </a:tr>
              <a:tr h="370840">
                <a:tc>
                  <a:txBody>
                    <a:bodyPr/>
                    <a:lstStyle/>
                    <a:p>
                      <a:r>
                        <a:rPr lang="en-US" sz="1000"/>
                        <a:t>Jorge Macri</a:t>
                      </a:r>
                    </a:p>
                  </a:txBody>
                  <a:tcPr/>
                </a:tc>
                <a:tc>
                  <a:txBody>
                    <a:bodyPr/>
                    <a:lstStyle/>
                    <a:p>
                      <a:r>
                        <a:rPr lang="en-US" sz="1000"/>
                        <a:t>294331</a:t>
                      </a:r>
                    </a:p>
                  </a:txBody>
                  <a:tcPr/>
                </a:tc>
                <a:tc>
                  <a:txBody>
                    <a:bodyPr/>
                    <a:lstStyle/>
                    <a:p>
                      <a:r>
                        <a:rPr lang="en-US" sz="1000"/>
                        <a:t>-6</a:t>
                      </a:r>
                    </a:p>
                  </a:txBody>
                  <a:tcPr/>
                </a:tc>
                <a:tc>
                  <a:txBody>
                    <a:bodyPr/>
                    <a:lstStyle/>
                    <a:p>
                      <a:r>
                        <a:rPr lang="en-US" sz="1000"/>
                        <a:t>30</a:t>
                      </a:r>
                    </a:p>
                  </a:txBody>
                  <a:tcPr/>
                </a:tc>
                <a:tc>
                  <a:txBody>
                    <a:bodyPr/>
                    <a:lstStyle/>
                    <a:p>
                      <a:r>
                        <a:rPr lang="en-US" sz="1000"/>
                        <a:t>29021</a:t>
                      </a:r>
                    </a:p>
                  </a:txBody>
                  <a:tcPr/>
                </a:tc>
                <a:tc>
                  <a:txBody>
                    <a:bodyPr/>
                    <a:lstStyle/>
                    <a:p>
                      <a:r>
                        <a:rPr lang="en-US" sz="1000"/>
                        <a:t>2584</a:t>
                      </a:r>
                    </a:p>
                  </a:txBody>
                  <a:tcPr/>
                </a:tc>
                <a:tc>
                  <a:txBody>
                    <a:bodyPr/>
                    <a:lstStyle/>
                    <a:p>
                      <a:r>
                        <a:rPr lang="en-US" sz="1000"/>
                        <a:t>2333</a:t>
                      </a:r>
                    </a:p>
                  </a:txBody>
                  <a:tcPr/>
                </a:tc>
                <a:tc>
                  <a:txBody>
                    <a:bodyPr/>
                    <a:lstStyle/>
                    <a:p>
                      <a:r>
                        <a:rPr lang="en-US" sz="1000"/>
                        <a:t>0</a:t>
                      </a:r>
                    </a:p>
                  </a:txBody>
                  <a:tcPr/>
                </a:tc>
                <a:tc>
                  <a:txBody>
                    <a:bodyPr/>
                    <a:lstStyle/>
                    <a:p>
                      <a:r>
                        <a:rPr lang="en-US" sz="1000"/>
                        <a:t>0.3843 %</a:t>
                      </a:r>
                    </a:p>
                  </a:txBody>
                  <a:tcPr/>
                </a:tc>
                <a:extLst>
                  <a:ext uri="{0D108BD9-81ED-4DB2-BD59-A6C34878D82A}">
                    <a16:rowId xmlns:a16="http://schemas.microsoft.com/office/drawing/2014/main" val="521209861"/>
                  </a:ext>
                </a:extLst>
              </a:tr>
              <a:tr h="370840">
                <a:tc>
                  <a:txBody>
                    <a:bodyPr/>
                    <a:lstStyle/>
                    <a:p>
                      <a:r>
                        <a:rPr lang="en-US" sz="1000"/>
                        <a:t>Gustavo Posse</a:t>
                      </a:r>
                    </a:p>
                  </a:txBody>
                  <a:tcPr/>
                </a:tc>
                <a:tc>
                  <a:txBody>
                    <a:bodyPr/>
                    <a:lstStyle/>
                    <a:p>
                      <a:r>
                        <a:rPr lang="en-US" sz="1000"/>
                        <a:t>161148</a:t>
                      </a:r>
                    </a:p>
                  </a:txBody>
                  <a:tcPr/>
                </a:tc>
                <a:tc>
                  <a:txBody>
                    <a:bodyPr/>
                    <a:lstStyle/>
                    <a:p>
                      <a:r>
                        <a:rPr lang="en-US" sz="1000"/>
                        <a:t>-50</a:t>
                      </a:r>
                    </a:p>
                  </a:txBody>
                  <a:tcPr/>
                </a:tc>
                <a:tc>
                  <a:txBody>
                    <a:bodyPr/>
                    <a:lstStyle/>
                    <a:p>
                      <a:r>
                        <a:rPr lang="en-US" sz="1000"/>
                        <a:t>20</a:t>
                      </a:r>
                    </a:p>
                  </a:txBody>
                  <a:tcPr/>
                </a:tc>
                <a:tc>
                  <a:txBody>
                    <a:bodyPr/>
                    <a:lstStyle/>
                    <a:p>
                      <a:r>
                        <a:rPr lang="en-US" sz="1000"/>
                        <a:t>5167</a:t>
                      </a:r>
                    </a:p>
                  </a:txBody>
                  <a:tcPr/>
                </a:tc>
                <a:tc>
                  <a:txBody>
                    <a:bodyPr/>
                    <a:lstStyle/>
                    <a:p>
                      <a:r>
                        <a:rPr lang="en-US" sz="1000"/>
                        <a:t>740</a:t>
                      </a:r>
                    </a:p>
                  </a:txBody>
                  <a:tcPr/>
                </a:tc>
                <a:tc>
                  <a:txBody>
                    <a:bodyPr/>
                    <a:lstStyle/>
                    <a:p>
                      <a:r>
                        <a:rPr lang="en-US" sz="1000"/>
                        <a:t>1063</a:t>
                      </a:r>
                    </a:p>
                  </a:txBody>
                  <a:tcPr/>
                </a:tc>
                <a:tc>
                  <a:txBody>
                    <a:bodyPr/>
                    <a:lstStyle/>
                    <a:p>
                      <a:r>
                        <a:rPr lang="en-US" sz="1000"/>
                        <a:t>0</a:t>
                      </a:r>
                    </a:p>
                  </a:txBody>
                  <a:tcPr/>
                </a:tc>
                <a:tc>
                  <a:txBody>
                    <a:bodyPr/>
                    <a:lstStyle/>
                    <a:p>
                      <a:r>
                        <a:rPr lang="en-US" sz="1000"/>
                        <a:t>0.2162 %</a:t>
                      </a:r>
                    </a:p>
                  </a:txBody>
                  <a:tcPr/>
                </a:tc>
                <a:extLst>
                  <a:ext uri="{0D108BD9-81ED-4DB2-BD59-A6C34878D82A}">
                    <a16:rowId xmlns:a16="http://schemas.microsoft.com/office/drawing/2014/main" val="2222091938"/>
                  </a:ext>
                </a:extLst>
              </a:tr>
              <a:tr h="370840">
                <a:tc>
                  <a:txBody>
                    <a:bodyPr/>
                    <a:lstStyle/>
                    <a:p>
                      <a:r>
                        <a:rPr lang="en-US" sz="1000"/>
                        <a:t>Nestor Grindetti</a:t>
                      </a:r>
                    </a:p>
                  </a:txBody>
                  <a:tcPr/>
                </a:tc>
                <a:tc>
                  <a:txBody>
                    <a:bodyPr/>
                    <a:lstStyle/>
                    <a:p>
                      <a:r>
                        <a:rPr lang="en-US" sz="1000"/>
                        <a:t>75030</a:t>
                      </a:r>
                    </a:p>
                  </a:txBody>
                  <a:tcPr/>
                </a:tc>
                <a:tc>
                  <a:txBody>
                    <a:bodyPr/>
                    <a:lstStyle/>
                    <a:p>
                      <a:r>
                        <a:rPr lang="en-US" sz="1000"/>
                        <a:t>12</a:t>
                      </a:r>
                    </a:p>
                  </a:txBody>
                  <a:tcPr/>
                </a:tc>
                <a:tc>
                  <a:txBody>
                    <a:bodyPr/>
                    <a:lstStyle/>
                    <a:p>
                      <a:r>
                        <a:rPr lang="en-US" sz="1000"/>
                        <a:t>29</a:t>
                      </a:r>
                    </a:p>
                  </a:txBody>
                  <a:tcPr/>
                </a:tc>
                <a:tc>
                  <a:txBody>
                    <a:bodyPr/>
                    <a:lstStyle/>
                    <a:p>
                      <a:r>
                        <a:rPr lang="en-US" sz="1000"/>
                        <a:t>7892</a:t>
                      </a:r>
                    </a:p>
                  </a:txBody>
                  <a:tcPr/>
                </a:tc>
                <a:tc>
                  <a:txBody>
                    <a:bodyPr/>
                    <a:lstStyle/>
                    <a:p>
                      <a:r>
                        <a:rPr lang="en-US" sz="1000"/>
                        <a:t>1337</a:t>
                      </a:r>
                    </a:p>
                  </a:txBody>
                  <a:tcPr/>
                </a:tc>
                <a:tc>
                  <a:txBody>
                    <a:bodyPr/>
                    <a:lstStyle/>
                    <a:p>
                      <a:r>
                        <a:rPr lang="en-US" sz="1000"/>
                        <a:t>1153</a:t>
                      </a:r>
                    </a:p>
                  </a:txBody>
                  <a:tcPr/>
                </a:tc>
                <a:tc>
                  <a:txBody>
                    <a:bodyPr/>
                    <a:lstStyle/>
                    <a:p>
                      <a:r>
                        <a:rPr lang="en-US" sz="1000"/>
                        <a:t>0</a:t>
                      </a:r>
                    </a:p>
                  </a:txBody>
                  <a:tcPr/>
                </a:tc>
                <a:tc>
                  <a:txBody>
                    <a:bodyPr/>
                    <a:lstStyle/>
                    <a:p>
                      <a:r>
                        <a:rPr lang="en-US" sz="1000"/>
                        <a:t>0.4772 %</a:t>
                      </a:r>
                    </a:p>
                  </a:txBody>
                  <a:tcPr/>
                </a:tc>
                <a:extLst>
                  <a:ext uri="{0D108BD9-81ED-4DB2-BD59-A6C34878D82A}">
                    <a16:rowId xmlns:a16="http://schemas.microsoft.com/office/drawing/2014/main" val="3481563934"/>
                  </a:ext>
                </a:extLst>
              </a:tr>
            </a:tbl>
          </a:graphicData>
        </a:graphic>
      </p:graphicFrame>
      <p:sp>
        <p:nvSpPr>
          <p:cNvPr id="4" name="Text Placeholder 3">
            <a:extLst>
              <a:ext uri="{FF2B5EF4-FFF2-40B4-BE49-F238E27FC236}">
                <a16:creationId xmlns:a16="http://schemas.microsoft.com/office/drawing/2014/main" id="{BE142CE4-BEA7-4DD4-B60F-C16798C5D40A}"/>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003139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0B9CD-138C-437E-91AC-9BFE591EB277}"/>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8801321F-66DA-4CEB-AE7B-2E0011CA48F9}"/>
              </a:ext>
            </a:extLst>
          </p:cNvPr>
          <p:cNvGraphicFramePr>
            <a:graphicFrameLocks noGrp="1"/>
          </p:cNvGraphicFramePr>
          <p:nvPr>
            <p:ph type="chart" sz="quarter" idx="13"/>
            <p:extLst>
              <p:ext uri="{D42A27DB-BD31-4B8C-83A1-F6EECF244321}">
                <p14:modId xmlns:p14="http://schemas.microsoft.com/office/powerpoint/2010/main" val="3489156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5F121-F9D7-4352-9861-EA66E86DFA9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F736A4F5-35FC-454A-AA8E-C44790059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77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37216-9134-411C-B095-BC0CDED65ED1}"/>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408E83BC-3772-4F28-95BE-64F9FEE65C73}"/>
              </a:ext>
            </a:extLst>
          </p:cNvPr>
          <p:cNvGraphicFramePr>
            <a:graphicFrameLocks noGrp="1"/>
          </p:cNvGraphicFramePr>
          <p:nvPr>
            <p:ph type="chart" sz="quarter" idx="13"/>
            <p:extLst>
              <p:ext uri="{D42A27DB-BD31-4B8C-83A1-F6EECF244321}">
                <p14:modId xmlns:p14="http://schemas.microsoft.com/office/powerpoint/2010/main" val="2069179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78B6F2-6D27-4A0D-93BD-9DD8706C4E2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C380E25A-B1A5-433A-B36D-28912E8C2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818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A793-8A3D-4397-9811-DC14158F5B7C}"/>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632EE88D-D3B1-4A81-95A1-8D6ACA2E6978}"/>
              </a:ext>
            </a:extLst>
          </p:cNvPr>
          <p:cNvGraphicFramePr>
            <a:graphicFrameLocks noGrp="1"/>
          </p:cNvGraphicFramePr>
          <p:nvPr>
            <p:ph type="chart" sz="quarter" idx="13"/>
            <p:extLst>
              <p:ext uri="{D42A27DB-BD31-4B8C-83A1-F6EECF244321}">
                <p14:modId xmlns:p14="http://schemas.microsoft.com/office/powerpoint/2010/main" val="1117573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0B881-4A3D-44D7-9F1A-97E4D6132A1E}"/>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EB2A3AD4-ABD8-4607-A208-58E1111BEE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5508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61667-85FF-4AEF-BE07-1D97E230CEDE}"/>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E0C8F40B-455E-42C4-A2CF-04D95AD60E50}"/>
              </a:ext>
            </a:extLst>
          </p:cNvPr>
          <p:cNvGraphicFramePr>
            <a:graphicFrameLocks noGrp="1"/>
          </p:cNvGraphicFramePr>
          <p:nvPr>
            <p:ph type="chart" sz="quarter" idx="13"/>
            <p:extLst>
              <p:ext uri="{D42A27DB-BD31-4B8C-83A1-F6EECF244321}">
                <p14:modId xmlns:p14="http://schemas.microsoft.com/office/powerpoint/2010/main" val="3567844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5CEC68-3949-4502-8031-30641A0C4200}"/>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50AE6745-1B90-4A6E-950E-7FF60AD933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0750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5BAF7-5B12-4208-8F80-8608C2B4B76F}"/>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DDA5CA5D-828D-493D-861A-E91F6AD17DCF}"/>
              </a:ext>
            </a:extLst>
          </p:cNvPr>
          <p:cNvGraphicFramePr>
            <a:graphicFrameLocks noGrp="1"/>
          </p:cNvGraphicFramePr>
          <p:nvPr>
            <p:ph type="chart" sz="quarter" idx="13"/>
            <p:extLst>
              <p:ext uri="{D42A27DB-BD31-4B8C-83A1-F6EECF244321}">
                <p14:modId xmlns:p14="http://schemas.microsoft.com/office/powerpoint/2010/main" val="791541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A1269-C21A-481B-8FD4-5C7EA5B7160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D8646D7F-78CB-4A31-A646-974BDEAA5B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6907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75A3-27AB-4529-995A-5BFB359FFB54}"/>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DED681DD-2EED-43FA-B38A-A150B7FBEAE0}"/>
              </a:ext>
            </a:extLst>
          </p:cNvPr>
          <p:cNvGraphicFramePr>
            <a:graphicFrameLocks noGrp="1"/>
          </p:cNvGraphicFramePr>
          <p:nvPr>
            <p:ph type="chart" sz="quarter" idx="13"/>
            <p:extLst>
              <p:ext uri="{D42A27DB-BD31-4B8C-83A1-F6EECF244321}">
                <p14:modId xmlns:p14="http://schemas.microsoft.com/office/powerpoint/2010/main" val="1708318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6325A-BB14-4037-9DA2-8D02CE1FEA3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AB1342B4-6300-4095-9AA3-B8FC8236B5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3377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C0C46-9774-4F38-AE19-D5B57BADC2BE}"/>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8549E1E9-B3C0-409E-BA4E-029A4F0B6153}"/>
              </a:ext>
            </a:extLst>
          </p:cNvPr>
          <p:cNvGraphicFramePr>
            <a:graphicFrameLocks noGrp="1"/>
          </p:cNvGraphicFramePr>
          <p:nvPr>
            <p:ph type="chart" sz="quarter" idx="13"/>
            <p:extLst>
              <p:ext uri="{D42A27DB-BD31-4B8C-83A1-F6EECF244321}">
                <p14:modId xmlns:p14="http://schemas.microsoft.com/office/powerpoint/2010/main" val="3068615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8450E-1214-4B31-BA04-A47240C2BED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14D97A80-5B3B-4CD4-888F-B5279CB40F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478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DCFA-9236-4E4B-B751-9E8B5486D5F4}"/>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CE75E624-E87B-4077-B24C-F438EBB9B31C}"/>
              </a:ext>
            </a:extLst>
          </p:cNvPr>
          <p:cNvGraphicFramePr>
            <a:graphicFrameLocks noGrp="1"/>
          </p:cNvGraphicFramePr>
          <p:nvPr>
            <p:ph type="chart" sz="quarter" idx="13"/>
            <p:extLst>
              <p:ext uri="{D42A27DB-BD31-4B8C-83A1-F6EECF244321}">
                <p14:modId xmlns:p14="http://schemas.microsoft.com/office/powerpoint/2010/main" val="1939496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2A9207-60B2-4559-9ECC-00AF6657417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BBE53EDE-F46E-4B89-8BAD-6CF405B74F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3566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B5581-0986-41CF-A7DE-3BA54537BBF0}"/>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EC50C1B5-9318-4792-9914-783EF3DBD07C}"/>
              </a:ext>
            </a:extLst>
          </p:cNvPr>
          <p:cNvGraphicFramePr>
            <a:graphicFrameLocks noGrp="1"/>
          </p:cNvGraphicFramePr>
          <p:nvPr>
            <p:ph type="chart" sz="quarter" idx="13"/>
            <p:extLst>
              <p:ext uri="{D42A27DB-BD31-4B8C-83A1-F6EECF244321}">
                <p14:modId xmlns:p14="http://schemas.microsoft.com/office/powerpoint/2010/main" val="4040859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96D2D6-E46E-4DD3-BBFF-9889C2894B3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6D2FD290-59AD-46E6-B0F8-195B301F12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884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2C822-126E-4504-BD1B-6017C033CF97}"/>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4092721F-7DFA-4D71-83AA-2949C4E9BD83}"/>
              </a:ext>
            </a:extLst>
          </p:cNvPr>
          <p:cNvGraphicFramePr>
            <a:graphicFrameLocks noGrp="1"/>
          </p:cNvGraphicFramePr>
          <p:nvPr>
            <p:ph type="chart" sz="quarter" idx="13"/>
            <p:extLst>
              <p:ext uri="{D42A27DB-BD31-4B8C-83A1-F6EECF244321}">
                <p14:modId xmlns:p14="http://schemas.microsoft.com/office/powerpoint/2010/main" val="2682222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89E65-F2C4-4099-9F51-EC4D2969A077}"/>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F73C1B0B-3912-42A1-B689-09592478F8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6937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D063A-F028-4FA9-A653-A1199EE4DB5F}"/>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F1544C76-B1A5-4946-9172-C731B4ACE44F}"/>
              </a:ext>
            </a:extLst>
          </p:cNvPr>
          <p:cNvGraphicFramePr>
            <a:graphicFrameLocks noGrp="1"/>
          </p:cNvGraphicFramePr>
          <p:nvPr>
            <p:ph type="chart" sz="quarter" idx="13"/>
            <p:extLst>
              <p:ext uri="{D42A27DB-BD31-4B8C-83A1-F6EECF244321}">
                <p14:modId xmlns:p14="http://schemas.microsoft.com/office/powerpoint/2010/main" val="905429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AE7E8-DE51-4E8E-87EB-DFEB6053439D}"/>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40792D8F-C11E-43A2-B635-76743C2FF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919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9038E-CEC9-4A7F-8862-2BF214E059B8}"/>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E7A8C137-8DD7-4BB3-AF9F-356595FB04DD}"/>
              </a:ext>
            </a:extLst>
          </p:cNvPr>
          <p:cNvGraphicFramePr>
            <a:graphicFrameLocks noGrp="1"/>
          </p:cNvGraphicFramePr>
          <p:nvPr>
            <p:ph type="chart" sz="quarter" idx="13"/>
            <p:extLst>
              <p:ext uri="{D42A27DB-BD31-4B8C-83A1-F6EECF244321}">
                <p14:modId xmlns:p14="http://schemas.microsoft.com/office/powerpoint/2010/main" val="4162668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6AFD6-B03F-42D9-ABA2-C2D8675169D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C3FCCCF4-9983-48DD-B0AF-52079BB65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595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70A05-7BD2-4970-A931-D6DB2ACC9365}"/>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A5917D48-3483-4803-A1DA-D4E857FD24B1}"/>
              </a:ext>
            </a:extLst>
          </p:cNvPr>
          <p:cNvGraphicFramePr>
            <a:graphicFrameLocks noGrp="1"/>
          </p:cNvGraphicFramePr>
          <p:nvPr>
            <p:ph type="chart" sz="quarter" idx="13"/>
            <p:extLst>
              <p:ext uri="{D42A27DB-BD31-4B8C-83A1-F6EECF244321}">
                <p14:modId xmlns:p14="http://schemas.microsoft.com/office/powerpoint/2010/main" val="223419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F5BA3F-E6B7-4CC1-84BD-B715A1550DA0}"/>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F4FA054B-444F-44A9-97F8-D6A2EE7A6A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166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06740-3309-4922-AD5D-C8BF92227BC6}"/>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403EFFF6-08C5-4FA5-82B6-A33714A89596}"/>
              </a:ext>
            </a:extLst>
          </p:cNvPr>
          <p:cNvGraphicFramePr>
            <a:graphicFrameLocks noGrp="1"/>
          </p:cNvGraphicFramePr>
          <p:nvPr>
            <p:ph type="chart" sz="quarter" idx="13"/>
            <p:extLst>
              <p:ext uri="{D42A27DB-BD31-4B8C-83A1-F6EECF244321}">
                <p14:modId xmlns:p14="http://schemas.microsoft.com/office/powerpoint/2010/main" val="480447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983C1C-9519-4788-AE29-1C07D4DEE961}"/>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6B862B79-1BB7-4704-89CF-5E59142515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5098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5BBA2-3E43-4238-9FDB-E6FD5A399688}"/>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A57EE0F0-305A-4D20-A41C-A2BDD62CB98E}"/>
              </a:ext>
            </a:extLst>
          </p:cNvPr>
          <p:cNvGraphicFramePr>
            <a:graphicFrameLocks noGrp="1"/>
          </p:cNvGraphicFramePr>
          <p:nvPr>
            <p:ph type="chart" sz="quarter" idx="13"/>
            <p:extLst>
              <p:ext uri="{D42A27DB-BD31-4B8C-83A1-F6EECF244321}">
                <p14:modId xmlns:p14="http://schemas.microsoft.com/office/powerpoint/2010/main" val="1538592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5DF68-D433-46EA-BC33-3DB331C04EA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067A957D-95D4-4993-A096-680739C01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1241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005FB-5015-4871-AF95-F5306E6B60F4}"/>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CA13DE11-7A88-438D-87BA-A1DC8DBD889C}"/>
              </a:ext>
            </a:extLst>
          </p:cNvPr>
          <p:cNvGraphicFramePr>
            <a:graphicFrameLocks noGrp="1"/>
          </p:cNvGraphicFramePr>
          <p:nvPr>
            <p:ph type="chart" sz="quarter" idx="13"/>
            <p:extLst>
              <p:ext uri="{D42A27DB-BD31-4B8C-83A1-F6EECF244321}">
                <p14:modId xmlns:p14="http://schemas.microsoft.com/office/powerpoint/2010/main" val="3641485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3E4F6-0BC1-4058-BCC2-E958ADFA675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DDC0839B-C0E3-4F04-B8A5-748DEC17FF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873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EF170-9E3B-4506-A371-945B60288097}"/>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C907E47C-E12D-45BA-9832-AE0CD2C3C2BD}"/>
              </a:ext>
            </a:extLst>
          </p:cNvPr>
          <p:cNvGraphicFramePr>
            <a:graphicFrameLocks noGrp="1"/>
          </p:cNvGraphicFramePr>
          <p:nvPr>
            <p:ph type="chart" sz="quarter" idx="13"/>
            <p:extLst>
              <p:ext uri="{D42A27DB-BD31-4B8C-83A1-F6EECF244321}">
                <p14:modId xmlns:p14="http://schemas.microsoft.com/office/powerpoint/2010/main" val="2799379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D2CF9-E3E8-4029-BAB7-CADC714D0423}"/>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DEED58C6-1BA3-4358-9E09-F018C62777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4892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92194-325C-4283-A139-F7A12A288A47}"/>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EA566F3D-D724-4F58-BAA9-6F776BB1CFAA}"/>
              </a:ext>
            </a:extLst>
          </p:cNvPr>
          <p:cNvGraphicFramePr>
            <a:graphicFrameLocks noGrp="1"/>
          </p:cNvGraphicFramePr>
          <p:nvPr>
            <p:ph type="chart" sz="quarter" idx="13"/>
            <p:extLst>
              <p:ext uri="{D42A27DB-BD31-4B8C-83A1-F6EECF244321}">
                <p14:modId xmlns:p14="http://schemas.microsoft.com/office/powerpoint/2010/main" val="2306975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C30941-DF67-4B80-9FF6-4F3AB9FD4EC0}"/>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29F9F851-572A-4D73-A85B-6397192E1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1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5E9-B2FB-47F0-9D9E-D20314D92062}"/>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9725945E-E2FD-4597-B51F-20495825D248}"/>
              </a:ext>
            </a:extLst>
          </p:cNvPr>
          <p:cNvGraphicFramePr>
            <a:graphicFrameLocks noGrp="1"/>
          </p:cNvGraphicFramePr>
          <p:nvPr>
            <p:ph type="tbl" sz="quarter" idx="13"/>
            <p:extLst>
              <p:ext uri="{D42A27DB-BD31-4B8C-83A1-F6EECF244321}">
                <p14:modId xmlns:p14="http://schemas.microsoft.com/office/powerpoint/2010/main" val="2240995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0493587"/>
                    </a:ext>
                  </a:extLst>
                </a:gridCol>
                <a:gridCol w="1152144">
                  <a:extLst>
                    <a:ext uri="{9D8B030D-6E8A-4147-A177-3AD203B41FA5}">
                      <a16:colId xmlns:a16="http://schemas.microsoft.com/office/drawing/2014/main" val="1056175278"/>
                    </a:ext>
                  </a:extLst>
                </a:gridCol>
                <a:gridCol w="1152144">
                  <a:extLst>
                    <a:ext uri="{9D8B030D-6E8A-4147-A177-3AD203B41FA5}">
                      <a16:colId xmlns:a16="http://schemas.microsoft.com/office/drawing/2014/main" val="1440748553"/>
                    </a:ext>
                  </a:extLst>
                </a:gridCol>
                <a:gridCol w="1152144">
                  <a:extLst>
                    <a:ext uri="{9D8B030D-6E8A-4147-A177-3AD203B41FA5}">
                      <a16:colId xmlns:a16="http://schemas.microsoft.com/office/drawing/2014/main" val="235094064"/>
                    </a:ext>
                  </a:extLst>
                </a:gridCol>
                <a:gridCol w="1152144">
                  <a:extLst>
                    <a:ext uri="{9D8B030D-6E8A-4147-A177-3AD203B41FA5}">
                      <a16:colId xmlns:a16="http://schemas.microsoft.com/office/drawing/2014/main" val="1452505018"/>
                    </a:ext>
                  </a:extLst>
                </a:gridCol>
                <a:gridCol w="1152144">
                  <a:extLst>
                    <a:ext uri="{9D8B030D-6E8A-4147-A177-3AD203B41FA5}">
                      <a16:colId xmlns:a16="http://schemas.microsoft.com/office/drawing/2014/main" val="342866629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922734129"/>
                  </a:ext>
                </a:extLst>
              </a:tr>
              <a:tr h="370840">
                <a:tc>
                  <a:txBody>
                    <a:bodyPr/>
                    <a:lstStyle/>
                    <a:p>
                      <a:r>
                        <a:rPr lang="en-US" sz="1000"/>
                        <a:t>#EsJuntos</a:t>
                      </a:r>
                    </a:p>
                  </a:txBody>
                  <a:tcPr/>
                </a:tc>
                <a:tc>
                  <a:txBody>
                    <a:bodyPr/>
                    <a:lstStyle/>
                    <a:p>
                      <a:r>
                        <a:rPr lang="en-US" sz="1000"/>
                        <a:t>7</a:t>
                      </a:r>
                    </a:p>
                  </a:txBody>
                  <a:tcPr/>
                </a:tc>
                <a:tc>
                  <a:txBody>
                    <a:bodyPr/>
                    <a:lstStyle/>
                    <a:p>
                      <a:r>
                        <a:rPr lang="en-US" sz="1000"/>
                        <a:t>240.71428571429</a:t>
                      </a:r>
                    </a:p>
                  </a:txBody>
                  <a:tcPr/>
                </a:tc>
                <a:tc>
                  <a:txBody>
                    <a:bodyPr/>
                    <a:lstStyle/>
                    <a:p>
                      <a:r>
                        <a:rPr lang="en-US" sz="1000"/>
                        <a:t>18.285714285714</a:t>
                      </a:r>
                    </a:p>
                  </a:txBody>
                  <a:tcPr/>
                </a:tc>
                <a:tc>
                  <a:txBody>
                    <a:bodyPr/>
                    <a:lstStyle/>
                    <a:p>
                      <a:r>
                        <a:rPr lang="en-US" sz="1000"/>
                        <a:t>35</a:t>
                      </a:r>
                    </a:p>
                  </a:txBody>
                  <a:tcPr/>
                </a:tc>
                <a:tc>
                  <a:txBody>
                    <a:bodyPr/>
                    <a:lstStyle/>
                    <a:p>
                      <a:r>
                        <a:rPr lang="en-US" sz="1000"/>
                        <a:t>294</a:t>
                      </a:r>
                    </a:p>
                  </a:txBody>
                  <a:tcPr/>
                </a:tc>
                <a:extLst>
                  <a:ext uri="{0D108BD9-81ED-4DB2-BD59-A6C34878D82A}">
                    <a16:rowId xmlns:a16="http://schemas.microsoft.com/office/drawing/2014/main" val="3914559456"/>
                  </a:ext>
                </a:extLst>
              </a:tr>
              <a:tr h="370840">
                <a:tc>
                  <a:txBody>
                    <a:bodyPr/>
                    <a:lstStyle/>
                    <a:p>
                      <a:r>
                        <a:rPr lang="en-US" sz="1000"/>
                        <a:t>#sanisidro</a:t>
                      </a:r>
                    </a:p>
                  </a:txBody>
                  <a:tcPr/>
                </a:tc>
                <a:tc>
                  <a:txBody>
                    <a:bodyPr/>
                    <a:lstStyle/>
                    <a:p>
                      <a:r>
                        <a:rPr lang="en-US" sz="1000"/>
                        <a:t>7</a:t>
                      </a:r>
                    </a:p>
                  </a:txBody>
                  <a:tcPr/>
                </a:tc>
                <a:tc>
                  <a:txBody>
                    <a:bodyPr/>
                    <a:lstStyle/>
                    <a:p>
                      <a:r>
                        <a:rPr lang="en-US" sz="1000"/>
                        <a:t>291.28571428571</a:t>
                      </a:r>
                    </a:p>
                  </a:txBody>
                  <a:tcPr/>
                </a:tc>
                <a:tc>
                  <a:txBody>
                    <a:bodyPr/>
                    <a:lstStyle/>
                    <a:p>
                      <a:r>
                        <a:rPr lang="en-US" sz="1000"/>
                        <a:t>33.142857142857</a:t>
                      </a:r>
                    </a:p>
                  </a:txBody>
                  <a:tcPr/>
                </a:tc>
                <a:tc>
                  <a:txBody>
                    <a:bodyPr/>
                    <a:lstStyle/>
                    <a:p>
                      <a:r>
                        <a:rPr lang="en-US" sz="1000"/>
                        <a:t>59.142857142857</a:t>
                      </a:r>
                    </a:p>
                  </a:txBody>
                  <a:tcPr/>
                </a:tc>
                <a:tc>
                  <a:txBody>
                    <a:bodyPr/>
                    <a:lstStyle/>
                    <a:p>
                      <a:r>
                        <a:rPr lang="en-US" sz="1000"/>
                        <a:t>383.57142857143</a:t>
                      </a:r>
                    </a:p>
                  </a:txBody>
                  <a:tcPr/>
                </a:tc>
                <a:extLst>
                  <a:ext uri="{0D108BD9-81ED-4DB2-BD59-A6C34878D82A}">
                    <a16:rowId xmlns:a16="http://schemas.microsoft.com/office/drawing/2014/main" val="3438294578"/>
                  </a:ext>
                </a:extLst>
              </a:tr>
              <a:tr h="370840">
                <a:tc>
                  <a:txBody>
                    <a:bodyPr/>
                    <a:lstStyle/>
                    <a:p>
                      <a:r>
                        <a:rPr lang="en-US" sz="1000"/>
                        <a:t>#EsElColoSantilli</a:t>
                      </a:r>
                    </a:p>
                  </a:txBody>
                  <a:tcPr/>
                </a:tc>
                <a:tc>
                  <a:txBody>
                    <a:bodyPr/>
                    <a:lstStyle/>
                    <a:p>
                      <a:r>
                        <a:rPr lang="en-US" sz="1000"/>
                        <a:t>4</a:t>
                      </a:r>
                    </a:p>
                  </a:txBody>
                  <a:tcPr/>
                </a:tc>
                <a:tc>
                  <a:txBody>
                    <a:bodyPr/>
                    <a:lstStyle/>
                    <a:p>
                      <a:r>
                        <a:rPr lang="en-US" sz="1000"/>
                        <a:t>132.25</a:t>
                      </a:r>
                    </a:p>
                  </a:txBody>
                  <a:tcPr/>
                </a:tc>
                <a:tc>
                  <a:txBody>
                    <a:bodyPr/>
                    <a:lstStyle/>
                    <a:p>
                      <a:r>
                        <a:rPr lang="en-US" sz="1000"/>
                        <a:t>8.25</a:t>
                      </a:r>
                    </a:p>
                  </a:txBody>
                  <a:tcPr/>
                </a:tc>
                <a:tc>
                  <a:txBody>
                    <a:bodyPr/>
                    <a:lstStyle/>
                    <a:p>
                      <a:r>
                        <a:rPr lang="en-US" sz="1000"/>
                        <a:t>31.5</a:t>
                      </a:r>
                    </a:p>
                  </a:txBody>
                  <a:tcPr/>
                </a:tc>
                <a:tc>
                  <a:txBody>
                    <a:bodyPr/>
                    <a:lstStyle/>
                    <a:p>
                      <a:r>
                        <a:rPr lang="en-US" sz="1000"/>
                        <a:t>172</a:t>
                      </a:r>
                    </a:p>
                  </a:txBody>
                  <a:tcPr/>
                </a:tc>
                <a:extLst>
                  <a:ext uri="{0D108BD9-81ED-4DB2-BD59-A6C34878D82A}">
                    <a16:rowId xmlns:a16="http://schemas.microsoft.com/office/drawing/2014/main" val="2774995102"/>
                  </a:ext>
                </a:extLst>
              </a:tr>
              <a:tr h="370840">
                <a:tc>
                  <a:txBody>
                    <a:bodyPr/>
                    <a:lstStyle/>
                    <a:p>
                      <a:r>
                        <a:rPr lang="en-US" sz="1000"/>
                        <a:t>#obras</a:t>
                      </a:r>
                    </a:p>
                  </a:txBody>
                  <a:tcPr/>
                </a:tc>
                <a:tc>
                  <a:txBody>
                    <a:bodyPr/>
                    <a:lstStyle/>
                    <a:p>
                      <a:r>
                        <a:rPr lang="en-US" sz="1000"/>
                        <a:t>3</a:t>
                      </a:r>
                    </a:p>
                  </a:txBody>
                  <a:tcPr/>
                </a:tc>
                <a:tc>
                  <a:txBody>
                    <a:bodyPr/>
                    <a:lstStyle/>
                    <a:p>
                      <a:r>
                        <a:rPr lang="en-US" sz="1000"/>
                        <a:t>171</a:t>
                      </a:r>
                    </a:p>
                  </a:txBody>
                  <a:tcPr/>
                </a:tc>
                <a:tc>
                  <a:txBody>
                    <a:bodyPr/>
                    <a:lstStyle/>
                    <a:p>
                      <a:r>
                        <a:rPr lang="en-US" sz="1000"/>
                        <a:t>17.666666666667</a:t>
                      </a:r>
                    </a:p>
                  </a:txBody>
                  <a:tcPr/>
                </a:tc>
                <a:tc>
                  <a:txBody>
                    <a:bodyPr/>
                    <a:lstStyle/>
                    <a:p>
                      <a:r>
                        <a:rPr lang="en-US" sz="1000"/>
                        <a:t>33.666666666667</a:t>
                      </a:r>
                    </a:p>
                  </a:txBody>
                  <a:tcPr/>
                </a:tc>
                <a:tc>
                  <a:txBody>
                    <a:bodyPr/>
                    <a:lstStyle/>
                    <a:p>
                      <a:r>
                        <a:rPr lang="en-US" sz="1000"/>
                        <a:t>222.33333333333</a:t>
                      </a:r>
                    </a:p>
                  </a:txBody>
                  <a:tcPr/>
                </a:tc>
                <a:extLst>
                  <a:ext uri="{0D108BD9-81ED-4DB2-BD59-A6C34878D82A}">
                    <a16:rowId xmlns:a16="http://schemas.microsoft.com/office/drawing/2014/main" val="2767390874"/>
                  </a:ext>
                </a:extLst>
              </a:tr>
              <a:tr h="370840">
                <a:tc>
                  <a:txBody>
                    <a:bodyPr/>
                    <a:lstStyle/>
                    <a:p>
                      <a:r>
                        <a:rPr lang="en-US" sz="1000"/>
                        <a:t>#SanIsidro</a:t>
                      </a:r>
                    </a:p>
                  </a:txBody>
                  <a:tcPr/>
                </a:tc>
                <a:tc>
                  <a:txBody>
                    <a:bodyPr/>
                    <a:lstStyle/>
                    <a:p>
                      <a:r>
                        <a:rPr lang="en-US" sz="1000"/>
                        <a:t>2</a:t>
                      </a:r>
                    </a:p>
                  </a:txBody>
                  <a:tcPr/>
                </a:tc>
                <a:tc>
                  <a:txBody>
                    <a:bodyPr/>
                    <a:lstStyle/>
                    <a:p>
                      <a:r>
                        <a:rPr lang="en-US" sz="1000"/>
                        <a:t>294.5</a:t>
                      </a:r>
                    </a:p>
                  </a:txBody>
                  <a:tcPr/>
                </a:tc>
                <a:tc>
                  <a:txBody>
                    <a:bodyPr/>
                    <a:lstStyle/>
                    <a:p>
                      <a:r>
                        <a:rPr lang="en-US" sz="1000"/>
                        <a:t>26</a:t>
                      </a:r>
                    </a:p>
                  </a:txBody>
                  <a:tcPr/>
                </a:tc>
                <a:tc>
                  <a:txBody>
                    <a:bodyPr/>
                    <a:lstStyle/>
                    <a:p>
                      <a:r>
                        <a:rPr lang="en-US" sz="1000"/>
                        <a:t>54.5</a:t>
                      </a:r>
                    </a:p>
                  </a:txBody>
                  <a:tcPr/>
                </a:tc>
                <a:tc>
                  <a:txBody>
                    <a:bodyPr/>
                    <a:lstStyle/>
                    <a:p>
                      <a:r>
                        <a:rPr lang="en-US" sz="1000"/>
                        <a:t>375</a:t>
                      </a:r>
                    </a:p>
                  </a:txBody>
                  <a:tcPr/>
                </a:tc>
                <a:extLst>
                  <a:ext uri="{0D108BD9-81ED-4DB2-BD59-A6C34878D82A}">
                    <a16:rowId xmlns:a16="http://schemas.microsoft.com/office/drawing/2014/main" val="3560453135"/>
                  </a:ext>
                </a:extLst>
              </a:tr>
              <a:tr h="370840">
                <a:tc>
                  <a:txBody>
                    <a:bodyPr/>
                    <a:lstStyle/>
                    <a:p>
                      <a:r>
                        <a:rPr lang="en-US" sz="1000"/>
                        <a:t>#mantenimiento</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1631408799"/>
                  </a:ext>
                </a:extLst>
              </a:tr>
              <a:tr h="370840">
                <a:tc>
                  <a:txBody>
                    <a:bodyPr/>
                    <a:lstStyle/>
                    <a:p>
                      <a:r>
                        <a:rPr lang="en-US" sz="1000"/>
                        <a:t>#mejoras</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2276476459"/>
                  </a:ext>
                </a:extLst>
              </a:tr>
              <a:tr h="370840">
                <a:tc>
                  <a:txBody>
                    <a:bodyPr/>
                    <a:lstStyle/>
                    <a:p>
                      <a:r>
                        <a:rPr lang="en-US" sz="1000"/>
                        <a:t>#repavimentación</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3974840451"/>
                  </a:ext>
                </a:extLst>
              </a:tr>
              <a:tr h="370840">
                <a:tc>
                  <a:txBody>
                    <a:bodyPr/>
                    <a:lstStyle/>
                    <a:p>
                      <a:r>
                        <a:rPr lang="en-US" sz="1000"/>
                        <a:t>#ElEquipoDelColo</a:t>
                      </a:r>
                    </a:p>
                  </a:txBody>
                  <a:tcPr/>
                </a:tc>
                <a:tc>
                  <a:txBody>
                    <a:bodyPr/>
                    <a:lstStyle/>
                    <a:p>
                      <a:r>
                        <a:rPr lang="en-US" sz="1000"/>
                        <a:t>2</a:t>
                      </a:r>
                    </a:p>
                  </a:txBody>
                  <a:tcPr/>
                </a:tc>
                <a:tc>
                  <a:txBody>
                    <a:bodyPr/>
                    <a:lstStyle/>
                    <a:p>
                      <a:r>
                        <a:rPr lang="en-US" sz="1000"/>
                        <a:t>295</a:t>
                      </a:r>
                    </a:p>
                  </a:txBody>
                  <a:tcPr/>
                </a:tc>
                <a:tc>
                  <a:txBody>
                    <a:bodyPr/>
                    <a:lstStyle/>
                    <a:p>
                      <a:r>
                        <a:rPr lang="en-US" sz="1000"/>
                        <a:t>33.5</a:t>
                      </a:r>
                    </a:p>
                  </a:txBody>
                  <a:tcPr/>
                </a:tc>
                <a:tc>
                  <a:txBody>
                    <a:bodyPr/>
                    <a:lstStyle/>
                    <a:p>
                      <a:r>
                        <a:rPr lang="en-US" sz="1000"/>
                        <a:t>18.5</a:t>
                      </a:r>
                    </a:p>
                  </a:txBody>
                  <a:tcPr/>
                </a:tc>
                <a:tc>
                  <a:txBody>
                    <a:bodyPr/>
                    <a:lstStyle/>
                    <a:p>
                      <a:r>
                        <a:rPr lang="en-US" sz="1000"/>
                        <a:t>347</a:t>
                      </a:r>
                    </a:p>
                  </a:txBody>
                  <a:tcPr/>
                </a:tc>
                <a:extLst>
                  <a:ext uri="{0D108BD9-81ED-4DB2-BD59-A6C34878D82A}">
                    <a16:rowId xmlns:a16="http://schemas.microsoft.com/office/drawing/2014/main" val="284819679"/>
                  </a:ext>
                </a:extLst>
              </a:tr>
              <a:tr h="370840">
                <a:tc>
                  <a:txBody>
                    <a:bodyPr/>
                    <a:lstStyle/>
                    <a:p>
                      <a:r>
                        <a:rPr lang="en-US" sz="1000"/>
                        <a:t>#ElEquipodeJorge</a:t>
                      </a:r>
                    </a:p>
                  </a:txBody>
                  <a:tcPr/>
                </a:tc>
                <a:tc>
                  <a:txBody>
                    <a:bodyPr/>
                    <a:lstStyle/>
                    <a:p>
                      <a:r>
                        <a:rPr lang="en-US" sz="1000"/>
                        <a:t>1</a:t>
                      </a:r>
                    </a:p>
                  </a:txBody>
                  <a:tcPr/>
                </a:tc>
                <a:tc>
                  <a:txBody>
                    <a:bodyPr/>
                    <a:lstStyle/>
                    <a:p>
                      <a:r>
                        <a:rPr lang="en-US" sz="1000"/>
                        <a:t>1212</a:t>
                      </a:r>
                    </a:p>
                  </a:txBody>
                  <a:tcPr/>
                </a:tc>
                <a:tc>
                  <a:txBody>
                    <a:bodyPr/>
                    <a:lstStyle/>
                    <a:p>
                      <a:r>
                        <a:rPr lang="en-US" sz="1000"/>
                        <a:t>156</a:t>
                      </a:r>
                    </a:p>
                  </a:txBody>
                  <a:tcPr/>
                </a:tc>
                <a:tc>
                  <a:txBody>
                    <a:bodyPr/>
                    <a:lstStyle/>
                    <a:p>
                      <a:r>
                        <a:rPr lang="en-US" sz="1000"/>
                        <a:t>103</a:t>
                      </a:r>
                    </a:p>
                  </a:txBody>
                  <a:tcPr/>
                </a:tc>
                <a:tc>
                  <a:txBody>
                    <a:bodyPr/>
                    <a:lstStyle/>
                    <a:p>
                      <a:r>
                        <a:rPr lang="en-US" sz="1000"/>
                        <a:t>1471</a:t>
                      </a:r>
                    </a:p>
                  </a:txBody>
                  <a:tcPr/>
                </a:tc>
                <a:extLst>
                  <a:ext uri="{0D108BD9-81ED-4DB2-BD59-A6C34878D82A}">
                    <a16:rowId xmlns:a16="http://schemas.microsoft.com/office/drawing/2014/main" val="1138136450"/>
                  </a:ext>
                </a:extLst>
              </a:tr>
            </a:tbl>
          </a:graphicData>
        </a:graphic>
      </p:graphicFrame>
      <p:sp>
        <p:nvSpPr>
          <p:cNvPr id="4" name="Text Placeholder 3">
            <a:extLst>
              <a:ext uri="{FF2B5EF4-FFF2-40B4-BE49-F238E27FC236}">
                <a16:creationId xmlns:a16="http://schemas.microsoft.com/office/drawing/2014/main" id="{DE40231E-16EB-44C2-9127-433D9A77D3BA}"/>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954474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FA20-732E-4BAF-ADC8-4F95AEE85530}"/>
              </a:ext>
            </a:extLst>
          </p:cNvPr>
          <p:cNvSpPr>
            <a:spLocks noGrp="1"/>
          </p:cNvSpPr>
          <p:nvPr>
            <p:ph type="title"/>
          </p:nvPr>
        </p:nvSpPr>
        <p:spPr/>
        <p:txBody>
          <a:bodyPr/>
          <a:lstStyle/>
          <a:p>
            <a:r>
              <a:rPr lang="en-US"/>
              <a:t>Facebook Post Table + Reactions | POSSE - 1 of 22</a:t>
            </a:r>
          </a:p>
        </p:txBody>
      </p:sp>
      <p:graphicFrame>
        <p:nvGraphicFramePr>
          <p:cNvPr id="5" name="Table Placeholder 4">
            <a:extLst>
              <a:ext uri="{FF2B5EF4-FFF2-40B4-BE49-F238E27FC236}">
                <a16:creationId xmlns:a16="http://schemas.microsoft.com/office/drawing/2014/main" id="{90C56362-0BA5-4999-9054-904061362517}"/>
              </a:ext>
            </a:extLst>
          </p:cNvPr>
          <p:cNvGraphicFramePr>
            <a:graphicFrameLocks noGrp="1"/>
          </p:cNvGraphicFramePr>
          <p:nvPr>
            <p:ph type="tbl" sz="quarter" idx="13"/>
            <p:extLst>
              <p:ext uri="{D42A27DB-BD31-4B8C-83A1-F6EECF244321}">
                <p14:modId xmlns:p14="http://schemas.microsoft.com/office/powerpoint/2010/main" val="3831571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670276"/>
                    </a:ext>
                  </a:extLst>
                </a:gridCol>
                <a:gridCol w="493776">
                  <a:extLst>
                    <a:ext uri="{9D8B030D-6E8A-4147-A177-3AD203B41FA5}">
                      <a16:colId xmlns:a16="http://schemas.microsoft.com/office/drawing/2014/main" val="1251181325"/>
                    </a:ext>
                  </a:extLst>
                </a:gridCol>
                <a:gridCol w="493776">
                  <a:extLst>
                    <a:ext uri="{9D8B030D-6E8A-4147-A177-3AD203B41FA5}">
                      <a16:colId xmlns:a16="http://schemas.microsoft.com/office/drawing/2014/main" val="4034640598"/>
                    </a:ext>
                  </a:extLst>
                </a:gridCol>
                <a:gridCol w="493776">
                  <a:extLst>
                    <a:ext uri="{9D8B030D-6E8A-4147-A177-3AD203B41FA5}">
                      <a16:colId xmlns:a16="http://schemas.microsoft.com/office/drawing/2014/main" val="1480396497"/>
                    </a:ext>
                  </a:extLst>
                </a:gridCol>
                <a:gridCol w="493776">
                  <a:extLst>
                    <a:ext uri="{9D8B030D-6E8A-4147-A177-3AD203B41FA5}">
                      <a16:colId xmlns:a16="http://schemas.microsoft.com/office/drawing/2014/main" val="3383232299"/>
                    </a:ext>
                  </a:extLst>
                </a:gridCol>
                <a:gridCol w="493776">
                  <a:extLst>
                    <a:ext uri="{9D8B030D-6E8A-4147-A177-3AD203B41FA5}">
                      <a16:colId xmlns:a16="http://schemas.microsoft.com/office/drawing/2014/main" val="1069594923"/>
                    </a:ext>
                  </a:extLst>
                </a:gridCol>
                <a:gridCol w="493776">
                  <a:extLst>
                    <a:ext uri="{9D8B030D-6E8A-4147-A177-3AD203B41FA5}">
                      <a16:colId xmlns:a16="http://schemas.microsoft.com/office/drawing/2014/main" val="321661454"/>
                    </a:ext>
                  </a:extLst>
                </a:gridCol>
                <a:gridCol w="493776">
                  <a:extLst>
                    <a:ext uri="{9D8B030D-6E8A-4147-A177-3AD203B41FA5}">
                      <a16:colId xmlns:a16="http://schemas.microsoft.com/office/drawing/2014/main" val="2396216120"/>
                    </a:ext>
                  </a:extLst>
                </a:gridCol>
                <a:gridCol w="493776">
                  <a:extLst>
                    <a:ext uri="{9D8B030D-6E8A-4147-A177-3AD203B41FA5}">
                      <a16:colId xmlns:a16="http://schemas.microsoft.com/office/drawing/2014/main" val="3319276411"/>
                    </a:ext>
                  </a:extLst>
                </a:gridCol>
                <a:gridCol w="493776">
                  <a:extLst>
                    <a:ext uri="{9D8B030D-6E8A-4147-A177-3AD203B41FA5}">
                      <a16:colId xmlns:a16="http://schemas.microsoft.com/office/drawing/2014/main" val="2777615146"/>
                    </a:ext>
                  </a:extLst>
                </a:gridCol>
                <a:gridCol w="493776">
                  <a:extLst>
                    <a:ext uri="{9D8B030D-6E8A-4147-A177-3AD203B41FA5}">
                      <a16:colId xmlns:a16="http://schemas.microsoft.com/office/drawing/2014/main" val="3572966177"/>
                    </a:ext>
                  </a:extLst>
                </a:gridCol>
                <a:gridCol w="493776">
                  <a:extLst>
                    <a:ext uri="{9D8B030D-6E8A-4147-A177-3AD203B41FA5}">
                      <a16:colId xmlns:a16="http://schemas.microsoft.com/office/drawing/2014/main" val="21859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1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- 2021-08-22 18:00:00</a:t>
                      </a:r>
                      <a:r>
                        <a:rPr kumimoji="0" lang="es-ES" sz="1000" b="0" i="0" u="none" strike="noStrike" kern="1200" cap="none" spc="0" normalizeH="0" baseline="0" noProof="0">
                          <a:ln>
                            <a:noFill/>
                          </a:ln>
                          <a:solidFill>
                            <a:prstClr val="black"/>
                          </a:solidFill>
                          <a:effectLst/>
                          <a:uLnTx/>
                          <a:uFillTx/>
                          <a:latin typeface="+mn-lt"/>
                          <a:ea typeface="+mn-ea"/>
                          <a:cs typeface="+mn-cs"/>
                        </a:rPr>
                        <a:t>
 ¡Volvió la cocina 👩‍🍳 👨‍🍳 con María Belén Ludueña!
Preparamos salchichas parrilleras con papas🥔 al horno, más conocido como salchipapa, una receta fácil de hacer y sobre todo muy rica. Muchas gracias a MOYRU JEANS, Tallo Verde Huerta Orgánica &amp; Delivery, Don Eguer y Fiambrería Nino. 
👉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86959784"/>
                  </a:ext>
                </a:extLst>
              </a:tr>
            </a:tbl>
          </a:graphicData>
        </a:graphic>
      </p:graphicFrame>
      <p:sp>
        <p:nvSpPr>
          <p:cNvPr id="4" name="Text Placeholder 3">
            <a:extLst>
              <a:ext uri="{FF2B5EF4-FFF2-40B4-BE49-F238E27FC236}">
                <a16:creationId xmlns:a16="http://schemas.microsoft.com/office/drawing/2014/main" id="{5B32C34F-2223-41A9-90EB-F33DD7D79C81}"/>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997953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0204A-A20C-4B55-B300-468A9BB1F6E5}"/>
              </a:ext>
            </a:extLst>
          </p:cNvPr>
          <p:cNvSpPr>
            <a:spLocks noGrp="1"/>
          </p:cNvSpPr>
          <p:nvPr>
            <p:ph type="title"/>
          </p:nvPr>
        </p:nvSpPr>
        <p:spPr/>
        <p:txBody>
          <a:bodyPr/>
          <a:lstStyle/>
          <a:p>
            <a:r>
              <a:rPr lang="en-US"/>
              <a:t>Facebook Post Table + Reactions | POSSE - 2 of 22</a:t>
            </a:r>
          </a:p>
        </p:txBody>
      </p:sp>
      <p:graphicFrame>
        <p:nvGraphicFramePr>
          <p:cNvPr id="5" name="Table Placeholder 4">
            <a:extLst>
              <a:ext uri="{FF2B5EF4-FFF2-40B4-BE49-F238E27FC236}">
                <a16:creationId xmlns:a16="http://schemas.microsoft.com/office/drawing/2014/main" id="{5F9E0FA1-B0A6-4A29-AF50-E8C9B970E912}"/>
              </a:ext>
            </a:extLst>
          </p:cNvPr>
          <p:cNvGraphicFramePr>
            <a:graphicFrameLocks noGrp="1"/>
          </p:cNvGraphicFramePr>
          <p:nvPr>
            <p:ph type="tbl" sz="quarter" idx="13"/>
            <p:extLst>
              <p:ext uri="{D42A27DB-BD31-4B8C-83A1-F6EECF244321}">
                <p14:modId xmlns:p14="http://schemas.microsoft.com/office/powerpoint/2010/main" val="142473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0563494"/>
                    </a:ext>
                  </a:extLst>
                </a:gridCol>
                <a:gridCol w="493776">
                  <a:extLst>
                    <a:ext uri="{9D8B030D-6E8A-4147-A177-3AD203B41FA5}">
                      <a16:colId xmlns:a16="http://schemas.microsoft.com/office/drawing/2014/main" val="160298856"/>
                    </a:ext>
                  </a:extLst>
                </a:gridCol>
                <a:gridCol w="493776">
                  <a:extLst>
                    <a:ext uri="{9D8B030D-6E8A-4147-A177-3AD203B41FA5}">
                      <a16:colId xmlns:a16="http://schemas.microsoft.com/office/drawing/2014/main" val="1652483734"/>
                    </a:ext>
                  </a:extLst>
                </a:gridCol>
                <a:gridCol w="493776">
                  <a:extLst>
                    <a:ext uri="{9D8B030D-6E8A-4147-A177-3AD203B41FA5}">
                      <a16:colId xmlns:a16="http://schemas.microsoft.com/office/drawing/2014/main" val="3248132777"/>
                    </a:ext>
                  </a:extLst>
                </a:gridCol>
                <a:gridCol w="493776">
                  <a:extLst>
                    <a:ext uri="{9D8B030D-6E8A-4147-A177-3AD203B41FA5}">
                      <a16:colId xmlns:a16="http://schemas.microsoft.com/office/drawing/2014/main" val="4127742101"/>
                    </a:ext>
                  </a:extLst>
                </a:gridCol>
                <a:gridCol w="493776">
                  <a:extLst>
                    <a:ext uri="{9D8B030D-6E8A-4147-A177-3AD203B41FA5}">
                      <a16:colId xmlns:a16="http://schemas.microsoft.com/office/drawing/2014/main" val="3734589352"/>
                    </a:ext>
                  </a:extLst>
                </a:gridCol>
                <a:gridCol w="493776">
                  <a:extLst>
                    <a:ext uri="{9D8B030D-6E8A-4147-A177-3AD203B41FA5}">
                      <a16:colId xmlns:a16="http://schemas.microsoft.com/office/drawing/2014/main" val="837559098"/>
                    </a:ext>
                  </a:extLst>
                </a:gridCol>
                <a:gridCol w="493776">
                  <a:extLst>
                    <a:ext uri="{9D8B030D-6E8A-4147-A177-3AD203B41FA5}">
                      <a16:colId xmlns:a16="http://schemas.microsoft.com/office/drawing/2014/main" val="1415706634"/>
                    </a:ext>
                  </a:extLst>
                </a:gridCol>
                <a:gridCol w="493776">
                  <a:extLst>
                    <a:ext uri="{9D8B030D-6E8A-4147-A177-3AD203B41FA5}">
                      <a16:colId xmlns:a16="http://schemas.microsoft.com/office/drawing/2014/main" val="2104145881"/>
                    </a:ext>
                  </a:extLst>
                </a:gridCol>
                <a:gridCol w="493776">
                  <a:extLst>
                    <a:ext uri="{9D8B030D-6E8A-4147-A177-3AD203B41FA5}">
                      <a16:colId xmlns:a16="http://schemas.microsoft.com/office/drawing/2014/main" val="1295938672"/>
                    </a:ext>
                  </a:extLst>
                </a:gridCol>
                <a:gridCol w="493776">
                  <a:extLst>
                    <a:ext uri="{9D8B030D-6E8A-4147-A177-3AD203B41FA5}">
                      <a16:colId xmlns:a16="http://schemas.microsoft.com/office/drawing/2014/main" val="3892375190"/>
                    </a:ext>
                  </a:extLst>
                </a:gridCol>
                <a:gridCol w="493776">
                  <a:extLst>
                    <a:ext uri="{9D8B030D-6E8A-4147-A177-3AD203B41FA5}">
                      <a16:colId xmlns:a16="http://schemas.microsoft.com/office/drawing/2014/main" val="295083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066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- 2021-08-17 10:53:38</a:t>
                      </a:r>
                      <a:r>
                        <a:rPr kumimoji="0" lang="es-ES" sz="1000" b="0" i="0" u="none" strike="noStrike" kern="1200" cap="none" spc="0" normalizeH="0" baseline="0" noProof="0">
                          <a:ln>
                            <a:noFill/>
                          </a:ln>
                          <a:solidFill>
                            <a:prstClr val="black"/>
                          </a:solidFill>
                          <a:effectLst/>
                          <a:uLnTx/>
                          <a:uFillTx/>
                          <a:latin typeface="+mn-lt"/>
                          <a:ea typeface="+mn-ea"/>
                          <a:cs typeface="+mn-cs"/>
                        </a:rPr>
                        <a:t>
 Viejo querido, el gran Tonino, se cumplen hoy 19 años de tu partida. Se te extraña y mucho. Tus valores y compromiso social nos guían. Gracias por dejar tu huella y darnos libertad.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9283185"/>
                  </a:ext>
                </a:extLst>
              </a:tr>
            </a:tbl>
          </a:graphicData>
        </a:graphic>
      </p:graphicFrame>
      <p:sp>
        <p:nvSpPr>
          <p:cNvPr id="4" name="Text Placeholder 3">
            <a:extLst>
              <a:ext uri="{FF2B5EF4-FFF2-40B4-BE49-F238E27FC236}">
                <a16:creationId xmlns:a16="http://schemas.microsoft.com/office/drawing/2014/main" id="{7226F2CE-3502-4E1F-BF8F-91C9DF188531}"/>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549083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39502-443B-4E68-B6F8-B7E1F8C934A9}"/>
              </a:ext>
            </a:extLst>
          </p:cNvPr>
          <p:cNvSpPr>
            <a:spLocks noGrp="1"/>
          </p:cNvSpPr>
          <p:nvPr>
            <p:ph type="title"/>
          </p:nvPr>
        </p:nvSpPr>
        <p:spPr/>
        <p:txBody>
          <a:bodyPr/>
          <a:lstStyle/>
          <a:p>
            <a:r>
              <a:rPr lang="en-US"/>
              <a:t>Facebook Post Table + Reactions | POSSE - 3 of 22</a:t>
            </a:r>
          </a:p>
        </p:txBody>
      </p:sp>
      <p:graphicFrame>
        <p:nvGraphicFramePr>
          <p:cNvPr id="5" name="Table Placeholder 4">
            <a:extLst>
              <a:ext uri="{FF2B5EF4-FFF2-40B4-BE49-F238E27FC236}">
                <a16:creationId xmlns:a16="http://schemas.microsoft.com/office/drawing/2014/main" id="{9933582D-B7A3-49A1-92BC-EFA3F0662474}"/>
              </a:ext>
            </a:extLst>
          </p:cNvPr>
          <p:cNvGraphicFramePr>
            <a:graphicFrameLocks noGrp="1"/>
          </p:cNvGraphicFramePr>
          <p:nvPr>
            <p:ph type="tbl" sz="quarter" idx="13"/>
            <p:extLst>
              <p:ext uri="{D42A27DB-BD31-4B8C-83A1-F6EECF244321}">
                <p14:modId xmlns:p14="http://schemas.microsoft.com/office/powerpoint/2010/main" val="294737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6424115"/>
                    </a:ext>
                  </a:extLst>
                </a:gridCol>
                <a:gridCol w="493776">
                  <a:extLst>
                    <a:ext uri="{9D8B030D-6E8A-4147-A177-3AD203B41FA5}">
                      <a16:colId xmlns:a16="http://schemas.microsoft.com/office/drawing/2014/main" val="3775170115"/>
                    </a:ext>
                  </a:extLst>
                </a:gridCol>
                <a:gridCol w="493776">
                  <a:extLst>
                    <a:ext uri="{9D8B030D-6E8A-4147-A177-3AD203B41FA5}">
                      <a16:colId xmlns:a16="http://schemas.microsoft.com/office/drawing/2014/main" val="1668015749"/>
                    </a:ext>
                  </a:extLst>
                </a:gridCol>
                <a:gridCol w="493776">
                  <a:extLst>
                    <a:ext uri="{9D8B030D-6E8A-4147-A177-3AD203B41FA5}">
                      <a16:colId xmlns:a16="http://schemas.microsoft.com/office/drawing/2014/main" val="2843598729"/>
                    </a:ext>
                  </a:extLst>
                </a:gridCol>
                <a:gridCol w="493776">
                  <a:extLst>
                    <a:ext uri="{9D8B030D-6E8A-4147-A177-3AD203B41FA5}">
                      <a16:colId xmlns:a16="http://schemas.microsoft.com/office/drawing/2014/main" val="2212545707"/>
                    </a:ext>
                  </a:extLst>
                </a:gridCol>
                <a:gridCol w="493776">
                  <a:extLst>
                    <a:ext uri="{9D8B030D-6E8A-4147-A177-3AD203B41FA5}">
                      <a16:colId xmlns:a16="http://schemas.microsoft.com/office/drawing/2014/main" val="4030568379"/>
                    </a:ext>
                  </a:extLst>
                </a:gridCol>
                <a:gridCol w="493776">
                  <a:extLst>
                    <a:ext uri="{9D8B030D-6E8A-4147-A177-3AD203B41FA5}">
                      <a16:colId xmlns:a16="http://schemas.microsoft.com/office/drawing/2014/main" val="2284941438"/>
                    </a:ext>
                  </a:extLst>
                </a:gridCol>
                <a:gridCol w="493776">
                  <a:extLst>
                    <a:ext uri="{9D8B030D-6E8A-4147-A177-3AD203B41FA5}">
                      <a16:colId xmlns:a16="http://schemas.microsoft.com/office/drawing/2014/main" val="235769976"/>
                    </a:ext>
                  </a:extLst>
                </a:gridCol>
                <a:gridCol w="493776">
                  <a:extLst>
                    <a:ext uri="{9D8B030D-6E8A-4147-A177-3AD203B41FA5}">
                      <a16:colId xmlns:a16="http://schemas.microsoft.com/office/drawing/2014/main" val="3904852469"/>
                    </a:ext>
                  </a:extLst>
                </a:gridCol>
                <a:gridCol w="493776">
                  <a:extLst>
                    <a:ext uri="{9D8B030D-6E8A-4147-A177-3AD203B41FA5}">
                      <a16:colId xmlns:a16="http://schemas.microsoft.com/office/drawing/2014/main" val="1171350766"/>
                    </a:ext>
                  </a:extLst>
                </a:gridCol>
                <a:gridCol w="493776">
                  <a:extLst>
                    <a:ext uri="{9D8B030D-6E8A-4147-A177-3AD203B41FA5}">
                      <a16:colId xmlns:a16="http://schemas.microsoft.com/office/drawing/2014/main" val="1543089045"/>
                    </a:ext>
                  </a:extLst>
                </a:gridCol>
                <a:gridCol w="493776">
                  <a:extLst>
                    <a:ext uri="{9D8B030D-6E8A-4147-A177-3AD203B41FA5}">
                      <a16:colId xmlns:a16="http://schemas.microsoft.com/office/drawing/2014/main" val="396519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352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- 2021-08-29 13:03:56</a:t>
                      </a:r>
                      <a:r>
                        <a:rPr kumimoji="0" lang="es-ES" sz="1000" b="0" i="0" u="none" strike="noStrike" kern="1200" cap="none" spc="0" normalizeH="0" baseline="0" noProof="0">
                          <a:ln>
                            <a:noFill/>
                          </a:ln>
                          <a:solidFill>
                            <a:prstClr val="black"/>
                          </a:solidFill>
                          <a:effectLst/>
                          <a:uLnTx/>
                          <a:uFillTx/>
                          <a:latin typeface="+mn-lt"/>
                          <a:ea typeface="+mn-ea"/>
                          <a:cs typeface="+mn-cs"/>
                        </a:rPr>
                        <a:t>
 El sábado a la noche con María Belén Ludueña participamos de la noche de la gastronomía. Primero vimos un hermoso show de tango en La Bola de Oro. Luego en CUT restaurant nos deleitamos con la especialidad de la casa que son las carnes y presenciamos el show de Nicolás Pauls. Nos alegra poder acompañar a los gastronómicos en este momento tan importante y haber disfrutado de esta noche junto a tantos vecinos.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00728487"/>
                  </a:ext>
                </a:extLst>
              </a:tr>
            </a:tbl>
          </a:graphicData>
        </a:graphic>
      </p:graphicFrame>
      <p:sp>
        <p:nvSpPr>
          <p:cNvPr id="4" name="Text Placeholder 3">
            <a:extLst>
              <a:ext uri="{FF2B5EF4-FFF2-40B4-BE49-F238E27FC236}">
                <a16:creationId xmlns:a16="http://schemas.microsoft.com/office/drawing/2014/main" id="{5F5909DE-5D80-4058-8DB0-D8A7BDB9B375}"/>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500246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96C82-8865-4652-AB00-AB6D86CD08A0}"/>
              </a:ext>
            </a:extLst>
          </p:cNvPr>
          <p:cNvSpPr>
            <a:spLocks noGrp="1"/>
          </p:cNvSpPr>
          <p:nvPr>
            <p:ph type="title"/>
          </p:nvPr>
        </p:nvSpPr>
        <p:spPr/>
        <p:txBody>
          <a:bodyPr/>
          <a:lstStyle/>
          <a:p>
            <a:r>
              <a:rPr lang="en-US"/>
              <a:t>Facebook Post Table + Reactions | POSSE - 4 of 22</a:t>
            </a:r>
          </a:p>
        </p:txBody>
      </p:sp>
      <p:graphicFrame>
        <p:nvGraphicFramePr>
          <p:cNvPr id="5" name="Table Placeholder 4">
            <a:extLst>
              <a:ext uri="{FF2B5EF4-FFF2-40B4-BE49-F238E27FC236}">
                <a16:creationId xmlns:a16="http://schemas.microsoft.com/office/drawing/2014/main" id="{6DDE4DF8-B08E-4BAA-9C34-45707A71BB77}"/>
              </a:ext>
            </a:extLst>
          </p:cNvPr>
          <p:cNvGraphicFramePr>
            <a:graphicFrameLocks noGrp="1"/>
          </p:cNvGraphicFramePr>
          <p:nvPr>
            <p:ph type="tbl" sz="quarter" idx="13"/>
            <p:extLst>
              <p:ext uri="{D42A27DB-BD31-4B8C-83A1-F6EECF244321}">
                <p14:modId xmlns:p14="http://schemas.microsoft.com/office/powerpoint/2010/main" val="238871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7622056"/>
                    </a:ext>
                  </a:extLst>
                </a:gridCol>
                <a:gridCol w="493776">
                  <a:extLst>
                    <a:ext uri="{9D8B030D-6E8A-4147-A177-3AD203B41FA5}">
                      <a16:colId xmlns:a16="http://schemas.microsoft.com/office/drawing/2014/main" val="2442122801"/>
                    </a:ext>
                  </a:extLst>
                </a:gridCol>
                <a:gridCol w="493776">
                  <a:extLst>
                    <a:ext uri="{9D8B030D-6E8A-4147-A177-3AD203B41FA5}">
                      <a16:colId xmlns:a16="http://schemas.microsoft.com/office/drawing/2014/main" val="771421"/>
                    </a:ext>
                  </a:extLst>
                </a:gridCol>
                <a:gridCol w="493776">
                  <a:extLst>
                    <a:ext uri="{9D8B030D-6E8A-4147-A177-3AD203B41FA5}">
                      <a16:colId xmlns:a16="http://schemas.microsoft.com/office/drawing/2014/main" val="4268703227"/>
                    </a:ext>
                  </a:extLst>
                </a:gridCol>
                <a:gridCol w="493776">
                  <a:extLst>
                    <a:ext uri="{9D8B030D-6E8A-4147-A177-3AD203B41FA5}">
                      <a16:colId xmlns:a16="http://schemas.microsoft.com/office/drawing/2014/main" val="458600995"/>
                    </a:ext>
                  </a:extLst>
                </a:gridCol>
                <a:gridCol w="493776">
                  <a:extLst>
                    <a:ext uri="{9D8B030D-6E8A-4147-A177-3AD203B41FA5}">
                      <a16:colId xmlns:a16="http://schemas.microsoft.com/office/drawing/2014/main" val="491397253"/>
                    </a:ext>
                  </a:extLst>
                </a:gridCol>
                <a:gridCol w="493776">
                  <a:extLst>
                    <a:ext uri="{9D8B030D-6E8A-4147-A177-3AD203B41FA5}">
                      <a16:colId xmlns:a16="http://schemas.microsoft.com/office/drawing/2014/main" val="2303922845"/>
                    </a:ext>
                  </a:extLst>
                </a:gridCol>
                <a:gridCol w="493776">
                  <a:extLst>
                    <a:ext uri="{9D8B030D-6E8A-4147-A177-3AD203B41FA5}">
                      <a16:colId xmlns:a16="http://schemas.microsoft.com/office/drawing/2014/main" val="379539419"/>
                    </a:ext>
                  </a:extLst>
                </a:gridCol>
                <a:gridCol w="493776">
                  <a:extLst>
                    <a:ext uri="{9D8B030D-6E8A-4147-A177-3AD203B41FA5}">
                      <a16:colId xmlns:a16="http://schemas.microsoft.com/office/drawing/2014/main" val="3653830804"/>
                    </a:ext>
                  </a:extLst>
                </a:gridCol>
                <a:gridCol w="493776">
                  <a:extLst>
                    <a:ext uri="{9D8B030D-6E8A-4147-A177-3AD203B41FA5}">
                      <a16:colId xmlns:a16="http://schemas.microsoft.com/office/drawing/2014/main" val="2095666598"/>
                    </a:ext>
                  </a:extLst>
                </a:gridCol>
                <a:gridCol w="493776">
                  <a:extLst>
                    <a:ext uri="{9D8B030D-6E8A-4147-A177-3AD203B41FA5}">
                      <a16:colId xmlns:a16="http://schemas.microsoft.com/office/drawing/2014/main" val="2298274919"/>
                    </a:ext>
                  </a:extLst>
                </a:gridCol>
                <a:gridCol w="493776">
                  <a:extLst>
                    <a:ext uri="{9D8B030D-6E8A-4147-A177-3AD203B41FA5}">
                      <a16:colId xmlns:a16="http://schemas.microsoft.com/office/drawing/2014/main" val="259392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12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- 2021-08-30 15:58:41</a:t>
                      </a:r>
                      <a:r>
                        <a:rPr kumimoji="0" lang="es-ES" sz="1000" b="0" i="0" u="none" strike="noStrike" kern="1200" cap="none" spc="0" normalizeH="0" baseline="0" noProof="0">
                          <a:ln>
                            <a:noFill/>
                          </a:ln>
                          <a:solidFill>
                            <a:prstClr val="black"/>
                          </a:solidFill>
                          <a:effectLst/>
                          <a:uLnTx/>
                          <a:uFillTx/>
                          <a:latin typeface="+mn-lt"/>
                          <a:ea typeface="+mn-ea"/>
                          <a:cs typeface="+mn-cs"/>
                        </a:rPr>
                        <a:t>
 En Juntos por el Cambio trabajamos por la unión de los argentinos para que tengan la posibilidad de una vida mejor, donde se valore su talento y esfuerzo. Por eso, el 12 de septiembre tenemos una gran oportunidad para empezar JUNTOS la transformación que necesitamos.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14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- 2021-08-28 11:00:02</a:t>
                      </a:r>
                      <a:r>
                        <a:rPr kumimoji="0" lang="es-ES" sz="1000" b="0" i="0" u="none" strike="noStrike" kern="1200" cap="none" spc="0" normalizeH="0" baseline="0" noProof="0">
                          <a:ln>
                            <a:noFill/>
                          </a:ln>
                          <a:solidFill>
                            <a:prstClr val="black"/>
                          </a:solidFill>
                          <a:effectLst/>
                          <a:uLnTx/>
                          <a:uFillTx/>
                          <a:latin typeface="+mn-lt"/>
                          <a:ea typeface="+mn-ea"/>
                          <a:cs typeface="+mn-cs"/>
                        </a:rPr>
                        <a:t>
 En estas elecciones tenés la gran oportunidad de elegir por vos, por los tuyos, por tus sueños, por tus ganas de hacer. El 12 de septiembre votá por todo eso. Votate. Votá por tu equipo. #ElEquipodeJorge #JuntosVL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6121715"/>
                  </a:ext>
                </a:extLst>
              </a:tr>
            </a:tbl>
          </a:graphicData>
        </a:graphic>
      </p:graphicFrame>
      <p:sp>
        <p:nvSpPr>
          <p:cNvPr id="4" name="Text Placeholder 3">
            <a:extLst>
              <a:ext uri="{FF2B5EF4-FFF2-40B4-BE49-F238E27FC236}">
                <a16:creationId xmlns:a16="http://schemas.microsoft.com/office/drawing/2014/main" id="{F8D2F1C6-E950-4C44-8FBC-46446C49A8C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221183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FF07-94B0-4D19-B965-9FCCE3A91D8D}"/>
              </a:ext>
            </a:extLst>
          </p:cNvPr>
          <p:cNvSpPr>
            <a:spLocks noGrp="1"/>
          </p:cNvSpPr>
          <p:nvPr>
            <p:ph type="title"/>
          </p:nvPr>
        </p:nvSpPr>
        <p:spPr/>
        <p:txBody>
          <a:bodyPr/>
          <a:lstStyle/>
          <a:p>
            <a:r>
              <a:rPr lang="en-US"/>
              <a:t>Facebook Post Table + Reactions | POSSE - 5 of 22</a:t>
            </a:r>
          </a:p>
        </p:txBody>
      </p:sp>
      <p:graphicFrame>
        <p:nvGraphicFramePr>
          <p:cNvPr id="5" name="Table Placeholder 4">
            <a:extLst>
              <a:ext uri="{FF2B5EF4-FFF2-40B4-BE49-F238E27FC236}">
                <a16:creationId xmlns:a16="http://schemas.microsoft.com/office/drawing/2014/main" id="{C750D70A-EC87-4F49-9E35-231B42E108EB}"/>
              </a:ext>
            </a:extLst>
          </p:cNvPr>
          <p:cNvGraphicFramePr>
            <a:graphicFrameLocks noGrp="1"/>
          </p:cNvGraphicFramePr>
          <p:nvPr>
            <p:ph type="tbl" sz="quarter" idx="13"/>
            <p:extLst>
              <p:ext uri="{D42A27DB-BD31-4B8C-83A1-F6EECF244321}">
                <p14:modId xmlns:p14="http://schemas.microsoft.com/office/powerpoint/2010/main" val="24395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948287"/>
                    </a:ext>
                  </a:extLst>
                </a:gridCol>
                <a:gridCol w="493776">
                  <a:extLst>
                    <a:ext uri="{9D8B030D-6E8A-4147-A177-3AD203B41FA5}">
                      <a16:colId xmlns:a16="http://schemas.microsoft.com/office/drawing/2014/main" val="2864210302"/>
                    </a:ext>
                  </a:extLst>
                </a:gridCol>
                <a:gridCol w="493776">
                  <a:extLst>
                    <a:ext uri="{9D8B030D-6E8A-4147-A177-3AD203B41FA5}">
                      <a16:colId xmlns:a16="http://schemas.microsoft.com/office/drawing/2014/main" val="1727337376"/>
                    </a:ext>
                  </a:extLst>
                </a:gridCol>
                <a:gridCol w="493776">
                  <a:extLst>
                    <a:ext uri="{9D8B030D-6E8A-4147-A177-3AD203B41FA5}">
                      <a16:colId xmlns:a16="http://schemas.microsoft.com/office/drawing/2014/main" val="2068140884"/>
                    </a:ext>
                  </a:extLst>
                </a:gridCol>
                <a:gridCol w="493776">
                  <a:extLst>
                    <a:ext uri="{9D8B030D-6E8A-4147-A177-3AD203B41FA5}">
                      <a16:colId xmlns:a16="http://schemas.microsoft.com/office/drawing/2014/main" val="1642537757"/>
                    </a:ext>
                  </a:extLst>
                </a:gridCol>
                <a:gridCol w="493776">
                  <a:extLst>
                    <a:ext uri="{9D8B030D-6E8A-4147-A177-3AD203B41FA5}">
                      <a16:colId xmlns:a16="http://schemas.microsoft.com/office/drawing/2014/main" val="359031829"/>
                    </a:ext>
                  </a:extLst>
                </a:gridCol>
                <a:gridCol w="493776">
                  <a:extLst>
                    <a:ext uri="{9D8B030D-6E8A-4147-A177-3AD203B41FA5}">
                      <a16:colId xmlns:a16="http://schemas.microsoft.com/office/drawing/2014/main" val="39542032"/>
                    </a:ext>
                  </a:extLst>
                </a:gridCol>
                <a:gridCol w="493776">
                  <a:extLst>
                    <a:ext uri="{9D8B030D-6E8A-4147-A177-3AD203B41FA5}">
                      <a16:colId xmlns:a16="http://schemas.microsoft.com/office/drawing/2014/main" val="2229654663"/>
                    </a:ext>
                  </a:extLst>
                </a:gridCol>
                <a:gridCol w="493776">
                  <a:extLst>
                    <a:ext uri="{9D8B030D-6E8A-4147-A177-3AD203B41FA5}">
                      <a16:colId xmlns:a16="http://schemas.microsoft.com/office/drawing/2014/main" val="4101147060"/>
                    </a:ext>
                  </a:extLst>
                </a:gridCol>
                <a:gridCol w="493776">
                  <a:extLst>
                    <a:ext uri="{9D8B030D-6E8A-4147-A177-3AD203B41FA5}">
                      <a16:colId xmlns:a16="http://schemas.microsoft.com/office/drawing/2014/main" val="1912983398"/>
                    </a:ext>
                  </a:extLst>
                </a:gridCol>
                <a:gridCol w="493776">
                  <a:extLst>
                    <a:ext uri="{9D8B030D-6E8A-4147-A177-3AD203B41FA5}">
                      <a16:colId xmlns:a16="http://schemas.microsoft.com/office/drawing/2014/main" val="1125892392"/>
                    </a:ext>
                  </a:extLst>
                </a:gridCol>
                <a:gridCol w="493776">
                  <a:extLst>
                    <a:ext uri="{9D8B030D-6E8A-4147-A177-3AD203B41FA5}">
                      <a16:colId xmlns:a16="http://schemas.microsoft.com/office/drawing/2014/main" val="3663490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276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- 2021-08-17 20:04:27</a:t>
                      </a:r>
                      <a:r>
                        <a:rPr kumimoji="0" lang="es-ES" sz="1000" b="0" i="0" u="none" strike="noStrike" kern="1200" cap="none" spc="0" normalizeH="0" baseline="0" noProof="0">
                          <a:ln>
                            <a:noFill/>
                          </a:ln>
                          <a:solidFill>
                            <a:prstClr val="black"/>
                          </a:solidFill>
                          <a:effectLst/>
                          <a:uLnTx/>
                          <a:uFillTx/>
                          <a:latin typeface="+mn-lt"/>
                          <a:ea typeface="+mn-ea"/>
                          <a:cs typeface="+mn-cs"/>
                        </a:rPr>
                        <a:t>
 Estuvimos en San Martín con Andrés Petrillo, visitando a Horacio y Adriana de Amutz que se dedica a la fabricación de ropa interior sin costuras y medias. Nos reunimos también en ALEM Resto con Silvia, Sandra, Claudio, Eli, y Nancy, de la asociación de familiares de víctimas de la inseguridad, para ver cómo podemos ayudarlos y asistirlos. Siempre es bueno escucharlos y contarles cuáles son las políticas que llevamos adelante en materia de seguridad en Vicente López y qué se podrían estar aplicando en San Martín y en otros municipios. 
El esfuerzo y el trabajo son los valores que debemos recuperar para construir entre todos la Provincia que nos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90283357"/>
                  </a:ext>
                </a:extLst>
              </a:tr>
            </a:tbl>
          </a:graphicData>
        </a:graphic>
      </p:graphicFrame>
      <p:sp>
        <p:nvSpPr>
          <p:cNvPr id="4" name="Text Placeholder 3">
            <a:extLst>
              <a:ext uri="{FF2B5EF4-FFF2-40B4-BE49-F238E27FC236}">
                <a16:creationId xmlns:a16="http://schemas.microsoft.com/office/drawing/2014/main" id="{72B70251-5451-4382-A0E1-3A8060571FB1}"/>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691629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79F42-3161-43FE-9DB4-510B37A6D468}"/>
              </a:ext>
            </a:extLst>
          </p:cNvPr>
          <p:cNvSpPr>
            <a:spLocks noGrp="1"/>
          </p:cNvSpPr>
          <p:nvPr>
            <p:ph type="title"/>
          </p:nvPr>
        </p:nvSpPr>
        <p:spPr/>
        <p:txBody>
          <a:bodyPr/>
          <a:lstStyle/>
          <a:p>
            <a:r>
              <a:rPr lang="en-US"/>
              <a:t>Facebook Post Table + Reactions | POSSE - 6 of 22</a:t>
            </a:r>
          </a:p>
        </p:txBody>
      </p:sp>
      <p:graphicFrame>
        <p:nvGraphicFramePr>
          <p:cNvPr id="5" name="Table Placeholder 4">
            <a:extLst>
              <a:ext uri="{FF2B5EF4-FFF2-40B4-BE49-F238E27FC236}">
                <a16:creationId xmlns:a16="http://schemas.microsoft.com/office/drawing/2014/main" id="{692073F4-02EF-4E74-B571-B3B0C3A0DE7F}"/>
              </a:ext>
            </a:extLst>
          </p:cNvPr>
          <p:cNvGraphicFramePr>
            <a:graphicFrameLocks noGrp="1"/>
          </p:cNvGraphicFramePr>
          <p:nvPr>
            <p:ph type="tbl" sz="quarter" idx="13"/>
            <p:extLst>
              <p:ext uri="{D42A27DB-BD31-4B8C-83A1-F6EECF244321}">
                <p14:modId xmlns:p14="http://schemas.microsoft.com/office/powerpoint/2010/main" val="73921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9535407"/>
                    </a:ext>
                  </a:extLst>
                </a:gridCol>
                <a:gridCol w="493776">
                  <a:extLst>
                    <a:ext uri="{9D8B030D-6E8A-4147-A177-3AD203B41FA5}">
                      <a16:colId xmlns:a16="http://schemas.microsoft.com/office/drawing/2014/main" val="1312981548"/>
                    </a:ext>
                  </a:extLst>
                </a:gridCol>
                <a:gridCol w="493776">
                  <a:extLst>
                    <a:ext uri="{9D8B030D-6E8A-4147-A177-3AD203B41FA5}">
                      <a16:colId xmlns:a16="http://schemas.microsoft.com/office/drawing/2014/main" val="2809655630"/>
                    </a:ext>
                  </a:extLst>
                </a:gridCol>
                <a:gridCol w="493776">
                  <a:extLst>
                    <a:ext uri="{9D8B030D-6E8A-4147-A177-3AD203B41FA5}">
                      <a16:colId xmlns:a16="http://schemas.microsoft.com/office/drawing/2014/main" val="1530980148"/>
                    </a:ext>
                  </a:extLst>
                </a:gridCol>
                <a:gridCol w="493776">
                  <a:extLst>
                    <a:ext uri="{9D8B030D-6E8A-4147-A177-3AD203B41FA5}">
                      <a16:colId xmlns:a16="http://schemas.microsoft.com/office/drawing/2014/main" val="2930287132"/>
                    </a:ext>
                  </a:extLst>
                </a:gridCol>
                <a:gridCol w="493776">
                  <a:extLst>
                    <a:ext uri="{9D8B030D-6E8A-4147-A177-3AD203B41FA5}">
                      <a16:colId xmlns:a16="http://schemas.microsoft.com/office/drawing/2014/main" val="1074349093"/>
                    </a:ext>
                  </a:extLst>
                </a:gridCol>
                <a:gridCol w="493776">
                  <a:extLst>
                    <a:ext uri="{9D8B030D-6E8A-4147-A177-3AD203B41FA5}">
                      <a16:colId xmlns:a16="http://schemas.microsoft.com/office/drawing/2014/main" val="1719378023"/>
                    </a:ext>
                  </a:extLst>
                </a:gridCol>
                <a:gridCol w="493776">
                  <a:extLst>
                    <a:ext uri="{9D8B030D-6E8A-4147-A177-3AD203B41FA5}">
                      <a16:colId xmlns:a16="http://schemas.microsoft.com/office/drawing/2014/main" val="1412315634"/>
                    </a:ext>
                  </a:extLst>
                </a:gridCol>
                <a:gridCol w="493776">
                  <a:extLst>
                    <a:ext uri="{9D8B030D-6E8A-4147-A177-3AD203B41FA5}">
                      <a16:colId xmlns:a16="http://schemas.microsoft.com/office/drawing/2014/main" val="1631121546"/>
                    </a:ext>
                  </a:extLst>
                </a:gridCol>
                <a:gridCol w="493776">
                  <a:extLst>
                    <a:ext uri="{9D8B030D-6E8A-4147-A177-3AD203B41FA5}">
                      <a16:colId xmlns:a16="http://schemas.microsoft.com/office/drawing/2014/main" val="2044644902"/>
                    </a:ext>
                  </a:extLst>
                </a:gridCol>
                <a:gridCol w="493776">
                  <a:extLst>
                    <a:ext uri="{9D8B030D-6E8A-4147-A177-3AD203B41FA5}">
                      <a16:colId xmlns:a16="http://schemas.microsoft.com/office/drawing/2014/main" val="4239948896"/>
                    </a:ext>
                  </a:extLst>
                </a:gridCol>
                <a:gridCol w="493776">
                  <a:extLst>
                    <a:ext uri="{9D8B030D-6E8A-4147-A177-3AD203B41FA5}">
                      <a16:colId xmlns:a16="http://schemas.microsoft.com/office/drawing/2014/main" val="2579169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94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- 2021-08-17 20:13:12</a:t>
                      </a:r>
                      <a:r>
                        <a:rPr kumimoji="0" lang="es-ES" sz="1000" b="0" i="0" u="none" strike="noStrike" kern="1200" cap="none" spc="0" normalizeH="0" baseline="0" noProof="0">
                          <a:ln>
                            <a:noFill/>
                          </a:ln>
                          <a:solidFill>
                            <a:prstClr val="black"/>
                          </a:solidFill>
                          <a:effectLst/>
                          <a:uLnTx/>
                          <a:uFillTx/>
                          <a:latin typeface="+mn-lt"/>
                          <a:ea typeface="+mn-ea"/>
                          <a:cs typeface="+mn-cs"/>
                        </a:rPr>
                        <a:t>
 El Parque Público del Puerto es un amplio pulmón verde en el bajo de San Isidro que estamos recuperando para disfrutar al aire libre.
En el nuevo ingreso, sobre Tiscornia y Primera Junta, hicimos una gran escalera con rampa para que puedan acceder todos.
Estoy muy contento con las obras que venimos realizando, juntos a los vecinos, para que disfruten las familias y las futuras generaciones. 
#parquepúblicodelpuerto #rio #airelibre #deportes #naturaleza #diversion #entretenimiento #descanso #relax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92918659"/>
                  </a:ext>
                </a:extLst>
              </a:tr>
            </a:tbl>
          </a:graphicData>
        </a:graphic>
      </p:graphicFrame>
      <p:sp>
        <p:nvSpPr>
          <p:cNvPr id="4" name="Text Placeholder 3">
            <a:extLst>
              <a:ext uri="{FF2B5EF4-FFF2-40B4-BE49-F238E27FC236}">
                <a16:creationId xmlns:a16="http://schemas.microsoft.com/office/drawing/2014/main" id="{4574F3A9-A5F0-42E8-AFF4-0EC864E30B5A}"/>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563419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4388-381A-480A-8AE5-6E3ADC127CA6}"/>
              </a:ext>
            </a:extLst>
          </p:cNvPr>
          <p:cNvSpPr>
            <a:spLocks noGrp="1"/>
          </p:cNvSpPr>
          <p:nvPr>
            <p:ph type="title"/>
          </p:nvPr>
        </p:nvSpPr>
        <p:spPr/>
        <p:txBody>
          <a:bodyPr/>
          <a:lstStyle/>
          <a:p>
            <a:r>
              <a:rPr lang="en-US"/>
              <a:t>Facebook Post Table + Reactions | POSSE - 7 of 22</a:t>
            </a:r>
          </a:p>
        </p:txBody>
      </p:sp>
      <p:graphicFrame>
        <p:nvGraphicFramePr>
          <p:cNvPr id="5" name="Table Placeholder 4">
            <a:extLst>
              <a:ext uri="{FF2B5EF4-FFF2-40B4-BE49-F238E27FC236}">
                <a16:creationId xmlns:a16="http://schemas.microsoft.com/office/drawing/2014/main" id="{2C05EFD1-D8A6-4245-B75C-D07EE2AA8296}"/>
              </a:ext>
            </a:extLst>
          </p:cNvPr>
          <p:cNvGraphicFramePr>
            <a:graphicFrameLocks noGrp="1"/>
          </p:cNvGraphicFramePr>
          <p:nvPr>
            <p:ph type="tbl" sz="quarter" idx="13"/>
            <p:extLst>
              <p:ext uri="{D42A27DB-BD31-4B8C-83A1-F6EECF244321}">
                <p14:modId xmlns:p14="http://schemas.microsoft.com/office/powerpoint/2010/main" val="1563270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9050784"/>
                    </a:ext>
                  </a:extLst>
                </a:gridCol>
                <a:gridCol w="493776">
                  <a:extLst>
                    <a:ext uri="{9D8B030D-6E8A-4147-A177-3AD203B41FA5}">
                      <a16:colId xmlns:a16="http://schemas.microsoft.com/office/drawing/2014/main" val="3501280832"/>
                    </a:ext>
                  </a:extLst>
                </a:gridCol>
                <a:gridCol w="493776">
                  <a:extLst>
                    <a:ext uri="{9D8B030D-6E8A-4147-A177-3AD203B41FA5}">
                      <a16:colId xmlns:a16="http://schemas.microsoft.com/office/drawing/2014/main" val="4122818095"/>
                    </a:ext>
                  </a:extLst>
                </a:gridCol>
                <a:gridCol w="493776">
                  <a:extLst>
                    <a:ext uri="{9D8B030D-6E8A-4147-A177-3AD203B41FA5}">
                      <a16:colId xmlns:a16="http://schemas.microsoft.com/office/drawing/2014/main" val="2966127968"/>
                    </a:ext>
                  </a:extLst>
                </a:gridCol>
                <a:gridCol w="493776">
                  <a:extLst>
                    <a:ext uri="{9D8B030D-6E8A-4147-A177-3AD203B41FA5}">
                      <a16:colId xmlns:a16="http://schemas.microsoft.com/office/drawing/2014/main" val="3545554711"/>
                    </a:ext>
                  </a:extLst>
                </a:gridCol>
                <a:gridCol w="493776">
                  <a:extLst>
                    <a:ext uri="{9D8B030D-6E8A-4147-A177-3AD203B41FA5}">
                      <a16:colId xmlns:a16="http://schemas.microsoft.com/office/drawing/2014/main" val="836417269"/>
                    </a:ext>
                  </a:extLst>
                </a:gridCol>
                <a:gridCol w="493776">
                  <a:extLst>
                    <a:ext uri="{9D8B030D-6E8A-4147-A177-3AD203B41FA5}">
                      <a16:colId xmlns:a16="http://schemas.microsoft.com/office/drawing/2014/main" val="3762400851"/>
                    </a:ext>
                  </a:extLst>
                </a:gridCol>
                <a:gridCol w="493776">
                  <a:extLst>
                    <a:ext uri="{9D8B030D-6E8A-4147-A177-3AD203B41FA5}">
                      <a16:colId xmlns:a16="http://schemas.microsoft.com/office/drawing/2014/main" val="4071422990"/>
                    </a:ext>
                  </a:extLst>
                </a:gridCol>
                <a:gridCol w="493776">
                  <a:extLst>
                    <a:ext uri="{9D8B030D-6E8A-4147-A177-3AD203B41FA5}">
                      <a16:colId xmlns:a16="http://schemas.microsoft.com/office/drawing/2014/main" val="2155989373"/>
                    </a:ext>
                  </a:extLst>
                </a:gridCol>
                <a:gridCol w="493776">
                  <a:extLst>
                    <a:ext uri="{9D8B030D-6E8A-4147-A177-3AD203B41FA5}">
                      <a16:colId xmlns:a16="http://schemas.microsoft.com/office/drawing/2014/main" val="1995789381"/>
                    </a:ext>
                  </a:extLst>
                </a:gridCol>
                <a:gridCol w="493776">
                  <a:extLst>
                    <a:ext uri="{9D8B030D-6E8A-4147-A177-3AD203B41FA5}">
                      <a16:colId xmlns:a16="http://schemas.microsoft.com/office/drawing/2014/main" val="2978062130"/>
                    </a:ext>
                  </a:extLst>
                </a:gridCol>
                <a:gridCol w="493776">
                  <a:extLst>
                    <a:ext uri="{9D8B030D-6E8A-4147-A177-3AD203B41FA5}">
                      <a16:colId xmlns:a16="http://schemas.microsoft.com/office/drawing/2014/main" val="572819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897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- 2021-08-28 13:38:53</a:t>
                      </a:r>
                      <a:r>
                        <a:rPr kumimoji="0" lang="es-ES" sz="1000" b="0" i="0" u="none" strike="noStrike" kern="1200" cap="none" spc="0" normalizeH="0" baseline="0" noProof="0">
                          <a:ln>
                            <a:noFill/>
                          </a:ln>
                          <a:solidFill>
                            <a:prstClr val="black"/>
                          </a:solidFill>
                          <a:effectLst/>
                          <a:uLnTx/>
                          <a:uFillTx/>
                          <a:latin typeface="+mn-lt"/>
                          <a:ea typeface="+mn-ea"/>
                          <a:cs typeface="+mn-cs"/>
                        </a:rPr>
                        <a:t>
 Esta mañana en Malvinas Argentinas junto a Carlos Kambourian y Carolina Podlesker en Cafe del Roble compartimos un café con vecinos, charlamos sobre las problemáticas que viven a diario en materia de inseguridad, trabajo y educación. Escuchar sus ideas y preocupaciones nos ayuda a seguir construyendo la Provincia que todos nos merecemos. 
Después nos encontramos con militantes de la Juventud PRO. Es muy lindo recorrer y ver el entusiasmo de los vecinos que sueñan con un futuro mejor. Por eso, es importante que el próximo 12 de septiembre no aflojes y nos apoyes en las urnas. ¡Juntos y en equipo lo vamos a lograr!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13010292"/>
                  </a:ext>
                </a:extLst>
              </a:tr>
            </a:tbl>
          </a:graphicData>
        </a:graphic>
      </p:graphicFrame>
      <p:sp>
        <p:nvSpPr>
          <p:cNvPr id="4" name="Text Placeholder 3">
            <a:extLst>
              <a:ext uri="{FF2B5EF4-FFF2-40B4-BE49-F238E27FC236}">
                <a16:creationId xmlns:a16="http://schemas.microsoft.com/office/drawing/2014/main" id="{F4AC0F10-B135-477A-B190-808AE9D3E91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885037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C0B26-3B58-4D99-9332-8E3254278496}"/>
              </a:ext>
            </a:extLst>
          </p:cNvPr>
          <p:cNvSpPr>
            <a:spLocks noGrp="1"/>
          </p:cNvSpPr>
          <p:nvPr>
            <p:ph type="title"/>
          </p:nvPr>
        </p:nvSpPr>
        <p:spPr/>
        <p:txBody>
          <a:bodyPr/>
          <a:lstStyle/>
          <a:p>
            <a:r>
              <a:rPr lang="en-US"/>
              <a:t>Facebook Post Table + Reactions | POSSE - 8 of 22</a:t>
            </a:r>
          </a:p>
        </p:txBody>
      </p:sp>
      <p:graphicFrame>
        <p:nvGraphicFramePr>
          <p:cNvPr id="5" name="Table Placeholder 4">
            <a:extLst>
              <a:ext uri="{FF2B5EF4-FFF2-40B4-BE49-F238E27FC236}">
                <a16:creationId xmlns:a16="http://schemas.microsoft.com/office/drawing/2014/main" id="{A74D0CBB-FF6D-4D28-B908-6A9B4E1630CD}"/>
              </a:ext>
            </a:extLst>
          </p:cNvPr>
          <p:cNvGraphicFramePr>
            <a:graphicFrameLocks noGrp="1"/>
          </p:cNvGraphicFramePr>
          <p:nvPr>
            <p:ph type="tbl" sz="quarter" idx="13"/>
            <p:extLst>
              <p:ext uri="{D42A27DB-BD31-4B8C-83A1-F6EECF244321}">
                <p14:modId xmlns:p14="http://schemas.microsoft.com/office/powerpoint/2010/main" val="279339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364695"/>
                    </a:ext>
                  </a:extLst>
                </a:gridCol>
                <a:gridCol w="493776">
                  <a:extLst>
                    <a:ext uri="{9D8B030D-6E8A-4147-A177-3AD203B41FA5}">
                      <a16:colId xmlns:a16="http://schemas.microsoft.com/office/drawing/2014/main" val="924504992"/>
                    </a:ext>
                  </a:extLst>
                </a:gridCol>
                <a:gridCol w="493776">
                  <a:extLst>
                    <a:ext uri="{9D8B030D-6E8A-4147-A177-3AD203B41FA5}">
                      <a16:colId xmlns:a16="http://schemas.microsoft.com/office/drawing/2014/main" val="3577879524"/>
                    </a:ext>
                  </a:extLst>
                </a:gridCol>
                <a:gridCol w="493776">
                  <a:extLst>
                    <a:ext uri="{9D8B030D-6E8A-4147-A177-3AD203B41FA5}">
                      <a16:colId xmlns:a16="http://schemas.microsoft.com/office/drawing/2014/main" val="3149072979"/>
                    </a:ext>
                  </a:extLst>
                </a:gridCol>
                <a:gridCol w="493776">
                  <a:extLst>
                    <a:ext uri="{9D8B030D-6E8A-4147-A177-3AD203B41FA5}">
                      <a16:colId xmlns:a16="http://schemas.microsoft.com/office/drawing/2014/main" val="4047280619"/>
                    </a:ext>
                  </a:extLst>
                </a:gridCol>
                <a:gridCol w="493776">
                  <a:extLst>
                    <a:ext uri="{9D8B030D-6E8A-4147-A177-3AD203B41FA5}">
                      <a16:colId xmlns:a16="http://schemas.microsoft.com/office/drawing/2014/main" val="2723078307"/>
                    </a:ext>
                  </a:extLst>
                </a:gridCol>
                <a:gridCol w="493776">
                  <a:extLst>
                    <a:ext uri="{9D8B030D-6E8A-4147-A177-3AD203B41FA5}">
                      <a16:colId xmlns:a16="http://schemas.microsoft.com/office/drawing/2014/main" val="1558749493"/>
                    </a:ext>
                  </a:extLst>
                </a:gridCol>
                <a:gridCol w="493776">
                  <a:extLst>
                    <a:ext uri="{9D8B030D-6E8A-4147-A177-3AD203B41FA5}">
                      <a16:colId xmlns:a16="http://schemas.microsoft.com/office/drawing/2014/main" val="473410509"/>
                    </a:ext>
                  </a:extLst>
                </a:gridCol>
                <a:gridCol w="493776">
                  <a:extLst>
                    <a:ext uri="{9D8B030D-6E8A-4147-A177-3AD203B41FA5}">
                      <a16:colId xmlns:a16="http://schemas.microsoft.com/office/drawing/2014/main" val="3288525241"/>
                    </a:ext>
                  </a:extLst>
                </a:gridCol>
                <a:gridCol w="493776">
                  <a:extLst>
                    <a:ext uri="{9D8B030D-6E8A-4147-A177-3AD203B41FA5}">
                      <a16:colId xmlns:a16="http://schemas.microsoft.com/office/drawing/2014/main" val="1342766594"/>
                    </a:ext>
                  </a:extLst>
                </a:gridCol>
                <a:gridCol w="493776">
                  <a:extLst>
                    <a:ext uri="{9D8B030D-6E8A-4147-A177-3AD203B41FA5}">
                      <a16:colId xmlns:a16="http://schemas.microsoft.com/office/drawing/2014/main" val="1074255376"/>
                    </a:ext>
                  </a:extLst>
                </a:gridCol>
                <a:gridCol w="493776">
                  <a:extLst>
                    <a:ext uri="{9D8B030D-6E8A-4147-A177-3AD203B41FA5}">
                      <a16:colId xmlns:a16="http://schemas.microsoft.com/office/drawing/2014/main" val="277534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- 2021-08-25 17:44:11</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PROVINCIA 💪
Comenzamos el día en General Belgrano con Gregorio Aurelio Ordoñez, María José Fandiño, Ariel Nuñez y Pepe Basko, visitando a Pablo de Grupo Barbero, que se dedican, hace más de 25 años, a la comercialización de combustibles y lubricantes en estaciones de servicio YPF. Y a Laura y Mauro de Manos a la Obra que tienen un emprendimiento que fabrican y venden juguetes. También pasamos por el Palacio Municipal a saludar al Intendente Osvaldo Dinápoli. 
Luego en Ranchos con Pedro Gerbelli, Lorena Pretti y Gigi Saavedra mantuvimos un encuentro con precandidatos, referentes y concejales. Para finalizar, fuimos a conocer a Mauro de Lácteos Hilario, una pyme familiar que comenzó hace dos años con la producción de lácteos naturales y artesanales. Charlamos sobre la realidad del país y sobre sus expectativas.
Seguimos trabajando JUNTOS para transformar la Provincia. ¡Muchas gracias General Belgrano y Ranchos por recibirnos!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44772807"/>
                  </a:ext>
                </a:extLst>
              </a:tr>
            </a:tbl>
          </a:graphicData>
        </a:graphic>
      </p:graphicFrame>
      <p:sp>
        <p:nvSpPr>
          <p:cNvPr id="4" name="Text Placeholder 3">
            <a:extLst>
              <a:ext uri="{FF2B5EF4-FFF2-40B4-BE49-F238E27FC236}">
                <a16:creationId xmlns:a16="http://schemas.microsoft.com/office/drawing/2014/main" id="{AFA4DE42-D620-43FE-8D61-04E655DED242}"/>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767866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BC200-B1E7-46D3-AB3B-7A65BD97DB7D}"/>
              </a:ext>
            </a:extLst>
          </p:cNvPr>
          <p:cNvSpPr>
            <a:spLocks noGrp="1"/>
          </p:cNvSpPr>
          <p:nvPr>
            <p:ph type="title"/>
          </p:nvPr>
        </p:nvSpPr>
        <p:spPr/>
        <p:txBody>
          <a:bodyPr/>
          <a:lstStyle/>
          <a:p>
            <a:r>
              <a:rPr lang="en-US"/>
              <a:t>Facebook Post Table + Reactions | POSSE - 9 of 22</a:t>
            </a:r>
          </a:p>
        </p:txBody>
      </p:sp>
      <p:graphicFrame>
        <p:nvGraphicFramePr>
          <p:cNvPr id="5" name="Table Placeholder 4">
            <a:extLst>
              <a:ext uri="{FF2B5EF4-FFF2-40B4-BE49-F238E27FC236}">
                <a16:creationId xmlns:a16="http://schemas.microsoft.com/office/drawing/2014/main" id="{70E02855-9AF4-48AE-B924-3EF5B321859B}"/>
              </a:ext>
            </a:extLst>
          </p:cNvPr>
          <p:cNvGraphicFramePr>
            <a:graphicFrameLocks noGrp="1"/>
          </p:cNvGraphicFramePr>
          <p:nvPr>
            <p:ph type="tbl" sz="quarter" idx="13"/>
            <p:extLst>
              <p:ext uri="{D42A27DB-BD31-4B8C-83A1-F6EECF244321}">
                <p14:modId xmlns:p14="http://schemas.microsoft.com/office/powerpoint/2010/main" val="324198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7684253"/>
                    </a:ext>
                  </a:extLst>
                </a:gridCol>
                <a:gridCol w="493776">
                  <a:extLst>
                    <a:ext uri="{9D8B030D-6E8A-4147-A177-3AD203B41FA5}">
                      <a16:colId xmlns:a16="http://schemas.microsoft.com/office/drawing/2014/main" val="2190832466"/>
                    </a:ext>
                  </a:extLst>
                </a:gridCol>
                <a:gridCol w="493776">
                  <a:extLst>
                    <a:ext uri="{9D8B030D-6E8A-4147-A177-3AD203B41FA5}">
                      <a16:colId xmlns:a16="http://schemas.microsoft.com/office/drawing/2014/main" val="1304044741"/>
                    </a:ext>
                  </a:extLst>
                </a:gridCol>
                <a:gridCol w="493776">
                  <a:extLst>
                    <a:ext uri="{9D8B030D-6E8A-4147-A177-3AD203B41FA5}">
                      <a16:colId xmlns:a16="http://schemas.microsoft.com/office/drawing/2014/main" val="355583082"/>
                    </a:ext>
                  </a:extLst>
                </a:gridCol>
                <a:gridCol w="493776">
                  <a:extLst>
                    <a:ext uri="{9D8B030D-6E8A-4147-A177-3AD203B41FA5}">
                      <a16:colId xmlns:a16="http://schemas.microsoft.com/office/drawing/2014/main" val="2476453257"/>
                    </a:ext>
                  </a:extLst>
                </a:gridCol>
                <a:gridCol w="493776">
                  <a:extLst>
                    <a:ext uri="{9D8B030D-6E8A-4147-A177-3AD203B41FA5}">
                      <a16:colId xmlns:a16="http://schemas.microsoft.com/office/drawing/2014/main" val="1953894382"/>
                    </a:ext>
                  </a:extLst>
                </a:gridCol>
                <a:gridCol w="493776">
                  <a:extLst>
                    <a:ext uri="{9D8B030D-6E8A-4147-A177-3AD203B41FA5}">
                      <a16:colId xmlns:a16="http://schemas.microsoft.com/office/drawing/2014/main" val="2100705906"/>
                    </a:ext>
                  </a:extLst>
                </a:gridCol>
                <a:gridCol w="493776">
                  <a:extLst>
                    <a:ext uri="{9D8B030D-6E8A-4147-A177-3AD203B41FA5}">
                      <a16:colId xmlns:a16="http://schemas.microsoft.com/office/drawing/2014/main" val="1463453941"/>
                    </a:ext>
                  </a:extLst>
                </a:gridCol>
                <a:gridCol w="493776">
                  <a:extLst>
                    <a:ext uri="{9D8B030D-6E8A-4147-A177-3AD203B41FA5}">
                      <a16:colId xmlns:a16="http://schemas.microsoft.com/office/drawing/2014/main" val="3709233078"/>
                    </a:ext>
                  </a:extLst>
                </a:gridCol>
                <a:gridCol w="493776">
                  <a:extLst>
                    <a:ext uri="{9D8B030D-6E8A-4147-A177-3AD203B41FA5}">
                      <a16:colId xmlns:a16="http://schemas.microsoft.com/office/drawing/2014/main" val="1089503900"/>
                    </a:ext>
                  </a:extLst>
                </a:gridCol>
                <a:gridCol w="493776">
                  <a:extLst>
                    <a:ext uri="{9D8B030D-6E8A-4147-A177-3AD203B41FA5}">
                      <a16:colId xmlns:a16="http://schemas.microsoft.com/office/drawing/2014/main" val="4006422724"/>
                    </a:ext>
                  </a:extLst>
                </a:gridCol>
                <a:gridCol w="493776">
                  <a:extLst>
                    <a:ext uri="{9D8B030D-6E8A-4147-A177-3AD203B41FA5}">
                      <a16:colId xmlns:a16="http://schemas.microsoft.com/office/drawing/2014/main" val="2490946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994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- 2021-08-28 21:07:30</a:t>
                      </a:r>
                      <a:r>
                        <a:rPr kumimoji="0" lang="es-ES" sz="1000" b="0" i="0" u="none" strike="noStrike" kern="1200" cap="none" spc="0" normalizeH="0" baseline="0" noProof="0">
                          <a:ln>
                            <a:noFill/>
                          </a:ln>
                          <a:solidFill>
                            <a:prstClr val="black"/>
                          </a:solidFill>
                          <a:effectLst/>
                          <a:uLnTx/>
                          <a:uFillTx/>
                          <a:latin typeface="+mn-lt"/>
                          <a:ea typeface="+mn-ea"/>
                          <a:cs typeface="+mn-cs"/>
                        </a:rPr>
                        <a:t>
 Estoy caliente y triste a la vez. 
Hoy recibí la desagradable noticia de parte de los trabajadores municipales que cuidan a nuestro querido Parque Eva Perón, que un grupo de militantes de un sector de la oposición en Lanús rompieron los baños.
Es paradójico querer representar a los vecinos para mejorar nuestra ciudad pero a la vez destruir un patrimonio que es de todos los lanusenses.
Justo cuando estamos ampliando nuestro Parque para tener más espacios verdes que tanto necesitamos.
A los que hacen estas cosas les digo: pueden mentir, pueden repartir volantes donde quieran, pero sepan que nunca van a doblegar mi voluntad, ni la de todos los lanusenses de vivir en un lugar cada día mejor. La ciudadanía juzgará esas acciones en las urnas. No nos van a parar!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51660479"/>
                  </a:ext>
                </a:extLst>
              </a:tr>
            </a:tbl>
          </a:graphicData>
        </a:graphic>
      </p:graphicFrame>
      <p:sp>
        <p:nvSpPr>
          <p:cNvPr id="4" name="Text Placeholder 3">
            <a:extLst>
              <a:ext uri="{FF2B5EF4-FFF2-40B4-BE49-F238E27FC236}">
                <a16:creationId xmlns:a16="http://schemas.microsoft.com/office/drawing/2014/main" id="{8A5447AE-AA7F-4841-ADEB-36FA0D4B342A}"/>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4174946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4A33-0165-4CEC-91E4-4F985115C47A}"/>
              </a:ext>
            </a:extLst>
          </p:cNvPr>
          <p:cNvSpPr>
            <a:spLocks noGrp="1"/>
          </p:cNvSpPr>
          <p:nvPr>
            <p:ph type="title"/>
          </p:nvPr>
        </p:nvSpPr>
        <p:spPr/>
        <p:txBody>
          <a:bodyPr/>
          <a:lstStyle/>
          <a:p>
            <a:r>
              <a:rPr lang="en-US"/>
              <a:t>Facebook Post Table + Reactions | POSSE - 10 of 22</a:t>
            </a:r>
          </a:p>
        </p:txBody>
      </p:sp>
      <p:graphicFrame>
        <p:nvGraphicFramePr>
          <p:cNvPr id="5" name="Table Placeholder 4">
            <a:extLst>
              <a:ext uri="{FF2B5EF4-FFF2-40B4-BE49-F238E27FC236}">
                <a16:creationId xmlns:a16="http://schemas.microsoft.com/office/drawing/2014/main" id="{E36F12C9-01F6-47A6-BC69-A9DE7D61760F}"/>
              </a:ext>
            </a:extLst>
          </p:cNvPr>
          <p:cNvGraphicFramePr>
            <a:graphicFrameLocks noGrp="1"/>
          </p:cNvGraphicFramePr>
          <p:nvPr>
            <p:ph type="tbl" sz="quarter" idx="13"/>
            <p:extLst>
              <p:ext uri="{D42A27DB-BD31-4B8C-83A1-F6EECF244321}">
                <p14:modId xmlns:p14="http://schemas.microsoft.com/office/powerpoint/2010/main" val="2179646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7507972"/>
                    </a:ext>
                  </a:extLst>
                </a:gridCol>
                <a:gridCol w="493776">
                  <a:extLst>
                    <a:ext uri="{9D8B030D-6E8A-4147-A177-3AD203B41FA5}">
                      <a16:colId xmlns:a16="http://schemas.microsoft.com/office/drawing/2014/main" val="2827494182"/>
                    </a:ext>
                  </a:extLst>
                </a:gridCol>
                <a:gridCol w="493776">
                  <a:extLst>
                    <a:ext uri="{9D8B030D-6E8A-4147-A177-3AD203B41FA5}">
                      <a16:colId xmlns:a16="http://schemas.microsoft.com/office/drawing/2014/main" val="1084186372"/>
                    </a:ext>
                  </a:extLst>
                </a:gridCol>
                <a:gridCol w="493776">
                  <a:extLst>
                    <a:ext uri="{9D8B030D-6E8A-4147-A177-3AD203B41FA5}">
                      <a16:colId xmlns:a16="http://schemas.microsoft.com/office/drawing/2014/main" val="3851511424"/>
                    </a:ext>
                  </a:extLst>
                </a:gridCol>
                <a:gridCol w="493776">
                  <a:extLst>
                    <a:ext uri="{9D8B030D-6E8A-4147-A177-3AD203B41FA5}">
                      <a16:colId xmlns:a16="http://schemas.microsoft.com/office/drawing/2014/main" val="5814449"/>
                    </a:ext>
                  </a:extLst>
                </a:gridCol>
                <a:gridCol w="493776">
                  <a:extLst>
                    <a:ext uri="{9D8B030D-6E8A-4147-A177-3AD203B41FA5}">
                      <a16:colId xmlns:a16="http://schemas.microsoft.com/office/drawing/2014/main" val="2209634763"/>
                    </a:ext>
                  </a:extLst>
                </a:gridCol>
                <a:gridCol w="493776">
                  <a:extLst>
                    <a:ext uri="{9D8B030D-6E8A-4147-A177-3AD203B41FA5}">
                      <a16:colId xmlns:a16="http://schemas.microsoft.com/office/drawing/2014/main" val="1677200984"/>
                    </a:ext>
                  </a:extLst>
                </a:gridCol>
                <a:gridCol w="493776">
                  <a:extLst>
                    <a:ext uri="{9D8B030D-6E8A-4147-A177-3AD203B41FA5}">
                      <a16:colId xmlns:a16="http://schemas.microsoft.com/office/drawing/2014/main" val="2473155670"/>
                    </a:ext>
                  </a:extLst>
                </a:gridCol>
                <a:gridCol w="493776">
                  <a:extLst>
                    <a:ext uri="{9D8B030D-6E8A-4147-A177-3AD203B41FA5}">
                      <a16:colId xmlns:a16="http://schemas.microsoft.com/office/drawing/2014/main" val="577938527"/>
                    </a:ext>
                  </a:extLst>
                </a:gridCol>
                <a:gridCol w="493776">
                  <a:extLst>
                    <a:ext uri="{9D8B030D-6E8A-4147-A177-3AD203B41FA5}">
                      <a16:colId xmlns:a16="http://schemas.microsoft.com/office/drawing/2014/main" val="520431924"/>
                    </a:ext>
                  </a:extLst>
                </a:gridCol>
                <a:gridCol w="493776">
                  <a:extLst>
                    <a:ext uri="{9D8B030D-6E8A-4147-A177-3AD203B41FA5}">
                      <a16:colId xmlns:a16="http://schemas.microsoft.com/office/drawing/2014/main" val="797616024"/>
                    </a:ext>
                  </a:extLst>
                </a:gridCol>
                <a:gridCol w="493776">
                  <a:extLst>
                    <a:ext uri="{9D8B030D-6E8A-4147-A177-3AD203B41FA5}">
                      <a16:colId xmlns:a16="http://schemas.microsoft.com/office/drawing/2014/main" val="57353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715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- 2021-08-18 14:44:48</a:t>
                      </a:r>
                      <a:r>
                        <a:rPr kumimoji="0" lang="es-ES" sz="1000" b="0" i="0" u="none" strike="noStrike" kern="1200" cap="none" spc="0" normalizeH="0" baseline="0" noProof="0">
                          <a:ln>
                            <a:noFill/>
                          </a:ln>
                          <a:solidFill>
                            <a:prstClr val="black"/>
                          </a:solidFill>
                          <a:effectLst/>
                          <a:uLnTx/>
                          <a:uFillTx/>
                          <a:latin typeface="+mn-lt"/>
                          <a:ea typeface="+mn-ea"/>
                          <a:cs typeface="+mn-cs"/>
                        </a:rPr>
                        <a:t>
 Estas elecciones definen nuestro futuro. Por eso acompaño al Diego Santilli para que todos los lanusenses y los bonaerenses podamos vivir mejor.
Hoy presentamos las propuestas en base a todo lo que estuvimos escuchando de vos estas semanas. Te invito a que te sumes y participes.
Tenemos la oportunidad de cambiar la historia. Vota la lista 506. Vota a Diego “El Colo” Santilli.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03516428"/>
                  </a:ext>
                </a:extLst>
              </a:tr>
            </a:tbl>
          </a:graphicData>
        </a:graphic>
      </p:graphicFrame>
      <p:sp>
        <p:nvSpPr>
          <p:cNvPr id="4" name="Text Placeholder 3">
            <a:extLst>
              <a:ext uri="{FF2B5EF4-FFF2-40B4-BE49-F238E27FC236}">
                <a16:creationId xmlns:a16="http://schemas.microsoft.com/office/drawing/2014/main" id="{2F368592-B335-4E15-9828-45AC9FFD1D94}"/>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529709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CA44F-10E7-443D-8AA1-249830F9B4C1}"/>
              </a:ext>
            </a:extLst>
          </p:cNvPr>
          <p:cNvSpPr>
            <a:spLocks noGrp="1"/>
          </p:cNvSpPr>
          <p:nvPr>
            <p:ph type="title"/>
          </p:nvPr>
        </p:nvSpPr>
        <p:spPr/>
        <p:txBody>
          <a:bodyPr/>
          <a:lstStyle/>
          <a:p>
            <a:r>
              <a:rPr lang="en-US"/>
              <a:t>Facebook Post Table + Reactions | POSSE - 11 of 22</a:t>
            </a:r>
          </a:p>
        </p:txBody>
      </p:sp>
      <p:graphicFrame>
        <p:nvGraphicFramePr>
          <p:cNvPr id="5" name="Table Placeholder 4">
            <a:extLst>
              <a:ext uri="{FF2B5EF4-FFF2-40B4-BE49-F238E27FC236}">
                <a16:creationId xmlns:a16="http://schemas.microsoft.com/office/drawing/2014/main" id="{AA3A4985-BD31-48AE-AF89-20BA080F20DA}"/>
              </a:ext>
            </a:extLst>
          </p:cNvPr>
          <p:cNvGraphicFramePr>
            <a:graphicFrameLocks noGrp="1"/>
          </p:cNvGraphicFramePr>
          <p:nvPr>
            <p:ph type="tbl" sz="quarter" idx="13"/>
            <p:extLst>
              <p:ext uri="{D42A27DB-BD31-4B8C-83A1-F6EECF244321}">
                <p14:modId xmlns:p14="http://schemas.microsoft.com/office/powerpoint/2010/main" val="135401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6954734"/>
                    </a:ext>
                  </a:extLst>
                </a:gridCol>
                <a:gridCol w="493776">
                  <a:extLst>
                    <a:ext uri="{9D8B030D-6E8A-4147-A177-3AD203B41FA5}">
                      <a16:colId xmlns:a16="http://schemas.microsoft.com/office/drawing/2014/main" val="2297778749"/>
                    </a:ext>
                  </a:extLst>
                </a:gridCol>
                <a:gridCol w="493776">
                  <a:extLst>
                    <a:ext uri="{9D8B030D-6E8A-4147-A177-3AD203B41FA5}">
                      <a16:colId xmlns:a16="http://schemas.microsoft.com/office/drawing/2014/main" val="2761698164"/>
                    </a:ext>
                  </a:extLst>
                </a:gridCol>
                <a:gridCol w="493776">
                  <a:extLst>
                    <a:ext uri="{9D8B030D-6E8A-4147-A177-3AD203B41FA5}">
                      <a16:colId xmlns:a16="http://schemas.microsoft.com/office/drawing/2014/main" val="1351325895"/>
                    </a:ext>
                  </a:extLst>
                </a:gridCol>
                <a:gridCol w="493776">
                  <a:extLst>
                    <a:ext uri="{9D8B030D-6E8A-4147-A177-3AD203B41FA5}">
                      <a16:colId xmlns:a16="http://schemas.microsoft.com/office/drawing/2014/main" val="1957757874"/>
                    </a:ext>
                  </a:extLst>
                </a:gridCol>
                <a:gridCol w="493776">
                  <a:extLst>
                    <a:ext uri="{9D8B030D-6E8A-4147-A177-3AD203B41FA5}">
                      <a16:colId xmlns:a16="http://schemas.microsoft.com/office/drawing/2014/main" val="2197641396"/>
                    </a:ext>
                  </a:extLst>
                </a:gridCol>
                <a:gridCol w="493776">
                  <a:extLst>
                    <a:ext uri="{9D8B030D-6E8A-4147-A177-3AD203B41FA5}">
                      <a16:colId xmlns:a16="http://schemas.microsoft.com/office/drawing/2014/main" val="917194536"/>
                    </a:ext>
                  </a:extLst>
                </a:gridCol>
                <a:gridCol w="493776">
                  <a:extLst>
                    <a:ext uri="{9D8B030D-6E8A-4147-A177-3AD203B41FA5}">
                      <a16:colId xmlns:a16="http://schemas.microsoft.com/office/drawing/2014/main" val="1545275391"/>
                    </a:ext>
                  </a:extLst>
                </a:gridCol>
                <a:gridCol w="493776">
                  <a:extLst>
                    <a:ext uri="{9D8B030D-6E8A-4147-A177-3AD203B41FA5}">
                      <a16:colId xmlns:a16="http://schemas.microsoft.com/office/drawing/2014/main" val="2585050844"/>
                    </a:ext>
                  </a:extLst>
                </a:gridCol>
                <a:gridCol w="493776">
                  <a:extLst>
                    <a:ext uri="{9D8B030D-6E8A-4147-A177-3AD203B41FA5}">
                      <a16:colId xmlns:a16="http://schemas.microsoft.com/office/drawing/2014/main" val="2925865440"/>
                    </a:ext>
                  </a:extLst>
                </a:gridCol>
                <a:gridCol w="493776">
                  <a:extLst>
                    <a:ext uri="{9D8B030D-6E8A-4147-A177-3AD203B41FA5}">
                      <a16:colId xmlns:a16="http://schemas.microsoft.com/office/drawing/2014/main" val="3429224537"/>
                    </a:ext>
                  </a:extLst>
                </a:gridCol>
                <a:gridCol w="493776">
                  <a:extLst>
                    <a:ext uri="{9D8B030D-6E8A-4147-A177-3AD203B41FA5}">
                      <a16:colId xmlns:a16="http://schemas.microsoft.com/office/drawing/2014/main" val="352438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733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- 2021-08-23 14:53:45</a:t>
                      </a:r>
                      <a:r>
                        <a:rPr kumimoji="0" lang="es-ES" sz="1000" b="0" i="0" u="none" strike="noStrike" kern="1200" cap="none" spc="0" normalizeH="0" baseline="0" noProof="0">
                          <a:ln>
                            <a:noFill/>
                          </a:ln>
                          <a:solidFill>
                            <a:prstClr val="black"/>
                          </a:solidFill>
                          <a:effectLst/>
                          <a:uLnTx/>
                          <a:uFillTx/>
                          <a:latin typeface="+mn-lt"/>
                          <a:ea typeface="+mn-ea"/>
                          <a:cs typeface="+mn-cs"/>
                        </a:rPr>
                        <a:t>
 Con Sole Martinez recibimos la visita de Horacio Rodríguez Larreta y Diego Santilli en nuestro municipio. Estuvimos en París Café Brasserie, compartiendo un café e intercambiando ideas de gestión. También recorrimos el Centro Comercial Ugarte, hablamos con los vecinos y comerciantes de la zona, escuchando sus ganas de progresar y salir adelante.
Con la experiencia de gestión de Horacio, Diego y nuestro equipo en Vicente López estamos seguros de que cuando hay trabajo y voluntad política se transforma el camino para seguir avanzando juntos por esa Argentina que queremos tener. #EsJuntos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05079420"/>
                  </a:ext>
                </a:extLst>
              </a:tr>
            </a:tbl>
          </a:graphicData>
        </a:graphic>
      </p:graphicFrame>
      <p:sp>
        <p:nvSpPr>
          <p:cNvPr id="4" name="Text Placeholder 3">
            <a:extLst>
              <a:ext uri="{FF2B5EF4-FFF2-40B4-BE49-F238E27FC236}">
                <a16:creationId xmlns:a16="http://schemas.microsoft.com/office/drawing/2014/main" id="{36375257-B3C6-4DBF-AE65-29D168103BC4}"/>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4265286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C5D3F-BA8E-478C-94E3-95F4559D15E1}"/>
              </a:ext>
            </a:extLst>
          </p:cNvPr>
          <p:cNvSpPr>
            <a:spLocks noGrp="1"/>
          </p:cNvSpPr>
          <p:nvPr>
            <p:ph type="title"/>
          </p:nvPr>
        </p:nvSpPr>
        <p:spPr/>
        <p:txBody>
          <a:bodyPr/>
          <a:lstStyle/>
          <a:p>
            <a:r>
              <a:rPr lang="en-US"/>
              <a:t>Facebook Post Table + Reactions | POSSE - 12 of 22</a:t>
            </a:r>
          </a:p>
        </p:txBody>
      </p:sp>
      <p:graphicFrame>
        <p:nvGraphicFramePr>
          <p:cNvPr id="5" name="Table Placeholder 4">
            <a:extLst>
              <a:ext uri="{FF2B5EF4-FFF2-40B4-BE49-F238E27FC236}">
                <a16:creationId xmlns:a16="http://schemas.microsoft.com/office/drawing/2014/main" id="{00D0D48A-8236-4327-992A-4AF9EC9FE589}"/>
              </a:ext>
            </a:extLst>
          </p:cNvPr>
          <p:cNvGraphicFramePr>
            <a:graphicFrameLocks noGrp="1"/>
          </p:cNvGraphicFramePr>
          <p:nvPr>
            <p:ph type="tbl" sz="quarter" idx="13"/>
            <p:extLst>
              <p:ext uri="{D42A27DB-BD31-4B8C-83A1-F6EECF244321}">
                <p14:modId xmlns:p14="http://schemas.microsoft.com/office/powerpoint/2010/main" val="3957598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473695"/>
                    </a:ext>
                  </a:extLst>
                </a:gridCol>
                <a:gridCol w="493776">
                  <a:extLst>
                    <a:ext uri="{9D8B030D-6E8A-4147-A177-3AD203B41FA5}">
                      <a16:colId xmlns:a16="http://schemas.microsoft.com/office/drawing/2014/main" val="552112203"/>
                    </a:ext>
                  </a:extLst>
                </a:gridCol>
                <a:gridCol w="493776">
                  <a:extLst>
                    <a:ext uri="{9D8B030D-6E8A-4147-A177-3AD203B41FA5}">
                      <a16:colId xmlns:a16="http://schemas.microsoft.com/office/drawing/2014/main" val="1939326057"/>
                    </a:ext>
                  </a:extLst>
                </a:gridCol>
                <a:gridCol w="493776">
                  <a:extLst>
                    <a:ext uri="{9D8B030D-6E8A-4147-A177-3AD203B41FA5}">
                      <a16:colId xmlns:a16="http://schemas.microsoft.com/office/drawing/2014/main" val="2063468208"/>
                    </a:ext>
                  </a:extLst>
                </a:gridCol>
                <a:gridCol w="493776">
                  <a:extLst>
                    <a:ext uri="{9D8B030D-6E8A-4147-A177-3AD203B41FA5}">
                      <a16:colId xmlns:a16="http://schemas.microsoft.com/office/drawing/2014/main" val="1861893945"/>
                    </a:ext>
                  </a:extLst>
                </a:gridCol>
                <a:gridCol w="493776">
                  <a:extLst>
                    <a:ext uri="{9D8B030D-6E8A-4147-A177-3AD203B41FA5}">
                      <a16:colId xmlns:a16="http://schemas.microsoft.com/office/drawing/2014/main" val="2934504579"/>
                    </a:ext>
                  </a:extLst>
                </a:gridCol>
                <a:gridCol w="493776">
                  <a:extLst>
                    <a:ext uri="{9D8B030D-6E8A-4147-A177-3AD203B41FA5}">
                      <a16:colId xmlns:a16="http://schemas.microsoft.com/office/drawing/2014/main" val="2228029011"/>
                    </a:ext>
                  </a:extLst>
                </a:gridCol>
                <a:gridCol w="493776">
                  <a:extLst>
                    <a:ext uri="{9D8B030D-6E8A-4147-A177-3AD203B41FA5}">
                      <a16:colId xmlns:a16="http://schemas.microsoft.com/office/drawing/2014/main" val="1024121120"/>
                    </a:ext>
                  </a:extLst>
                </a:gridCol>
                <a:gridCol w="493776">
                  <a:extLst>
                    <a:ext uri="{9D8B030D-6E8A-4147-A177-3AD203B41FA5}">
                      <a16:colId xmlns:a16="http://schemas.microsoft.com/office/drawing/2014/main" val="4140595500"/>
                    </a:ext>
                  </a:extLst>
                </a:gridCol>
                <a:gridCol w="493776">
                  <a:extLst>
                    <a:ext uri="{9D8B030D-6E8A-4147-A177-3AD203B41FA5}">
                      <a16:colId xmlns:a16="http://schemas.microsoft.com/office/drawing/2014/main" val="647446647"/>
                    </a:ext>
                  </a:extLst>
                </a:gridCol>
                <a:gridCol w="493776">
                  <a:extLst>
                    <a:ext uri="{9D8B030D-6E8A-4147-A177-3AD203B41FA5}">
                      <a16:colId xmlns:a16="http://schemas.microsoft.com/office/drawing/2014/main" val="1173288056"/>
                    </a:ext>
                  </a:extLst>
                </a:gridCol>
                <a:gridCol w="493776">
                  <a:extLst>
                    <a:ext uri="{9D8B030D-6E8A-4147-A177-3AD203B41FA5}">
                      <a16:colId xmlns:a16="http://schemas.microsoft.com/office/drawing/2014/main" val="418696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895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- 2021-08-16 16:41:23</a:t>
                      </a:r>
                      <a:r>
                        <a:rPr kumimoji="0" lang="es-ES" sz="1000" b="0" i="0" u="none" strike="noStrike" kern="1200" cap="none" spc="0" normalizeH="0" baseline="0" noProof="0">
                          <a:ln>
                            <a:noFill/>
                          </a:ln>
                          <a:solidFill>
                            <a:prstClr val="black"/>
                          </a:solidFill>
                          <a:effectLst/>
                          <a:uLnTx/>
                          <a:uFillTx/>
                          <a:latin typeface="+mn-lt"/>
                          <a:ea typeface="+mn-ea"/>
                          <a:cs typeface="+mn-cs"/>
                        </a:rPr>
                        <a:t>
 ¡SEGUIMOS RECUPERANDO COSTA PÚBLICA PARA NUESTROS VECINOS! 
Como parte del plan de recuperación de costa 100% pública, con Sole Martinez estuvimos en Roma y el Río, recorriendo las obras en ejecución que consisten en la incorporación de más de 200 metros de bicisenda, pasarela y más espacios verdes. Esta ampliación que llevamos adelante es la continuidad del Paseo de la Costa que va a conectar el Paseo de los Vientos desde la calle Roma hasta San Lorenzo. 
Desde que comenzamos nuestra gestión asumimos el compromiso de trabajar para que nuestros vecinos tengan una costa 100% pública. Hoy gracias al trabajo en equipo con el Círculo Policial logramos un nuevo avance hacia eso, porque a todos nos une el deseo de contar con más espacios verdes.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3023190"/>
                  </a:ext>
                </a:extLst>
              </a:tr>
            </a:tbl>
          </a:graphicData>
        </a:graphic>
      </p:graphicFrame>
      <p:sp>
        <p:nvSpPr>
          <p:cNvPr id="4" name="Text Placeholder 3">
            <a:extLst>
              <a:ext uri="{FF2B5EF4-FFF2-40B4-BE49-F238E27FC236}">
                <a16:creationId xmlns:a16="http://schemas.microsoft.com/office/drawing/2014/main" id="{222D5586-C776-4E19-BE02-E6209E339C4D}"/>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288775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60EB3-75C8-406E-949C-5CC4CE27538F}"/>
              </a:ext>
            </a:extLst>
          </p:cNvPr>
          <p:cNvSpPr>
            <a:spLocks noGrp="1"/>
          </p:cNvSpPr>
          <p:nvPr>
            <p:ph type="title"/>
          </p:nvPr>
        </p:nvSpPr>
        <p:spPr/>
        <p:txBody>
          <a:bodyPr/>
          <a:lstStyle/>
          <a:p>
            <a:r>
              <a:rPr lang="en-US"/>
              <a:t>Facebook Post Table + Reactions | POSSE - 13 of 22</a:t>
            </a:r>
          </a:p>
        </p:txBody>
      </p:sp>
      <p:graphicFrame>
        <p:nvGraphicFramePr>
          <p:cNvPr id="5" name="Table Placeholder 4">
            <a:extLst>
              <a:ext uri="{FF2B5EF4-FFF2-40B4-BE49-F238E27FC236}">
                <a16:creationId xmlns:a16="http://schemas.microsoft.com/office/drawing/2014/main" id="{684AEE2D-07D3-4210-BCDF-26F2C3540154}"/>
              </a:ext>
            </a:extLst>
          </p:cNvPr>
          <p:cNvGraphicFramePr>
            <a:graphicFrameLocks noGrp="1"/>
          </p:cNvGraphicFramePr>
          <p:nvPr>
            <p:ph type="tbl" sz="quarter" idx="13"/>
            <p:extLst>
              <p:ext uri="{D42A27DB-BD31-4B8C-83A1-F6EECF244321}">
                <p14:modId xmlns:p14="http://schemas.microsoft.com/office/powerpoint/2010/main" val="2634591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9236350"/>
                    </a:ext>
                  </a:extLst>
                </a:gridCol>
                <a:gridCol w="493776">
                  <a:extLst>
                    <a:ext uri="{9D8B030D-6E8A-4147-A177-3AD203B41FA5}">
                      <a16:colId xmlns:a16="http://schemas.microsoft.com/office/drawing/2014/main" val="3233854993"/>
                    </a:ext>
                  </a:extLst>
                </a:gridCol>
                <a:gridCol w="493776">
                  <a:extLst>
                    <a:ext uri="{9D8B030D-6E8A-4147-A177-3AD203B41FA5}">
                      <a16:colId xmlns:a16="http://schemas.microsoft.com/office/drawing/2014/main" val="3350268380"/>
                    </a:ext>
                  </a:extLst>
                </a:gridCol>
                <a:gridCol w="493776">
                  <a:extLst>
                    <a:ext uri="{9D8B030D-6E8A-4147-A177-3AD203B41FA5}">
                      <a16:colId xmlns:a16="http://schemas.microsoft.com/office/drawing/2014/main" val="318776295"/>
                    </a:ext>
                  </a:extLst>
                </a:gridCol>
                <a:gridCol w="493776">
                  <a:extLst>
                    <a:ext uri="{9D8B030D-6E8A-4147-A177-3AD203B41FA5}">
                      <a16:colId xmlns:a16="http://schemas.microsoft.com/office/drawing/2014/main" val="1332764232"/>
                    </a:ext>
                  </a:extLst>
                </a:gridCol>
                <a:gridCol w="493776">
                  <a:extLst>
                    <a:ext uri="{9D8B030D-6E8A-4147-A177-3AD203B41FA5}">
                      <a16:colId xmlns:a16="http://schemas.microsoft.com/office/drawing/2014/main" val="1088796308"/>
                    </a:ext>
                  </a:extLst>
                </a:gridCol>
                <a:gridCol w="493776">
                  <a:extLst>
                    <a:ext uri="{9D8B030D-6E8A-4147-A177-3AD203B41FA5}">
                      <a16:colId xmlns:a16="http://schemas.microsoft.com/office/drawing/2014/main" val="2448858104"/>
                    </a:ext>
                  </a:extLst>
                </a:gridCol>
                <a:gridCol w="493776">
                  <a:extLst>
                    <a:ext uri="{9D8B030D-6E8A-4147-A177-3AD203B41FA5}">
                      <a16:colId xmlns:a16="http://schemas.microsoft.com/office/drawing/2014/main" val="1585002531"/>
                    </a:ext>
                  </a:extLst>
                </a:gridCol>
                <a:gridCol w="493776">
                  <a:extLst>
                    <a:ext uri="{9D8B030D-6E8A-4147-A177-3AD203B41FA5}">
                      <a16:colId xmlns:a16="http://schemas.microsoft.com/office/drawing/2014/main" val="2207408696"/>
                    </a:ext>
                  </a:extLst>
                </a:gridCol>
                <a:gridCol w="493776">
                  <a:extLst>
                    <a:ext uri="{9D8B030D-6E8A-4147-A177-3AD203B41FA5}">
                      <a16:colId xmlns:a16="http://schemas.microsoft.com/office/drawing/2014/main" val="2212968960"/>
                    </a:ext>
                  </a:extLst>
                </a:gridCol>
                <a:gridCol w="493776">
                  <a:extLst>
                    <a:ext uri="{9D8B030D-6E8A-4147-A177-3AD203B41FA5}">
                      <a16:colId xmlns:a16="http://schemas.microsoft.com/office/drawing/2014/main" val="571105702"/>
                    </a:ext>
                  </a:extLst>
                </a:gridCol>
                <a:gridCol w="493776">
                  <a:extLst>
                    <a:ext uri="{9D8B030D-6E8A-4147-A177-3AD203B41FA5}">
                      <a16:colId xmlns:a16="http://schemas.microsoft.com/office/drawing/2014/main" val="2646459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243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- 2021-08-19 18:52:26</a:t>
                      </a:r>
                      <a:r>
                        <a:rPr kumimoji="0" lang="es-ES" sz="1000" b="0" i="0" u="none" strike="noStrike" kern="1200" cap="none" spc="0" normalizeH="0" baseline="0" noProof="0">
                          <a:ln>
                            <a:noFill/>
                          </a:ln>
                          <a:solidFill>
                            <a:prstClr val="black"/>
                          </a:solidFill>
                          <a:effectLst/>
                          <a:uLnTx/>
                          <a:uFillTx/>
                          <a:latin typeface="+mn-lt"/>
                          <a:ea typeface="+mn-ea"/>
                          <a:cs typeface="+mn-cs"/>
                        </a:rPr>
                        <a:t>
 Estuvimos en el Centro Comercial Ugarte charlando con comerciantes de la zona sobre cómo la renovación integral de las veredas mejoraron la experiencia de compra de cada vecino. Estas mejoras también son una forma de seguir acompañando a los pequeños comerciantes de la zona.
Nuestra prioridad es avanzar todos los días hacia un Vicente López que incluya a todos y estamos convencidos que este es el camino para lograrlo.Seguimos trabajando para embellecer el espacio público y hacer un municipio accesible.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90226137"/>
                  </a:ext>
                </a:extLst>
              </a:tr>
            </a:tbl>
          </a:graphicData>
        </a:graphic>
      </p:graphicFrame>
      <p:sp>
        <p:nvSpPr>
          <p:cNvPr id="4" name="Text Placeholder 3">
            <a:extLst>
              <a:ext uri="{FF2B5EF4-FFF2-40B4-BE49-F238E27FC236}">
                <a16:creationId xmlns:a16="http://schemas.microsoft.com/office/drawing/2014/main" id="{C831343F-3400-443D-995D-8F1AD9DA01CF}"/>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976545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958EA-9ED7-4A91-80A4-FF2D0329CD31}"/>
              </a:ext>
            </a:extLst>
          </p:cNvPr>
          <p:cNvSpPr>
            <a:spLocks noGrp="1"/>
          </p:cNvSpPr>
          <p:nvPr>
            <p:ph type="title"/>
          </p:nvPr>
        </p:nvSpPr>
        <p:spPr/>
        <p:txBody>
          <a:bodyPr/>
          <a:lstStyle/>
          <a:p>
            <a:r>
              <a:rPr lang="en-US"/>
              <a:t>Facebook Post Table + Reactions | POSSE - 14 of 22</a:t>
            </a:r>
          </a:p>
        </p:txBody>
      </p:sp>
      <p:graphicFrame>
        <p:nvGraphicFramePr>
          <p:cNvPr id="5" name="Table Placeholder 4">
            <a:extLst>
              <a:ext uri="{FF2B5EF4-FFF2-40B4-BE49-F238E27FC236}">
                <a16:creationId xmlns:a16="http://schemas.microsoft.com/office/drawing/2014/main" id="{5D64C29E-D0BA-45A0-9526-89FBD0585457}"/>
              </a:ext>
            </a:extLst>
          </p:cNvPr>
          <p:cNvGraphicFramePr>
            <a:graphicFrameLocks noGrp="1"/>
          </p:cNvGraphicFramePr>
          <p:nvPr>
            <p:ph type="tbl" sz="quarter" idx="13"/>
            <p:extLst>
              <p:ext uri="{D42A27DB-BD31-4B8C-83A1-F6EECF244321}">
                <p14:modId xmlns:p14="http://schemas.microsoft.com/office/powerpoint/2010/main" val="257188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201600"/>
                    </a:ext>
                  </a:extLst>
                </a:gridCol>
                <a:gridCol w="493776">
                  <a:extLst>
                    <a:ext uri="{9D8B030D-6E8A-4147-A177-3AD203B41FA5}">
                      <a16:colId xmlns:a16="http://schemas.microsoft.com/office/drawing/2014/main" val="2972042842"/>
                    </a:ext>
                  </a:extLst>
                </a:gridCol>
                <a:gridCol w="493776">
                  <a:extLst>
                    <a:ext uri="{9D8B030D-6E8A-4147-A177-3AD203B41FA5}">
                      <a16:colId xmlns:a16="http://schemas.microsoft.com/office/drawing/2014/main" val="2277671343"/>
                    </a:ext>
                  </a:extLst>
                </a:gridCol>
                <a:gridCol w="493776">
                  <a:extLst>
                    <a:ext uri="{9D8B030D-6E8A-4147-A177-3AD203B41FA5}">
                      <a16:colId xmlns:a16="http://schemas.microsoft.com/office/drawing/2014/main" val="4115590792"/>
                    </a:ext>
                  </a:extLst>
                </a:gridCol>
                <a:gridCol w="493776">
                  <a:extLst>
                    <a:ext uri="{9D8B030D-6E8A-4147-A177-3AD203B41FA5}">
                      <a16:colId xmlns:a16="http://schemas.microsoft.com/office/drawing/2014/main" val="1405690302"/>
                    </a:ext>
                  </a:extLst>
                </a:gridCol>
                <a:gridCol w="493776">
                  <a:extLst>
                    <a:ext uri="{9D8B030D-6E8A-4147-A177-3AD203B41FA5}">
                      <a16:colId xmlns:a16="http://schemas.microsoft.com/office/drawing/2014/main" val="2846682578"/>
                    </a:ext>
                  </a:extLst>
                </a:gridCol>
                <a:gridCol w="493776">
                  <a:extLst>
                    <a:ext uri="{9D8B030D-6E8A-4147-A177-3AD203B41FA5}">
                      <a16:colId xmlns:a16="http://schemas.microsoft.com/office/drawing/2014/main" val="1040708810"/>
                    </a:ext>
                  </a:extLst>
                </a:gridCol>
                <a:gridCol w="493776">
                  <a:extLst>
                    <a:ext uri="{9D8B030D-6E8A-4147-A177-3AD203B41FA5}">
                      <a16:colId xmlns:a16="http://schemas.microsoft.com/office/drawing/2014/main" val="1531475035"/>
                    </a:ext>
                  </a:extLst>
                </a:gridCol>
                <a:gridCol w="493776">
                  <a:extLst>
                    <a:ext uri="{9D8B030D-6E8A-4147-A177-3AD203B41FA5}">
                      <a16:colId xmlns:a16="http://schemas.microsoft.com/office/drawing/2014/main" val="1132875768"/>
                    </a:ext>
                  </a:extLst>
                </a:gridCol>
                <a:gridCol w="493776">
                  <a:extLst>
                    <a:ext uri="{9D8B030D-6E8A-4147-A177-3AD203B41FA5}">
                      <a16:colId xmlns:a16="http://schemas.microsoft.com/office/drawing/2014/main" val="384120158"/>
                    </a:ext>
                  </a:extLst>
                </a:gridCol>
                <a:gridCol w="493776">
                  <a:extLst>
                    <a:ext uri="{9D8B030D-6E8A-4147-A177-3AD203B41FA5}">
                      <a16:colId xmlns:a16="http://schemas.microsoft.com/office/drawing/2014/main" val="2339048985"/>
                    </a:ext>
                  </a:extLst>
                </a:gridCol>
                <a:gridCol w="493776">
                  <a:extLst>
                    <a:ext uri="{9D8B030D-6E8A-4147-A177-3AD203B41FA5}">
                      <a16:colId xmlns:a16="http://schemas.microsoft.com/office/drawing/2014/main" val="257151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280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- 2021-08-25 20:04:40</a:t>
                      </a:r>
                      <a:r>
                        <a:rPr kumimoji="0" lang="en-US" sz="1000" b="0" i="0" u="none" strike="noStrike" kern="1200" cap="none" spc="0" normalizeH="0" baseline="0" noProof="0">
                          <a:ln>
                            <a:noFill/>
                          </a:ln>
                          <a:solidFill>
                            <a:prstClr val="black"/>
                          </a:solidFill>
                          <a:effectLst/>
                          <a:uLnTx/>
                          <a:uFillTx/>
                          <a:latin typeface="+mn-lt"/>
                          <a:ea typeface="+mn-ea"/>
                          <a:cs typeface="+mn-cs"/>
                        </a:rPr>
                        <a:t>
 Gracias a los vecinos de San Isidro por contagiar responsabilidad durante todos estos meses. 
Sí a seguir saliendo cada vez más.
https://www.quepasaweb.com.ar/una-encuesta-evaluo-la-gestion-de-la-pandemia-en-los-municipios-y-san-isidro-quedo-primero-en-la-valoracion/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32876669"/>
                  </a:ext>
                </a:extLst>
              </a:tr>
            </a:tbl>
          </a:graphicData>
        </a:graphic>
      </p:graphicFrame>
      <p:sp>
        <p:nvSpPr>
          <p:cNvPr id="4" name="Text Placeholder 3">
            <a:extLst>
              <a:ext uri="{FF2B5EF4-FFF2-40B4-BE49-F238E27FC236}">
                <a16:creationId xmlns:a16="http://schemas.microsoft.com/office/drawing/2014/main" id="{9199FE77-89A1-4B17-A912-5DB677C387D7}"/>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648813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1B414-4635-484B-9364-C7FAE0E2658F}"/>
              </a:ext>
            </a:extLst>
          </p:cNvPr>
          <p:cNvSpPr>
            <a:spLocks noGrp="1"/>
          </p:cNvSpPr>
          <p:nvPr>
            <p:ph type="title"/>
          </p:nvPr>
        </p:nvSpPr>
        <p:spPr/>
        <p:txBody>
          <a:bodyPr/>
          <a:lstStyle/>
          <a:p>
            <a:r>
              <a:rPr lang="en-US"/>
              <a:t>Facebook Post Table + Reactions | POSSE - 15 of 22</a:t>
            </a:r>
          </a:p>
        </p:txBody>
      </p:sp>
      <p:graphicFrame>
        <p:nvGraphicFramePr>
          <p:cNvPr id="5" name="Table Placeholder 4">
            <a:extLst>
              <a:ext uri="{FF2B5EF4-FFF2-40B4-BE49-F238E27FC236}">
                <a16:creationId xmlns:a16="http://schemas.microsoft.com/office/drawing/2014/main" id="{4B8142C0-2630-4ABF-AE4D-E1B09A9566F8}"/>
              </a:ext>
            </a:extLst>
          </p:cNvPr>
          <p:cNvGraphicFramePr>
            <a:graphicFrameLocks noGrp="1"/>
          </p:cNvGraphicFramePr>
          <p:nvPr>
            <p:ph type="tbl" sz="quarter" idx="13"/>
            <p:extLst>
              <p:ext uri="{D42A27DB-BD31-4B8C-83A1-F6EECF244321}">
                <p14:modId xmlns:p14="http://schemas.microsoft.com/office/powerpoint/2010/main" val="214102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337449"/>
                    </a:ext>
                  </a:extLst>
                </a:gridCol>
                <a:gridCol w="493776">
                  <a:extLst>
                    <a:ext uri="{9D8B030D-6E8A-4147-A177-3AD203B41FA5}">
                      <a16:colId xmlns:a16="http://schemas.microsoft.com/office/drawing/2014/main" val="3118321300"/>
                    </a:ext>
                  </a:extLst>
                </a:gridCol>
                <a:gridCol w="493776">
                  <a:extLst>
                    <a:ext uri="{9D8B030D-6E8A-4147-A177-3AD203B41FA5}">
                      <a16:colId xmlns:a16="http://schemas.microsoft.com/office/drawing/2014/main" val="565229661"/>
                    </a:ext>
                  </a:extLst>
                </a:gridCol>
                <a:gridCol w="493776">
                  <a:extLst>
                    <a:ext uri="{9D8B030D-6E8A-4147-A177-3AD203B41FA5}">
                      <a16:colId xmlns:a16="http://schemas.microsoft.com/office/drawing/2014/main" val="3032529154"/>
                    </a:ext>
                  </a:extLst>
                </a:gridCol>
                <a:gridCol w="493776">
                  <a:extLst>
                    <a:ext uri="{9D8B030D-6E8A-4147-A177-3AD203B41FA5}">
                      <a16:colId xmlns:a16="http://schemas.microsoft.com/office/drawing/2014/main" val="3115535136"/>
                    </a:ext>
                  </a:extLst>
                </a:gridCol>
                <a:gridCol w="493776">
                  <a:extLst>
                    <a:ext uri="{9D8B030D-6E8A-4147-A177-3AD203B41FA5}">
                      <a16:colId xmlns:a16="http://schemas.microsoft.com/office/drawing/2014/main" val="2634557113"/>
                    </a:ext>
                  </a:extLst>
                </a:gridCol>
                <a:gridCol w="493776">
                  <a:extLst>
                    <a:ext uri="{9D8B030D-6E8A-4147-A177-3AD203B41FA5}">
                      <a16:colId xmlns:a16="http://schemas.microsoft.com/office/drawing/2014/main" val="626054768"/>
                    </a:ext>
                  </a:extLst>
                </a:gridCol>
                <a:gridCol w="493776">
                  <a:extLst>
                    <a:ext uri="{9D8B030D-6E8A-4147-A177-3AD203B41FA5}">
                      <a16:colId xmlns:a16="http://schemas.microsoft.com/office/drawing/2014/main" val="452385163"/>
                    </a:ext>
                  </a:extLst>
                </a:gridCol>
                <a:gridCol w="493776">
                  <a:extLst>
                    <a:ext uri="{9D8B030D-6E8A-4147-A177-3AD203B41FA5}">
                      <a16:colId xmlns:a16="http://schemas.microsoft.com/office/drawing/2014/main" val="4021443923"/>
                    </a:ext>
                  </a:extLst>
                </a:gridCol>
                <a:gridCol w="493776">
                  <a:extLst>
                    <a:ext uri="{9D8B030D-6E8A-4147-A177-3AD203B41FA5}">
                      <a16:colId xmlns:a16="http://schemas.microsoft.com/office/drawing/2014/main" val="2900207401"/>
                    </a:ext>
                  </a:extLst>
                </a:gridCol>
                <a:gridCol w="493776">
                  <a:extLst>
                    <a:ext uri="{9D8B030D-6E8A-4147-A177-3AD203B41FA5}">
                      <a16:colId xmlns:a16="http://schemas.microsoft.com/office/drawing/2014/main" val="1283177140"/>
                    </a:ext>
                  </a:extLst>
                </a:gridCol>
                <a:gridCol w="493776">
                  <a:extLst>
                    <a:ext uri="{9D8B030D-6E8A-4147-A177-3AD203B41FA5}">
                      <a16:colId xmlns:a16="http://schemas.microsoft.com/office/drawing/2014/main" val="167843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816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- 2021-08-26 18:10:12</a:t>
                      </a:r>
                      <a:r>
                        <a:rPr kumimoji="0" lang="es-ES" sz="1000" b="0" i="0" u="none" strike="noStrike" kern="1200" cap="none" spc="0" normalizeH="0" baseline="0" noProof="0">
                          <a:ln>
                            <a:noFill/>
                          </a:ln>
                          <a:solidFill>
                            <a:prstClr val="black"/>
                          </a:solidFill>
                          <a:effectLst/>
                          <a:uLnTx/>
                          <a:uFillTx/>
                          <a:latin typeface="+mn-lt"/>
                          <a:ea typeface="+mn-ea"/>
                          <a:cs typeface="+mn-cs"/>
                        </a:rPr>
                        <a:t>
 Seguimos recorriendo la Provincia de Buenos Aires, en esta oportunidad en Exaltación de la Cruz junto a Maria Paula Bustos, Alejandro Marcus, Susana Aguilar, Pedro Querencio y Norma Simiele mantuvimos un encuentro con precandidatos locales. Luego fuimos a la Sociedad Rural de Exaltación de la Cruz, Campana y Zarate en donde nos recibió su Presidente, Oscar Diez, para charlar con entidades rurales. Nuestro país tiene inmensas oportunidades de desarrollo de la mano de un sector muy dinámico cómo es el agropecuario. 
¡Gracias Exaltación por recibirnos!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06782854"/>
                  </a:ext>
                </a:extLst>
              </a:tr>
            </a:tbl>
          </a:graphicData>
        </a:graphic>
      </p:graphicFrame>
      <p:sp>
        <p:nvSpPr>
          <p:cNvPr id="4" name="Text Placeholder 3">
            <a:extLst>
              <a:ext uri="{FF2B5EF4-FFF2-40B4-BE49-F238E27FC236}">
                <a16:creationId xmlns:a16="http://schemas.microsoft.com/office/drawing/2014/main" id="{47F9550C-EA25-46C6-B962-DC98A0626F1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205426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B86A2-501E-413B-9CB9-476E3EBAC49A}"/>
              </a:ext>
            </a:extLst>
          </p:cNvPr>
          <p:cNvSpPr>
            <a:spLocks noGrp="1"/>
          </p:cNvSpPr>
          <p:nvPr>
            <p:ph type="title"/>
          </p:nvPr>
        </p:nvSpPr>
        <p:spPr/>
        <p:txBody>
          <a:bodyPr/>
          <a:lstStyle/>
          <a:p>
            <a:r>
              <a:rPr lang="en-US"/>
              <a:t>Facebook Post Table + Reactions | POSSE - 16 of 22</a:t>
            </a:r>
          </a:p>
        </p:txBody>
      </p:sp>
      <p:graphicFrame>
        <p:nvGraphicFramePr>
          <p:cNvPr id="5" name="Table Placeholder 4">
            <a:extLst>
              <a:ext uri="{FF2B5EF4-FFF2-40B4-BE49-F238E27FC236}">
                <a16:creationId xmlns:a16="http://schemas.microsoft.com/office/drawing/2014/main" id="{9C8FCF21-667B-402D-9075-55A55C766BEC}"/>
              </a:ext>
            </a:extLst>
          </p:cNvPr>
          <p:cNvGraphicFramePr>
            <a:graphicFrameLocks noGrp="1"/>
          </p:cNvGraphicFramePr>
          <p:nvPr>
            <p:ph type="tbl" sz="quarter" idx="13"/>
            <p:extLst>
              <p:ext uri="{D42A27DB-BD31-4B8C-83A1-F6EECF244321}">
                <p14:modId xmlns:p14="http://schemas.microsoft.com/office/powerpoint/2010/main" val="1083853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5482518"/>
                    </a:ext>
                  </a:extLst>
                </a:gridCol>
                <a:gridCol w="493776">
                  <a:extLst>
                    <a:ext uri="{9D8B030D-6E8A-4147-A177-3AD203B41FA5}">
                      <a16:colId xmlns:a16="http://schemas.microsoft.com/office/drawing/2014/main" val="3843721313"/>
                    </a:ext>
                  </a:extLst>
                </a:gridCol>
                <a:gridCol w="493776">
                  <a:extLst>
                    <a:ext uri="{9D8B030D-6E8A-4147-A177-3AD203B41FA5}">
                      <a16:colId xmlns:a16="http://schemas.microsoft.com/office/drawing/2014/main" val="758549521"/>
                    </a:ext>
                  </a:extLst>
                </a:gridCol>
                <a:gridCol w="493776">
                  <a:extLst>
                    <a:ext uri="{9D8B030D-6E8A-4147-A177-3AD203B41FA5}">
                      <a16:colId xmlns:a16="http://schemas.microsoft.com/office/drawing/2014/main" val="4222393448"/>
                    </a:ext>
                  </a:extLst>
                </a:gridCol>
                <a:gridCol w="493776">
                  <a:extLst>
                    <a:ext uri="{9D8B030D-6E8A-4147-A177-3AD203B41FA5}">
                      <a16:colId xmlns:a16="http://schemas.microsoft.com/office/drawing/2014/main" val="217309308"/>
                    </a:ext>
                  </a:extLst>
                </a:gridCol>
                <a:gridCol w="493776">
                  <a:extLst>
                    <a:ext uri="{9D8B030D-6E8A-4147-A177-3AD203B41FA5}">
                      <a16:colId xmlns:a16="http://schemas.microsoft.com/office/drawing/2014/main" val="1143630721"/>
                    </a:ext>
                  </a:extLst>
                </a:gridCol>
                <a:gridCol w="493776">
                  <a:extLst>
                    <a:ext uri="{9D8B030D-6E8A-4147-A177-3AD203B41FA5}">
                      <a16:colId xmlns:a16="http://schemas.microsoft.com/office/drawing/2014/main" val="1187440299"/>
                    </a:ext>
                  </a:extLst>
                </a:gridCol>
                <a:gridCol w="493776">
                  <a:extLst>
                    <a:ext uri="{9D8B030D-6E8A-4147-A177-3AD203B41FA5}">
                      <a16:colId xmlns:a16="http://schemas.microsoft.com/office/drawing/2014/main" val="873796675"/>
                    </a:ext>
                  </a:extLst>
                </a:gridCol>
                <a:gridCol w="493776">
                  <a:extLst>
                    <a:ext uri="{9D8B030D-6E8A-4147-A177-3AD203B41FA5}">
                      <a16:colId xmlns:a16="http://schemas.microsoft.com/office/drawing/2014/main" val="2928692349"/>
                    </a:ext>
                  </a:extLst>
                </a:gridCol>
                <a:gridCol w="493776">
                  <a:extLst>
                    <a:ext uri="{9D8B030D-6E8A-4147-A177-3AD203B41FA5}">
                      <a16:colId xmlns:a16="http://schemas.microsoft.com/office/drawing/2014/main" val="1770348235"/>
                    </a:ext>
                  </a:extLst>
                </a:gridCol>
                <a:gridCol w="493776">
                  <a:extLst>
                    <a:ext uri="{9D8B030D-6E8A-4147-A177-3AD203B41FA5}">
                      <a16:colId xmlns:a16="http://schemas.microsoft.com/office/drawing/2014/main" val="1839013249"/>
                    </a:ext>
                  </a:extLst>
                </a:gridCol>
                <a:gridCol w="493776">
                  <a:extLst>
                    <a:ext uri="{9D8B030D-6E8A-4147-A177-3AD203B41FA5}">
                      <a16:colId xmlns:a16="http://schemas.microsoft.com/office/drawing/2014/main" val="227859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34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- 2021-08-24 19:03:23</a:t>
                      </a:r>
                      <a:r>
                        <a:rPr kumimoji="0" lang="es-ES" sz="1000" b="0" i="0" u="none" strike="noStrike" kern="1200" cap="none" spc="0" normalizeH="0" baseline="0" noProof="0">
                          <a:ln>
                            <a:noFill/>
                          </a:ln>
                          <a:solidFill>
                            <a:prstClr val="black"/>
                          </a:solidFill>
                          <a:effectLst/>
                          <a:uLnTx/>
                          <a:uFillTx/>
                          <a:latin typeface="+mn-lt"/>
                          <a:ea typeface="+mn-ea"/>
                          <a:cs typeface="+mn-cs"/>
                        </a:rPr>
                        <a:t>
 Recorrimos Brandsen con Jorge A. Espinosa, Claudia Cienfuegos y Maria Sotolano. Charlamos en El Club Resto bar con comerciantes y referentes de instituciones locales sobre la realidad de nuestro país y escuchamos sus ideas. Después visitamos a Marcelo y Luciano de Ohlalá Panadería, que vienen de una familia de panaderos, y decidieron reinventar este emprendimiento familiar innovando en su producción. Finalizamos la recorrida visitando en la Municipalidad al Intendente Daniel Cappelletti.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517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- 2021-08-25 10:00:07</a:t>
                      </a:r>
                      <a:r>
                        <a:rPr kumimoji="0" lang="es-ES" sz="1000" b="0" i="0" u="none" strike="noStrike" kern="1200" cap="none" spc="0" normalizeH="0" baseline="0" noProof="0">
                          <a:ln>
                            <a:noFill/>
                          </a:ln>
                          <a:solidFill>
                            <a:prstClr val="black"/>
                          </a:solidFill>
                          <a:effectLst/>
                          <a:uLnTx/>
                          <a:uFillTx/>
                          <a:latin typeface="+mn-lt"/>
                          <a:ea typeface="+mn-ea"/>
                          <a:cs typeface="+mn-cs"/>
                        </a:rPr>
                        <a:t>
 Para seguir disfrutando de nuestras plazas, espacios públicos y calles renovemos el compromiso de seguir trabajando en equipo.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6781069"/>
                  </a:ext>
                </a:extLst>
              </a:tr>
            </a:tbl>
          </a:graphicData>
        </a:graphic>
      </p:graphicFrame>
      <p:sp>
        <p:nvSpPr>
          <p:cNvPr id="4" name="Text Placeholder 3">
            <a:extLst>
              <a:ext uri="{FF2B5EF4-FFF2-40B4-BE49-F238E27FC236}">
                <a16:creationId xmlns:a16="http://schemas.microsoft.com/office/drawing/2014/main" id="{D9900E47-DAF4-4BDC-B43B-B053D5DB39A7}"/>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980912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A1A7-B13C-4492-8193-10891F9D27B4}"/>
              </a:ext>
            </a:extLst>
          </p:cNvPr>
          <p:cNvSpPr>
            <a:spLocks noGrp="1"/>
          </p:cNvSpPr>
          <p:nvPr>
            <p:ph type="title"/>
          </p:nvPr>
        </p:nvSpPr>
        <p:spPr/>
        <p:txBody>
          <a:bodyPr/>
          <a:lstStyle/>
          <a:p>
            <a:r>
              <a:rPr lang="en-US"/>
              <a:t>Facebook Post Table + Reactions | POSSE - 17 of 22</a:t>
            </a:r>
          </a:p>
        </p:txBody>
      </p:sp>
      <p:graphicFrame>
        <p:nvGraphicFramePr>
          <p:cNvPr id="5" name="Table Placeholder 4">
            <a:extLst>
              <a:ext uri="{FF2B5EF4-FFF2-40B4-BE49-F238E27FC236}">
                <a16:creationId xmlns:a16="http://schemas.microsoft.com/office/drawing/2014/main" id="{C966056D-ABAF-4A66-866B-A3AF10B0C45B}"/>
              </a:ext>
            </a:extLst>
          </p:cNvPr>
          <p:cNvGraphicFramePr>
            <a:graphicFrameLocks noGrp="1"/>
          </p:cNvGraphicFramePr>
          <p:nvPr>
            <p:ph type="tbl" sz="quarter" idx="13"/>
            <p:extLst>
              <p:ext uri="{D42A27DB-BD31-4B8C-83A1-F6EECF244321}">
                <p14:modId xmlns:p14="http://schemas.microsoft.com/office/powerpoint/2010/main" val="1908006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2598645"/>
                    </a:ext>
                  </a:extLst>
                </a:gridCol>
                <a:gridCol w="493776">
                  <a:extLst>
                    <a:ext uri="{9D8B030D-6E8A-4147-A177-3AD203B41FA5}">
                      <a16:colId xmlns:a16="http://schemas.microsoft.com/office/drawing/2014/main" val="2531113519"/>
                    </a:ext>
                  </a:extLst>
                </a:gridCol>
                <a:gridCol w="493776">
                  <a:extLst>
                    <a:ext uri="{9D8B030D-6E8A-4147-A177-3AD203B41FA5}">
                      <a16:colId xmlns:a16="http://schemas.microsoft.com/office/drawing/2014/main" val="1243246625"/>
                    </a:ext>
                  </a:extLst>
                </a:gridCol>
                <a:gridCol w="493776">
                  <a:extLst>
                    <a:ext uri="{9D8B030D-6E8A-4147-A177-3AD203B41FA5}">
                      <a16:colId xmlns:a16="http://schemas.microsoft.com/office/drawing/2014/main" val="4021364416"/>
                    </a:ext>
                  </a:extLst>
                </a:gridCol>
                <a:gridCol w="493776">
                  <a:extLst>
                    <a:ext uri="{9D8B030D-6E8A-4147-A177-3AD203B41FA5}">
                      <a16:colId xmlns:a16="http://schemas.microsoft.com/office/drawing/2014/main" val="1546951992"/>
                    </a:ext>
                  </a:extLst>
                </a:gridCol>
                <a:gridCol w="493776">
                  <a:extLst>
                    <a:ext uri="{9D8B030D-6E8A-4147-A177-3AD203B41FA5}">
                      <a16:colId xmlns:a16="http://schemas.microsoft.com/office/drawing/2014/main" val="2479071232"/>
                    </a:ext>
                  </a:extLst>
                </a:gridCol>
                <a:gridCol w="493776">
                  <a:extLst>
                    <a:ext uri="{9D8B030D-6E8A-4147-A177-3AD203B41FA5}">
                      <a16:colId xmlns:a16="http://schemas.microsoft.com/office/drawing/2014/main" val="1385445619"/>
                    </a:ext>
                  </a:extLst>
                </a:gridCol>
                <a:gridCol w="493776">
                  <a:extLst>
                    <a:ext uri="{9D8B030D-6E8A-4147-A177-3AD203B41FA5}">
                      <a16:colId xmlns:a16="http://schemas.microsoft.com/office/drawing/2014/main" val="3570135141"/>
                    </a:ext>
                  </a:extLst>
                </a:gridCol>
                <a:gridCol w="493776">
                  <a:extLst>
                    <a:ext uri="{9D8B030D-6E8A-4147-A177-3AD203B41FA5}">
                      <a16:colId xmlns:a16="http://schemas.microsoft.com/office/drawing/2014/main" val="2540858746"/>
                    </a:ext>
                  </a:extLst>
                </a:gridCol>
                <a:gridCol w="493776">
                  <a:extLst>
                    <a:ext uri="{9D8B030D-6E8A-4147-A177-3AD203B41FA5}">
                      <a16:colId xmlns:a16="http://schemas.microsoft.com/office/drawing/2014/main" val="1220192040"/>
                    </a:ext>
                  </a:extLst>
                </a:gridCol>
                <a:gridCol w="493776">
                  <a:extLst>
                    <a:ext uri="{9D8B030D-6E8A-4147-A177-3AD203B41FA5}">
                      <a16:colId xmlns:a16="http://schemas.microsoft.com/office/drawing/2014/main" val="2785418902"/>
                    </a:ext>
                  </a:extLst>
                </a:gridCol>
                <a:gridCol w="493776">
                  <a:extLst>
                    <a:ext uri="{9D8B030D-6E8A-4147-A177-3AD203B41FA5}">
                      <a16:colId xmlns:a16="http://schemas.microsoft.com/office/drawing/2014/main" val="179998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404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- 2021-08-20 19:27:27</a:t>
                      </a:r>
                      <a:r>
                        <a:rPr kumimoji="0" lang="es-ES" sz="1000" b="0" i="0" u="none" strike="noStrike" kern="1200" cap="none" spc="0" normalizeH="0" baseline="0" noProof="0">
                          <a:ln>
                            <a:noFill/>
                          </a:ln>
                          <a:solidFill>
                            <a:prstClr val="black"/>
                          </a:solidFill>
                          <a:effectLst/>
                          <a:uLnTx/>
                          <a:uFillTx/>
                          <a:latin typeface="+mn-lt"/>
                          <a:ea typeface="+mn-ea"/>
                          <a:cs typeface="+mn-cs"/>
                        </a:rPr>
                        <a:t>
 Emprendedores y comerciantes, son parte importante del crecimiento de la Provincia. Por eso, con el Intendente Pablo Petrecca, Ignacio Orsini y Claudio Carboni en Chacabuco visitamos a Juliana de Moliendas Argentinas, un emprendimiento familiar, que se dedican a la fabricación de harina de trigo.
Luego con Antonio y Rosana, vecinos del municipio, compartimos un café, escuchamos sus ideas e inquietudes. 
Esto nos ayuda a seguir construyendo la Provincia que todos queremos.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57352442"/>
                  </a:ext>
                </a:extLst>
              </a:tr>
            </a:tbl>
          </a:graphicData>
        </a:graphic>
      </p:graphicFrame>
      <p:sp>
        <p:nvSpPr>
          <p:cNvPr id="4" name="Text Placeholder 3">
            <a:extLst>
              <a:ext uri="{FF2B5EF4-FFF2-40B4-BE49-F238E27FC236}">
                <a16:creationId xmlns:a16="http://schemas.microsoft.com/office/drawing/2014/main" id="{84837650-4249-45BC-8E45-DEDE930D2B92}"/>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203205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B1E7-C07C-4CE1-827D-698F73E6E585}"/>
              </a:ext>
            </a:extLst>
          </p:cNvPr>
          <p:cNvSpPr>
            <a:spLocks noGrp="1"/>
          </p:cNvSpPr>
          <p:nvPr>
            <p:ph type="title"/>
          </p:nvPr>
        </p:nvSpPr>
        <p:spPr/>
        <p:txBody>
          <a:bodyPr/>
          <a:lstStyle/>
          <a:p>
            <a:r>
              <a:rPr lang="en-US"/>
              <a:t>Facebook Post Table + Reactions | POSSE - 18 of 22</a:t>
            </a:r>
          </a:p>
        </p:txBody>
      </p:sp>
      <p:graphicFrame>
        <p:nvGraphicFramePr>
          <p:cNvPr id="5" name="Table Placeholder 4">
            <a:extLst>
              <a:ext uri="{FF2B5EF4-FFF2-40B4-BE49-F238E27FC236}">
                <a16:creationId xmlns:a16="http://schemas.microsoft.com/office/drawing/2014/main" id="{60309754-66D8-4BCF-BA01-136AED72A369}"/>
              </a:ext>
            </a:extLst>
          </p:cNvPr>
          <p:cNvGraphicFramePr>
            <a:graphicFrameLocks noGrp="1"/>
          </p:cNvGraphicFramePr>
          <p:nvPr>
            <p:ph type="tbl" sz="quarter" idx="13"/>
            <p:extLst>
              <p:ext uri="{D42A27DB-BD31-4B8C-83A1-F6EECF244321}">
                <p14:modId xmlns:p14="http://schemas.microsoft.com/office/powerpoint/2010/main" val="100073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4394486"/>
                    </a:ext>
                  </a:extLst>
                </a:gridCol>
                <a:gridCol w="493776">
                  <a:extLst>
                    <a:ext uri="{9D8B030D-6E8A-4147-A177-3AD203B41FA5}">
                      <a16:colId xmlns:a16="http://schemas.microsoft.com/office/drawing/2014/main" val="4238719040"/>
                    </a:ext>
                  </a:extLst>
                </a:gridCol>
                <a:gridCol w="493776">
                  <a:extLst>
                    <a:ext uri="{9D8B030D-6E8A-4147-A177-3AD203B41FA5}">
                      <a16:colId xmlns:a16="http://schemas.microsoft.com/office/drawing/2014/main" val="3428549664"/>
                    </a:ext>
                  </a:extLst>
                </a:gridCol>
                <a:gridCol w="493776">
                  <a:extLst>
                    <a:ext uri="{9D8B030D-6E8A-4147-A177-3AD203B41FA5}">
                      <a16:colId xmlns:a16="http://schemas.microsoft.com/office/drawing/2014/main" val="3045639895"/>
                    </a:ext>
                  </a:extLst>
                </a:gridCol>
                <a:gridCol w="493776">
                  <a:extLst>
                    <a:ext uri="{9D8B030D-6E8A-4147-A177-3AD203B41FA5}">
                      <a16:colId xmlns:a16="http://schemas.microsoft.com/office/drawing/2014/main" val="3116919761"/>
                    </a:ext>
                  </a:extLst>
                </a:gridCol>
                <a:gridCol w="493776">
                  <a:extLst>
                    <a:ext uri="{9D8B030D-6E8A-4147-A177-3AD203B41FA5}">
                      <a16:colId xmlns:a16="http://schemas.microsoft.com/office/drawing/2014/main" val="4057135162"/>
                    </a:ext>
                  </a:extLst>
                </a:gridCol>
                <a:gridCol w="493776">
                  <a:extLst>
                    <a:ext uri="{9D8B030D-6E8A-4147-A177-3AD203B41FA5}">
                      <a16:colId xmlns:a16="http://schemas.microsoft.com/office/drawing/2014/main" val="601914294"/>
                    </a:ext>
                  </a:extLst>
                </a:gridCol>
                <a:gridCol w="493776">
                  <a:extLst>
                    <a:ext uri="{9D8B030D-6E8A-4147-A177-3AD203B41FA5}">
                      <a16:colId xmlns:a16="http://schemas.microsoft.com/office/drawing/2014/main" val="2082625197"/>
                    </a:ext>
                  </a:extLst>
                </a:gridCol>
                <a:gridCol w="493776">
                  <a:extLst>
                    <a:ext uri="{9D8B030D-6E8A-4147-A177-3AD203B41FA5}">
                      <a16:colId xmlns:a16="http://schemas.microsoft.com/office/drawing/2014/main" val="3622476967"/>
                    </a:ext>
                  </a:extLst>
                </a:gridCol>
                <a:gridCol w="493776">
                  <a:extLst>
                    <a:ext uri="{9D8B030D-6E8A-4147-A177-3AD203B41FA5}">
                      <a16:colId xmlns:a16="http://schemas.microsoft.com/office/drawing/2014/main" val="3418045202"/>
                    </a:ext>
                  </a:extLst>
                </a:gridCol>
                <a:gridCol w="493776">
                  <a:extLst>
                    <a:ext uri="{9D8B030D-6E8A-4147-A177-3AD203B41FA5}">
                      <a16:colId xmlns:a16="http://schemas.microsoft.com/office/drawing/2014/main" val="415870262"/>
                    </a:ext>
                  </a:extLst>
                </a:gridCol>
                <a:gridCol w="493776">
                  <a:extLst>
                    <a:ext uri="{9D8B030D-6E8A-4147-A177-3AD203B41FA5}">
                      <a16:colId xmlns:a16="http://schemas.microsoft.com/office/drawing/2014/main" val="1169566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249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- 2021-08-21 10:00:03</a:t>
                      </a:r>
                      <a:r>
                        <a:rPr kumimoji="0" lang="es-ES" sz="1000" b="0" i="0" u="none" strike="noStrike" kern="1200" cap="none" spc="0" normalizeH="0" baseline="0" noProof="0">
                          <a:ln>
                            <a:noFill/>
                          </a:ln>
                          <a:solidFill>
                            <a:prstClr val="black"/>
                          </a:solidFill>
                          <a:effectLst/>
                          <a:uLnTx/>
                          <a:uFillTx/>
                          <a:latin typeface="+mn-lt"/>
                          <a:ea typeface="+mn-ea"/>
                          <a:cs typeface="+mn-cs"/>
                        </a:rPr>
                        <a:t>
 Sentirnos seguros y tranquilos también es un compromiso en conjunto. Trabajemos juntos para estar cada vez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9541519"/>
                  </a:ext>
                </a:extLst>
              </a:tr>
            </a:tbl>
          </a:graphicData>
        </a:graphic>
      </p:graphicFrame>
      <p:sp>
        <p:nvSpPr>
          <p:cNvPr id="4" name="Text Placeholder 3">
            <a:extLst>
              <a:ext uri="{FF2B5EF4-FFF2-40B4-BE49-F238E27FC236}">
                <a16:creationId xmlns:a16="http://schemas.microsoft.com/office/drawing/2014/main" id="{8F450DE6-A26E-43C2-85ED-E24B52EA23A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851597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5163-C767-483D-A275-E1DD2122372C}"/>
              </a:ext>
            </a:extLst>
          </p:cNvPr>
          <p:cNvSpPr>
            <a:spLocks noGrp="1"/>
          </p:cNvSpPr>
          <p:nvPr>
            <p:ph type="title"/>
          </p:nvPr>
        </p:nvSpPr>
        <p:spPr/>
        <p:txBody>
          <a:bodyPr/>
          <a:lstStyle/>
          <a:p>
            <a:r>
              <a:rPr lang="en-US"/>
              <a:t>Facebook Post Table + Reactions | POSSE - 19 of 22</a:t>
            </a:r>
          </a:p>
        </p:txBody>
      </p:sp>
      <p:graphicFrame>
        <p:nvGraphicFramePr>
          <p:cNvPr id="5" name="Table Placeholder 4">
            <a:extLst>
              <a:ext uri="{FF2B5EF4-FFF2-40B4-BE49-F238E27FC236}">
                <a16:creationId xmlns:a16="http://schemas.microsoft.com/office/drawing/2014/main" id="{C5FC2DAC-CF1A-488D-BF94-260E34D2E5CA}"/>
              </a:ext>
            </a:extLst>
          </p:cNvPr>
          <p:cNvGraphicFramePr>
            <a:graphicFrameLocks noGrp="1"/>
          </p:cNvGraphicFramePr>
          <p:nvPr>
            <p:ph type="tbl" sz="quarter" idx="13"/>
            <p:extLst>
              <p:ext uri="{D42A27DB-BD31-4B8C-83A1-F6EECF244321}">
                <p14:modId xmlns:p14="http://schemas.microsoft.com/office/powerpoint/2010/main" val="2268324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695360"/>
                    </a:ext>
                  </a:extLst>
                </a:gridCol>
                <a:gridCol w="493776">
                  <a:extLst>
                    <a:ext uri="{9D8B030D-6E8A-4147-A177-3AD203B41FA5}">
                      <a16:colId xmlns:a16="http://schemas.microsoft.com/office/drawing/2014/main" val="1274688267"/>
                    </a:ext>
                  </a:extLst>
                </a:gridCol>
                <a:gridCol w="493776">
                  <a:extLst>
                    <a:ext uri="{9D8B030D-6E8A-4147-A177-3AD203B41FA5}">
                      <a16:colId xmlns:a16="http://schemas.microsoft.com/office/drawing/2014/main" val="3647867294"/>
                    </a:ext>
                  </a:extLst>
                </a:gridCol>
                <a:gridCol w="493776">
                  <a:extLst>
                    <a:ext uri="{9D8B030D-6E8A-4147-A177-3AD203B41FA5}">
                      <a16:colId xmlns:a16="http://schemas.microsoft.com/office/drawing/2014/main" val="4019333621"/>
                    </a:ext>
                  </a:extLst>
                </a:gridCol>
                <a:gridCol w="493776">
                  <a:extLst>
                    <a:ext uri="{9D8B030D-6E8A-4147-A177-3AD203B41FA5}">
                      <a16:colId xmlns:a16="http://schemas.microsoft.com/office/drawing/2014/main" val="2728551082"/>
                    </a:ext>
                  </a:extLst>
                </a:gridCol>
                <a:gridCol w="493776">
                  <a:extLst>
                    <a:ext uri="{9D8B030D-6E8A-4147-A177-3AD203B41FA5}">
                      <a16:colId xmlns:a16="http://schemas.microsoft.com/office/drawing/2014/main" val="3423154267"/>
                    </a:ext>
                  </a:extLst>
                </a:gridCol>
                <a:gridCol w="493776">
                  <a:extLst>
                    <a:ext uri="{9D8B030D-6E8A-4147-A177-3AD203B41FA5}">
                      <a16:colId xmlns:a16="http://schemas.microsoft.com/office/drawing/2014/main" val="1705932013"/>
                    </a:ext>
                  </a:extLst>
                </a:gridCol>
                <a:gridCol w="493776">
                  <a:extLst>
                    <a:ext uri="{9D8B030D-6E8A-4147-A177-3AD203B41FA5}">
                      <a16:colId xmlns:a16="http://schemas.microsoft.com/office/drawing/2014/main" val="1014563800"/>
                    </a:ext>
                  </a:extLst>
                </a:gridCol>
                <a:gridCol w="493776">
                  <a:extLst>
                    <a:ext uri="{9D8B030D-6E8A-4147-A177-3AD203B41FA5}">
                      <a16:colId xmlns:a16="http://schemas.microsoft.com/office/drawing/2014/main" val="4287318731"/>
                    </a:ext>
                  </a:extLst>
                </a:gridCol>
                <a:gridCol w="493776">
                  <a:extLst>
                    <a:ext uri="{9D8B030D-6E8A-4147-A177-3AD203B41FA5}">
                      <a16:colId xmlns:a16="http://schemas.microsoft.com/office/drawing/2014/main" val="1103096052"/>
                    </a:ext>
                  </a:extLst>
                </a:gridCol>
                <a:gridCol w="493776">
                  <a:extLst>
                    <a:ext uri="{9D8B030D-6E8A-4147-A177-3AD203B41FA5}">
                      <a16:colId xmlns:a16="http://schemas.microsoft.com/office/drawing/2014/main" val="2322060442"/>
                    </a:ext>
                  </a:extLst>
                </a:gridCol>
                <a:gridCol w="493776">
                  <a:extLst>
                    <a:ext uri="{9D8B030D-6E8A-4147-A177-3AD203B41FA5}">
                      <a16:colId xmlns:a16="http://schemas.microsoft.com/office/drawing/2014/main" val="1454807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31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- 2021-08-31 17:56:05</a:t>
                      </a:r>
                      <a:r>
                        <a:rPr kumimoji="0" lang="es-ES" sz="1000" b="0" i="0" u="none" strike="noStrike" kern="1200" cap="none" spc="0" normalizeH="0" baseline="0" noProof="0">
                          <a:ln>
                            <a:noFill/>
                          </a:ln>
                          <a:solidFill>
                            <a:prstClr val="black"/>
                          </a:solidFill>
                          <a:effectLst/>
                          <a:uLnTx/>
                          <a:uFillTx/>
                          <a:latin typeface="+mn-lt"/>
                          <a:ea typeface="+mn-ea"/>
                          <a:cs typeface="+mn-cs"/>
                        </a:rPr>
                        <a:t>
 Estuve con el Intendente Javier Iguacel, Maria Paula Bustos y María Vidal recorriendo Capitán Sarmiento. Conocimos una de las industrias más destacadas de la Provincia que es la de cría de caballos de carreras en Haras El Mallín. Esta bueno encontrar gente apasionada que tiene ganas de seguir conquistando el mundo con producción 100% Argentina.  
Luego estuvimos en El Granero Cap Sto que abrió durante la pandemia, conociendo sus productos regionales. También fuimos al local de JUNTOS para charlar con precandidatos y militantes. Es muy bueno recorrer cada rincón de la Provincia para escuchar y acompañar a los bonaerenses.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62308485"/>
                  </a:ext>
                </a:extLst>
              </a:tr>
            </a:tbl>
          </a:graphicData>
        </a:graphic>
      </p:graphicFrame>
      <p:sp>
        <p:nvSpPr>
          <p:cNvPr id="4" name="Text Placeholder 3">
            <a:extLst>
              <a:ext uri="{FF2B5EF4-FFF2-40B4-BE49-F238E27FC236}">
                <a16:creationId xmlns:a16="http://schemas.microsoft.com/office/drawing/2014/main" id="{B00D04D4-EC4F-40C1-9A7D-EF78F5A85C8A}"/>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765641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8CAD-A5FE-477B-8248-EA2F487F1A70}"/>
              </a:ext>
            </a:extLst>
          </p:cNvPr>
          <p:cNvSpPr>
            <a:spLocks noGrp="1"/>
          </p:cNvSpPr>
          <p:nvPr>
            <p:ph type="title"/>
          </p:nvPr>
        </p:nvSpPr>
        <p:spPr/>
        <p:txBody>
          <a:bodyPr/>
          <a:lstStyle/>
          <a:p>
            <a:r>
              <a:rPr lang="en-US"/>
              <a:t>Facebook Post Table + Reactions | POSSE - 20 of 22</a:t>
            </a:r>
          </a:p>
        </p:txBody>
      </p:sp>
      <p:graphicFrame>
        <p:nvGraphicFramePr>
          <p:cNvPr id="5" name="Table Placeholder 4">
            <a:extLst>
              <a:ext uri="{FF2B5EF4-FFF2-40B4-BE49-F238E27FC236}">
                <a16:creationId xmlns:a16="http://schemas.microsoft.com/office/drawing/2014/main" id="{CC74C877-4C00-481E-982C-DF25449875A0}"/>
              </a:ext>
            </a:extLst>
          </p:cNvPr>
          <p:cNvGraphicFramePr>
            <a:graphicFrameLocks noGrp="1"/>
          </p:cNvGraphicFramePr>
          <p:nvPr>
            <p:ph type="tbl" sz="quarter" idx="13"/>
            <p:extLst>
              <p:ext uri="{D42A27DB-BD31-4B8C-83A1-F6EECF244321}">
                <p14:modId xmlns:p14="http://schemas.microsoft.com/office/powerpoint/2010/main" val="3113458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4002740"/>
                    </a:ext>
                  </a:extLst>
                </a:gridCol>
                <a:gridCol w="493776">
                  <a:extLst>
                    <a:ext uri="{9D8B030D-6E8A-4147-A177-3AD203B41FA5}">
                      <a16:colId xmlns:a16="http://schemas.microsoft.com/office/drawing/2014/main" val="4216751467"/>
                    </a:ext>
                  </a:extLst>
                </a:gridCol>
                <a:gridCol w="493776">
                  <a:extLst>
                    <a:ext uri="{9D8B030D-6E8A-4147-A177-3AD203B41FA5}">
                      <a16:colId xmlns:a16="http://schemas.microsoft.com/office/drawing/2014/main" val="1244581603"/>
                    </a:ext>
                  </a:extLst>
                </a:gridCol>
                <a:gridCol w="493776">
                  <a:extLst>
                    <a:ext uri="{9D8B030D-6E8A-4147-A177-3AD203B41FA5}">
                      <a16:colId xmlns:a16="http://schemas.microsoft.com/office/drawing/2014/main" val="1967133924"/>
                    </a:ext>
                  </a:extLst>
                </a:gridCol>
                <a:gridCol w="493776">
                  <a:extLst>
                    <a:ext uri="{9D8B030D-6E8A-4147-A177-3AD203B41FA5}">
                      <a16:colId xmlns:a16="http://schemas.microsoft.com/office/drawing/2014/main" val="1635595802"/>
                    </a:ext>
                  </a:extLst>
                </a:gridCol>
                <a:gridCol w="493776">
                  <a:extLst>
                    <a:ext uri="{9D8B030D-6E8A-4147-A177-3AD203B41FA5}">
                      <a16:colId xmlns:a16="http://schemas.microsoft.com/office/drawing/2014/main" val="2831826189"/>
                    </a:ext>
                  </a:extLst>
                </a:gridCol>
                <a:gridCol w="493776">
                  <a:extLst>
                    <a:ext uri="{9D8B030D-6E8A-4147-A177-3AD203B41FA5}">
                      <a16:colId xmlns:a16="http://schemas.microsoft.com/office/drawing/2014/main" val="946342334"/>
                    </a:ext>
                  </a:extLst>
                </a:gridCol>
                <a:gridCol w="493776">
                  <a:extLst>
                    <a:ext uri="{9D8B030D-6E8A-4147-A177-3AD203B41FA5}">
                      <a16:colId xmlns:a16="http://schemas.microsoft.com/office/drawing/2014/main" val="3892145667"/>
                    </a:ext>
                  </a:extLst>
                </a:gridCol>
                <a:gridCol w="493776">
                  <a:extLst>
                    <a:ext uri="{9D8B030D-6E8A-4147-A177-3AD203B41FA5}">
                      <a16:colId xmlns:a16="http://schemas.microsoft.com/office/drawing/2014/main" val="3755326381"/>
                    </a:ext>
                  </a:extLst>
                </a:gridCol>
                <a:gridCol w="493776">
                  <a:extLst>
                    <a:ext uri="{9D8B030D-6E8A-4147-A177-3AD203B41FA5}">
                      <a16:colId xmlns:a16="http://schemas.microsoft.com/office/drawing/2014/main" val="3465825867"/>
                    </a:ext>
                  </a:extLst>
                </a:gridCol>
                <a:gridCol w="493776">
                  <a:extLst>
                    <a:ext uri="{9D8B030D-6E8A-4147-A177-3AD203B41FA5}">
                      <a16:colId xmlns:a16="http://schemas.microsoft.com/office/drawing/2014/main" val="2487182140"/>
                    </a:ext>
                  </a:extLst>
                </a:gridCol>
                <a:gridCol w="493776">
                  <a:extLst>
                    <a:ext uri="{9D8B030D-6E8A-4147-A177-3AD203B41FA5}">
                      <a16:colId xmlns:a16="http://schemas.microsoft.com/office/drawing/2014/main" val="324616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5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- 2021-08-23 17:00:01</a:t>
                      </a:r>
                      <a:r>
                        <a:rPr kumimoji="0" lang="es-ES" sz="1000" b="0" i="0" u="none" strike="noStrike" kern="1200" cap="none" spc="0" normalizeH="0" baseline="0" noProof="0">
                          <a:ln>
                            <a:noFill/>
                          </a:ln>
                          <a:solidFill>
                            <a:prstClr val="black"/>
                          </a:solidFill>
                          <a:effectLst/>
                          <a:uLnTx/>
                          <a:uFillTx/>
                          <a:latin typeface="+mn-lt"/>
                          <a:ea typeface="+mn-ea"/>
                          <a:cs typeface="+mn-cs"/>
                        </a:rPr>
                        <a:t>
 Es en equipo como vamos a superar las consecuencias económicas de la pandemia. Juntos vamos a salir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083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- 2021-08-26 10:48:22</a:t>
                      </a:r>
                      <a:r>
                        <a:rPr kumimoji="0" lang="es-ES" sz="1000" b="0" i="0" u="none" strike="noStrike" kern="1200" cap="none" spc="0" normalizeH="0" baseline="0" noProof="0">
                          <a:ln>
                            <a:noFill/>
                          </a:ln>
                          <a:solidFill>
                            <a:prstClr val="black"/>
                          </a:solidFill>
                          <a:effectLst/>
                          <a:uLnTx/>
                          <a:uFillTx/>
                          <a:latin typeface="+mn-lt"/>
                          <a:ea typeface="+mn-ea"/>
                          <a:cs typeface="+mn-cs"/>
                        </a:rPr>
                        <a:t>
 Los docentes enseñan con amor y dedicación. Brindan su conocimiento para que tengamos herramientas que necesitamos para formar un pensamiento crítico. Lo que vemos en el video se parece más a una bajada de línea de un local partidario. Seamos serios, por favor! #ConLosChicosNo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7639376"/>
                  </a:ext>
                </a:extLst>
              </a:tr>
            </a:tbl>
          </a:graphicData>
        </a:graphic>
      </p:graphicFrame>
      <p:sp>
        <p:nvSpPr>
          <p:cNvPr id="4" name="Text Placeholder 3">
            <a:extLst>
              <a:ext uri="{FF2B5EF4-FFF2-40B4-BE49-F238E27FC236}">
                <a16:creationId xmlns:a16="http://schemas.microsoft.com/office/drawing/2014/main" id="{CA1B41C4-BD35-44EB-94E8-56C0F5C541C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368497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D90C7-E61C-44D4-BDA7-F1D75E3FDE73}"/>
              </a:ext>
            </a:extLst>
          </p:cNvPr>
          <p:cNvSpPr>
            <a:spLocks noGrp="1"/>
          </p:cNvSpPr>
          <p:nvPr>
            <p:ph type="title"/>
          </p:nvPr>
        </p:nvSpPr>
        <p:spPr/>
        <p:txBody>
          <a:bodyPr/>
          <a:lstStyle/>
          <a:p>
            <a:r>
              <a:rPr lang="en-US"/>
              <a:t>Facebook Post Table + Reactions | POSSE - 21 of 22</a:t>
            </a:r>
          </a:p>
        </p:txBody>
      </p:sp>
      <p:graphicFrame>
        <p:nvGraphicFramePr>
          <p:cNvPr id="5" name="Table Placeholder 4">
            <a:extLst>
              <a:ext uri="{FF2B5EF4-FFF2-40B4-BE49-F238E27FC236}">
                <a16:creationId xmlns:a16="http://schemas.microsoft.com/office/drawing/2014/main" id="{1F57D5DD-3201-4FA0-B85F-7D0A9F7795D4}"/>
              </a:ext>
            </a:extLst>
          </p:cNvPr>
          <p:cNvGraphicFramePr>
            <a:graphicFrameLocks noGrp="1"/>
          </p:cNvGraphicFramePr>
          <p:nvPr>
            <p:ph type="tbl" sz="quarter" idx="13"/>
            <p:extLst>
              <p:ext uri="{D42A27DB-BD31-4B8C-83A1-F6EECF244321}">
                <p14:modId xmlns:p14="http://schemas.microsoft.com/office/powerpoint/2010/main" val="26246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8623797"/>
                    </a:ext>
                  </a:extLst>
                </a:gridCol>
                <a:gridCol w="493776">
                  <a:extLst>
                    <a:ext uri="{9D8B030D-6E8A-4147-A177-3AD203B41FA5}">
                      <a16:colId xmlns:a16="http://schemas.microsoft.com/office/drawing/2014/main" val="491930784"/>
                    </a:ext>
                  </a:extLst>
                </a:gridCol>
                <a:gridCol w="493776">
                  <a:extLst>
                    <a:ext uri="{9D8B030D-6E8A-4147-A177-3AD203B41FA5}">
                      <a16:colId xmlns:a16="http://schemas.microsoft.com/office/drawing/2014/main" val="2395246806"/>
                    </a:ext>
                  </a:extLst>
                </a:gridCol>
                <a:gridCol w="493776">
                  <a:extLst>
                    <a:ext uri="{9D8B030D-6E8A-4147-A177-3AD203B41FA5}">
                      <a16:colId xmlns:a16="http://schemas.microsoft.com/office/drawing/2014/main" val="1527755052"/>
                    </a:ext>
                  </a:extLst>
                </a:gridCol>
                <a:gridCol w="493776">
                  <a:extLst>
                    <a:ext uri="{9D8B030D-6E8A-4147-A177-3AD203B41FA5}">
                      <a16:colId xmlns:a16="http://schemas.microsoft.com/office/drawing/2014/main" val="55553824"/>
                    </a:ext>
                  </a:extLst>
                </a:gridCol>
                <a:gridCol w="493776">
                  <a:extLst>
                    <a:ext uri="{9D8B030D-6E8A-4147-A177-3AD203B41FA5}">
                      <a16:colId xmlns:a16="http://schemas.microsoft.com/office/drawing/2014/main" val="1663922302"/>
                    </a:ext>
                  </a:extLst>
                </a:gridCol>
                <a:gridCol w="493776">
                  <a:extLst>
                    <a:ext uri="{9D8B030D-6E8A-4147-A177-3AD203B41FA5}">
                      <a16:colId xmlns:a16="http://schemas.microsoft.com/office/drawing/2014/main" val="121034728"/>
                    </a:ext>
                  </a:extLst>
                </a:gridCol>
                <a:gridCol w="493776">
                  <a:extLst>
                    <a:ext uri="{9D8B030D-6E8A-4147-A177-3AD203B41FA5}">
                      <a16:colId xmlns:a16="http://schemas.microsoft.com/office/drawing/2014/main" val="1670771083"/>
                    </a:ext>
                  </a:extLst>
                </a:gridCol>
                <a:gridCol w="493776">
                  <a:extLst>
                    <a:ext uri="{9D8B030D-6E8A-4147-A177-3AD203B41FA5}">
                      <a16:colId xmlns:a16="http://schemas.microsoft.com/office/drawing/2014/main" val="1467814946"/>
                    </a:ext>
                  </a:extLst>
                </a:gridCol>
                <a:gridCol w="493776">
                  <a:extLst>
                    <a:ext uri="{9D8B030D-6E8A-4147-A177-3AD203B41FA5}">
                      <a16:colId xmlns:a16="http://schemas.microsoft.com/office/drawing/2014/main" val="3281604810"/>
                    </a:ext>
                  </a:extLst>
                </a:gridCol>
                <a:gridCol w="493776">
                  <a:extLst>
                    <a:ext uri="{9D8B030D-6E8A-4147-A177-3AD203B41FA5}">
                      <a16:colId xmlns:a16="http://schemas.microsoft.com/office/drawing/2014/main" val="3844354700"/>
                    </a:ext>
                  </a:extLst>
                </a:gridCol>
                <a:gridCol w="493776">
                  <a:extLst>
                    <a:ext uri="{9D8B030D-6E8A-4147-A177-3AD203B41FA5}">
                      <a16:colId xmlns:a16="http://schemas.microsoft.com/office/drawing/2014/main" val="3053460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611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- 2021-08-27 15:59:26</a:t>
                      </a:r>
                      <a:r>
                        <a:rPr kumimoji="0" lang="es-ES" sz="1000" b="0" i="0" u="none" strike="noStrike" kern="1200" cap="none" spc="0" normalizeH="0" baseline="0" noProof="0">
                          <a:ln>
                            <a:noFill/>
                          </a:ln>
                          <a:solidFill>
                            <a:prstClr val="black"/>
                          </a:solidFill>
                          <a:effectLst/>
                          <a:uLnTx/>
                          <a:uFillTx/>
                          <a:latin typeface="+mn-lt"/>
                          <a:ea typeface="+mn-ea"/>
                          <a:cs typeface="+mn-cs"/>
                        </a:rPr>
                        <a:t>
 Es positivo recorrer la Provincia y saber qué hay argentinos que generan trabajo y todos los días la siguen peleando para salir adelante. 💪Por eso, es fundamental que sigamos acompañando a las pymes, un pilar importante para el desarrollo económico de nuestro país.
En esta oportunidad en Pergamino con el Intendente Javier Martínez , Maria Paula Bustos  y maizteguinacho visitamos a Leandro y Fernando de la fábrica textil Degreen que se dedican al desarrollo integral de productos de jean para marcas de alcance regional y ahora crearon su marca propia. 
Luego recorrimos el Centro Cultural Bellas Artes para conocer una de las obras arquitectónicas más destacadas del municipio. ¡Felicitaciones por recuperar estos iconos que quedan para la historia de Pergamino! Seguimos trabajando y disfrutando de cada rincón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83193262"/>
                  </a:ext>
                </a:extLst>
              </a:tr>
            </a:tbl>
          </a:graphicData>
        </a:graphic>
      </p:graphicFrame>
      <p:sp>
        <p:nvSpPr>
          <p:cNvPr id="4" name="Text Placeholder 3">
            <a:extLst>
              <a:ext uri="{FF2B5EF4-FFF2-40B4-BE49-F238E27FC236}">
                <a16:creationId xmlns:a16="http://schemas.microsoft.com/office/drawing/2014/main" id="{8F02DC56-4A77-424C-880D-7BB88A822DF3}"/>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8621026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BC3F-F2D1-4CCB-9CB7-6D1D30F20578}"/>
              </a:ext>
            </a:extLst>
          </p:cNvPr>
          <p:cNvSpPr>
            <a:spLocks noGrp="1"/>
          </p:cNvSpPr>
          <p:nvPr>
            <p:ph type="title"/>
          </p:nvPr>
        </p:nvSpPr>
        <p:spPr/>
        <p:txBody>
          <a:bodyPr/>
          <a:lstStyle/>
          <a:p>
            <a:r>
              <a:rPr lang="en-US"/>
              <a:t>Facebook Post Table + Reactions | POSSE - 22 of 22</a:t>
            </a:r>
          </a:p>
        </p:txBody>
      </p:sp>
      <p:graphicFrame>
        <p:nvGraphicFramePr>
          <p:cNvPr id="5" name="Table Placeholder 4">
            <a:extLst>
              <a:ext uri="{FF2B5EF4-FFF2-40B4-BE49-F238E27FC236}">
                <a16:creationId xmlns:a16="http://schemas.microsoft.com/office/drawing/2014/main" id="{486B344F-6438-4C1F-BDA2-2FF89F88797D}"/>
              </a:ext>
            </a:extLst>
          </p:cNvPr>
          <p:cNvGraphicFramePr>
            <a:graphicFrameLocks noGrp="1"/>
          </p:cNvGraphicFramePr>
          <p:nvPr>
            <p:ph type="tbl" sz="quarter" idx="13"/>
            <p:extLst>
              <p:ext uri="{D42A27DB-BD31-4B8C-83A1-F6EECF244321}">
                <p14:modId xmlns:p14="http://schemas.microsoft.com/office/powerpoint/2010/main" val="2640050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4190502"/>
                    </a:ext>
                  </a:extLst>
                </a:gridCol>
                <a:gridCol w="493776">
                  <a:extLst>
                    <a:ext uri="{9D8B030D-6E8A-4147-A177-3AD203B41FA5}">
                      <a16:colId xmlns:a16="http://schemas.microsoft.com/office/drawing/2014/main" val="2674370066"/>
                    </a:ext>
                  </a:extLst>
                </a:gridCol>
                <a:gridCol w="493776">
                  <a:extLst>
                    <a:ext uri="{9D8B030D-6E8A-4147-A177-3AD203B41FA5}">
                      <a16:colId xmlns:a16="http://schemas.microsoft.com/office/drawing/2014/main" val="4244934217"/>
                    </a:ext>
                  </a:extLst>
                </a:gridCol>
                <a:gridCol w="493776">
                  <a:extLst>
                    <a:ext uri="{9D8B030D-6E8A-4147-A177-3AD203B41FA5}">
                      <a16:colId xmlns:a16="http://schemas.microsoft.com/office/drawing/2014/main" val="690389374"/>
                    </a:ext>
                  </a:extLst>
                </a:gridCol>
                <a:gridCol w="493776">
                  <a:extLst>
                    <a:ext uri="{9D8B030D-6E8A-4147-A177-3AD203B41FA5}">
                      <a16:colId xmlns:a16="http://schemas.microsoft.com/office/drawing/2014/main" val="3835683462"/>
                    </a:ext>
                  </a:extLst>
                </a:gridCol>
                <a:gridCol w="493776">
                  <a:extLst>
                    <a:ext uri="{9D8B030D-6E8A-4147-A177-3AD203B41FA5}">
                      <a16:colId xmlns:a16="http://schemas.microsoft.com/office/drawing/2014/main" val="159698412"/>
                    </a:ext>
                  </a:extLst>
                </a:gridCol>
                <a:gridCol w="493776">
                  <a:extLst>
                    <a:ext uri="{9D8B030D-6E8A-4147-A177-3AD203B41FA5}">
                      <a16:colId xmlns:a16="http://schemas.microsoft.com/office/drawing/2014/main" val="1214389291"/>
                    </a:ext>
                  </a:extLst>
                </a:gridCol>
                <a:gridCol w="493776">
                  <a:extLst>
                    <a:ext uri="{9D8B030D-6E8A-4147-A177-3AD203B41FA5}">
                      <a16:colId xmlns:a16="http://schemas.microsoft.com/office/drawing/2014/main" val="4217703130"/>
                    </a:ext>
                  </a:extLst>
                </a:gridCol>
                <a:gridCol w="493776">
                  <a:extLst>
                    <a:ext uri="{9D8B030D-6E8A-4147-A177-3AD203B41FA5}">
                      <a16:colId xmlns:a16="http://schemas.microsoft.com/office/drawing/2014/main" val="1392979919"/>
                    </a:ext>
                  </a:extLst>
                </a:gridCol>
                <a:gridCol w="493776">
                  <a:extLst>
                    <a:ext uri="{9D8B030D-6E8A-4147-A177-3AD203B41FA5}">
                      <a16:colId xmlns:a16="http://schemas.microsoft.com/office/drawing/2014/main" val="3177018128"/>
                    </a:ext>
                  </a:extLst>
                </a:gridCol>
                <a:gridCol w="493776">
                  <a:extLst>
                    <a:ext uri="{9D8B030D-6E8A-4147-A177-3AD203B41FA5}">
                      <a16:colId xmlns:a16="http://schemas.microsoft.com/office/drawing/2014/main" val="350364652"/>
                    </a:ext>
                  </a:extLst>
                </a:gridCol>
                <a:gridCol w="493776">
                  <a:extLst>
                    <a:ext uri="{9D8B030D-6E8A-4147-A177-3AD203B41FA5}">
                      <a16:colId xmlns:a16="http://schemas.microsoft.com/office/drawing/2014/main" val="153386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61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- 2021-08-24 15:36:42</a:t>
                      </a:r>
                      <a:r>
                        <a:rPr kumimoji="0" lang="es-ES" sz="1000" b="0" i="0" u="none" strike="noStrike" kern="1200" cap="none" spc="0" normalizeH="0" baseline="0" noProof="0">
                          <a:ln>
                            <a:noFill/>
                          </a:ln>
                          <a:solidFill>
                            <a:prstClr val="black"/>
                          </a:solidFill>
                          <a:effectLst/>
                          <a:uLnTx/>
                          <a:uFillTx/>
                          <a:latin typeface="+mn-lt"/>
                          <a:ea typeface="+mn-ea"/>
                          <a:cs typeface="+mn-cs"/>
                        </a:rPr>
                        <a:t>
 Visitamos junto a Gonzalo, Susana, Maria Pía y Lautaro, vecinos de Florida, la Plaza Héctor "Toto" González que está cada vez más linda. Es una alegría ver que ahora los vecinos van a poder disfrutar de un espacio al aire libre para realizar actividad física, disfrutar de los juegos con los más chicos o pasar un hermoso día al aire libre. Seguimos trabajando para mejorar cada día nuestros espacios públicos.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9264047"/>
                  </a:ext>
                </a:extLst>
              </a:tr>
            </a:tbl>
          </a:graphicData>
        </a:graphic>
      </p:graphicFrame>
      <p:sp>
        <p:nvSpPr>
          <p:cNvPr id="4" name="Text Placeholder 3">
            <a:extLst>
              <a:ext uri="{FF2B5EF4-FFF2-40B4-BE49-F238E27FC236}">
                <a16:creationId xmlns:a16="http://schemas.microsoft.com/office/drawing/2014/main" id="{14E81A0B-5A75-41E2-9D98-C97C474C1DDD}"/>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739387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A6471-0930-4F9A-912F-7C13B95F0301}"/>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4FC3585E-EE1B-41A4-A6E8-2C72E12F8E43}"/>
              </a:ext>
            </a:extLst>
          </p:cNvPr>
          <p:cNvGraphicFramePr>
            <a:graphicFrameLocks noGrp="1"/>
          </p:cNvGraphicFramePr>
          <p:nvPr>
            <p:ph type="chart" sz="quarter" idx="13"/>
            <p:extLst>
              <p:ext uri="{D42A27DB-BD31-4B8C-83A1-F6EECF244321}">
                <p14:modId xmlns:p14="http://schemas.microsoft.com/office/powerpoint/2010/main" val="522772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8CB42D-C2B8-4242-9C80-77DB3617C18E}"/>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6DE91F24-71FA-49F9-BDC5-AE69FAFA51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6794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1409</Words>
  <Application>Microsoft Office PowerPoint</Application>
  <PresentationFormat>On-screen Show (4:3)</PresentationFormat>
  <Paragraphs>773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22</vt:lpstr>
      <vt:lpstr>Facebook Post Table + Reactions | POSSE - 2 of 22</vt:lpstr>
      <vt:lpstr>Facebook Post Table + Reactions | POSSE - 3 of 22</vt:lpstr>
      <vt:lpstr>Facebook Post Table + Reactions | POSSE - 4 of 22</vt:lpstr>
      <vt:lpstr>Facebook Post Table + Reactions | POSSE - 5 of 22</vt:lpstr>
      <vt:lpstr>Facebook Post Table + Reactions | POSSE - 6 of 22</vt:lpstr>
      <vt:lpstr>Facebook Post Table + Reactions | POSSE - 7 of 22</vt:lpstr>
      <vt:lpstr>Facebook Post Table + Reactions | POSSE - 8 of 22</vt:lpstr>
      <vt:lpstr>Facebook Post Table + Reactions | POSSE - 9 of 22</vt:lpstr>
      <vt:lpstr>Facebook Post Table + Reactions | POSSE - 10 of 22</vt:lpstr>
      <vt:lpstr>Facebook Post Table + Reactions | POSSE - 11 of 22</vt:lpstr>
      <vt:lpstr>Facebook Post Table + Reactions | POSSE - 12 of 22</vt:lpstr>
      <vt:lpstr>Facebook Post Table + Reactions | POSSE - 13 of 22</vt:lpstr>
      <vt:lpstr>Facebook Post Table + Reactions | POSSE - 14 of 22</vt:lpstr>
      <vt:lpstr>Facebook Post Table + Reactions | POSSE - 15 of 22</vt:lpstr>
      <vt:lpstr>Facebook Post Table + Reactions | POSSE - 16 of 22</vt:lpstr>
      <vt:lpstr>Facebook Post Table + Reactions | POSSE - 17 of 22</vt:lpstr>
      <vt:lpstr>Facebook Post Table + Reactions | POSSE - 18 of 22</vt:lpstr>
      <vt:lpstr>Facebook Post Table + Reactions | POSSE - 19 of 22</vt:lpstr>
      <vt:lpstr>Facebook Post Table + Reactions | POSSE - 20 of 22</vt:lpstr>
      <vt:lpstr>Facebook Post Table + Reactions | POSSE - 21 of 22</vt:lpstr>
      <vt:lpstr>Facebook Post Table + Reactions | POSSE - 22 of 22</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2021-09-02T15:07:06Z</dcterms:created>
  <dcterms:modified xsi:type="dcterms:W3CDTF">2021-09-02T15:08:10Z</dcterms:modified>
</cp:coreProperties>
</file>