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294331</c:v>
                </c:pt>
                <c:pt idx="1">
                  <c:v>161148</c:v>
                </c:pt>
                <c:pt idx="2">
                  <c:v>75030</c:v>
                </c:pt>
              </c:numCache>
            </c:numRef>
          </c:val>
          <c:extLst>
            <c:ext xmlns:c16="http://schemas.microsoft.com/office/drawing/2014/chart" uri="{C3380CC4-5D6E-409C-BE32-E72D297353CC}">
              <c16:uniqueId val="{00000000-35C3-4A04-8409-C74183E066B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-6</c:v>
                </c:pt>
                <c:pt idx="1">
                  <c:v>-50</c:v>
                </c:pt>
                <c:pt idx="2">
                  <c:v>12</c:v>
                </c:pt>
              </c:numCache>
            </c:numRef>
          </c:val>
          <c:extLst>
            <c:ext xmlns:c16="http://schemas.microsoft.com/office/drawing/2014/chart" uri="{C3380CC4-5D6E-409C-BE32-E72D297353CC}">
              <c16:uniqueId val="{00000000-0E81-4A88-A6FA-AB0D7EA5C60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54.750599999999999</c:v>
                </c:pt>
                <c:pt idx="1">
                  <c:v>66.666700000000006</c:v>
                </c:pt>
                <c:pt idx="2">
                  <c:v>20.537500000000001</c:v>
                </c:pt>
                <c:pt idx="3">
                  <c:v>0</c:v>
                </c:pt>
                <c:pt idx="4">
                  <c:v>45.313499999999998</c:v>
                </c:pt>
                <c:pt idx="5">
                  <c:v>-193.9075</c:v>
                </c:pt>
              </c:numCache>
            </c:numRef>
          </c:val>
          <c:extLst>
            <c:ext xmlns:c16="http://schemas.microsoft.com/office/drawing/2014/chart" uri="{C3380CC4-5D6E-409C-BE32-E72D297353CC}">
              <c16:uniqueId val="{00000000-D5F3-4CB1-9411-DDCAEBEAC88B}"/>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25.491700000000002</c:v>
                </c:pt>
                <c:pt idx="1">
                  <c:v>96.666700000000006</c:v>
                </c:pt>
                <c:pt idx="2">
                  <c:v>30.591100000000001</c:v>
                </c:pt>
                <c:pt idx="3">
                  <c:v>0</c:v>
                </c:pt>
                <c:pt idx="4">
                  <c:v>100</c:v>
                </c:pt>
                <c:pt idx="5">
                  <c:v>100</c:v>
                </c:pt>
              </c:numCache>
            </c:numRef>
          </c:val>
          <c:extLst>
            <c:ext xmlns:c16="http://schemas.microsoft.com/office/drawing/2014/chart" uri="{C3380CC4-5D6E-409C-BE32-E72D297353CC}">
              <c16:uniqueId val="{00000001-D5F3-4CB1-9411-DDCAEBEAC88B}"/>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100</c:v>
                </c:pt>
                <c:pt idx="3">
                  <c:v>0</c:v>
                </c:pt>
                <c:pt idx="4">
                  <c:v>80.545599999999993</c:v>
                </c:pt>
                <c:pt idx="5">
                  <c:v>-12.743600000000001</c:v>
                </c:pt>
              </c:numCache>
            </c:numRef>
          </c:val>
          <c:extLst>
            <c:ext xmlns:c16="http://schemas.microsoft.com/office/drawing/2014/chart" uri="{C3380CC4-5D6E-409C-BE32-E72D297353CC}">
              <c16:uniqueId val="{00000002-D5F3-4CB1-9411-DDCAEBEAC88B}"/>
            </c:ext>
          </c:extLst>
        </c:ser>
        <c:dLbls>
          <c:showLegendKey val="0"/>
          <c:showVal val="0"/>
          <c:showCatName val="0"/>
          <c:showSerName val="0"/>
          <c:showPercent val="0"/>
          <c:showBubbleSize val="0"/>
        </c:dLbls>
        <c:axId val="387198488"/>
        <c:axId val="387201768"/>
      </c:radarChart>
      <c:catAx>
        <c:axId val="387198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01768"/>
        <c:crosses val="autoZero"/>
        <c:auto val="1"/>
        <c:lblAlgn val="ctr"/>
        <c:lblOffset val="100"/>
        <c:noMultiLvlLbl val="0"/>
      </c:catAx>
      <c:valAx>
        <c:axId val="38720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9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161200</c:v>
                </c:pt>
                <c:pt idx="1">
                  <c:v>161200</c:v>
                </c:pt>
                <c:pt idx="2">
                  <c:v>161192</c:v>
                </c:pt>
                <c:pt idx="3">
                  <c:v>161183</c:v>
                </c:pt>
                <c:pt idx="4">
                  <c:v>161177</c:v>
                </c:pt>
                <c:pt idx="5">
                  <c:v>161174</c:v>
                </c:pt>
                <c:pt idx="6">
                  <c:v>161167</c:v>
                </c:pt>
                <c:pt idx="7">
                  <c:v>161168</c:v>
                </c:pt>
                <c:pt idx="8">
                  <c:v>161171</c:v>
                </c:pt>
                <c:pt idx="9">
                  <c:v>161169</c:v>
                </c:pt>
                <c:pt idx="10">
                  <c:v>161166</c:v>
                </c:pt>
                <c:pt idx="11">
                  <c:v>161165</c:v>
                </c:pt>
                <c:pt idx="12">
                  <c:v>161158</c:v>
                </c:pt>
                <c:pt idx="13">
                  <c:v>161153</c:v>
                </c:pt>
                <c:pt idx="14">
                  <c:v>161148</c:v>
                </c:pt>
                <c:pt idx="15">
                  <c:v>161148</c:v>
                </c:pt>
              </c:numCache>
            </c:numRef>
          </c:val>
          <c:smooth val="0"/>
          <c:extLst>
            <c:ext xmlns:c16="http://schemas.microsoft.com/office/drawing/2014/chart" uri="{C3380CC4-5D6E-409C-BE32-E72D297353CC}">
              <c16:uniqueId val="{00000000-CFAC-44C0-A3E2-917F667F3552}"/>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75013</c:v>
                </c:pt>
                <c:pt idx="1">
                  <c:v>75016</c:v>
                </c:pt>
                <c:pt idx="2">
                  <c:v>75019</c:v>
                </c:pt>
                <c:pt idx="3">
                  <c:v>75015</c:v>
                </c:pt>
                <c:pt idx="4">
                  <c:v>75017</c:v>
                </c:pt>
                <c:pt idx="5">
                  <c:v>75021</c:v>
                </c:pt>
                <c:pt idx="6">
                  <c:v>75019</c:v>
                </c:pt>
                <c:pt idx="7">
                  <c:v>75015</c:v>
                </c:pt>
                <c:pt idx="8">
                  <c:v>75016</c:v>
                </c:pt>
                <c:pt idx="9">
                  <c:v>75013</c:v>
                </c:pt>
                <c:pt idx="10">
                  <c:v>75013</c:v>
                </c:pt>
                <c:pt idx="11">
                  <c:v>75013</c:v>
                </c:pt>
                <c:pt idx="12">
                  <c:v>75016</c:v>
                </c:pt>
                <c:pt idx="13">
                  <c:v>75024</c:v>
                </c:pt>
                <c:pt idx="14">
                  <c:v>75025</c:v>
                </c:pt>
                <c:pt idx="15">
                  <c:v>75030</c:v>
                </c:pt>
              </c:numCache>
            </c:numRef>
          </c:val>
          <c:smooth val="0"/>
          <c:extLst>
            <c:ext xmlns:c16="http://schemas.microsoft.com/office/drawing/2014/chart" uri="{C3380CC4-5D6E-409C-BE32-E72D297353CC}">
              <c16:uniqueId val="{00000001-CFAC-44C0-A3E2-917F667F3552}"/>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294324</c:v>
                </c:pt>
                <c:pt idx="1">
                  <c:v>294316</c:v>
                </c:pt>
                <c:pt idx="2">
                  <c:v>294310</c:v>
                </c:pt>
                <c:pt idx="3">
                  <c:v>294308</c:v>
                </c:pt>
                <c:pt idx="4">
                  <c:v>294316</c:v>
                </c:pt>
                <c:pt idx="5">
                  <c:v>294323</c:v>
                </c:pt>
                <c:pt idx="6">
                  <c:v>294328</c:v>
                </c:pt>
                <c:pt idx="7">
                  <c:v>294326</c:v>
                </c:pt>
                <c:pt idx="8">
                  <c:v>294330</c:v>
                </c:pt>
                <c:pt idx="9">
                  <c:v>294347</c:v>
                </c:pt>
                <c:pt idx="10">
                  <c:v>294346</c:v>
                </c:pt>
                <c:pt idx="11">
                  <c:v>294339</c:v>
                </c:pt>
                <c:pt idx="12">
                  <c:v>294335</c:v>
                </c:pt>
                <c:pt idx="13">
                  <c:v>294338</c:v>
                </c:pt>
                <c:pt idx="14">
                  <c:v>294330</c:v>
                </c:pt>
                <c:pt idx="15">
                  <c:v>294331</c:v>
                </c:pt>
              </c:numCache>
            </c:numRef>
          </c:val>
          <c:smooth val="0"/>
          <c:extLst>
            <c:ext xmlns:c16="http://schemas.microsoft.com/office/drawing/2014/chart" uri="{C3380CC4-5D6E-409C-BE32-E72D297353CC}">
              <c16:uniqueId val="{00000002-CFAC-44C0-A3E2-917F667F3552}"/>
            </c:ext>
          </c:extLst>
        </c:ser>
        <c:dLbls>
          <c:showLegendKey val="0"/>
          <c:showVal val="0"/>
          <c:showCatName val="0"/>
          <c:showSerName val="0"/>
          <c:showPercent val="0"/>
          <c:showBubbleSize val="0"/>
        </c:dLbls>
        <c:smooth val="0"/>
        <c:axId val="387199800"/>
        <c:axId val="387200128"/>
      </c:lineChart>
      <c:dateAx>
        <c:axId val="387199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00128"/>
        <c:crosses val="autoZero"/>
        <c:auto val="1"/>
        <c:lblOffset val="100"/>
        <c:baseTimeUnit val="days"/>
      </c:dateAx>
      <c:valAx>
        <c:axId val="38720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9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30</c:v>
                </c:pt>
                <c:pt idx="1">
                  <c:v>20</c:v>
                </c:pt>
                <c:pt idx="2">
                  <c:v>29</c:v>
                </c:pt>
              </c:numCache>
            </c:numRef>
          </c:val>
          <c:extLst>
            <c:ext xmlns:c16="http://schemas.microsoft.com/office/drawing/2014/chart" uri="{C3380CC4-5D6E-409C-BE32-E72D297353CC}">
              <c16:uniqueId val="{00000000-B7C1-4AF2-85C1-A7325B37DFC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33938</c:v>
                </c:pt>
                <c:pt idx="1">
                  <c:v>6970</c:v>
                </c:pt>
                <c:pt idx="2">
                  <c:v>10382</c:v>
                </c:pt>
              </c:numCache>
            </c:numRef>
          </c:val>
          <c:extLst>
            <c:ext xmlns:c16="http://schemas.microsoft.com/office/drawing/2014/chart" uri="{C3380CC4-5D6E-409C-BE32-E72D297353CC}">
              <c16:uniqueId val="{00000000-D664-47EF-AF23-881C8E19BDF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2</c:v>
                </c:pt>
                <c:pt idx="1">
                  <c:v>0</c:v>
                </c:pt>
                <c:pt idx="2">
                  <c:v>-8</c:v>
                </c:pt>
                <c:pt idx="3">
                  <c:v>-9</c:v>
                </c:pt>
                <c:pt idx="4">
                  <c:v>-6</c:v>
                </c:pt>
                <c:pt idx="5">
                  <c:v>-3</c:v>
                </c:pt>
                <c:pt idx="6">
                  <c:v>-7</c:v>
                </c:pt>
                <c:pt idx="7">
                  <c:v>1</c:v>
                </c:pt>
                <c:pt idx="8">
                  <c:v>3</c:v>
                </c:pt>
                <c:pt idx="9">
                  <c:v>-2</c:v>
                </c:pt>
                <c:pt idx="10">
                  <c:v>-3</c:v>
                </c:pt>
                <c:pt idx="11">
                  <c:v>-1</c:v>
                </c:pt>
                <c:pt idx="12">
                  <c:v>-7</c:v>
                </c:pt>
                <c:pt idx="13">
                  <c:v>-5</c:v>
                </c:pt>
                <c:pt idx="14">
                  <c:v>-5</c:v>
                </c:pt>
                <c:pt idx="15">
                  <c:v>0</c:v>
                </c:pt>
              </c:numCache>
            </c:numRef>
          </c:val>
          <c:smooth val="0"/>
          <c:extLst>
            <c:ext xmlns:c16="http://schemas.microsoft.com/office/drawing/2014/chart" uri="{C3380CC4-5D6E-409C-BE32-E72D297353CC}">
              <c16:uniqueId val="{00000000-0479-4FF1-B541-8B51EE3FDA2E}"/>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-5</c:v>
                </c:pt>
                <c:pt idx="1">
                  <c:v>3</c:v>
                </c:pt>
                <c:pt idx="2">
                  <c:v>3</c:v>
                </c:pt>
                <c:pt idx="3">
                  <c:v>-4</c:v>
                </c:pt>
                <c:pt idx="4">
                  <c:v>2</c:v>
                </c:pt>
                <c:pt idx="5">
                  <c:v>4</c:v>
                </c:pt>
                <c:pt idx="6">
                  <c:v>-2</c:v>
                </c:pt>
                <c:pt idx="7">
                  <c:v>-4</c:v>
                </c:pt>
                <c:pt idx="8">
                  <c:v>1</c:v>
                </c:pt>
                <c:pt idx="9">
                  <c:v>-3</c:v>
                </c:pt>
                <c:pt idx="10">
                  <c:v>0</c:v>
                </c:pt>
                <c:pt idx="11">
                  <c:v>0</c:v>
                </c:pt>
                <c:pt idx="12">
                  <c:v>3</c:v>
                </c:pt>
                <c:pt idx="13">
                  <c:v>8</c:v>
                </c:pt>
                <c:pt idx="14">
                  <c:v>1</c:v>
                </c:pt>
                <c:pt idx="15">
                  <c:v>5</c:v>
                </c:pt>
              </c:numCache>
            </c:numRef>
          </c:val>
          <c:smooth val="0"/>
          <c:extLst>
            <c:ext xmlns:c16="http://schemas.microsoft.com/office/drawing/2014/chart" uri="{C3380CC4-5D6E-409C-BE32-E72D297353CC}">
              <c16:uniqueId val="{00000001-0479-4FF1-B541-8B51EE3FDA2E}"/>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-13</c:v>
                </c:pt>
                <c:pt idx="1">
                  <c:v>-8</c:v>
                </c:pt>
                <c:pt idx="2">
                  <c:v>-6</c:v>
                </c:pt>
                <c:pt idx="3">
                  <c:v>-2</c:v>
                </c:pt>
                <c:pt idx="4">
                  <c:v>8</c:v>
                </c:pt>
                <c:pt idx="5">
                  <c:v>7</c:v>
                </c:pt>
                <c:pt idx="6">
                  <c:v>5</c:v>
                </c:pt>
                <c:pt idx="7">
                  <c:v>-2</c:v>
                </c:pt>
                <c:pt idx="8">
                  <c:v>4</c:v>
                </c:pt>
                <c:pt idx="9">
                  <c:v>17</c:v>
                </c:pt>
                <c:pt idx="10">
                  <c:v>-1</c:v>
                </c:pt>
                <c:pt idx="11">
                  <c:v>-7</c:v>
                </c:pt>
                <c:pt idx="12">
                  <c:v>-4</c:v>
                </c:pt>
                <c:pt idx="13">
                  <c:v>3</c:v>
                </c:pt>
                <c:pt idx="14">
                  <c:v>-8</c:v>
                </c:pt>
                <c:pt idx="15">
                  <c:v>1</c:v>
                </c:pt>
              </c:numCache>
            </c:numRef>
          </c:val>
          <c:smooth val="0"/>
          <c:extLst>
            <c:ext xmlns:c16="http://schemas.microsoft.com/office/drawing/2014/chart" uri="{C3380CC4-5D6E-409C-BE32-E72D297353CC}">
              <c16:uniqueId val="{00000002-0479-4FF1-B541-8B51EE3FDA2E}"/>
            </c:ext>
          </c:extLst>
        </c:ser>
        <c:dLbls>
          <c:showLegendKey val="0"/>
          <c:showVal val="0"/>
          <c:showCatName val="0"/>
          <c:showSerName val="0"/>
          <c:showPercent val="0"/>
          <c:showBubbleSize val="0"/>
        </c:dLbls>
        <c:smooth val="0"/>
        <c:axId val="65312400"/>
        <c:axId val="65304528"/>
      </c:lineChart>
      <c:dateAx>
        <c:axId val="65312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04528"/>
        <c:crosses val="autoZero"/>
        <c:auto val="1"/>
        <c:lblOffset val="100"/>
        <c:baseTimeUnit val="days"/>
      </c:dateAx>
      <c:valAx>
        <c:axId val="6530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1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-5</c:v>
                </c:pt>
                <c:pt idx="3">
                  <c:v>-6</c:v>
                </c:pt>
                <c:pt idx="4">
                  <c:v>-4</c:v>
                </c:pt>
                <c:pt idx="5">
                  <c:v>-5</c:v>
                </c:pt>
                <c:pt idx="6">
                  <c:v>-6</c:v>
                </c:pt>
              </c:numCache>
            </c:numRef>
          </c:val>
          <c:extLst>
            <c:ext xmlns:c16="http://schemas.microsoft.com/office/drawing/2014/chart" uri="{C3380CC4-5D6E-409C-BE32-E72D297353CC}">
              <c16:uniqueId val="{00000000-057E-4FD0-B981-925DECCA03FD}"/>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3</c:v>
                </c:pt>
                <c:pt idx="2">
                  <c:v>0</c:v>
                </c:pt>
                <c:pt idx="3">
                  <c:v>-2</c:v>
                </c:pt>
                <c:pt idx="4">
                  <c:v>1</c:v>
                </c:pt>
                <c:pt idx="5">
                  <c:v>4</c:v>
                </c:pt>
                <c:pt idx="6">
                  <c:v>3</c:v>
                </c:pt>
              </c:numCache>
            </c:numRef>
          </c:val>
          <c:extLst>
            <c:ext xmlns:c16="http://schemas.microsoft.com/office/drawing/2014/chart" uri="{C3380CC4-5D6E-409C-BE32-E72D297353CC}">
              <c16:uniqueId val="{00000001-057E-4FD0-B981-925DECCA03FD}"/>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c:v>
                </c:pt>
                <c:pt idx="1">
                  <c:v>-1</c:v>
                </c:pt>
                <c:pt idx="2">
                  <c:v>6</c:v>
                </c:pt>
                <c:pt idx="3">
                  <c:v>-2</c:v>
                </c:pt>
                <c:pt idx="4">
                  <c:v>1</c:v>
                </c:pt>
                <c:pt idx="5">
                  <c:v>2</c:v>
                </c:pt>
                <c:pt idx="6">
                  <c:v>4</c:v>
                </c:pt>
              </c:numCache>
            </c:numRef>
          </c:val>
          <c:extLst>
            <c:ext xmlns:c16="http://schemas.microsoft.com/office/drawing/2014/chart" uri="{C3380CC4-5D6E-409C-BE32-E72D297353CC}">
              <c16:uniqueId val="{00000002-057E-4FD0-B981-925DECCA03FD}"/>
            </c:ext>
          </c:extLst>
        </c:ser>
        <c:dLbls>
          <c:showLegendKey val="0"/>
          <c:showVal val="0"/>
          <c:showCatName val="0"/>
          <c:showSerName val="0"/>
          <c:showPercent val="0"/>
          <c:showBubbleSize val="0"/>
        </c:dLbls>
        <c:gapWidth val="219"/>
        <c:overlap val="-27"/>
        <c:axId val="65315024"/>
        <c:axId val="65319944"/>
      </c:barChart>
      <c:catAx>
        <c:axId val="6531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19944"/>
        <c:crosses val="autoZero"/>
        <c:auto val="1"/>
        <c:lblAlgn val="ctr"/>
        <c:lblOffset val="100"/>
        <c:noMultiLvlLbl val="0"/>
      </c:catAx>
      <c:valAx>
        <c:axId val="6531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1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1.24071018250847E-3</c:v>
                </c:pt>
                <c:pt idx="1">
                  <c:v>0</c:v>
                </c:pt>
                <c:pt idx="2">
                  <c:v>-4.96277915632754E-3</c:v>
                </c:pt>
                <c:pt idx="3">
                  <c:v>-5.5834036428606898E-3</c:v>
                </c:pt>
                <c:pt idx="4">
                  <c:v>-3.72247693615332E-3</c:v>
                </c:pt>
                <c:pt idx="5">
                  <c:v>-1.8613077548285399E-3</c:v>
                </c:pt>
                <c:pt idx="6">
                  <c:v>-4.3431322669909497E-3</c:v>
                </c:pt>
                <c:pt idx="7">
                  <c:v>6.2047441473750799E-4</c:v>
                </c:pt>
                <c:pt idx="8">
                  <c:v>1.8614116946292099E-3</c:v>
                </c:pt>
                <c:pt idx="9">
                  <c:v>-1.2409180311594499E-3</c:v>
                </c:pt>
                <c:pt idx="10">
                  <c:v>-1.8614001451892101E-3</c:v>
                </c:pt>
                <c:pt idx="11">
                  <c:v>-6.2047826464638905E-4</c:v>
                </c:pt>
                <c:pt idx="12">
                  <c:v>-4.3433748022213298E-3</c:v>
                </c:pt>
                <c:pt idx="13">
                  <c:v>-3.1025453281872399E-3</c:v>
                </c:pt>
                <c:pt idx="14">
                  <c:v>-3.1026415890489201E-3</c:v>
                </c:pt>
                <c:pt idx="15">
                  <c:v>0</c:v>
                </c:pt>
              </c:numCache>
            </c:numRef>
          </c:val>
          <c:smooth val="0"/>
          <c:extLst>
            <c:ext xmlns:c16="http://schemas.microsoft.com/office/drawing/2014/chart" uri="{C3380CC4-5D6E-409C-BE32-E72D297353CC}">
              <c16:uniqueId val="{00000000-F9AE-4A5D-A344-E947870D6A9F}"/>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-6.66506705057453E-3</c:v>
                </c:pt>
                <c:pt idx="1">
                  <c:v>3.9993067868236204E-3</c:v>
                </c:pt>
                <c:pt idx="2">
                  <c:v>3.9991468486722803E-3</c:v>
                </c:pt>
                <c:pt idx="3">
                  <c:v>-5.3319825644170104E-3</c:v>
                </c:pt>
                <c:pt idx="4">
                  <c:v>2.66613343997867E-3</c:v>
                </c:pt>
                <c:pt idx="5">
                  <c:v>5.3321247183971601E-3</c:v>
                </c:pt>
                <c:pt idx="6">
                  <c:v>-2.6659202090081398E-3</c:v>
                </c:pt>
                <c:pt idx="7">
                  <c:v>-5.3319825644170104E-3</c:v>
                </c:pt>
                <c:pt idx="8">
                  <c:v>1.33306671998934E-3</c:v>
                </c:pt>
                <c:pt idx="9">
                  <c:v>-3.9991468486722803E-3</c:v>
                </c:pt>
                <c:pt idx="10">
                  <c:v>0</c:v>
                </c:pt>
                <c:pt idx="11">
                  <c:v>0</c:v>
                </c:pt>
                <c:pt idx="12">
                  <c:v>3.9993067868236204E-3</c:v>
                </c:pt>
                <c:pt idx="13">
                  <c:v>1.06643915964594E-2</c:v>
                </c:pt>
                <c:pt idx="14">
                  <c:v>1.3329068031563199E-3</c:v>
                </c:pt>
                <c:pt idx="15">
                  <c:v>6.66444518493835E-3</c:v>
                </c:pt>
              </c:numCache>
            </c:numRef>
          </c:val>
          <c:smooth val="0"/>
          <c:extLst>
            <c:ext xmlns:c16="http://schemas.microsoft.com/office/drawing/2014/chart" uri="{C3380CC4-5D6E-409C-BE32-E72D297353CC}">
              <c16:uniqueId val="{00000001-F9AE-4A5D-A344-E947870D6A9F}"/>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-4.4167060206497999E-3</c:v>
                </c:pt>
                <c:pt idx="1">
                  <c:v>-2.7180929859610499E-3</c:v>
                </c:pt>
                <c:pt idx="2">
                  <c:v>-2.0386251511980299E-3</c:v>
                </c:pt>
                <c:pt idx="3">
                  <c:v>-6.7955557065679003E-4</c:v>
                </c:pt>
                <c:pt idx="4">
                  <c:v>2.7182407545836302E-3</c:v>
                </c:pt>
                <c:pt idx="5">
                  <c:v>2.3783960097310398E-3</c:v>
                </c:pt>
                <c:pt idx="6">
                  <c:v>1.6988138881433E-3</c:v>
                </c:pt>
                <c:pt idx="7">
                  <c:v>-6.7951401157891902E-4</c:v>
                </c:pt>
                <c:pt idx="8">
                  <c:v>1.35903725800643E-3</c:v>
                </c:pt>
                <c:pt idx="9">
                  <c:v>5.7758298508476897E-3</c:v>
                </c:pt>
                <c:pt idx="10">
                  <c:v>-3.39735074588836E-4</c:v>
                </c:pt>
                <c:pt idx="11">
                  <c:v>-2.3781536015437602E-3</c:v>
                </c:pt>
                <c:pt idx="12">
                  <c:v>-1.35897723373389E-3</c:v>
                </c:pt>
                <c:pt idx="13">
                  <c:v>1.01924677663207E-3</c:v>
                </c:pt>
                <c:pt idx="14">
                  <c:v>-2.71796370159477E-3</c:v>
                </c:pt>
                <c:pt idx="15">
                  <c:v>3.3975469710868799E-4</c:v>
                </c:pt>
              </c:numCache>
            </c:numRef>
          </c:val>
          <c:smooth val="0"/>
          <c:extLst>
            <c:ext xmlns:c16="http://schemas.microsoft.com/office/drawing/2014/chart" uri="{C3380CC4-5D6E-409C-BE32-E72D297353CC}">
              <c16:uniqueId val="{00000002-F9AE-4A5D-A344-E947870D6A9F}"/>
            </c:ext>
          </c:extLst>
        </c:ser>
        <c:dLbls>
          <c:showLegendKey val="0"/>
          <c:showVal val="0"/>
          <c:showCatName val="0"/>
          <c:showSerName val="0"/>
          <c:showPercent val="0"/>
          <c:showBubbleSize val="0"/>
        </c:dLbls>
        <c:smooth val="0"/>
        <c:axId val="389038128"/>
        <c:axId val="389038456"/>
      </c:lineChart>
      <c:dateAx>
        <c:axId val="389038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38456"/>
        <c:crosses val="autoZero"/>
        <c:auto val="1"/>
        <c:lblOffset val="100"/>
        <c:baseTimeUnit val="days"/>
      </c:dateAx>
      <c:valAx>
        <c:axId val="38903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3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2</c:v>
                </c:pt>
                <c:pt idx="1">
                  <c:v>2</c:v>
                </c:pt>
                <c:pt idx="2">
                  <c:v>1</c:v>
                </c:pt>
                <c:pt idx="3">
                  <c:v>2</c:v>
                </c:pt>
                <c:pt idx="4">
                  <c:v>2</c:v>
                </c:pt>
                <c:pt idx="5">
                  <c:v>1</c:v>
                </c:pt>
                <c:pt idx="6">
                  <c:v>0</c:v>
                </c:pt>
                <c:pt idx="7">
                  <c:v>1</c:v>
                </c:pt>
                <c:pt idx="8">
                  <c:v>0</c:v>
                </c:pt>
                <c:pt idx="9">
                  <c:v>2</c:v>
                </c:pt>
                <c:pt idx="10">
                  <c:v>2</c:v>
                </c:pt>
                <c:pt idx="11">
                  <c:v>1</c:v>
                </c:pt>
                <c:pt idx="12">
                  <c:v>1</c:v>
                </c:pt>
                <c:pt idx="13">
                  <c:v>0</c:v>
                </c:pt>
                <c:pt idx="14">
                  <c:v>1</c:v>
                </c:pt>
                <c:pt idx="15">
                  <c:v>2</c:v>
                </c:pt>
              </c:numCache>
            </c:numRef>
          </c:val>
          <c:smooth val="0"/>
          <c:extLst>
            <c:ext xmlns:c16="http://schemas.microsoft.com/office/drawing/2014/chart" uri="{C3380CC4-5D6E-409C-BE32-E72D297353CC}">
              <c16:uniqueId val="{00000000-CC09-469E-9962-4446B5D16E92}"/>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0</c:v>
                </c:pt>
                <c:pt idx="1">
                  <c:v>3</c:v>
                </c:pt>
                <c:pt idx="2">
                  <c:v>1</c:v>
                </c:pt>
                <c:pt idx="3">
                  <c:v>1</c:v>
                </c:pt>
                <c:pt idx="4">
                  <c:v>3</c:v>
                </c:pt>
                <c:pt idx="5">
                  <c:v>3</c:v>
                </c:pt>
                <c:pt idx="6">
                  <c:v>0</c:v>
                </c:pt>
                <c:pt idx="7">
                  <c:v>2</c:v>
                </c:pt>
                <c:pt idx="8">
                  <c:v>2</c:v>
                </c:pt>
                <c:pt idx="9">
                  <c:v>3</c:v>
                </c:pt>
                <c:pt idx="10">
                  <c:v>1</c:v>
                </c:pt>
                <c:pt idx="11">
                  <c:v>2</c:v>
                </c:pt>
                <c:pt idx="12">
                  <c:v>1</c:v>
                </c:pt>
                <c:pt idx="13">
                  <c:v>0</c:v>
                </c:pt>
                <c:pt idx="14">
                  <c:v>3</c:v>
                </c:pt>
                <c:pt idx="15">
                  <c:v>4</c:v>
                </c:pt>
              </c:numCache>
            </c:numRef>
          </c:val>
          <c:smooth val="0"/>
          <c:extLst>
            <c:ext xmlns:c16="http://schemas.microsoft.com/office/drawing/2014/chart" uri="{C3380CC4-5D6E-409C-BE32-E72D297353CC}">
              <c16:uniqueId val="{00000001-CC09-469E-9962-4446B5D16E92}"/>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2</c:v>
                </c:pt>
                <c:pt idx="1">
                  <c:v>3</c:v>
                </c:pt>
                <c:pt idx="2">
                  <c:v>1</c:v>
                </c:pt>
                <c:pt idx="3">
                  <c:v>2</c:v>
                </c:pt>
                <c:pt idx="4">
                  <c:v>3</c:v>
                </c:pt>
                <c:pt idx="5">
                  <c:v>1</c:v>
                </c:pt>
                <c:pt idx="6">
                  <c:v>1</c:v>
                </c:pt>
                <c:pt idx="7">
                  <c:v>2</c:v>
                </c:pt>
                <c:pt idx="8">
                  <c:v>2</c:v>
                </c:pt>
                <c:pt idx="9">
                  <c:v>2</c:v>
                </c:pt>
                <c:pt idx="10">
                  <c:v>2</c:v>
                </c:pt>
                <c:pt idx="11">
                  <c:v>1</c:v>
                </c:pt>
                <c:pt idx="12">
                  <c:v>2</c:v>
                </c:pt>
                <c:pt idx="13">
                  <c:v>1</c:v>
                </c:pt>
                <c:pt idx="14">
                  <c:v>2</c:v>
                </c:pt>
                <c:pt idx="15">
                  <c:v>3</c:v>
                </c:pt>
              </c:numCache>
            </c:numRef>
          </c:val>
          <c:smooth val="0"/>
          <c:extLst>
            <c:ext xmlns:c16="http://schemas.microsoft.com/office/drawing/2014/chart" uri="{C3380CC4-5D6E-409C-BE32-E72D297353CC}">
              <c16:uniqueId val="{00000002-CC09-469E-9962-4446B5D16E92}"/>
            </c:ext>
          </c:extLst>
        </c:ser>
        <c:dLbls>
          <c:showLegendKey val="0"/>
          <c:showVal val="0"/>
          <c:showCatName val="0"/>
          <c:showSerName val="0"/>
          <c:showPercent val="0"/>
          <c:showBubbleSize val="0"/>
        </c:dLbls>
        <c:smooth val="0"/>
        <c:axId val="389035504"/>
        <c:axId val="389039112"/>
      </c:lineChart>
      <c:dateAx>
        <c:axId val="389035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39112"/>
        <c:crosses val="autoZero"/>
        <c:auto val="1"/>
        <c:lblOffset val="100"/>
        <c:baseTimeUnit val="days"/>
      </c:dateAx>
      <c:valAx>
        <c:axId val="38903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3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1</c:v>
                </c:pt>
                <c:pt idx="9">
                  <c:v>1</c:v>
                </c:pt>
                <c:pt idx="10">
                  <c:v>0</c:v>
                </c:pt>
                <c:pt idx="11">
                  <c:v>0</c:v>
                </c:pt>
                <c:pt idx="12">
                  <c:v>3</c:v>
                </c:pt>
                <c:pt idx="13">
                  <c:v>1</c:v>
                </c:pt>
                <c:pt idx="14">
                  <c:v>2</c:v>
                </c:pt>
                <c:pt idx="15">
                  <c:v>2</c:v>
                </c:pt>
                <c:pt idx="16">
                  <c:v>1</c:v>
                </c:pt>
                <c:pt idx="17">
                  <c:v>0</c:v>
                </c:pt>
                <c:pt idx="18">
                  <c:v>0</c:v>
                </c:pt>
                <c:pt idx="19">
                  <c:v>3</c:v>
                </c:pt>
                <c:pt idx="20">
                  <c:v>4</c:v>
                </c:pt>
                <c:pt idx="21">
                  <c:v>1</c:v>
                </c:pt>
                <c:pt idx="22">
                  <c:v>0</c:v>
                </c:pt>
                <c:pt idx="23">
                  <c:v>0</c:v>
                </c:pt>
              </c:numCache>
            </c:numRef>
          </c:val>
          <c:smooth val="0"/>
          <c:extLst>
            <c:ext xmlns:c16="http://schemas.microsoft.com/office/drawing/2014/chart" uri="{C3380CC4-5D6E-409C-BE32-E72D297353CC}">
              <c16:uniqueId val="{00000000-930E-446C-A1B3-14FED0358894}"/>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3</c:v>
                </c:pt>
                <c:pt idx="12">
                  <c:v>6</c:v>
                </c:pt>
                <c:pt idx="13">
                  <c:v>1</c:v>
                </c:pt>
                <c:pt idx="14">
                  <c:v>2</c:v>
                </c:pt>
                <c:pt idx="15">
                  <c:v>5</c:v>
                </c:pt>
                <c:pt idx="16">
                  <c:v>3</c:v>
                </c:pt>
                <c:pt idx="17">
                  <c:v>2</c:v>
                </c:pt>
                <c:pt idx="18">
                  <c:v>0</c:v>
                </c:pt>
                <c:pt idx="19">
                  <c:v>1</c:v>
                </c:pt>
                <c:pt idx="20">
                  <c:v>2</c:v>
                </c:pt>
                <c:pt idx="21">
                  <c:v>1</c:v>
                </c:pt>
                <c:pt idx="22">
                  <c:v>0</c:v>
                </c:pt>
                <c:pt idx="23">
                  <c:v>0</c:v>
                </c:pt>
              </c:numCache>
            </c:numRef>
          </c:val>
          <c:smooth val="0"/>
          <c:extLst>
            <c:ext xmlns:c16="http://schemas.microsoft.com/office/drawing/2014/chart" uri="{C3380CC4-5D6E-409C-BE32-E72D297353CC}">
              <c16:uniqueId val="{00000001-930E-446C-A1B3-14FED0358894}"/>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4</c:v>
                </c:pt>
                <c:pt idx="11">
                  <c:v>3</c:v>
                </c:pt>
                <c:pt idx="12">
                  <c:v>1</c:v>
                </c:pt>
                <c:pt idx="13">
                  <c:v>2</c:v>
                </c:pt>
                <c:pt idx="14">
                  <c:v>2</c:v>
                </c:pt>
                <c:pt idx="15">
                  <c:v>3</c:v>
                </c:pt>
                <c:pt idx="16">
                  <c:v>2</c:v>
                </c:pt>
                <c:pt idx="17">
                  <c:v>4</c:v>
                </c:pt>
                <c:pt idx="18">
                  <c:v>3</c:v>
                </c:pt>
                <c:pt idx="19">
                  <c:v>3</c:v>
                </c:pt>
                <c:pt idx="20">
                  <c:v>2</c:v>
                </c:pt>
                <c:pt idx="21">
                  <c:v>0</c:v>
                </c:pt>
                <c:pt idx="22">
                  <c:v>0</c:v>
                </c:pt>
                <c:pt idx="23">
                  <c:v>0</c:v>
                </c:pt>
              </c:numCache>
            </c:numRef>
          </c:val>
          <c:smooth val="0"/>
          <c:extLst>
            <c:ext xmlns:c16="http://schemas.microsoft.com/office/drawing/2014/chart" uri="{C3380CC4-5D6E-409C-BE32-E72D297353CC}">
              <c16:uniqueId val="{00000002-930E-446C-A1B3-14FED0358894}"/>
            </c:ext>
          </c:extLst>
        </c:ser>
        <c:dLbls>
          <c:showLegendKey val="0"/>
          <c:showVal val="0"/>
          <c:showCatName val="0"/>
          <c:showSerName val="0"/>
          <c:showPercent val="0"/>
          <c:showBubbleSize val="0"/>
        </c:dLbls>
        <c:smooth val="0"/>
        <c:axId val="389044032"/>
        <c:axId val="389043048"/>
      </c:lineChart>
      <c:catAx>
        <c:axId val="38904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43048"/>
        <c:crosses val="autoZero"/>
        <c:auto val="1"/>
        <c:lblAlgn val="ctr"/>
        <c:lblOffset val="100"/>
        <c:noMultiLvlLbl val="0"/>
      </c:catAx>
      <c:valAx>
        <c:axId val="38904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4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3</c:v>
                </c:pt>
                <c:pt idx="3">
                  <c:v>4</c:v>
                </c:pt>
                <c:pt idx="4">
                  <c:v>3</c:v>
                </c:pt>
                <c:pt idx="5">
                  <c:v>2</c:v>
                </c:pt>
                <c:pt idx="6">
                  <c:v>0</c:v>
                </c:pt>
              </c:numCache>
            </c:numRef>
          </c:val>
          <c:extLst>
            <c:ext xmlns:c16="http://schemas.microsoft.com/office/drawing/2014/chart" uri="{C3380CC4-5D6E-409C-BE32-E72D297353CC}">
              <c16:uniqueId val="{00000000-F1EE-4328-AB5F-B2EA09BD3DAA}"/>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9</c:v>
                </c:pt>
                <c:pt idx="2">
                  <c:v>4</c:v>
                </c:pt>
                <c:pt idx="3">
                  <c:v>2</c:v>
                </c:pt>
                <c:pt idx="4">
                  <c:v>5</c:v>
                </c:pt>
                <c:pt idx="5">
                  <c:v>4</c:v>
                </c:pt>
                <c:pt idx="6">
                  <c:v>0</c:v>
                </c:pt>
              </c:numCache>
            </c:numRef>
          </c:val>
          <c:extLst>
            <c:ext xmlns:c16="http://schemas.microsoft.com/office/drawing/2014/chart" uri="{C3380CC4-5D6E-409C-BE32-E72D297353CC}">
              <c16:uniqueId val="{00000001-F1EE-4328-AB5F-B2EA09BD3DAA}"/>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8</c:v>
                </c:pt>
                <c:pt idx="2">
                  <c:v>3</c:v>
                </c:pt>
                <c:pt idx="3">
                  <c:v>4</c:v>
                </c:pt>
                <c:pt idx="4">
                  <c:v>4</c:v>
                </c:pt>
                <c:pt idx="5">
                  <c:v>3</c:v>
                </c:pt>
                <c:pt idx="6">
                  <c:v>2</c:v>
                </c:pt>
              </c:numCache>
            </c:numRef>
          </c:val>
          <c:extLst>
            <c:ext xmlns:c16="http://schemas.microsoft.com/office/drawing/2014/chart" uri="{C3380CC4-5D6E-409C-BE32-E72D297353CC}">
              <c16:uniqueId val="{00000002-F1EE-4328-AB5F-B2EA09BD3DAA}"/>
            </c:ext>
          </c:extLst>
        </c:ser>
        <c:dLbls>
          <c:showLegendKey val="0"/>
          <c:showVal val="0"/>
          <c:showCatName val="0"/>
          <c:showSerName val="0"/>
          <c:showPercent val="0"/>
          <c:showBubbleSize val="0"/>
        </c:dLbls>
        <c:gapWidth val="219"/>
        <c:overlap val="-27"/>
        <c:axId val="389042392"/>
        <c:axId val="389045672"/>
      </c:barChart>
      <c:catAx>
        <c:axId val="389042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45672"/>
        <c:crosses val="autoZero"/>
        <c:auto val="1"/>
        <c:lblAlgn val="ctr"/>
        <c:lblOffset val="100"/>
        <c:noMultiLvlLbl val="0"/>
      </c:catAx>
      <c:valAx>
        <c:axId val="38904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4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Nestor Grindetti</c:v>
                </c:pt>
                <c:pt idx="2">
                  <c:v>Jorge Macri</c:v>
                </c:pt>
              </c:strCache>
            </c:strRef>
          </c:cat>
          <c:val>
            <c:numRef>
              <c:f>Sheet1!$B$2:$B$4</c:f>
              <c:numCache>
                <c:formatCode>General</c:formatCode>
                <c:ptCount val="3"/>
                <c:pt idx="0">
                  <c:v>4529</c:v>
                </c:pt>
                <c:pt idx="1">
                  <c:v>6330</c:v>
                </c:pt>
                <c:pt idx="2">
                  <c:v>24911</c:v>
                </c:pt>
              </c:numCache>
            </c:numRef>
          </c:val>
          <c:extLst>
            <c:ext xmlns:c16="http://schemas.microsoft.com/office/drawing/2014/chart" uri="{C3380CC4-5D6E-409C-BE32-E72D297353CC}">
              <c16:uniqueId val="{00000000-CF59-4FC5-A306-825AC6952317}"/>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Nestor Grindetti</c:v>
                </c:pt>
                <c:pt idx="2">
                  <c:v>Jorge Macri</c:v>
                </c:pt>
              </c:strCache>
            </c:strRef>
          </c:cat>
          <c:val>
            <c:numRef>
              <c:f>Sheet1!$C$2:$C$4</c:f>
              <c:numCache>
                <c:formatCode>General</c:formatCode>
                <c:ptCount val="3"/>
                <c:pt idx="0">
                  <c:v>575</c:v>
                </c:pt>
                <c:pt idx="1">
                  <c:v>935</c:v>
                </c:pt>
                <c:pt idx="2">
                  <c:v>3350</c:v>
                </c:pt>
              </c:numCache>
            </c:numRef>
          </c:val>
          <c:extLst>
            <c:ext xmlns:c16="http://schemas.microsoft.com/office/drawing/2014/chart" uri="{C3380CC4-5D6E-409C-BE32-E72D297353CC}">
              <c16:uniqueId val="{00000001-CF59-4FC5-A306-825AC6952317}"/>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Nestor Grindetti</c:v>
                </c:pt>
                <c:pt idx="2">
                  <c:v>Jorge Macri</c:v>
                </c:pt>
              </c:strCache>
            </c:strRef>
          </c:cat>
          <c:val>
            <c:numRef>
              <c:f>Sheet1!$D$2:$D$4</c:f>
              <c:numCache>
                <c:formatCode>General</c:formatCode>
                <c:ptCount val="3"/>
                <c:pt idx="0">
                  <c:v>44</c:v>
                </c:pt>
                <c:pt idx="1">
                  <c:v>44</c:v>
                </c:pt>
                <c:pt idx="2">
                  <c:v>86</c:v>
                </c:pt>
              </c:numCache>
            </c:numRef>
          </c:val>
          <c:extLst>
            <c:ext xmlns:c16="http://schemas.microsoft.com/office/drawing/2014/chart" uri="{C3380CC4-5D6E-409C-BE32-E72D297353CC}">
              <c16:uniqueId val="{00000002-CF59-4FC5-A306-825AC6952317}"/>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Nestor Grindetti</c:v>
                </c:pt>
                <c:pt idx="2">
                  <c:v>Jorge Macri</c:v>
                </c:pt>
              </c:strCache>
            </c:strRef>
          </c:cat>
          <c:val>
            <c:numRef>
              <c:f>Sheet1!$E$2:$E$4</c:f>
              <c:numCache>
                <c:formatCode>General</c:formatCode>
                <c:ptCount val="3"/>
                <c:pt idx="0">
                  <c:v>3</c:v>
                </c:pt>
                <c:pt idx="1">
                  <c:v>5</c:v>
                </c:pt>
                <c:pt idx="2">
                  <c:v>14</c:v>
                </c:pt>
              </c:numCache>
            </c:numRef>
          </c:val>
          <c:extLst>
            <c:ext xmlns:c16="http://schemas.microsoft.com/office/drawing/2014/chart" uri="{C3380CC4-5D6E-409C-BE32-E72D297353CC}">
              <c16:uniqueId val="{00000003-CF59-4FC5-A306-825AC6952317}"/>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Nestor Grindetti</c:v>
                </c:pt>
                <c:pt idx="2">
                  <c:v>Jorge Macri</c:v>
                </c:pt>
              </c:strCache>
            </c:strRef>
          </c:cat>
          <c:val>
            <c:numRef>
              <c:f>Sheet1!$F$2:$F$4</c:f>
              <c:numCache>
                <c:formatCode>General</c:formatCode>
                <c:ptCount val="3"/>
                <c:pt idx="0">
                  <c:v>5</c:v>
                </c:pt>
                <c:pt idx="1">
                  <c:v>108</c:v>
                </c:pt>
                <c:pt idx="2">
                  <c:v>613</c:v>
                </c:pt>
              </c:numCache>
            </c:numRef>
          </c:val>
          <c:extLst>
            <c:ext xmlns:c16="http://schemas.microsoft.com/office/drawing/2014/chart" uri="{C3380CC4-5D6E-409C-BE32-E72D297353CC}">
              <c16:uniqueId val="{00000004-CF59-4FC5-A306-825AC6952317}"/>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Nestor Grindetti</c:v>
                </c:pt>
                <c:pt idx="2">
                  <c:v>Jorge Macri</c:v>
                </c:pt>
              </c:strCache>
            </c:strRef>
          </c:cat>
          <c:val>
            <c:numRef>
              <c:f>Sheet1!$G$2:$G$4</c:f>
              <c:numCache>
                <c:formatCode>General</c:formatCode>
                <c:ptCount val="3"/>
                <c:pt idx="0">
                  <c:v>11</c:v>
                </c:pt>
                <c:pt idx="1">
                  <c:v>470</c:v>
                </c:pt>
                <c:pt idx="2">
                  <c:v>47</c:v>
                </c:pt>
              </c:numCache>
            </c:numRef>
          </c:val>
          <c:extLst>
            <c:ext xmlns:c16="http://schemas.microsoft.com/office/drawing/2014/chart" uri="{C3380CC4-5D6E-409C-BE32-E72D297353CC}">
              <c16:uniqueId val="{00000005-CF59-4FC5-A306-825AC695231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Nestor Grindetti</c:v>
                </c:pt>
                <c:pt idx="2">
                  <c:v>Jorge Macri</c:v>
                </c:pt>
              </c:strCache>
            </c:strRef>
          </c:cat>
          <c:val>
            <c:numRef>
              <c:f>Sheet1!$H$2:$H$4</c:f>
              <c:numCache>
                <c:formatCode>General</c:formatCode>
                <c:ptCount val="3"/>
                <c:pt idx="0">
                  <c:v>740</c:v>
                </c:pt>
                <c:pt idx="1">
                  <c:v>1337</c:v>
                </c:pt>
                <c:pt idx="2">
                  <c:v>2584</c:v>
                </c:pt>
              </c:numCache>
            </c:numRef>
          </c:val>
          <c:extLst>
            <c:ext xmlns:c16="http://schemas.microsoft.com/office/drawing/2014/chart" uri="{C3380CC4-5D6E-409C-BE32-E72D297353CC}">
              <c16:uniqueId val="{00000006-CF59-4FC5-A306-825AC695231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Nestor Grindetti</c:v>
                </c:pt>
                <c:pt idx="2">
                  <c:v>Jorge Macri</c:v>
                </c:pt>
              </c:strCache>
            </c:strRef>
          </c:cat>
          <c:val>
            <c:numRef>
              <c:f>Sheet1!$I$2:$I$4</c:f>
              <c:numCache>
                <c:formatCode>General</c:formatCode>
                <c:ptCount val="3"/>
                <c:pt idx="0">
                  <c:v>1063</c:v>
                </c:pt>
                <c:pt idx="1">
                  <c:v>1153</c:v>
                </c:pt>
                <c:pt idx="2">
                  <c:v>2333</c:v>
                </c:pt>
              </c:numCache>
            </c:numRef>
          </c:val>
          <c:extLst>
            <c:ext xmlns:c16="http://schemas.microsoft.com/office/drawing/2014/chart" uri="{C3380CC4-5D6E-409C-BE32-E72D297353CC}">
              <c16:uniqueId val="{00000007-CF59-4FC5-A306-825AC6952317}"/>
            </c:ext>
          </c:extLst>
        </c:ser>
        <c:dLbls>
          <c:showLegendKey val="0"/>
          <c:showVal val="0"/>
          <c:showCatName val="0"/>
          <c:showSerName val="0"/>
          <c:showPercent val="0"/>
          <c:showBubbleSize val="0"/>
        </c:dLbls>
        <c:gapWidth val="150"/>
        <c:overlap val="100"/>
        <c:axId val="65317648"/>
        <c:axId val="387201440"/>
      </c:barChart>
      <c:catAx>
        <c:axId val="6531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01440"/>
        <c:crosses val="autoZero"/>
        <c:auto val="1"/>
        <c:lblAlgn val="ctr"/>
        <c:lblOffset val="100"/>
        <c:noMultiLvlLbl val="0"/>
      </c:catAx>
      <c:valAx>
        <c:axId val="387201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1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Nestor Grindetti</c:v>
                </c:pt>
                <c:pt idx="2">
                  <c:v>Jorge Macri</c:v>
                </c:pt>
              </c:strCache>
            </c:strRef>
          </c:cat>
          <c:val>
            <c:numRef>
              <c:f>Sheet1!$B$2:$B$4</c:f>
              <c:numCache>
                <c:formatCode>General</c:formatCode>
                <c:ptCount val="3"/>
                <c:pt idx="0">
                  <c:v>6</c:v>
                </c:pt>
                <c:pt idx="1">
                  <c:v>17</c:v>
                </c:pt>
                <c:pt idx="2">
                  <c:v>15</c:v>
                </c:pt>
              </c:numCache>
            </c:numRef>
          </c:val>
          <c:extLst>
            <c:ext xmlns:c16="http://schemas.microsoft.com/office/drawing/2014/chart" uri="{C3380CC4-5D6E-409C-BE32-E72D297353CC}">
              <c16:uniqueId val="{00000000-40C0-4A2A-8D9A-C1233FCDFE68}"/>
            </c:ext>
          </c:extLst>
        </c:ser>
        <c:ser>
          <c:idx val="1"/>
          <c:order val="1"/>
          <c:tx>
            <c:strRef>
              <c:f>Sheet1!$C$1</c:f>
              <c:strCache>
                <c:ptCount val="1"/>
                <c:pt idx="0">
                  <c:v>Link</c:v>
                </c:pt>
              </c:strCache>
            </c:strRef>
          </c:tx>
          <c:spPr>
            <a:solidFill>
              <a:schemeClr val="accent2"/>
            </a:solidFill>
            <a:ln>
              <a:noFill/>
            </a:ln>
            <a:effectLst/>
          </c:spPr>
          <c:invertIfNegative val="0"/>
          <c:cat>
            <c:strRef>
              <c:f>Sheet1!$A$2:$A$4</c:f>
              <c:strCache>
                <c:ptCount val="3"/>
                <c:pt idx="0">
                  <c:v>Gustavo Posse</c:v>
                </c:pt>
                <c:pt idx="1">
                  <c:v>Nestor Grindetti</c:v>
                </c:pt>
                <c:pt idx="2">
                  <c:v>Jorge Macri</c:v>
                </c:pt>
              </c:strCache>
            </c:strRef>
          </c:cat>
          <c:val>
            <c:numRef>
              <c:f>Sheet1!$C$2:$C$4</c:f>
              <c:numCache>
                <c:formatCode>General</c:formatCode>
                <c:ptCount val="3"/>
                <c:pt idx="0">
                  <c:v>1</c:v>
                </c:pt>
                <c:pt idx="1">
                  <c:v>1</c:v>
                </c:pt>
                <c:pt idx="2">
                  <c:v>0</c:v>
                </c:pt>
              </c:numCache>
            </c:numRef>
          </c:val>
          <c:extLst>
            <c:ext xmlns:c16="http://schemas.microsoft.com/office/drawing/2014/chart" uri="{C3380CC4-5D6E-409C-BE32-E72D297353CC}">
              <c16:uniqueId val="{00000001-40C0-4A2A-8D9A-C1233FCDFE68}"/>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Gustavo Posse</c:v>
                </c:pt>
                <c:pt idx="1">
                  <c:v>Nestor Grindetti</c:v>
                </c:pt>
                <c:pt idx="2">
                  <c:v>Jorge Macri</c:v>
                </c:pt>
              </c:strCache>
            </c:strRef>
          </c:cat>
          <c:val>
            <c:numRef>
              <c:f>Sheet1!$D$2:$D$4</c:f>
              <c:numCache>
                <c:formatCode>General</c:formatCode>
                <c:ptCount val="3"/>
                <c:pt idx="0">
                  <c:v>2</c:v>
                </c:pt>
                <c:pt idx="1">
                  <c:v>1</c:v>
                </c:pt>
                <c:pt idx="2">
                  <c:v>2</c:v>
                </c:pt>
              </c:numCache>
            </c:numRef>
          </c:val>
          <c:extLst>
            <c:ext xmlns:c16="http://schemas.microsoft.com/office/drawing/2014/chart" uri="{C3380CC4-5D6E-409C-BE32-E72D297353CC}">
              <c16:uniqueId val="{00000002-40C0-4A2A-8D9A-C1233FCDFE68}"/>
            </c:ext>
          </c:extLst>
        </c:ser>
        <c:ser>
          <c:idx val="3"/>
          <c:order val="3"/>
          <c:tx>
            <c:strRef>
              <c:f>Sheet1!$E$1</c:f>
              <c:strCache>
                <c:ptCount val="1"/>
                <c:pt idx="0">
                  <c:v>Video</c:v>
                </c:pt>
              </c:strCache>
            </c:strRef>
          </c:tx>
          <c:spPr>
            <a:solidFill>
              <a:schemeClr val="accent4"/>
            </a:solidFill>
            <a:ln>
              <a:noFill/>
            </a:ln>
            <a:effectLst/>
          </c:spPr>
          <c:invertIfNegative val="0"/>
          <c:cat>
            <c:strRef>
              <c:f>Sheet1!$A$2:$A$4</c:f>
              <c:strCache>
                <c:ptCount val="3"/>
                <c:pt idx="0">
                  <c:v>Gustavo Posse</c:v>
                </c:pt>
                <c:pt idx="1">
                  <c:v>Nestor Grindetti</c:v>
                </c:pt>
                <c:pt idx="2">
                  <c:v>Jorge Macri</c:v>
                </c:pt>
              </c:strCache>
            </c:strRef>
          </c:cat>
          <c:val>
            <c:numRef>
              <c:f>Sheet1!$E$2:$E$4</c:f>
              <c:numCache>
                <c:formatCode>General</c:formatCode>
                <c:ptCount val="3"/>
                <c:pt idx="0">
                  <c:v>8</c:v>
                </c:pt>
                <c:pt idx="1">
                  <c:v>10</c:v>
                </c:pt>
                <c:pt idx="2">
                  <c:v>13</c:v>
                </c:pt>
              </c:numCache>
            </c:numRef>
          </c:val>
          <c:extLst>
            <c:ext xmlns:c16="http://schemas.microsoft.com/office/drawing/2014/chart" uri="{C3380CC4-5D6E-409C-BE32-E72D297353CC}">
              <c16:uniqueId val="{00000003-40C0-4A2A-8D9A-C1233FCDFE68}"/>
            </c:ext>
          </c:extLst>
        </c:ser>
        <c:ser>
          <c:idx val="4"/>
          <c:order val="4"/>
          <c:tx>
            <c:strRef>
              <c:f>Sheet1!$F$1</c:f>
              <c:strCache>
                <c:ptCount val="1"/>
                <c:pt idx="0">
                  <c:v>Live Video</c:v>
                </c:pt>
              </c:strCache>
            </c:strRef>
          </c:tx>
          <c:spPr>
            <a:solidFill>
              <a:schemeClr val="accent5"/>
            </a:solidFill>
            <a:ln>
              <a:noFill/>
            </a:ln>
            <a:effectLst/>
          </c:spPr>
          <c:invertIfNegative val="0"/>
          <c:cat>
            <c:strRef>
              <c:f>Sheet1!$A$2:$A$4</c:f>
              <c:strCache>
                <c:ptCount val="3"/>
                <c:pt idx="0">
                  <c:v>Gustavo Posse</c:v>
                </c:pt>
                <c:pt idx="1">
                  <c:v>Nestor Grindetti</c:v>
                </c:pt>
                <c:pt idx="2">
                  <c:v>Jorge Macri</c:v>
                </c:pt>
              </c:strCache>
            </c:strRef>
          </c:cat>
          <c:val>
            <c:numRef>
              <c:f>Sheet1!$F$2:$F$4</c:f>
              <c:numCache>
                <c:formatCode>General</c:formatCode>
                <c:ptCount val="3"/>
                <c:pt idx="0">
                  <c:v>3</c:v>
                </c:pt>
                <c:pt idx="1">
                  <c:v>0</c:v>
                </c:pt>
                <c:pt idx="2">
                  <c:v>0</c:v>
                </c:pt>
              </c:numCache>
            </c:numRef>
          </c:val>
          <c:extLst>
            <c:ext xmlns:c16="http://schemas.microsoft.com/office/drawing/2014/chart" uri="{C3380CC4-5D6E-409C-BE32-E72D297353CC}">
              <c16:uniqueId val="{00000004-40C0-4A2A-8D9A-C1233FCDFE68}"/>
            </c:ext>
          </c:extLst>
        </c:ser>
        <c:dLbls>
          <c:showLegendKey val="0"/>
          <c:showVal val="0"/>
          <c:showCatName val="0"/>
          <c:showSerName val="0"/>
          <c:showPercent val="0"/>
          <c:showBubbleSize val="0"/>
        </c:dLbls>
        <c:gapWidth val="150"/>
        <c:overlap val="100"/>
        <c:axId val="389283264"/>
        <c:axId val="63980984"/>
      </c:barChart>
      <c:catAx>
        <c:axId val="38928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980984"/>
        <c:crosses val="autoZero"/>
        <c:auto val="1"/>
        <c:lblAlgn val="ctr"/>
        <c:lblOffset val="100"/>
        <c:noMultiLvlLbl val="0"/>
      </c:catAx>
      <c:valAx>
        <c:axId val="63980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8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0.130914415476442</c:v>
                </c:pt>
                <c:pt idx="1">
                  <c:v>0.33535185575837301</c:v>
                </c:pt>
                <c:pt idx="2">
                  <c:v>0.34269381744781002</c:v>
                </c:pt>
                <c:pt idx="3">
                  <c:v>0.17201906014617699</c:v>
                </c:pt>
                <c:pt idx="4">
                  <c:v>0.154905050856011</c:v>
                </c:pt>
                <c:pt idx="5">
                  <c:v>0.13929045627706699</c:v>
                </c:pt>
              </c:numCache>
            </c:numRef>
          </c:val>
          <c:extLst>
            <c:ext xmlns:c16="http://schemas.microsoft.com/office/drawing/2014/chart" uri="{C3380CC4-5D6E-409C-BE32-E72D297353CC}">
              <c16:uniqueId val="{00000000-A1C9-45DF-96B1-F1977F3E1581}"/>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0.42788019354580697</c:v>
                </c:pt>
                <c:pt idx="1">
                  <c:v>0.35664088129397797</c:v>
                </c:pt>
                <c:pt idx="2">
                  <c:v>0.61049572786286499</c:v>
                </c:pt>
                <c:pt idx="3">
                  <c:v>0.695805174551126</c:v>
                </c:pt>
                <c:pt idx="4">
                  <c:v>0.37562815744924799</c:v>
                </c:pt>
                <c:pt idx="5">
                  <c:v>0.69447221444662199</c:v>
                </c:pt>
              </c:numCache>
            </c:numRef>
          </c:val>
          <c:extLst>
            <c:ext xmlns:c16="http://schemas.microsoft.com/office/drawing/2014/chart" uri="{C3380CC4-5D6E-409C-BE32-E72D297353CC}">
              <c16:uniqueId val="{00000001-A1C9-45DF-96B1-F1977F3E1581}"/>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0.31286063913040002</c:v>
                </c:pt>
                <c:pt idx="1">
                  <c:v>0.38859839566196802</c:v>
                </c:pt>
                <c:pt idx="2">
                  <c:v>0.25889571802790801</c:v>
                </c:pt>
                <c:pt idx="3">
                  <c:v>0.244710814841995</c:v>
                </c:pt>
                <c:pt idx="4">
                  <c:v>0.24122829370054399</c:v>
                </c:pt>
                <c:pt idx="5">
                  <c:v>0.38777731344162603</c:v>
                </c:pt>
                <c:pt idx="6">
                  <c:v>1.3304929551145499</c:v>
                </c:pt>
              </c:numCache>
            </c:numRef>
          </c:val>
          <c:extLst>
            <c:ext xmlns:c16="http://schemas.microsoft.com/office/drawing/2014/chart" uri="{C3380CC4-5D6E-409C-BE32-E72D297353CC}">
              <c16:uniqueId val="{00000002-A1C9-45DF-96B1-F1977F3E1581}"/>
            </c:ext>
          </c:extLst>
        </c:ser>
        <c:dLbls>
          <c:showLegendKey val="0"/>
          <c:showVal val="0"/>
          <c:showCatName val="0"/>
          <c:showSerName val="0"/>
          <c:showPercent val="0"/>
          <c:showBubbleSize val="0"/>
        </c:dLbls>
        <c:gapWidth val="219"/>
        <c:overlap val="-27"/>
        <c:axId val="325905688"/>
        <c:axId val="325907000"/>
      </c:barChart>
      <c:catAx>
        <c:axId val="32590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07000"/>
        <c:crosses val="autoZero"/>
        <c:auto val="1"/>
        <c:lblAlgn val="ctr"/>
        <c:lblOffset val="100"/>
        <c:noMultiLvlLbl val="0"/>
      </c:catAx>
      <c:valAx>
        <c:axId val="32590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0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0.118797263010316</c:v>
                </c:pt>
                <c:pt idx="1">
                  <c:v>0.43858560794044699</c:v>
                </c:pt>
                <c:pt idx="2">
                  <c:v>0.34057917069902499</c:v>
                </c:pt>
                <c:pt idx="3">
                  <c:v>0.19666598422949699</c:v>
                </c:pt>
                <c:pt idx="4">
                  <c:v>0.18209455267402899</c:v>
                </c:pt>
                <c:pt idx="5">
                  <c:v>0.17186288196060201</c:v>
                </c:pt>
                <c:pt idx="6">
                  <c:v>0</c:v>
                </c:pt>
                <c:pt idx="7">
                  <c:v>0.18800374766546499</c:v>
                </c:pt>
                <c:pt idx="8">
                  <c:v>0</c:v>
                </c:pt>
                <c:pt idx="9">
                  <c:v>0.34373642737482202</c:v>
                </c:pt>
                <c:pt idx="10">
                  <c:v>0.147362673500158</c:v>
                </c:pt>
                <c:pt idx="11">
                  <c:v>0.100518102565694</c:v>
                </c:pt>
                <c:pt idx="12">
                  <c:v>0.10672557256408199</c:v>
                </c:pt>
                <c:pt idx="13">
                  <c:v>0</c:v>
                </c:pt>
                <c:pt idx="14">
                  <c:v>9.8045299410487105E-2</c:v>
                </c:pt>
                <c:pt idx="15">
                  <c:v>0.23208479162012599</c:v>
                </c:pt>
              </c:numCache>
            </c:numRef>
          </c:val>
          <c:smooth val="0"/>
          <c:extLst>
            <c:ext xmlns:c16="http://schemas.microsoft.com/office/drawing/2014/chart" uri="{C3380CC4-5D6E-409C-BE32-E72D297353CC}">
              <c16:uniqueId val="{00000000-9748-4D36-B598-7DB8743AC0DD}"/>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0</c:v>
                </c:pt>
                <c:pt idx="1">
                  <c:v>0.363487704517379</c:v>
                </c:pt>
                <c:pt idx="2">
                  <c:v>1.3743551461668699</c:v>
                </c:pt>
                <c:pt idx="3">
                  <c:v>0.41590572803497899</c:v>
                </c:pt>
                <c:pt idx="4">
                  <c:v>0.48745156588816602</c:v>
                </c:pt>
                <c:pt idx="5">
                  <c:v>0.45810616865949499</c:v>
                </c:pt>
                <c:pt idx="6">
                  <c:v>0</c:v>
                </c:pt>
                <c:pt idx="7">
                  <c:v>0.27260487622805502</c:v>
                </c:pt>
                <c:pt idx="8">
                  <c:v>0.25394921015796801</c:v>
                </c:pt>
                <c:pt idx="9">
                  <c:v>0.355933559068974</c:v>
                </c:pt>
                <c:pt idx="10">
                  <c:v>0.975830855984963</c:v>
                </c:pt>
                <c:pt idx="11">
                  <c:v>0.207963952914828</c:v>
                </c:pt>
                <c:pt idx="12">
                  <c:v>1.40373796891247</c:v>
                </c:pt>
                <c:pt idx="13">
                  <c:v>0</c:v>
                </c:pt>
                <c:pt idx="14">
                  <c:v>0.53138551219165397</c:v>
                </c:pt>
                <c:pt idx="15">
                  <c:v>0.40285497221000399</c:v>
                </c:pt>
              </c:numCache>
            </c:numRef>
          </c:val>
          <c:smooth val="0"/>
          <c:extLst>
            <c:ext xmlns:c16="http://schemas.microsoft.com/office/drawing/2014/chart" uri="{C3380CC4-5D6E-409C-BE32-E72D297353CC}">
              <c16:uniqueId val="{00000001-9748-4D36-B598-7DB8743AC0DD}"/>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0.23850779737029901</c:v>
                </c:pt>
                <c:pt idx="1">
                  <c:v>0.64159191809368499</c:v>
                </c:pt>
                <c:pt idx="2">
                  <c:v>9.5136810130711194E-2</c:v>
                </c:pt>
                <c:pt idx="3">
                  <c:v>0.26910492033882799</c:v>
                </c:pt>
                <c:pt idx="4">
                  <c:v>0.23886215988474799</c:v>
                </c:pt>
                <c:pt idx="5">
                  <c:v>0.26433903349766802</c:v>
                </c:pt>
                <c:pt idx="6">
                  <c:v>1.58871995243353</c:v>
                </c:pt>
                <c:pt idx="7">
                  <c:v>0.29100286416129001</c:v>
                </c:pt>
                <c:pt idx="8">
                  <c:v>0.265859857030252</c:v>
                </c:pt>
                <c:pt idx="9">
                  <c:v>0.340764699087444</c:v>
                </c:pt>
                <c:pt idx="10">
                  <c:v>0.22031894437159</c:v>
                </c:pt>
                <c:pt idx="11">
                  <c:v>0.24835055819420901</c:v>
                </c:pt>
                <c:pt idx="12">
                  <c:v>0.44948477425535999</c:v>
                </c:pt>
                <c:pt idx="13">
                  <c:v>1.0722439660795799</c:v>
                </c:pt>
                <c:pt idx="14">
                  <c:v>0.40905909612888802</c:v>
                </c:pt>
                <c:pt idx="15">
                  <c:v>0.21744300614956</c:v>
                </c:pt>
              </c:numCache>
            </c:numRef>
          </c:val>
          <c:smooth val="0"/>
          <c:extLst>
            <c:ext xmlns:c16="http://schemas.microsoft.com/office/drawing/2014/chart" uri="{C3380CC4-5D6E-409C-BE32-E72D297353CC}">
              <c16:uniqueId val="{00000002-9748-4D36-B598-7DB8743AC0DD}"/>
            </c:ext>
          </c:extLst>
        </c:ser>
        <c:dLbls>
          <c:showLegendKey val="0"/>
          <c:showVal val="0"/>
          <c:showCatName val="0"/>
          <c:showSerName val="0"/>
          <c:showPercent val="0"/>
          <c:showBubbleSize val="0"/>
        </c:dLbls>
        <c:smooth val="0"/>
        <c:axId val="325904048"/>
        <c:axId val="325902080"/>
      </c:lineChart>
      <c:dateAx>
        <c:axId val="325904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02080"/>
        <c:crosses val="autoZero"/>
        <c:auto val="1"/>
        <c:lblOffset val="100"/>
        <c:baseTimeUnit val="days"/>
      </c:dateAx>
      <c:valAx>
        <c:axId val="32590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0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Sheet1!$A$2:$A$6</c:f>
              <c:strCache>
                <c:ptCount val="5"/>
                <c:pt idx="0">
                  <c:v>Album</c:v>
                </c:pt>
                <c:pt idx="1">
                  <c:v>Link</c:v>
                </c:pt>
                <c:pt idx="2">
                  <c:v>Photo</c:v>
                </c:pt>
                <c:pt idx="3">
                  <c:v>Video</c:v>
                </c:pt>
                <c:pt idx="4">
                  <c:v>Live Video</c:v>
                </c:pt>
              </c:strCache>
            </c:strRef>
          </c:cat>
          <c:val>
            <c:numRef>
              <c:f>Sheet1!$B$2:$B$6</c:f>
              <c:numCache>
                <c:formatCode>General</c:formatCode>
                <c:ptCount val="5"/>
                <c:pt idx="0">
                  <c:v>0.152635479327731</c:v>
                </c:pt>
                <c:pt idx="1">
                  <c:v>0.558420043556763</c:v>
                </c:pt>
                <c:pt idx="2">
                  <c:v>0.14426034186162201</c:v>
                </c:pt>
                <c:pt idx="3">
                  <c:v>0.27430285372255198</c:v>
                </c:pt>
                <c:pt idx="4">
                  <c:v>0.122415219189413</c:v>
                </c:pt>
              </c:numCache>
            </c:numRef>
          </c:val>
          <c:extLst>
            <c:ext xmlns:c16="http://schemas.microsoft.com/office/drawing/2014/chart" uri="{C3380CC4-5D6E-409C-BE32-E72D297353CC}">
              <c16:uniqueId val="{00000000-C9E1-435F-836D-C3D69656AFF2}"/>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Sheet1!$A$2:$A$6</c:f>
              <c:strCache>
                <c:ptCount val="5"/>
                <c:pt idx="0">
                  <c:v>Album</c:v>
                </c:pt>
                <c:pt idx="1">
                  <c:v>Link</c:v>
                </c:pt>
                <c:pt idx="2">
                  <c:v>Photo</c:v>
                </c:pt>
                <c:pt idx="3">
                  <c:v>Video</c:v>
                </c:pt>
                <c:pt idx="4">
                  <c:v>Live Video</c:v>
                </c:pt>
              </c:strCache>
            </c:strRef>
          </c:cat>
          <c:val>
            <c:numRef>
              <c:f>Sheet1!$C$2:$C$6</c:f>
              <c:numCache>
                <c:formatCode>General</c:formatCode>
                <c:ptCount val="5"/>
                <c:pt idx="0">
                  <c:v>0.42663028127237002</c:v>
                </c:pt>
                <c:pt idx="1">
                  <c:v>0.297273878557622</c:v>
                </c:pt>
                <c:pt idx="2">
                  <c:v>0.50789164978138002</c:v>
                </c:pt>
                <c:pt idx="3">
                  <c:v>0.578128702723961</c:v>
                </c:pt>
                <c:pt idx="4">
                  <c:v>0</c:v>
                </c:pt>
              </c:numCache>
            </c:numRef>
          </c:val>
          <c:extLst>
            <c:ext xmlns:c16="http://schemas.microsoft.com/office/drawing/2014/chart" uri="{C3380CC4-5D6E-409C-BE32-E72D297353CC}">
              <c16:uniqueId val="{00000001-C9E1-435F-836D-C3D69656AFF2}"/>
            </c:ext>
          </c:extLst>
        </c:ser>
        <c:ser>
          <c:idx val="2"/>
          <c:order val="2"/>
          <c:tx>
            <c:strRef>
              <c:f>Sheet1!$D$1</c:f>
              <c:strCache>
                <c:ptCount val="1"/>
                <c:pt idx="0">
                  <c:v>Jorge Macri</c:v>
                </c:pt>
              </c:strCache>
            </c:strRef>
          </c:tx>
          <c:spPr>
            <a:solidFill>
              <a:schemeClr val="accent3"/>
            </a:solidFill>
            <a:ln>
              <a:noFill/>
            </a:ln>
            <a:effectLst/>
          </c:spPr>
          <c:invertIfNegative val="0"/>
          <c:cat>
            <c:strRef>
              <c:f>Sheet1!$A$2:$A$6</c:f>
              <c:strCache>
                <c:ptCount val="5"/>
                <c:pt idx="0">
                  <c:v>Album</c:v>
                </c:pt>
                <c:pt idx="1">
                  <c:v>Link</c:v>
                </c:pt>
                <c:pt idx="2">
                  <c:v>Photo</c:v>
                </c:pt>
                <c:pt idx="3">
                  <c:v>Video</c:v>
                </c:pt>
                <c:pt idx="4">
                  <c:v>Live Video</c:v>
                </c:pt>
              </c:strCache>
            </c:strRef>
          </c:cat>
          <c:val>
            <c:numRef>
              <c:f>Sheet1!$D$2:$D$6</c:f>
              <c:numCache>
                <c:formatCode>General</c:formatCode>
                <c:ptCount val="5"/>
                <c:pt idx="0">
                  <c:v>0.265802416360577</c:v>
                </c:pt>
                <c:pt idx="1">
                  <c:v>0</c:v>
                </c:pt>
                <c:pt idx="2">
                  <c:v>0.91991438349711696</c:v>
                </c:pt>
                <c:pt idx="3">
                  <c:v>0.43875533883297302</c:v>
                </c:pt>
                <c:pt idx="4">
                  <c:v>0</c:v>
                </c:pt>
              </c:numCache>
            </c:numRef>
          </c:val>
          <c:extLst>
            <c:ext xmlns:c16="http://schemas.microsoft.com/office/drawing/2014/chart" uri="{C3380CC4-5D6E-409C-BE32-E72D297353CC}">
              <c16:uniqueId val="{00000002-C9E1-435F-836D-C3D69656AFF2}"/>
            </c:ext>
          </c:extLst>
        </c:ser>
        <c:dLbls>
          <c:showLegendKey val="0"/>
          <c:showVal val="0"/>
          <c:showCatName val="0"/>
          <c:showSerName val="0"/>
          <c:showPercent val="0"/>
          <c:showBubbleSize val="0"/>
        </c:dLbls>
        <c:gapWidth val="219"/>
        <c:overlap val="-27"/>
        <c:axId val="325903392"/>
        <c:axId val="325903720"/>
      </c:barChart>
      <c:catAx>
        <c:axId val="32590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03720"/>
        <c:crosses val="autoZero"/>
        <c:auto val="1"/>
        <c:lblAlgn val="ctr"/>
        <c:lblOffset val="100"/>
        <c:noMultiLvlLbl val="0"/>
      </c:catAx>
      <c:valAx>
        <c:axId val="32590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0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0.12905387378779301</c:v>
                </c:pt>
                <c:pt idx="8">
                  <c:v>0.209712544905164</c:v>
                </c:pt>
                <c:pt idx="9">
                  <c:v>0.129674325104081</c:v>
                </c:pt>
                <c:pt idx="10">
                  <c:v>0</c:v>
                </c:pt>
                <c:pt idx="11">
                  <c:v>0</c:v>
                </c:pt>
                <c:pt idx="12">
                  <c:v>0.16276506197274601</c:v>
                </c:pt>
                <c:pt idx="13">
                  <c:v>9.8031307973419898E-2</c:v>
                </c:pt>
                <c:pt idx="14">
                  <c:v>0.222121571230913</c:v>
                </c:pt>
                <c:pt idx="15">
                  <c:v>0.10609717508515699</c:v>
                </c:pt>
                <c:pt idx="16">
                  <c:v>0.10051311323857</c:v>
                </c:pt>
                <c:pt idx="17">
                  <c:v>0</c:v>
                </c:pt>
                <c:pt idx="18">
                  <c:v>0</c:v>
                </c:pt>
                <c:pt idx="19">
                  <c:v>0.21715796070061399</c:v>
                </c:pt>
                <c:pt idx="20">
                  <c:v>0.44362269114553898</c:v>
                </c:pt>
                <c:pt idx="21">
                  <c:v>8.6863184280245406E-2</c:v>
                </c:pt>
                <c:pt idx="22">
                  <c:v>0</c:v>
                </c:pt>
                <c:pt idx="23">
                  <c:v>0</c:v>
                </c:pt>
              </c:numCache>
            </c:numRef>
          </c:val>
          <c:smooth val="0"/>
          <c:extLst>
            <c:ext xmlns:c16="http://schemas.microsoft.com/office/drawing/2014/chart" uri="{C3380CC4-5D6E-409C-BE32-E72D297353CC}">
              <c16:uniqueId val="{00000000-AD40-4834-92DE-7139F48F5A3C}"/>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0.56915120494774996</c:v>
                </c:pt>
                <c:pt idx="11">
                  <c:v>0.59758655008175199</c:v>
                </c:pt>
                <c:pt idx="12">
                  <c:v>0.34166844387573803</c:v>
                </c:pt>
                <c:pt idx="13">
                  <c:v>0.46385156749840101</c:v>
                </c:pt>
                <c:pt idx="14">
                  <c:v>1.0110098101940701</c:v>
                </c:pt>
                <c:pt idx="15">
                  <c:v>0.40600341224141601</c:v>
                </c:pt>
                <c:pt idx="16">
                  <c:v>0.35588611644273799</c:v>
                </c:pt>
                <c:pt idx="17">
                  <c:v>0.119295158882491</c:v>
                </c:pt>
                <c:pt idx="18">
                  <c:v>0</c:v>
                </c:pt>
                <c:pt idx="19">
                  <c:v>0.23459159735551299</c:v>
                </c:pt>
                <c:pt idx="20">
                  <c:v>0.41386756238003802</c:v>
                </c:pt>
                <c:pt idx="21">
                  <c:v>1.40355086372361</c:v>
                </c:pt>
                <c:pt idx="22">
                  <c:v>0</c:v>
                </c:pt>
                <c:pt idx="23">
                  <c:v>0</c:v>
                </c:pt>
              </c:numCache>
            </c:numRef>
          </c:val>
          <c:smooth val="0"/>
          <c:extLst>
            <c:ext xmlns:c16="http://schemas.microsoft.com/office/drawing/2014/chart" uri="{C3380CC4-5D6E-409C-BE32-E72D297353CC}">
              <c16:uniqueId val="{00000001-AD40-4834-92DE-7139F48F5A3C}"/>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0.227974627205425</c:v>
                </c:pt>
                <c:pt idx="10">
                  <c:v>0.47709891244891001</c:v>
                </c:pt>
                <c:pt idx="11">
                  <c:v>0.25775968778914399</c:v>
                </c:pt>
                <c:pt idx="12">
                  <c:v>0.23748772640326701</c:v>
                </c:pt>
                <c:pt idx="13">
                  <c:v>0.73573629689023601</c:v>
                </c:pt>
                <c:pt idx="14">
                  <c:v>0.23765760317465701</c:v>
                </c:pt>
                <c:pt idx="15">
                  <c:v>0.37757943720958098</c:v>
                </c:pt>
                <c:pt idx="16">
                  <c:v>0.26449813305428199</c:v>
                </c:pt>
                <c:pt idx="17">
                  <c:v>0.28131593342189598</c:v>
                </c:pt>
                <c:pt idx="18">
                  <c:v>0.73307489413845905</c:v>
                </c:pt>
                <c:pt idx="19">
                  <c:v>0.24677432323925599</c:v>
                </c:pt>
                <c:pt idx="20">
                  <c:v>0.35504245220517</c:v>
                </c:pt>
                <c:pt idx="21">
                  <c:v>0</c:v>
                </c:pt>
                <c:pt idx="22">
                  <c:v>0</c:v>
                </c:pt>
                <c:pt idx="23">
                  <c:v>0</c:v>
                </c:pt>
              </c:numCache>
            </c:numRef>
          </c:val>
          <c:smooth val="0"/>
          <c:extLst>
            <c:ext xmlns:c16="http://schemas.microsoft.com/office/drawing/2014/chart" uri="{C3380CC4-5D6E-409C-BE32-E72D297353CC}">
              <c16:uniqueId val="{00000002-AD40-4834-92DE-7139F48F5A3C}"/>
            </c:ext>
          </c:extLst>
        </c:ser>
        <c:dLbls>
          <c:showLegendKey val="0"/>
          <c:showVal val="0"/>
          <c:showCatName val="0"/>
          <c:showSerName val="0"/>
          <c:showPercent val="0"/>
          <c:showBubbleSize val="0"/>
        </c:dLbls>
        <c:smooth val="0"/>
        <c:axId val="325897160"/>
        <c:axId val="325897488"/>
      </c:lineChart>
      <c:catAx>
        <c:axId val="32589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97488"/>
        <c:crosses val="autoZero"/>
        <c:auto val="1"/>
        <c:lblAlgn val="ctr"/>
        <c:lblOffset val="100"/>
        <c:noMultiLvlLbl val="0"/>
      </c:catAx>
      <c:valAx>
        <c:axId val="32589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9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0-B5AE-464D-9B0A-0FF7917A8E7E}"/>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B5AE-464D-9B0A-0FF7917A8E7E}"/>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B5AE-464D-9B0A-0FF7917A8E7E}"/>
            </c:ext>
          </c:extLst>
        </c:ser>
        <c:dLbls>
          <c:showLegendKey val="0"/>
          <c:showVal val="0"/>
          <c:showCatName val="0"/>
          <c:showSerName val="0"/>
          <c:showPercent val="0"/>
          <c:showBubbleSize val="0"/>
        </c:dLbls>
        <c:smooth val="0"/>
        <c:axId val="271834896"/>
        <c:axId val="271832928"/>
      </c:lineChart>
      <c:dateAx>
        <c:axId val="271834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832928"/>
        <c:crosses val="autoZero"/>
        <c:auto val="1"/>
        <c:lblOffset val="100"/>
        <c:baseTimeUnit val="days"/>
      </c:dateAx>
      <c:valAx>
        <c:axId val="27183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83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7A261-3D90-41DC-A3CB-E15FAE18309B}"/>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734A1B43-0BB5-4F36-86E1-D772049EB5E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348130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0F05-72B9-450B-9221-57F589E069C2}"/>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774B8297-A985-4C52-91F0-3B919F38C0E2}"/>
              </a:ext>
            </a:extLst>
          </p:cNvPr>
          <p:cNvGraphicFramePr>
            <a:graphicFrameLocks noGrp="1"/>
          </p:cNvGraphicFramePr>
          <p:nvPr>
            <p:ph type="tbl" sz="quarter" idx="13"/>
            <p:extLst>
              <p:ext uri="{D42A27DB-BD31-4B8C-83A1-F6EECF244321}">
                <p14:modId xmlns:p14="http://schemas.microsoft.com/office/powerpoint/2010/main" val="3025835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76652228"/>
                    </a:ext>
                  </a:extLst>
                </a:gridCol>
                <a:gridCol w="740664">
                  <a:extLst>
                    <a:ext uri="{9D8B030D-6E8A-4147-A177-3AD203B41FA5}">
                      <a16:colId xmlns:a16="http://schemas.microsoft.com/office/drawing/2014/main" val="299160080"/>
                    </a:ext>
                  </a:extLst>
                </a:gridCol>
                <a:gridCol w="740664">
                  <a:extLst>
                    <a:ext uri="{9D8B030D-6E8A-4147-A177-3AD203B41FA5}">
                      <a16:colId xmlns:a16="http://schemas.microsoft.com/office/drawing/2014/main" val="3494054328"/>
                    </a:ext>
                  </a:extLst>
                </a:gridCol>
                <a:gridCol w="740664">
                  <a:extLst>
                    <a:ext uri="{9D8B030D-6E8A-4147-A177-3AD203B41FA5}">
                      <a16:colId xmlns:a16="http://schemas.microsoft.com/office/drawing/2014/main" val="888101008"/>
                    </a:ext>
                  </a:extLst>
                </a:gridCol>
                <a:gridCol w="740664">
                  <a:extLst>
                    <a:ext uri="{9D8B030D-6E8A-4147-A177-3AD203B41FA5}">
                      <a16:colId xmlns:a16="http://schemas.microsoft.com/office/drawing/2014/main" val="2938425646"/>
                    </a:ext>
                  </a:extLst>
                </a:gridCol>
                <a:gridCol w="740664">
                  <a:extLst>
                    <a:ext uri="{9D8B030D-6E8A-4147-A177-3AD203B41FA5}">
                      <a16:colId xmlns:a16="http://schemas.microsoft.com/office/drawing/2014/main" val="153902045"/>
                    </a:ext>
                  </a:extLst>
                </a:gridCol>
                <a:gridCol w="740664">
                  <a:extLst>
                    <a:ext uri="{9D8B030D-6E8A-4147-A177-3AD203B41FA5}">
                      <a16:colId xmlns:a16="http://schemas.microsoft.com/office/drawing/2014/main" val="3307180737"/>
                    </a:ext>
                  </a:extLst>
                </a:gridCol>
                <a:gridCol w="740664">
                  <a:extLst>
                    <a:ext uri="{9D8B030D-6E8A-4147-A177-3AD203B41FA5}">
                      <a16:colId xmlns:a16="http://schemas.microsoft.com/office/drawing/2014/main" val="1337681862"/>
                    </a:ext>
                  </a:extLst>
                </a:gridCol>
                <a:gridCol w="740664">
                  <a:extLst>
                    <a:ext uri="{9D8B030D-6E8A-4147-A177-3AD203B41FA5}">
                      <a16:colId xmlns:a16="http://schemas.microsoft.com/office/drawing/2014/main" val="26721697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837872049"/>
                  </a:ext>
                </a:extLst>
              </a:tr>
              <a:tr h="370840">
                <a:tc>
                  <a:txBody>
                    <a:bodyPr/>
                    <a:lstStyle/>
                    <a:p>
                      <a:r>
                        <a:rPr lang="en-US" sz="1000"/>
                        <a:t>Jorge Macri</a:t>
                      </a:r>
                    </a:p>
                  </a:txBody>
                  <a:tcPr/>
                </a:tc>
                <a:tc>
                  <a:txBody>
                    <a:bodyPr/>
                    <a:lstStyle/>
                    <a:p>
                      <a:r>
                        <a:rPr lang="en-US" sz="1000"/>
                        <a:t>294331</a:t>
                      </a:r>
                    </a:p>
                  </a:txBody>
                  <a:tcPr/>
                </a:tc>
                <a:tc>
                  <a:txBody>
                    <a:bodyPr/>
                    <a:lstStyle/>
                    <a:p>
                      <a:r>
                        <a:rPr lang="en-US" sz="1000"/>
                        <a:t>-6</a:t>
                      </a:r>
                    </a:p>
                  </a:txBody>
                  <a:tcPr/>
                </a:tc>
                <a:tc>
                  <a:txBody>
                    <a:bodyPr/>
                    <a:lstStyle/>
                    <a:p>
                      <a:r>
                        <a:rPr lang="en-US" sz="1000"/>
                        <a:t>30</a:t>
                      </a:r>
                    </a:p>
                  </a:txBody>
                  <a:tcPr/>
                </a:tc>
                <a:tc>
                  <a:txBody>
                    <a:bodyPr/>
                    <a:lstStyle/>
                    <a:p>
                      <a:r>
                        <a:rPr lang="en-US" sz="1000"/>
                        <a:t>29021</a:t>
                      </a:r>
                    </a:p>
                  </a:txBody>
                  <a:tcPr/>
                </a:tc>
                <a:tc>
                  <a:txBody>
                    <a:bodyPr/>
                    <a:lstStyle/>
                    <a:p>
                      <a:r>
                        <a:rPr lang="en-US" sz="1000"/>
                        <a:t>2584</a:t>
                      </a:r>
                    </a:p>
                  </a:txBody>
                  <a:tcPr/>
                </a:tc>
                <a:tc>
                  <a:txBody>
                    <a:bodyPr/>
                    <a:lstStyle/>
                    <a:p>
                      <a:r>
                        <a:rPr lang="en-US" sz="1000"/>
                        <a:t>2333</a:t>
                      </a:r>
                    </a:p>
                  </a:txBody>
                  <a:tcPr/>
                </a:tc>
                <a:tc>
                  <a:txBody>
                    <a:bodyPr/>
                    <a:lstStyle/>
                    <a:p>
                      <a:r>
                        <a:rPr lang="en-US" sz="1000"/>
                        <a:t>0</a:t>
                      </a:r>
                    </a:p>
                  </a:txBody>
                  <a:tcPr/>
                </a:tc>
                <a:tc>
                  <a:txBody>
                    <a:bodyPr/>
                    <a:lstStyle/>
                    <a:p>
                      <a:r>
                        <a:rPr lang="en-US" sz="1000"/>
                        <a:t>0.3843 %</a:t>
                      </a:r>
                    </a:p>
                  </a:txBody>
                  <a:tcPr/>
                </a:tc>
                <a:extLst>
                  <a:ext uri="{0D108BD9-81ED-4DB2-BD59-A6C34878D82A}">
                    <a16:rowId xmlns:a16="http://schemas.microsoft.com/office/drawing/2014/main" val="3905167247"/>
                  </a:ext>
                </a:extLst>
              </a:tr>
              <a:tr h="370840">
                <a:tc>
                  <a:txBody>
                    <a:bodyPr/>
                    <a:lstStyle/>
                    <a:p>
                      <a:r>
                        <a:rPr lang="en-US" sz="1000"/>
                        <a:t>Gustavo Posse</a:t>
                      </a:r>
                    </a:p>
                  </a:txBody>
                  <a:tcPr/>
                </a:tc>
                <a:tc>
                  <a:txBody>
                    <a:bodyPr/>
                    <a:lstStyle/>
                    <a:p>
                      <a:r>
                        <a:rPr lang="en-US" sz="1000"/>
                        <a:t>161148</a:t>
                      </a:r>
                    </a:p>
                  </a:txBody>
                  <a:tcPr/>
                </a:tc>
                <a:tc>
                  <a:txBody>
                    <a:bodyPr/>
                    <a:lstStyle/>
                    <a:p>
                      <a:r>
                        <a:rPr lang="en-US" sz="1000"/>
                        <a:t>-50</a:t>
                      </a:r>
                    </a:p>
                  </a:txBody>
                  <a:tcPr/>
                </a:tc>
                <a:tc>
                  <a:txBody>
                    <a:bodyPr/>
                    <a:lstStyle/>
                    <a:p>
                      <a:r>
                        <a:rPr lang="en-US" sz="1000"/>
                        <a:t>20</a:t>
                      </a:r>
                    </a:p>
                  </a:txBody>
                  <a:tcPr/>
                </a:tc>
                <a:tc>
                  <a:txBody>
                    <a:bodyPr/>
                    <a:lstStyle/>
                    <a:p>
                      <a:r>
                        <a:rPr lang="en-US" sz="1000"/>
                        <a:t>5167</a:t>
                      </a:r>
                    </a:p>
                  </a:txBody>
                  <a:tcPr/>
                </a:tc>
                <a:tc>
                  <a:txBody>
                    <a:bodyPr/>
                    <a:lstStyle/>
                    <a:p>
                      <a:r>
                        <a:rPr lang="en-US" sz="1000"/>
                        <a:t>740</a:t>
                      </a:r>
                    </a:p>
                  </a:txBody>
                  <a:tcPr/>
                </a:tc>
                <a:tc>
                  <a:txBody>
                    <a:bodyPr/>
                    <a:lstStyle/>
                    <a:p>
                      <a:r>
                        <a:rPr lang="en-US" sz="1000"/>
                        <a:t>1063</a:t>
                      </a:r>
                    </a:p>
                  </a:txBody>
                  <a:tcPr/>
                </a:tc>
                <a:tc>
                  <a:txBody>
                    <a:bodyPr/>
                    <a:lstStyle/>
                    <a:p>
                      <a:r>
                        <a:rPr lang="en-US" sz="1000"/>
                        <a:t>0</a:t>
                      </a:r>
                    </a:p>
                  </a:txBody>
                  <a:tcPr/>
                </a:tc>
                <a:tc>
                  <a:txBody>
                    <a:bodyPr/>
                    <a:lstStyle/>
                    <a:p>
                      <a:r>
                        <a:rPr lang="en-US" sz="1000"/>
                        <a:t>0.2162 %</a:t>
                      </a:r>
                    </a:p>
                  </a:txBody>
                  <a:tcPr/>
                </a:tc>
                <a:extLst>
                  <a:ext uri="{0D108BD9-81ED-4DB2-BD59-A6C34878D82A}">
                    <a16:rowId xmlns:a16="http://schemas.microsoft.com/office/drawing/2014/main" val="1708851246"/>
                  </a:ext>
                </a:extLst>
              </a:tr>
              <a:tr h="370840">
                <a:tc>
                  <a:txBody>
                    <a:bodyPr/>
                    <a:lstStyle/>
                    <a:p>
                      <a:r>
                        <a:rPr lang="en-US" sz="1000"/>
                        <a:t>Nestor Grindetti</a:t>
                      </a:r>
                    </a:p>
                  </a:txBody>
                  <a:tcPr/>
                </a:tc>
                <a:tc>
                  <a:txBody>
                    <a:bodyPr/>
                    <a:lstStyle/>
                    <a:p>
                      <a:r>
                        <a:rPr lang="en-US" sz="1000"/>
                        <a:t>75030</a:t>
                      </a:r>
                    </a:p>
                  </a:txBody>
                  <a:tcPr/>
                </a:tc>
                <a:tc>
                  <a:txBody>
                    <a:bodyPr/>
                    <a:lstStyle/>
                    <a:p>
                      <a:r>
                        <a:rPr lang="en-US" sz="1000"/>
                        <a:t>12</a:t>
                      </a:r>
                    </a:p>
                  </a:txBody>
                  <a:tcPr/>
                </a:tc>
                <a:tc>
                  <a:txBody>
                    <a:bodyPr/>
                    <a:lstStyle/>
                    <a:p>
                      <a:r>
                        <a:rPr lang="en-US" sz="1000"/>
                        <a:t>29</a:t>
                      </a:r>
                    </a:p>
                  </a:txBody>
                  <a:tcPr/>
                </a:tc>
                <a:tc>
                  <a:txBody>
                    <a:bodyPr/>
                    <a:lstStyle/>
                    <a:p>
                      <a:r>
                        <a:rPr lang="en-US" sz="1000"/>
                        <a:t>7892</a:t>
                      </a:r>
                    </a:p>
                  </a:txBody>
                  <a:tcPr/>
                </a:tc>
                <a:tc>
                  <a:txBody>
                    <a:bodyPr/>
                    <a:lstStyle/>
                    <a:p>
                      <a:r>
                        <a:rPr lang="en-US" sz="1000"/>
                        <a:t>1337</a:t>
                      </a:r>
                    </a:p>
                  </a:txBody>
                  <a:tcPr/>
                </a:tc>
                <a:tc>
                  <a:txBody>
                    <a:bodyPr/>
                    <a:lstStyle/>
                    <a:p>
                      <a:r>
                        <a:rPr lang="en-US" sz="1000"/>
                        <a:t>1153</a:t>
                      </a:r>
                    </a:p>
                  </a:txBody>
                  <a:tcPr/>
                </a:tc>
                <a:tc>
                  <a:txBody>
                    <a:bodyPr/>
                    <a:lstStyle/>
                    <a:p>
                      <a:r>
                        <a:rPr lang="en-US" sz="1000"/>
                        <a:t>0</a:t>
                      </a:r>
                    </a:p>
                  </a:txBody>
                  <a:tcPr/>
                </a:tc>
                <a:tc>
                  <a:txBody>
                    <a:bodyPr/>
                    <a:lstStyle/>
                    <a:p>
                      <a:r>
                        <a:rPr lang="en-US" sz="1000"/>
                        <a:t>0.4772 %</a:t>
                      </a:r>
                    </a:p>
                  </a:txBody>
                  <a:tcPr/>
                </a:tc>
                <a:extLst>
                  <a:ext uri="{0D108BD9-81ED-4DB2-BD59-A6C34878D82A}">
                    <a16:rowId xmlns:a16="http://schemas.microsoft.com/office/drawing/2014/main" val="3402696501"/>
                  </a:ext>
                </a:extLst>
              </a:tr>
            </a:tbl>
          </a:graphicData>
        </a:graphic>
      </p:graphicFrame>
      <p:sp>
        <p:nvSpPr>
          <p:cNvPr id="4" name="Text Placeholder 3">
            <a:extLst>
              <a:ext uri="{FF2B5EF4-FFF2-40B4-BE49-F238E27FC236}">
                <a16:creationId xmlns:a16="http://schemas.microsoft.com/office/drawing/2014/main" id="{F589529A-389A-46DA-A635-F35ACC5A651F}"/>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701693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294E3-383D-44E9-87BC-037D35DE8A16}"/>
              </a:ext>
            </a:extLst>
          </p:cNvPr>
          <p:cNvSpPr>
            <a:spLocks noGrp="1"/>
          </p:cNvSpPr>
          <p:nvPr>
            <p:ph type="title"/>
          </p:nvPr>
        </p:nvSpPr>
        <p:spPr/>
        <p:txBody>
          <a:bodyPr/>
          <a:lstStyle/>
          <a:p>
            <a:r>
              <a:rPr lang="en-US"/>
              <a:t>Facebook Fan Distribution | POSSE</a:t>
            </a:r>
          </a:p>
        </p:txBody>
      </p:sp>
      <p:graphicFrame>
        <p:nvGraphicFramePr>
          <p:cNvPr id="6" name="Chart Placeholder 5">
            <a:extLst>
              <a:ext uri="{FF2B5EF4-FFF2-40B4-BE49-F238E27FC236}">
                <a16:creationId xmlns:a16="http://schemas.microsoft.com/office/drawing/2014/main" id="{AD293A14-B029-4F50-A458-045B0E61D8B6}"/>
              </a:ext>
            </a:extLst>
          </p:cNvPr>
          <p:cNvGraphicFramePr>
            <a:graphicFrameLocks noGrp="1"/>
          </p:cNvGraphicFramePr>
          <p:nvPr>
            <p:ph type="chart" sz="quarter" idx="13"/>
            <p:extLst>
              <p:ext uri="{D42A27DB-BD31-4B8C-83A1-F6EECF244321}">
                <p14:modId xmlns:p14="http://schemas.microsoft.com/office/powerpoint/2010/main" val="3228614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C03D6C-B70D-4841-8D47-8D08894E1086}"/>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52A24F6E-099C-4216-A30B-D5B6A0261D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4696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6B118-61AA-4F59-A60A-400DCE111D14}"/>
              </a:ext>
            </a:extLst>
          </p:cNvPr>
          <p:cNvSpPr>
            <a:spLocks noGrp="1"/>
          </p:cNvSpPr>
          <p:nvPr>
            <p:ph type="title"/>
          </p:nvPr>
        </p:nvSpPr>
        <p:spPr/>
        <p:txBody>
          <a:bodyPr/>
          <a:lstStyle/>
          <a:p>
            <a:r>
              <a:rPr lang="en-US"/>
              <a:t>Facebook +/- Fan Distribution | POSSE</a:t>
            </a:r>
          </a:p>
        </p:txBody>
      </p:sp>
      <p:graphicFrame>
        <p:nvGraphicFramePr>
          <p:cNvPr id="6" name="Chart Placeholder 5">
            <a:extLst>
              <a:ext uri="{FF2B5EF4-FFF2-40B4-BE49-F238E27FC236}">
                <a16:creationId xmlns:a16="http://schemas.microsoft.com/office/drawing/2014/main" id="{5C286132-EB43-4E63-B2C0-8C5B375FE55E}"/>
              </a:ext>
            </a:extLst>
          </p:cNvPr>
          <p:cNvGraphicFramePr>
            <a:graphicFrameLocks noGrp="1"/>
          </p:cNvGraphicFramePr>
          <p:nvPr>
            <p:ph type="chart" sz="quarter" idx="13"/>
            <p:extLst>
              <p:ext uri="{D42A27DB-BD31-4B8C-83A1-F6EECF244321}">
                <p14:modId xmlns:p14="http://schemas.microsoft.com/office/powerpoint/2010/main" val="1222208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BE4A4E-6AFB-4D3F-817D-AE54F392C80B}"/>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4C954CAA-CE54-4A2A-950E-9A822B9238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0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6011-BB75-44C0-A81C-005F472CC481}"/>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E33F3184-3690-4C92-85B9-4CEC62545D0A}"/>
              </a:ext>
            </a:extLst>
          </p:cNvPr>
          <p:cNvGraphicFramePr>
            <a:graphicFrameLocks noGrp="1"/>
          </p:cNvGraphicFramePr>
          <p:nvPr>
            <p:ph type="chart" sz="quarter" idx="13"/>
            <p:extLst>
              <p:ext uri="{D42A27DB-BD31-4B8C-83A1-F6EECF244321}">
                <p14:modId xmlns:p14="http://schemas.microsoft.com/office/powerpoint/2010/main" val="593461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2E038B-92E9-4047-8A16-D98231AD9958}"/>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5E1BB393-9865-4B37-8A94-414DD24A49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0044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FE447-4335-4F44-8E95-400486E19666}"/>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F977AC9E-4AFC-4EB2-8CD6-643AA2038F83}"/>
              </a:ext>
            </a:extLst>
          </p:cNvPr>
          <p:cNvGraphicFramePr>
            <a:graphicFrameLocks noGrp="1"/>
          </p:cNvGraphicFramePr>
          <p:nvPr>
            <p:ph type="chart" sz="quarter" idx="13"/>
            <p:extLst>
              <p:ext uri="{D42A27DB-BD31-4B8C-83A1-F6EECF244321}">
                <p14:modId xmlns:p14="http://schemas.microsoft.com/office/powerpoint/2010/main" val="2471727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CDFE53-FBF7-4FAA-BF6C-39F99D447DAA}"/>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596FB8C9-D7DB-4066-8627-FF4836C15E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5397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3B49-0EE5-4EB1-A51C-F116CE424629}"/>
              </a:ext>
            </a:extLst>
          </p:cNvPr>
          <p:cNvSpPr>
            <a:spLocks noGrp="1"/>
          </p:cNvSpPr>
          <p:nvPr>
            <p:ph type="title"/>
          </p:nvPr>
        </p:nvSpPr>
        <p:spPr/>
        <p:txBody>
          <a:bodyPr/>
          <a:lstStyle/>
          <a:p>
            <a:r>
              <a:rPr lang="en-US"/>
              <a:t>Facebook Posts Distribution | POSSE</a:t>
            </a:r>
          </a:p>
        </p:txBody>
      </p:sp>
      <p:graphicFrame>
        <p:nvGraphicFramePr>
          <p:cNvPr id="6" name="Chart Placeholder 5">
            <a:extLst>
              <a:ext uri="{FF2B5EF4-FFF2-40B4-BE49-F238E27FC236}">
                <a16:creationId xmlns:a16="http://schemas.microsoft.com/office/drawing/2014/main" id="{DD8BFC32-184E-4915-80C3-AE2C8C9E372C}"/>
              </a:ext>
            </a:extLst>
          </p:cNvPr>
          <p:cNvGraphicFramePr>
            <a:graphicFrameLocks noGrp="1"/>
          </p:cNvGraphicFramePr>
          <p:nvPr>
            <p:ph type="chart" sz="quarter" idx="13"/>
            <p:extLst>
              <p:ext uri="{D42A27DB-BD31-4B8C-83A1-F6EECF244321}">
                <p14:modId xmlns:p14="http://schemas.microsoft.com/office/powerpoint/2010/main" val="2499502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C625F9-8EFD-47D9-B096-2CEDC54774EA}"/>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5CBFBB75-52E0-464A-B272-980E392DF7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886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633CB-2859-4A0A-97EE-CCC2CAA363A4}"/>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B46C4260-AF3F-4388-9CAD-51F6F0AFA85D}"/>
              </a:ext>
            </a:extLst>
          </p:cNvPr>
          <p:cNvGraphicFramePr>
            <a:graphicFrameLocks noGrp="1"/>
          </p:cNvGraphicFramePr>
          <p:nvPr>
            <p:ph type="chart" sz="quarter" idx="13"/>
            <p:extLst>
              <p:ext uri="{D42A27DB-BD31-4B8C-83A1-F6EECF244321}">
                <p14:modId xmlns:p14="http://schemas.microsoft.com/office/powerpoint/2010/main" val="1096997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74DEA5-99A6-413D-8598-A2AD1FDE8997}"/>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BD16CAC2-AFE3-43E7-96B7-D302DD51CF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4932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677B2-F84D-4BA2-A6B7-9911CC9EB6F9}"/>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C2A11C71-F6DB-4DC1-824F-8522D103E201}"/>
              </a:ext>
            </a:extLst>
          </p:cNvPr>
          <p:cNvGraphicFramePr>
            <a:graphicFrameLocks noGrp="1"/>
          </p:cNvGraphicFramePr>
          <p:nvPr>
            <p:ph type="chart" sz="quarter" idx="13"/>
            <p:extLst>
              <p:ext uri="{D42A27DB-BD31-4B8C-83A1-F6EECF244321}">
                <p14:modId xmlns:p14="http://schemas.microsoft.com/office/powerpoint/2010/main" val="690001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FE2976-DB90-4948-9C77-5E609E295962}"/>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60F12A0B-B929-4A52-9F49-0CEED2A381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4450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AC889-5395-469A-ADCE-08CD2B36469C}"/>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C12E8448-3CEF-4CC1-94C8-0A8FF1CD4A9A}"/>
              </a:ext>
            </a:extLst>
          </p:cNvPr>
          <p:cNvGraphicFramePr>
            <a:graphicFrameLocks noGrp="1"/>
          </p:cNvGraphicFramePr>
          <p:nvPr>
            <p:ph type="chart" sz="quarter" idx="13"/>
            <p:extLst>
              <p:ext uri="{D42A27DB-BD31-4B8C-83A1-F6EECF244321}">
                <p14:modId xmlns:p14="http://schemas.microsoft.com/office/powerpoint/2010/main" val="3679488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A3B9B6-5123-436A-8D14-A4EF973062B1}"/>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1F82FE55-9752-40AB-9C5F-29BF692971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4598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5F43-708C-466C-974E-425A7CECB5C4}"/>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11085AB8-07A2-4E37-B011-6C70CC5EFCDE}"/>
              </a:ext>
            </a:extLst>
          </p:cNvPr>
          <p:cNvGraphicFramePr>
            <a:graphicFrameLocks noGrp="1"/>
          </p:cNvGraphicFramePr>
          <p:nvPr>
            <p:ph type="chart" sz="quarter" idx="13"/>
            <p:extLst>
              <p:ext uri="{D42A27DB-BD31-4B8C-83A1-F6EECF244321}">
                <p14:modId xmlns:p14="http://schemas.microsoft.com/office/powerpoint/2010/main" val="2869803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B957A4-92D7-480D-8502-B96F68274D6A}"/>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F272A625-ED38-4096-B83F-8991390006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6621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C89BD-1A56-427E-BC3B-64F83A986F6A}"/>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4291901D-6535-404C-BC20-8CE4D93D1878}"/>
              </a:ext>
            </a:extLst>
          </p:cNvPr>
          <p:cNvGraphicFramePr>
            <a:graphicFrameLocks noGrp="1"/>
          </p:cNvGraphicFramePr>
          <p:nvPr>
            <p:ph type="chart" sz="quarter" idx="13"/>
            <p:extLst>
              <p:ext uri="{D42A27DB-BD31-4B8C-83A1-F6EECF244321}">
                <p14:modId xmlns:p14="http://schemas.microsoft.com/office/powerpoint/2010/main" val="3524083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3C42FD-B159-4F2F-AE65-1B4D79354CEC}"/>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2E79DC6D-17D5-4590-A138-441A0FDB40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9670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BD48C-9798-476B-AADA-8B73C7D94686}"/>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5E61C870-7566-41B0-A69F-CE0403EB10C9}"/>
              </a:ext>
            </a:extLst>
          </p:cNvPr>
          <p:cNvGraphicFramePr>
            <a:graphicFrameLocks noGrp="1"/>
          </p:cNvGraphicFramePr>
          <p:nvPr>
            <p:ph type="chart" sz="quarter" idx="13"/>
            <p:extLst>
              <p:ext uri="{D42A27DB-BD31-4B8C-83A1-F6EECF244321}">
                <p14:modId xmlns:p14="http://schemas.microsoft.com/office/powerpoint/2010/main" val="2392170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6F3541-17D6-4710-AF09-241FDD6398F6}"/>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AE8F7F88-7759-4C2D-8A6C-EDBBC610E8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5186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90E52-0749-486F-B0EE-80C16AE1A4F0}"/>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AD497A0B-8E12-4CC9-8558-2F62638E44A4}"/>
              </a:ext>
            </a:extLst>
          </p:cNvPr>
          <p:cNvGraphicFramePr>
            <a:graphicFrameLocks noGrp="1"/>
          </p:cNvGraphicFramePr>
          <p:nvPr>
            <p:ph type="chart" sz="quarter" idx="13"/>
            <p:extLst>
              <p:ext uri="{D42A27DB-BD31-4B8C-83A1-F6EECF244321}">
                <p14:modId xmlns:p14="http://schemas.microsoft.com/office/powerpoint/2010/main" val="2147916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0D97BB-FB1C-46BB-948E-10A6090A7E3F}"/>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0B589AC3-46C4-43FE-B632-50E4345A3E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6566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C4E4F-8745-4668-B1EC-31C383236956}"/>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5DED4432-8037-4C42-AEDE-2D380BB41E06}"/>
              </a:ext>
            </a:extLst>
          </p:cNvPr>
          <p:cNvGraphicFramePr>
            <a:graphicFrameLocks noGrp="1"/>
          </p:cNvGraphicFramePr>
          <p:nvPr>
            <p:ph type="chart" sz="quarter" idx="13"/>
            <p:extLst>
              <p:ext uri="{D42A27DB-BD31-4B8C-83A1-F6EECF244321}">
                <p14:modId xmlns:p14="http://schemas.microsoft.com/office/powerpoint/2010/main" val="3903115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F12914-0D9B-494E-9A04-747B3E18BC16}"/>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DE76675C-9977-469E-BD82-C18E3D0F7D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3458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066D5-149E-4914-AF8F-1E59D3231A5D}"/>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1D7C493F-7DD5-4A2A-9EF2-5CDAF4F6352B}"/>
              </a:ext>
            </a:extLst>
          </p:cNvPr>
          <p:cNvGraphicFramePr>
            <a:graphicFrameLocks noGrp="1"/>
          </p:cNvGraphicFramePr>
          <p:nvPr>
            <p:ph type="chart" sz="quarter" idx="13"/>
            <p:extLst>
              <p:ext uri="{D42A27DB-BD31-4B8C-83A1-F6EECF244321}">
                <p14:modId xmlns:p14="http://schemas.microsoft.com/office/powerpoint/2010/main" val="1027447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7F7773-3731-4BDE-B06E-B0F90E3B5B9E}"/>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23C7D53B-B07E-449B-8172-052241C257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9382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26990-DDBF-494D-B4BE-FEF17C9B0FDE}"/>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4B1B46BF-0797-4F10-8E68-3BB556C44A34}"/>
              </a:ext>
            </a:extLst>
          </p:cNvPr>
          <p:cNvGraphicFramePr>
            <a:graphicFrameLocks noGrp="1"/>
          </p:cNvGraphicFramePr>
          <p:nvPr>
            <p:ph type="chart" sz="quarter" idx="13"/>
            <p:extLst>
              <p:ext uri="{D42A27DB-BD31-4B8C-83A1-F6EECF244321}">
                <p14:modId xmlns:p14="http://schemas.microsoft.com/office/powerpoint/2010/main" val="866309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7C2378-75DB-4828-AE4E-940928F84CF9}"/>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70AFE49F-03E5-45A8-BC3F-30699D6479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4893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638BC-C66F-41E5-B50B-67878D26C93B}"/>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88B4D634-E11E-4DC7-9CD0-0AA7EBF23214}"/>
              </a:ext>
            </a:extLst>
          </p:cNvPr>
          <p:cNvGraphicFramePr>
            <a:graphicFrameLocks noGrp="1"/>
          </p:cNvGraphicFramePr>
          <p:nvPr>
            <p:ph type="chart" sz="quarter" idx="13"/>
            <p:extLst>
              <p:ext uri="{D42A27DB-BD31-4B8C-83A1-F6EECF244321}">
                <p14:modId xmlns:p14="http://schemas.microsoft.com/office/powerpoint/2010/main" val="3508317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7CFB4D-F979-4FCB-A1B1-C5118B24FDDE}"/>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D685786B-6D5D-402F-A787-55281132E3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1713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0DBE6-2D9A-4386-9721-C65341AAFDC2}"/>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74F39A3D-C956-4C7B-8FFF-16DE0CE7DA9F}"/>
              </a:ext>
            </a:extLst>
          </p:cNvPr>
          <p:cNvGraphicFramePr>
            <a:graphicFrameLocks noGrp="1"/>
          </p:cNvGraphicFramePr>
          <p:nvPr>
            <p:ph type="chart" sz="quarter" idx="13"/>
            <p:extLst>
              <p:ext uri="{D42A27DB-BD31-4B8C-83A1-F6EECF244321}">
                <p14:modId xmlns:p14="http://schemas.microsoft.com/office/powerpoint/2010/main" val="1818544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1BC3BF-EA11-4EE8-9385-F65DAC2D0A4E}"/>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C1D1B85D-FF9A-451E-AF22-131407F7ED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8952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4D722-064F-49C3-A7C8-8A57FA2BAB59}"/>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F1B42C67-452A-400C-AC6A-B56414913732}"/>
              </a:ext>
            </a:extLst>
          </p:cNvPr>
          <p:cNvGraphicFramePr>
            <a:graphicFrameLocks noGrp="1"/>
          </p:cNvGraphicFramePr>
          <p:nvPr>
            <p:ph type="chart" sz="quarter" idx="13"/>
            <p:extLst>
              <p:ext uri="{D42A27DB-BD31-4B8C-83A1-F6EECF244321}">
                <p14:modId xmlns:p14="http://schemas.microsoft.com/office/powerpoint/2010/main" val="922274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9D029E-A1A0-418F-BDBD-3035E2E70939}"/>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B04B4893-143D-4E27-A2C9-5AD2D003D0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2281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2E100-1F5B-4882-8D86-C59FD8E134A0}"/>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E0F845BE-FBCB-467A-985D-F568960BB2BB}"/>
              </a:ext>
            </a:extLst>
          </p:cNvPr>
          <p:cNvGraphicFramePr>
            <a:graphicFrameLocks noGrp="1"/>
          </p:cNvGraphicFramePr>
          <p:nvPr>
            <p:ph type="tbl" sz="quarter" idx="13"/>
            <p:extLst>
              <p:ext uri="{D42A27DB-BD31-4B8C-83A1-F6EECF244321}">
                <p14:modId xmlns:p14="http://schemas.microsoft.com/office/powerpoint/2010/main" val="2500041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38328124"/>
                    </a:ext>
                  </a:extLst>
                </a:gridCol>
                <a:gridCol w="1152144">
                  <a:extLst>
                    <a:ext uri="{9D8B030D-6E8A-4147-A177-3AD203B41FA5}">
                      <a16:colId xmlns:a16="http://schemas.microsoft.com/office/drawing/2014/main" val="2560263587"/>
                    </a:ext>
                  </a:extLst>
                </a:gridCol>
                <a:gridCol w="1152144">
                  <a:extLst>
                    <a:ext uri="{9D8B030D-6E8A-4147-A177-3AD203B41FA5}">
                      <a16:colId xmlns:a16="http://schemas.microsoft.com/office/drawing/2014/main" val="2549347505"/>
                    </a:ext>
                  </a:extLst>
                </a:gridCol>
                <a:gridCol w="1152144">
                  <a:extLst>
                    <a:ext uri="{9D8B030D-6E8A-4147-A177-3AD203B41FA5}">
                      <a16:colId xmlns:a16="http://schemas.microsoft.com/office/drawing/2014/main" val="3897274623"/>
                    </a:ext>
                  </a:extLst>
                </a:gridCol>
                <a:gridCol w="1152144">
                  <a:extLst>
                    <a:ext uri="{9D8B030D-6E8A-4147-A177-3AD203B41FA5}">
                      <a16:colId xmlns:a16="http://schemas.microsoft.com/office/drawing/2014/main" val="773199394"/>
                    </a:ext>
                  </a:extLst>
                </a:gridCol>
                <a:gridCol w="1152144">
                  <a:extLst>
                    <a:ext uri="{9D8B030D-6E8A-4147-A177-3AD203B41FA5}">
                      <a16:colId xmlns:a16="http://schemas.microsoft.com/office/drawing/2014/main" val="267214520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916299925"/>
                  </a:ext>
                </a:extLst>
              </a:tr>
              <a:tr h="370840">
                <a:tc>
                  <a:txBody>
                    <a:bodyPr/>
                    <a:lstStyle/>
                    <a:p>
                      <a:r>
                        <a:rPr lang="en-US" sz="1000"/>
                        <a:t>#sanisidro</a:t>
                      </a:r>
                    </a:p>
                  </a:txBody>
                  <a:tcPr/>
                </a:tc>
                <a:tc>
                  <a:txBody>
                    <a:bodyPr/>
                    <a:lstStyle/>
                    <a:p>
                      <a:r>
                        <a:rPr lang="en-US" sz="1000"/>
                        <a:t>7</a:t>
                      </a:r>
                    </a:p>
                  </a:txBody>
                  <a:tcPr/>
                </a:tc>
                <a:tc>
                  <a:txBody>
                    <a:bodyPr/>
                    <a:lstStyle/>
                    <a:p>
                      <a:r>
                        <a:rPr lang="en-US" sz="1000"/>
                        <a:t>291.28571428571</a:t>
                      </a:r>
                    </a:p>
                  </a:txBody>
                  <a:tcPr/>
                </a:tc>
                <a:tc>
                  <a:txBody>
                    <a:bodyPr/>
                    <a:lstStyle/>
                    <a:p>
                      <a:r>
                        <a:rPr lang="en-US" sz="1000"/>
                        <a:t>33.142857142857</a:t>
                      </a:r>
                    </a:p>
                  </a:txBody>
                  <a:tcPr/>
                </a:tc>
                <a:tc>
                  <a:txBody>
                    <a:bodyPr/>
                    <a:lstStyle/>
                    <a:p>
                      <a:r>
                        <a:rPr lang="en-US" sz="1000"/>
                        <a:t>59.142857142857</a:t>
                      </a:r>
                    </a:p>
                  </a:txBody>
                  <a:tcPr/>
                </a:tc>
                <a:tc>
                  <a:txBody>
                    <a:bodyPr/>
                    <a:lstStyle/>
                    <a:p>
                      <a:r>
                        <a:rPr lang="en-US" sz="1000"/>
                        <a:t>383.57142857143</a:t>
                      </a:r>
                    </a:p>
                  </a:txBody>
                  <a:tcPr/>
                </a:tc>
                <a:extLst>
                  <a:ext uri="{0D108BD9-81ED-4DB2-BD59-A6C34878D82A}">
                    <a16:rowId xmlns:a16="http://schemas.microsoft.com/office/drawing/2014/main" val="137806444"/>
                  </a:ext>
                </a:extLst>
              </a:tr>
              <a:tr h="370840">
                <a:tc>
                  <a:txBody>
                    <a:bodyPr/>
                    <a:lstStyle/>
                    <a:p>
                      <a:r>
                        <a:rPr lang="en-US" sz="1000"/>
                        <a:t>#EsJuntos</a:t>
                      </a:r>
                    </a:p>
                  </a:txBody>
                  <a:tcPr/>
                </a:tc>
                <a:tc>
                  <a:txBody>
                    <a:bodyPr/>
                    <a:lstStyle/>
                    <a:p>
                      <a:r>
                        <a:rPr lang="en-US" sz="1000"/>
                        <a:t>7</a:t>
                      </a:r>
                    </a:p>
                  </a:txBody>
                  <a:tcPr/>
                </a:tc>
                <a:tc>
                  <a:txBody>
                    <a:bodyPr/>
                    <a:lstStyle/>
                    <a:p>
                      <a:r>
                        <a:rPr lang="en-US" sz="1000"/>
                        <a:t>240.71428571429</a:t>
                      </a:r>
                    </a:p>
                  </a:txBody>
                  <a:tcPr/>
                </a:tc>
                <a:tc>
                  <a:txBody>
                    <a:bodyPr/>
                    <a:lstStyle/>
                    <a:p>
                      <a:r>
                        <a:rPr lang="en-US" sz="1000"/>
                        <a:t>18.285714285714</a:t>
                      </a:r>
                    </a:p>
                  </a:txBody>
                  <a:tcPr/>
                </a:tc>
                <a:tc>
                  <a:txBody>
                    <a:bodyPr/>
                    <a:lstStyle/>
                    <a:p>
                      <a:r>
                        <a:rPr lang="en-US" sz="1000"/>
                        <a:t>35</a:t>
                      </a:r>
                    </a:p>
                  </a:txBody>
                  <a:tcPr/>
                </a:tc>
                <a:tc>
                  <a:txBody>
                    <a:bodyPr/>
                    <a:lstStyle/>
                    <a:p>
                      <a:r>
                        <a:rPr lang="en-US" sz="1000"/>
                        <a:t>294</a:t>
                      </a:r>
                    </a:p>
                  </a:txBody>
                  <a:tcPr/>
                </a:tc>
                <a:extLst>
                  <a:ext uri="{0D108BD9-81ED-4DB2-BD59-A6C34878D82A}">
                    <a16:rowId xmlns:a16="http://schemas.microsoft.com/office/drawing/2014/main" val="2347863235"/>
                  </a:ext>
                </a:extLst>
              </a:tr>
              <a:tr h="370840">
                <a:tc>
                  <a:txBody>
                    <a:bodyPr/>
                    <a:lstStyle/>
                    <a:p>
                      <a:r>
                        <a:rPr lang="en-US" sz="1000"/>
                        <a:t>#EsElColoSantilli</a:t>
                      </a:r>
                    </a:p>
                  </a:txBody>
                  <a:tcPr/>
                </a:tc>
                <a:tc>
                  <a:txBody>
                    <a:bodyPr/>
                    <a:lstStyle/>
                    <a:p>
                      <a:r>
                        <a:rPr lang="en-US" sz="1000"/>
                        <a:t>4</a:t>
                      </a:r>
                    </a:p>
                  </a:txBody>
                  <a:tcPr/>
                </a:tc>
                <a:tc>
                  <a:txBody>
                    <a:bodyPr/>
                    <a:lstStyle/>
                    <a:p>
                      <a:r>
                        <a:rPr lang="en-US" sz="1000"/>
                        <a:t>132.25</a:t>
                      </a:r>
                    </a:p>
                  </a:txBody>
                  <a:tcPr/>
                </a:tc>
                <a:tc>
                  <a:txBody>
                    <a:bodyPr/>
                    <a:lstStyle/>
                    <a:p>
                      <a:r>
                        <a:rPr lang="en-US" sz="1000"/>
                        <a:t>8.25</a:t>
                      </a:r>
                    </a:p>
                  </a:txBody>
                  <a:tcPr/>
                </a:tc>
                <a:tc>
                  <a:txBody>
                    <a:bodyPr/>
                    <a:lstStyle/>
                    <a:p>
                      <a:r>
                        <a:rPr lang="en-US" sz="1000"/>
                        <a:t>31.5</a:t>
                      </a:r>
                    </a:p>
                  </a:txBody>
                  <a:tcPr/>
                </a:tc>
                <a:tc>
                  <a:txBody>
                    <a:bodyPr/>
                    <a:lstStyle/>
                    <a:p>
                      <a:r>
                        <a:rPr lang="en-US" sz="1000"/>
                        <a:t>172</a:t>
                      </a:r>
                    </a:p>
                  </a:txBody>
                  <a:tcPr/>
                </a:tc>
                <a:extLst>
                  <a:ext uri="{0D108BD9-81ED-4DB2-BD59-A6C34878D82A}">
                    <a16:rowId xmlns:a16="http://schemas.microsoft.com/office/drawing/2014/main" val="813340187"/>
                  </a:ext>
                </a:extLst>
              </a:tr>
              <a:tr h="370840">
                <a:tc>
                  <a:txBody>
                    <a:bodyPr/>
                    <a:lstStyle/>
                    <a:p>
                      <a:r>
                        <a:rPr lang="en-US" sz="1000"/>
                        <a:t>#obras</a:t>
                      </a:r>
                    </a:p>
                  </a:txBody>
                  <a:tcPr/>
                </a:tc>
                <a:tc>
                  <a:txBody>
                    <a:bodyPr/>
                    <a:lstStyle/>
                    <a:p>
                      <a:r>
                        <a:rPr lang="en-US" sz="1000"/>
                        <a:t>3</a:t>
                      </a:r>
                    </a:p>
                  </a:txBody>
                  <a:tcPr/>
                </a:tc>
                <a:tc>
                  <a:txBody>
                    <a:bodyPr/>
                    <a:lstStyle/>
                    <a:p>
                      <a:r>
                        <a:rPr lang="en-US" sz="1000"/>
                        <a:t>171</a:t>
                      </a:r>
                    </a:p>
                  </a:txBody>
                  <a:tcPr/>
                </a:tc>
                <a:tc>
                  <a:txBody>
                    <a:bodyPr/>
                    <a:lstStyle/>
                    <a:p>
                      <a:r>
                        <a:rPr lang="en-US" sz="1000"/>
                        <a:t>17.666666666667</a:t>
                      </a:r>
                    </a:p>
                  </a:txBody>
                  <a:tcPr/>
                </a:tc>
                <a:tc>
                  <a:txBody>
                    <a:bodyPr/>
                    <a:lstStyle/>
                    <a:p>
                      <a:r>
                        <a:rPr lang="en-US" sz="1000"/>
                        <a:t>33.666666666667</a:t>
                      </a:r>
                    </a:p>
                  </a:txBody>
                  <a:tcPr/>
                </a:tc>
                <a:tc>
                  <a:txBody>
                    <a:bodyPr/>
                    <a:lstStyle/>
                    <a:p>
                      <a:r>
                        <a:rPr lang="en-US" sz="1000"/>
                        <a:t>222.33333333333</a:t>
                      </a:r>
                    </a:p>
                  </a:txBody>
                  <a:tcPr/>
                </a:tc>
                <a:extLst>
                  <a:ext uri="{0D108BD9-81ED-4DB2-BD59-A6C34878D82A}">
                    <a16:rowId xmlns:a16="http://schemas.microsoft.com/office/drawing/2014/main" val="542570425"/>
                  </a:ext>
                </a:extLst>
              </a:tr>
              <a:tr h="370840">
                <a:tc>
                  <a:txBody>
                    <a:bodyPr/>
                    <a:lstStyle/>
                    <a:p>
                      <a:r>
                        <a:rPr lang="en-US" sz="1000"/>
                        <a:t>#SanIsidro</a:t>
                      </a:r>
                    </a:p>
                  </a:txBody>
                  <a:tcPr/>
                </a:tc>
                <a:tc>
                  <a:txBody>
                    <a:bodyPr/>
                    <a:lstStyle/>
                    <a:p>
                      <a:r>
                        <a:rPr lang="en-US" sz="1000"/>
                        <a:t>2</a:t>
                      </a:r>
                    </a:p>
                  </a:txBody>
                  <a:tcPr/>
                </a:tc>
                <a:tc>
                  <a:txBody>
                    <a:bodyPr/>
                    <a:lstStyle/>
                    <a:p>
                      <a:r>
                        <a:rPr lang="en-US" sz="1000"/>
                        <a:t>294.5</a:t>
                      </a:r>
                    </a:p>
                  </a:txBody>
                  <a:tcPr/>
                </a:tc>
                <a:tc>
                  <a:txBody>
                    <a:bodyPr/>
                    <a:lstStyle/>
                    <a:p>
                      <a:r>
                        <a:rPr lang="en-US" sz="1000"/>
                        <a:t>26</a:t>
                      </a:r>
                    </a:p>
                  </a:txBody>
                  <a:tcPr/>
                </a:tc>
                <a:tc>
                  <a:txBody>
                    <a:bodyPr/>
                    <a:lstStyle/>
                    <a:p>
                      <a:r>
                        <a:rPr lang="en-US" sz="1000"/>
                        <a:t>54.5</a:t>
                      </a:r>
                    </a:p>
                  </a:txBody>
                  <a:tcPr/>
                </a:tc>
                <a:tc>
                  <a:txBody>
                    <a:bodyPr/>
                    <a:lstStyle/>
                    <a:p>
                      <a:r>
                        <a:rPr lang="en-US" sz="1000"/>
                        <a:t>375</a:t>
                      </a:r>
                    </a:p>
                  </a:txBody>
                  <a:tcPr/>
                </a:tc>
                <a:extLst>
                  <a:ext uri="{0D108BD9-81ED-4DB2-BD59-A6C34878D82A}">
                    <a16:rowId xmlns:a16="http://schemas.microsoft.com/office/drawing/2014/main" val="2977715855"/>
                  </a:ext>
                </a:extLst>
              </a:tr>
              <a:tr h="370840">
                <a:tc>
                  <a:txBody>
                    <a:bodyPr/>
                    <a:lstStyle/>
                    <a:p>
                      <a:r>
                        <a:rPr lang="en-US" sz="1000"/>
                        <a:t>#mantenimiento</a:t>
                      </a:r>
                    </a:p>
                  </a:txBody>
                  <a:tcPr/>
                </a:tc>
                <a:tc>
                  <a:txBody>
                    <a:bodyPr/>
                    <a:lstStyle/>
                    <a:p>
                      <a:r>
                        <a:rPr lang="en-US" sz="1000"/>
                        <a:t>2</a:t>
                      </a:r>
                    </a:p>
                  </a:txBody>
                  <a:tcPr/>
                </a:tc>
                <a:tc>
                  <a:txBody>
                    <a:bodyPr/>
                    <a:lstStyle/>
                    <a:p>
                      <a:r>
                        <a:rPr lang="en-US" sz="1000"/>
                        <a:t>138</a:t>
                      </a:r>
                    </a:p>
                  </a:txBody>
                  <a:tcPr/>
                </a:tc>
                <a:tc>
                  <a:txBody>
                    <a:bodyPr/>
                    <a:lstStyle/>
                    <a:p>
                      <a:r>
                        <a:rPr lang="en-US" sz="1000"/>
                        <a:t>18</a:t>
                      </a:r>
                    </a:p>
                  </a:txBody>
                  <a:tcPr/>
                </a:tc>
                <a:tc>
                  <a:txBody>
                    <a:bodyPr/>
                    <a:lstStyle/>
                    <a:p>
                      <a:r>
                        <a:rPr lang="en-US" sz="1000"/>
                        <a:t>26</a:t>
                      </a:r>
                    </a:p>
                  </a:txBody>
                  <a:tcPr/>
                </a:tc>
                <a:tc>
                  <a:txBody>
                    <a:bodyPr/>
                    <a:lstStyle/>
                    <a:p>
                      <a:r>
                        <a:rPr lang="en-US" sz="1000"/>
                        <a:t>182</a:t>
                      </a:r>
                    </a:p>
                  </a:txBody>
                  <a:tcPr/>
                </a:tc>
                <a:extLst>
                  <a:ext uri="{0D108BD9-81ED-4DB2-BD59-A6C34878D82A}">
                    <a16:rowId xmlns:a16="http://schemas.microsoft.com/office/drawing/2014/main" val="1398667581"/>
                  </a:ext>
                </a:extLst>
              </a:tr>
              <a:tr h="370840">
                <a:tc>
                  <a:txBody>
                    <a:bodyPr/>
                    <a:lstStyle/>
                    <a:p>
                      <a:r>
                        <a:rPr lang="en-US" sz="1000"/>
                        <a:t>#mejoras</a:t>
                      </a:r>
                    </a:p>
                  </a:txBody>
                  <a:tcPr/>
                </a:tc>
                <a:tc>
                  <a:txBody>
                    <a:bodyPr/>
                    <a:lstStyle/>
                    <a:p>
                      <a:r>
                        <a:rPr lang="en-US" sz="1000"/>
                        <a:t>2</a:t>
                      </a:r>
                    </a:p>
                  </a:txBody>
                  <a:tcPr/>
                </a:tc>
                <a:tc>
                  <a:txBody>
                    <a:bodyPr/>
                    <a:lstStyle/>
                    <a:p>
                      <a:r>
                        <a:rPr lang="en-US" sz="1000"/>
                        <a:t>138</a:t>
                      </a:r>
                    </a:p>
                  </a:txBody>
                  <a:tcPr/>
                </a:tc>
                <a:tc>
                  <a:txBody>
                    <a:bodyPr/>
                    <a:lstStyle/>
                    <a:p>
                      <a:r>
                        <a:rPr lang="en-US" sz="1000"/>
                        <a:t>18</a:t>
                      </a:r>
                    </a:p>
                  </a:txBody>
                  <a:tcPr/>
                </a:tc>
                <a:tc>
                  <a:txBody>
                    <a:bodyPr/>
                    <a:lstStyle/>
                    <a:p>
                      <a:r>
                        <a:rPr lang="en-US" sz="1000"/>
                        <a:t>26</a:t>
                      </a:r>
                    </a:p>
                  </a:txBody>
                  <a:tcPr/>
                </a:tc>
                <a:tc>
                  <a:txBody>
                    <a:bodyPr/>
                    <a:lstStyle/>
                    <a:p>
                      <a:r>
                        <a:rPr lang="en-US" sz="1000"/>
                        <a:t>182</a:t>
                      </a:r>
                    </a:p>
                  </a:txBody>
                  <a:tcPr/>
                </a:tc>
                <a:extLst>
                  <a:ext uri="{0D108BD9-81ED-4DB2-BD59-A6C34878D82A}">
                    <a16:rowId xmlns:a16="http://schemas.microsoft.com/office/drawing/2014/main" val="3003504182"/>
                  </a:ext>
                </a:extLst>
              </a:tr>
              <a:tr h="370840">
                <a:tc>
                  <a:txBody>
                    <a:bodyPr/>
                    <a:lstStyle/>
                    <a:p>
                      <a:r>
                        <a:rPr lang="en-US" sz="1000"/>
                        <a:t>#repavimentación</a:t>
                      </a:r>
                    </a:p>
                  </a:txBody>
                  <a:tcPr/>
                </a:tc>
                <a:tc>
                  <a:txBody>
                    <a:bodyPr/>
                    <a:lstStyle/>
                    <a:p>
                      <a:r>
                        <a:rPr lang="en-US" sz="1000"/>
                        <a:t>2</a:t>
                      </a:r>
                    </a:p>
                  </a:txBody>
                  <a:tcPr/>
                </a:tc>
                <a:tc>
                  <a:txBody>
                    <a:bodyPr/>
                    <a:lstStyle/>
                    <a:p>
                      <a:r>
                        <a:rPr lang="en-US" sz="1000"/>
                        <a:t>138</a:t>
                      </a:r>
                    </a:p>
                  </a:txBody>
                  <a:tcPr/>
                </a:tc>
                <a:tc>
                  <a:txBody>
                    <a:bodyPr/>
                    <a:lstStyle/>
                    <a:p>
                      <a:r>
                        <a:rPr lang="en-US" sz="1000"/>
                        <a:t>18</a:t>
                      </a:r>
                    </a:p>
                  </a:txBody>
                  <a:tcPr/>
                </a:tc>
                <a:tc>
                  <a:txBody>
                    <a:bodyPr/>
                    <a:lstStyle/>
                    <a:p>
                      <a:r>
                        <a:rPr lang="en-US" sz="1000"/>
                        <a:t>26</a:t>
                      </a:r>
                    </a:p>
                  </a:txBody>
                  <a:tcPr/>
                </a:tc>
                <a:tc>
                  <a:txBody>
                    <a:bodyPr/>
                    <a:lstStyle/>
                    <a:p>
                      <a:r>
                        <a:rPr lang="en-US" sz="1000"/>
                        <a:t>182</a:t>
                      </a:r>
                    </a:p>
                  </a:txBody>
                  <a:tcPr/>
                </a:tc>
                <a:extLst>
                  <a:ext uri="{0D108BD9-81ED-4DB2-BD59-A6C34878D82A}">
                    <a16:rowId xmlns:a16="http://schemas.microsoft.com/office/drawing/2014/main" val="4280389079"/>
                  </a:ext>
                </a:extLst>
              </a:tr>
              <a:tr h="370840">
                <a:tc>
                  <a:txBody>
                    <a:bodyPr/>
                    <a:lstStyle/>
                    <a:p>
                      <a:r>
                        <a:rPr lang="en-US" sz="1000"/>
                        <a:t>#ElEquipoDelColo</a:t>
                      </a:r>
                    </a:p>
                  </a:txBody>
                  <a:tcPr/>
                </a:tc>
                <a:tc>
                  <a:txBody>
                    <a:bodyPr/>
                    <a:lstStyle/>
                    <a:p>
                      <a:r>
                        <a:rPr lang="en-US" sz="1000"/>
                        <a:t>2</a:t>
                      </a:r>
                    </a:p>
                  </a:txBody>
                  <a:tcPr/>
                </a:tc>
                <a:tc>
                  <a:txBody>
                    <a:bodyPr/>
                    <a:lstStyle/>
                    <a:p>
                      <a:r>
                        <a:rPr lang="en-US" sz="1000"/>
                        <a:t>295</a:t>
                      </a:r>
                    </a:p>
                  </a:txBody>
                  <a:tcPr/>
                </a:tc>
                <a:tc>
                  <a:txBody>
                    <a:bodyPr/>
                    <a:lstStyle/>
                    <a:p>
                      <a:r>
                        <a:rPr lang="en-US" sz="1000"/>
                        <a:t>33.5</a:t>
                      </a:r>
                    </a:p>
                  </a:txBody>
                  <a:tcPr/>
                </a:tc>
                <a:tc>
                  <a:txBody>
                    <a:bodyPr/>
                    <a:lstStyle/>
                    <a:p>
                      <a:r>
                        <a:rPr lang="en-US" sz="1000"/>
                        <a:t>18.5</a:t>
                      </a:r>
                    </a:p>
                  </a:txBody>
                  <a:tcPr/>
                </a:tc>
                <a:tc>
                  <a:txBody>
                    <a:bodyPr/>
                    <a:lstStyle/>
                    <a:p>
                      <a:r>
                        <a:rPr lang="en-US" sz="1000"/>
                        <a:t>347</a:t>
                      </a:r>
                    </a:p>
                  </a:txBody>
                  <a:tcPr/>
                </a:tc>
                <a:extLst>
                  <a:ext uri="{0D108BD9-81ED-4DB2-BD59-A6C34878D82A}">
                    <a16:rowId xmlns:a16="http://schemas.microsoft.com/office/drawing/2014/main" val="1013238545"/>
                  </a:ext>
                </a:extLst>
              </a:tr>
              <a:tr h="370840">
                <a:tc>
                  <a:txBody>
                    <a:bodyPr/>
                    <a:lstStyle/>
                    <a:p>
                      <a:r>
                        <a:rPr lang="en-US" sz="1000"/>
                        <a:t>#parquepúblicodelpuerto</a:t>
                      </a:r>
                    </a:p>
                  </a:txBody>
                  <a:tcPr/>
                </a:tc>
                <a:tc>
                  <a:txBody>
                    <a:bodyPr/>
                    <a:lstStyle/>
                    <a:p>
                      <a:r>
                        <a:rPr lang="en-US" sz="1000"/>
                        <a:t>1</a:t>
                      </a:r>
                    </a:p>
                  </a:txBody>
                  <a:tcPr/>
                </a:tc>
                <a:tc>
                  <a:txBody>
                    <a:bodyPr/>
                    <a:lstStyle/>
                    <a:p>
                      <a:r>
                        <a:rPr lang="en-US" sz="1000"/>
                        <a:t>915</a:t>
                      </a:r>
                    </a:p>
                  </a:txBody>
                  <a:tcPr/>
                </a:tc>
                <a:tc>
                  <a:txBody>
                    <a:bodyPr/>
                    <a:lstStyle/>
                    <a:p>
                      <a:r>
                        <a:rPr lang="en-US" sz="1000"/>
                        <a:t>116</a:t>
                      </a:r>
                    </a:p>
                  </a:txBody>
                  <a:tcPr/>
                </a:tc>
                <a:tc>
                  <a:txBody>
                    <a:bodyPr/>
                    <a:lstStyle/>
                    <a:p>
                      <a:r>
                        <a:rPr lang="en-US" sz="1000"/>
                        <a:t>174</a:t>
                      </a:r>
                    </a:p>
                  </a:txBody>
                  <a:tcPr/>
                </a:tc>
                <a:tc>
                  <a:txBody>
                    <a:bodyPr/>
                    <a:lstStyle/>
                    <a:p>
                      <a:r>
                        <a:rPr lang="en-US" sz="1000"/>
                        <a:t>1205</a:t>
                      </a:r>
                    </a:p>
                  </a:txBody>
                  <a:tcPr/>
                </a:tc>
                <a:extLst>
                  <a:ext uri="{0D108BD9-81ED-4DB2-BD59-A6C34878D82A}">
                    <a16:rowId xmlns:a16="http://schemas.microsoft.com/office/drawing/2014/main" val="4276469052"/>
                  </a:ext>
                </a:extLst>
              </a:tr>
            </a:tbl>
          </a:graphicData>
        </a:graphic>
      </p:graphicFrame>
      <p:sp>
        <p:nvSpPr>
          <p:cNvPr id="4" name="Text Placeholder 3">
            <a:extLst>
              <a:ext uri="{FF2B5EF4-FFF2-40B4-BE49-F238E27FC236}">
                <a16:creationId xmlns:a16="http://schemas.microsoft.com/office/drawing/2014/main" id="{5A6AABA1-F2AE-4FD4-84B7-DBE9F0BB4D20}"/>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3561690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9D883-9C81-4C55-8DF9-CC7ED1956680}"/>
              </a:ext>
            </a:extLst>
          </p:cNvPr>
          <p:cNvSpPr>
            <a:spLocks noGrp="1"/>
          </p:cNvSpPr>
          <p:nvPr>
            <p:ph type="title"/>
          </p:nvPr>
        </p:nvSpPr>
        <p:spPr/>
        <p:txBody>
          <a:bodyPr/>
          <a:lstStyle/>
          <a:p>
            <a:r>
              <a:rPr lang="en-US"/>
              <a:t>Facebook Post Table + Reactions | POSSE - 1 of 22</a:t>
            </a:r>
          </a:p>
        </p:txBody>
      </p:sp>
      <p:graphicFrame>
        <p:nvGraphicFramePr>
          <p:cNvPr id="5" name="Table Placeholder 4">
            <a:extLst>
              <a:ext uri="{FF2B5EF4-FFF2-40B4-BE49-F238E27FC236}">
                <a16:creationId xmlns:a16="http://schemas.microsoft.com/office/drawing/2014/main" id="{0FA1CD0C-549C-431F-90AB-331999D65C7A}"/>
              </a:ext>
            </a:extLst>
          </p:cNvPr>
          <p:cNvGraphicFramePr>
            <a:graphicFrameLocks noGrp="1"/>
          </p:cNvGraphicFramePr>
          <p:nvPr>
            <p:ph type="tbl" sz="quarter" idx="13"/>
            <p:extLst>
              <p:ext uri="{D42A27DB-BD31-4B8C-83A1-F6EECF244321}">
                <p14:modId xmlns:p14="http://schemas.microsoft.com/office/powerpoint/2010/main" val="2160109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6239390"/>
                    </a:ext>
                  </a:extLst>
                </a:gridCol>
                <a:gridCol w="493776">
                  <a:extLst>
                    <a:ext uri="{9D8B030D-6E8A-4147-A177-3AD203B41FA5}">
                      <a16:colId xmlns:a16="http://schemas.microsoft.com/office/drawing/2014/main" val="2279313203"/>
                    </a:ext>
                  </a:extLst>
                </a:gridCol>
                <a:gridCol w="493776">
                  <a:extLst>
                    <a:ext uri="{9D8B030D-6E8A-4147-A177-3AD203B41FA5}">
                      <a16:colId xmlns:a16="http://schemas.microsoft.com/office/drawing/2014/main" val="1199099699"/>
                    </a:ext>
                  </a:extLst>
                </a:gridCol>
                <a:gridCol w="493776">
                  <a:extLst>
                    <a:ext uri="{9D8B030D-6E8A-4147-A177-3AD203B41FA5}">
                      <a16:colId xmlns:a16="http://schemas.microsoft.com/office/drawing/2014/main" val="3370077036"/>
                    </a:ext>
                  </a:extLst>
                </a:gridCol>
                <a:gridCol w="493776">
                  <a:extLst>
                    <a:ext uri="{9D8B030D-6E8A-4147-A177-3AD203B41FA5}">
                      <a16:colId xmlns:a16="http://schemas.microsoft.com/office/drawing/2014/main" val="3148057605"/>
                    </a:ext>
                  </a:extLst>
                </a:gridCol>
                <a:gridCol w="493776">
                  <a:extLst>
                    <a:ext uri="{9D8B030D-6E8A-4147-A177-3AD203B41FA5}">
                      <a16:colId xmlns:a16="http://schemas.microsoft.com/office/drawing/2014/main" val="4096824896"/>
                    </a:ext>
                  </a:extLst>
                </a:gridCol>
                <a:gridCol w="493776">
                  <a:extLst>
                    <a:ext uri="{9D8B030D-6E8A-4147-A177-3AD203B41FA5}">
                      <a16:colId xmlns:a16="http://schemas.microsoft.com/office/drawing/2014/main" val="3935590349"/>
                    </a:ext>
                  </a:extLst>
                </a:gridCol>
                <a:gridCol w="493776">
                  <a:extLst>
                    <a:ext uri="{9D8B030D-6E8A-4147-A177-3AD203B41FA5}">
                      <a16:colId xmlns:a16="http://schemas.microsoft.com/office/drawing/2014/main" val="1441683194"/>
                    </a:ext>
                  </a:extLst>
                </a:gridCol>
                <a:gridCol w="493776">
                  <a:extLst>
                    <a:ext uri="{9D8B030D-6E8A-4147-A177-3AD203B41FA5}">
                      <a16:colId xmlns:a16="http://schemas.microsoft.com/office/drawing/2014/main" val="2108263384"/>
                    </a:ext>
                  </a:extLst>
                </a:gridCol>
                <a:gridCol w="493776">
                  <a:extLst>
                    <a:ext uri="{9D8B030D-6E8A-4147-A177-3AD203B41FA5}">
                      <a16:colId xmlns:a16="http://schemas.microsoft.com/office/drawing/2014/main" val="863047902"/>
                    </a:ext>
                  </a:extLst>
                </a:gridCol>
                <a:gridCol w="493776">
                  <a:extLst>
                    <a:ext uri="{9D8B030D-6E8A-4147-A177-3AD203B41FA5}">
                      <a16:colId xmlns:a16="http://schemas.microsoft.com/office/drawing/2014/main" val="3494611491"/>
                    </a:ext>
                  </a:extLst>
                </a:gridCol>
                <a:gridCol w="493776">
                  <a:extLst>
                    <a:ext uri="{9D8B030D-6E8A-4147-A177-3AD203B41FA5}">
                      <a16:colId xmlns:a16="http://schemas.microsoft.com/office/drawing/2014/main" val="662974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0580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- 2021-08-22 18:00:00</a:t>
                      </a:r>
                      <a:r>
                        <a:rPr kumimoji="0" lang="es-ES" sz="1000" b="0" i="0" u="none" strike="noStrike" kern="1200" cap="none" spc="0" normalizeH="0" baseline="0" noProof="0">
                          <a:ln>
                            <a:noFill/>
                          </a:ln>
                          <a:solidFill>
                            <a:prstClr val="black"/>
                          </a:solidFill>
                          <a:effectLst/>
                          <a:uLnTx/>
                          <a:uFillTx/>
                          <a:latin typeface="+mn-lt"/>
                          <a:ea typeface="+mn-ea"/>
                          <a:cs typeface="+mn-cs"/>
                        </a:rPr>
                        <a:t>
 ¡Volvió la cocina 👩‍🍳 👨‍🍳 con María Belén Ludueña!
Preparamos salchichas parrilleras con papas🥔 al horno, más conocido como salchipapa, una receta fácil de hacer y sobre todo muy rica. Muchas gracias a MOYRU JEANS, Tallo Verde Huerta Orgánica &amp; Delivery, Don Eguer y Fiambrería Nino. 
👉 Sigamos promoviendo el consumo en los comercios de barrio para ayudar a quienes siempre están cerca y más lo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67372447"/>
                  </a:ext>
                </a:extLst>
              </a:tr>
            </a:tbl>
          </a:graphicData>
        </a:graphic>
      </p:graphicFrame>
      <p:sp>
        <p:nvSpPr>
          <p:cNvPr id="4" name="Text Placeholder 3">
            <a:extLst>
              <a:ext uri="{FF2B5EF4-FFF2-40B4-BE49-F238E27FC236}">
                <a16:creationId xmlns:a16="http://schemas.microsoft.com/office/drawing/2014/main" id="{39723CC0-ACF0-40A0-BA49-73B9DBAF446E}"/>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3655115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C763F-40AB-4F15-A32E-FA4EF3364155}"/>
              </a:ext>
            </a:extLst>
          </p:cNvPr>
          <p:cNvSpPr>
            <a:spLocks noGrp="1"/>
          </p:cNvSpPr>
          <p:nvPr>
            <p:ph type="title"/>
          </p:nvPr>
        </p:nvSpPr>
        <p:spPr/>
        <p:txBody>
          <a:bodyPr/>
          <a:lstStyle/>
          <a:p>
            <a:r>
              <a:rPr lang="en-US"/>
              <a:t>Facebook Post Table + Reactions | POSSE - 2 of 22</a:t>
            </a:r>
          </a:p>
        </p:txBody>
      </p:sp>
      <p:graphicFrame>
        <p:nvGraphicFramePr>
          <p:cNvPr id="5" name="Table Placeholder 4">
            <a:extLst>
              <a:ext uri="{FF2B5EF4-FFF2-40B4-BE49-F238E27FC236}">
                <a16:creationId xmlns:a16="http://schemas.microsoft.com/office/drawing/2014/main" id="{F77A86FB-BAF7-431A-B4E6-209ADA38E982}"/>
              </a:ext>
            </a:extLst>
          </p:cNvPr>
          <p:cNvGraphicFramePr>
            <a:graphicFrameLocks noGrp="1"/>
          </p:cNvGraphicFramePr>
          <p:nvPr>
            <p:ph type="tbl" sz="quarter" idx="13"/>
            <p:extLst>
              <p:ext uri="{D42A27DB-BD31-4B8C-83A1-F6EECF244321}">
                <p14:modId xmlns:p14="http://schemas.microsoft.com/office/powerpoint/2010/main" val="464161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0780551"/>
                    </a:ext>
                  </a:extLst>
                </a:gridCol>
                <a:gridCol w="493776">
                  <a:extLst>
                    <a:ext uri="{9D8B030D-6E8A-4147-A177-3AD203B41FA5}">
                      <a16:colId xmlns:a16="http://schemas.microsoft.com/office/drawing/2014/main" val="57903574"/>
                    </a:ext>
                  </a:extLst>
                </a:gridCol>
                <a:gridCol w="493776">
                  <a:extLst>
                    <a:ext uri="{9D8B030D-6E8A-4147-A177-3AD203B41FA5}">
                      <a16:colId xmlns:a16="http://schemas.microsoft.com/office/drawing/2014/main" val="2550854652"/>
                    </a:ext>
                  </a:extLst>
                </a:gridCol>
                <a:gridCol w="493776">
                  <a:extLst>
                    <a:ext uri="{9D8B030D-6E8A-4147-A177-3AD203B41FA5}">
                      <a16:colId xmlns:a16="http://schemas.microsoft.com/office/drawing/2014/main" val="1081326873"/>
                    </a:ext>
                  </a:extLst>
                </a:gridCol>
                <a:gridCol w="493776">
                  <a:extLst>
                    <a:ext uri="{9D8B030D-6E8A-4147-A177-3AD203B41FA5}">
                      <a16:colId xmlns:a16="http://schemas.microsoft.com/office/drawing/2014/main" val="3849352172"/>
                    </a:ext>
                  </a:extLst>
                </a:gridCol>
                <a:gridCol w="493776">
                  <a:extLst>
                    <a:ext uri="{9D8B030D-6E8A-4147-A177-3AD203B41FA5}">
                      <a16:colId xmlns:a16="http://schemas.microsoft.com/office/drawing/2014/main" val="3135720847"/>
                    </a:ext>
                  </a:extLst>
                </a:gridCol>
                <a:gridCol w="493776">
                  <a:extLst>
                    <a:ext uri="{9D8B030D-6E8A-4147-A177-3AD203B41FA5}">
                      <a16:colId xmlns:a16="http://schemas.microsoft.com/office/drawing/2014/main" val="385735361"/>
                    </a:ext>
                  </a:extLst>
                </a:gridCol>
                <a:gridCol w="493776">
                  <a:extLst>
                    <a:ext uri="{9D8B030D-6E8A-4147-A177-3AD203B41FA5}">
                      <a16:colId xmlns:a16="http://schemas.microsoft.com/office/drawing/2014/main" val="4202129246"/>
                    </a:ext>
                  </a:extLst>
                </a:gridCol>
                <a:gridCol w="493776">
                  <a:extLst>
                    <a:ext uri="{9D8B030D-6E8A-4147-A177-3AD203B41FA5}">
                      <a16:colId xmlns:a16="http://schemas.microsoft.com/office/drawing/2014/main" val="3452615519"/>
                    </a:ext>
                  </a:extLst>
                </a:gridCol>
                <a:gridCol w="493776">
                  <a:extLst>
                    <a:ext uri="{9D8B030D-6E8A-4147-A177-3AD203B41FA5}">
                      <a16:colId xmlns:a16="http://schemas.microsoft.com/office/drawing/2014/main" val="2497619492"/>
                    </a:ext>
                  </a:extLst>
                </a:gridCol>
                <a:gridCol w="493776">
                  <a:extLst>
                    <a:ext uri="{9D8B030D-6E8A-4147-A177-3AD203B41FA5}">
                      <a16:colId xmlns:a16="http://schemas.microsoft.com/office/drawing/2014/main" val="2416090644"/>
                    </a:ext>
                  </a:extLst>
                </a:gridCol>
                <a:gridCol w="493776">
                  <a:extLst>
                    <a:ext uri="{9D8B030D-6E8A-4147-A177-3AD203B41FA5}">
                      <a16:colId xmlns:a16="http://schemas.microsoft.com/office/drawing/2014/main" val="1184278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6478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- 2021-08-17 10:53:38</a:t>
                      </a:r>
                      <a:r>
                        <a:rPr kumimoji="0" lang="es-ES" sz="1000" b="0" i="0" u="none" strike="noStrike" kern="1200" cap="none" spc="0" normalizeH="0" baseline="0" noProof="0">
                          <a:ln>
                            <a:noFill/>
                          </a:ln>
                          <a:solidFill>
                            <a:prstClr val="black"/>
                          </a:solidFill>
                          <a:effectLst/>
                          <a:uLnTx/>
                          <a:uFillTx/>
                          <a:latin typeface="+mn-lt"/>
                          <a:ea typeface="+mn-ea"/>
                          <a:cs typeface="+mn-cs"/>
                        </a:rPr>
                        <a:t>
 Viejo querido, el gran Tonino, se cumplen hoy 19 años de tu partida. Se te extraña y mucho. Tus valores y compromiso social nos guían. Gracias por dejar tu huella y darnos libertad.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7803552"/>
                  </a:ext>
                </a:extLst>
              </a:tr>
            </a:tbl>
          </a:graphicData>
        </a:graphic>
      </p:graphicFrame>
      <p:sp>
        <p:nvSpPr>
          <p:cNvPr id="4" name="Text Placeholder 3">
            <a:extLst>
              <a:ext uri="{FF2B5EF4-FFF2-40B4-BE49-F238E27FC236}">
                <a16:creationId xmlns:a16="http://schemas.microsoft.com/office/drawing/2014/main" id="{986A29C4-41EC-4DC3-9D65-7F6C99567B0F}"/>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711806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5C8B9-AFCD-455F-94CD-7707A2BA343E}"/>
              </a:ext>
            </a:extLst>
          </p:cNvPr>
          <p:cNvSpPr>
            <a:spLocks noGrp="1"/>
          </p:cNvSpPr>
          <p:nvPr>
            <p:ph type="title"/>
          </p:nvPr>
        </p:nvSpPr>
        <p:spPr/>
        <p:txBody>
          <a:bodyPr/>
          <a:lstStyle/>
          <a:p>
            <a:r>
              <a:rPr lang="en-US"/>
              <a:t>Facebook Post Table + Reactions | POSSE - 3 of 22</a:t>
            </a:r>
          </a:p>
        </p:txBody>
      </p:sp>
      <p:graphicFrame>
        <p:nvGraphicFramePr>
          <p:cNvPr id="5" name="Table Placeholder 4">
            <a:extLst>
              <a:ext uri="{FF2B5EF4-FFF2-40B4-BE49-F238E27FC236}">
                <a16:creationId xmlns:a16="http://schemas.microsoft.com/office/drawing/2014/main" id="{C96AD1FF-6F4A-4CAE-ACEC-9EBFC42E07DD}"/>
              </a:ext>
            </a:extLst>
          </p:cNvPr>
          <p:cNvGraphicFramePr>
            <a:graphicFrameLocks noGrp="1"/>
          </p:cNvGraphicFramePr>
          <p:nvPr>
            <p:ph type="tbl" sz="quarter" idx="13"/>
            <p:extLst>
              <p:ext uri="{D42A27DB-BD31-4B8C-83A1-F6EECF244321}">
                <p14:modId xmlns:p14="http://schemas.microsoft.com/office/powerpoint/2010/main" val="4224557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9558457"/>
                    </a:ext>
                  </a:extLst>
                </a:gridCol>
                <a:gridCol w="493776">
                  <a:extLst>
                    <a:ext uri="{9D8B030D-6E8A-4147-A177-3AD203B41FA5}">
                      <a16:colId xmlns:a16="http://schemas.microsoft.com/office/drawing/2014/main" val="3000365555"/>
                    </a:ext>
                  </a:extLst>
                </a:gridCol>
                <a:gridCol w="493776">
                  <a:extLst>
                    <a:ext uri="{9D8B030D-6E8A-4147-A177-3AD203B41FA5}">
                      <a16:colId xmlns:a16="http://schemas.microsoft.com/office/drawing/2014/main" val="2733011148"/>
                    </a:ext>
                  </a:extLst>
                </a:gridCol>
                <a:gridCol w="493776">
                  <a:extLst>
                    <a:ext uri="{9D8B030D-6E8A-4147-A177-3AD203B41FA5}">
                      <a16:colId xmlns:a16="http://schemas.microsoft.com/office/drawing/2014/main" val="1122340748"/>
                    </a:ext>
                  </a:extLst>
                </a:gridCol>
                <a:gridCol w="493776">
                  <a:extLst>
                    <a:ext uri="{9D8B030D-6E8A-4147-A177-3AD203B41FA5}">
                      <a16:colId xmlns:a16="http://schemas.microsoft.com/office/drawing/2014/main" val="1992895428"/>
                    </a:ext>
                  </a:extLst>
                </a:gridCol>
                <a:gridCol w="493776">
                  <a:extLst>
                    <a:ext uri="{9D8B030D-6E8A-4147-A177-3AD203B41FA5}">
                      <a16:colId xmlns:a16="http://schemas.microsoft.com/office/drawing/2014/main" val="1087441883"/>
                    </a:ext>
                  </a:extLst>
                </a:gridCol>
                <a:gridCol w="493776">
                  <a:extLst>
                    <a:ext uri="{9D8B030D-6E8A-4147-A177-3AD203B41FA5}">
                      <a16:colId xmlns:a16="http://schemas.microsoft.com/office/drawing/2014/main" val="953580041"/>
                    </a:ext>
                  </a:extLst>
                </a:gridCol>
                <a:gridCol w="493776">
                  <a:extLst>
                    <a:ext uri="{9D8B030D-6E8A-4147-A177-3AD203B41FA5}">
                      <a16:colId xmlns:a16="http://schemas.microsoft.com/office/drawing/2014/main" val="1986035394"/>
                    </a:ext>
                  </a:extLst>
                </a:gridCol>
                <a:gridCol w="493776">
                  <a:extLst>
                    <a:ext uri="{9D8B030D-6E8A-4147-A177-3AD203B41FA5}">
                      <a16:colId xmlns:a16="http://schemas.microsoft.com/office/drawing/2014/main" val="615003790"/>
                    </a:ext>
                  </a:extLst>
                </a:gridCol>
                <a:gridCol w="493776">
                  <a:extLst>
                    <a:ext uri="{9D8B030D-6E8A-4147-A177-3AD203B41FA5}">
                      <a16:colId xmlns:a16="http://schemas.microsoft.com/office/drawing/2014/main" val="3367886669"/>
                    </a:ext>
                  </a:extLst>
                </a:gridCol>
                <a:gridCol w="493776">
                  <a:extLst>
                    <a:ext uri="{9D8B030D-6E8A-4147-A177-3AD203B41FA5}">
                      <a16:colId xmlns:a16="http://schemas.microsoft.com/office/drawing/2014/main" val="3699864625"/>
                    </a:ext>
                  </a:extLst>
                </a:gridCol>
                <a:gridCol w="493776">
                  <a:extLst>
                    <a:ext uri="{9D8B030D-6E8A-4147-A177-3AD203B41FA5}">
                      <a16:colId xmlns:a16="http://schemas.microsoft.com/office/drawing/2014/main" val="3317843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4613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- 2021-08-29 13:03:56</a:t>
                      </a:r>
                      <a:r>
                        <a:rPr kumimoji="0" lang="es-ES" sz="1000" b="0" i="0" u="none" strike="noStrike" kern="1200" cap="none" spc="0" normalizeH="0" baseline="0" noProof="0">
                          <a:ln>
                            <a:noFill/>
                          </a:ln>
                          <a:solidFill>
                            <a:prstClr val="black"/>
                          </a:solidFill>
                          <a:effectLst/>
                          <a:uLnTx/>
                          <a:uFillTx/>
                          <a:latin typeface="+mn-lt"/>
                          <a:ea typeface="+mn-ea"/>
                          <a:cs typeface="+mn-cs"/>
                        </a:rPr>
                        <a:t>
 El sábado a la noche con María Belén Ludueña participamos de la noche de la gastronomía. Primero vimos un hermoso show de tango en La Bola de Oro. Luego en CUT restaurant nos deleitamos con la especialidad de la casa que son las carnes y presenciamos el show de Nicolás Pauls. Nos alegra poder acompañar a los gastronómicos en este momento tan importante y haber disfrutado de esta noche junto a tantos vecinos.
👉Sigamos promoviendo el consumo en los comercios de barrio para ayudar a quienes siempre están cerca y más lo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71331582"/>
                  </a:ext>
                </a:extLst>
              </a:tr>
            </a:tbl>
          </a:graphicData>
        </a:graphic>
      </p:graphicFrame>
      <p:sp>
        <p:nvSpPr>
          <p:cNvPr id="4" name="Text Placeholder 3">
            <a:extLst>
              <a:ext uri="{FF2B5EF4-FFF2-40B4-BE49-F238E27FC236}">
                <a16:creationId xmlns:a16="http://schemas.microsoft.com/office/drawing/2014/main" id="{483C4E3F-2AFD-41EF-8BA9-3573758121A3}"/>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807821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9CF36-1B48-41EC-823D-DB553A11DAED}"/>
              </a:ext>
            </a:extLst>
          </p:cNvPr>
          <p:cNvSpPr>
            <a:spLocks noGrp="1"/>
          </p:cNvSpPr>
          <p:nvPr>
            <p:ph type="title"/>
          </p:nvPr>
        </p:nvSpPr>
        <p:spPr/>
        <p:txBody>
          <a:bodyPr/>
          <a:lstStyle/>
          <a:p>
            <a:r>
              <a:rPr lang="en-US"/>
              <a:t>Facebook Post Table + Reactions | POSSE - 4 of 22</a:t>
            </a:r>
          </a:p>
        </p:txBody>
      </p:sp>
      <p:graphicFrame>
        <p:nvGraphicFramePr>
          <p:cNvPr id="5" name="Table Placeholder 4">
            <a:extLst>
              <a:ext uri="{FF2B5EF4-FFF2-40B4-BE49-F238E27FC236}">
                <a16:creationId xmlns:a16="http://schemas.microsoft.com/office/drawing/2014/main" id="{2A2EC633-ADFD-4314-88BB-79BB4AE6FA27}"/>
              </a:ext>
            </a:extLst>
          </p:cNvPr>
          <p:cNvGraphicFramePr>
            <a:graphicFrameLocks noGrp="1"/>
          </p:cNvGraphicFramePr>
          <p:nvPr>
            <p:ph type="tbl" sz="quarter" idx="13"/>
            <p:extLst>
              <p:ext uri="{D42A27DB-BD31-4B8C-83A1-F6EECF244321}">
                <p14:modId xmlns:p14="http://schemas.microsoft.com/office/powerpoint/2010/main" val="2742551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482658"/>
                    </a:ext>
                  </a:extLst>
                </a:gridCol>
                <a:gridCol w="493776">
                  <a:extLst>
                    <a:ext uri="{9D8B030D-6E8A-4147-A177-3AD203B41FA5}">
                      <a16:colId xmlns:a16="http://schemas.microsoft.com/office/drawing/2014/main" val="108894924"/>
                    </a:ext>
                  </a:extLst>
                </a:gridCol>
                <a:gridCol w="493776">
                  <a:extLst>
                    <a:ext uri="{9D8B030D-6E8A-4147-A177-3AD203B41FA5}">
                      <a16:colId xmlns:a16="http://schemas.microsoft.com/office/drawing/2014/main" val="1213018167"/>
                    </a:ext>
                  </a:extLst>
                </a:gridCol>
                <a:gridCol w="493776">
                  <a:extLst>
                    <a:ext uri="{9D8B030D-6E8A-4147-A177-3AD203B41FA5}">
                      <a16:colId xmlns:a16="http://schemas.microsoft.com/office/drawing/2014/main" val="2684943854"/>
                    </a:ext>
                  </a:extLst>
                </a:gridCol>
                <a:gridCol w="493776">
                  <a:extLst>
                    <a:ext uri="{9D8B030D-6E8A-4147-A177-3AD203B41FA5}">
                      <a16:colId xmlns:a16="http://schemas.microsoft.com/office/drawing/2014/main" val="2443445642"/>
                    </a:ext>
                  </a:extLst>
                </a:gridCol>
                <a:gridCol w="493776">
                  <a:extLst>
                    <a:ext uri="{9D8B030D-6E8A-4147-A177-3AD203B41FA5}">
                      <a16:colId xmlns:a16="http://schemas.microsoft.com/office/drawing/2014/main" val="3108802835"/>
                    </a:ext>
                  </a:extLst>
                </a:gridCol>
                <a:gridCol w="493776">
                  <a:extLst>
                    <a:ext uri="{9D8B030D-6E8A-4147-A177-3AD203B41FA5}">
                      <a16:colId xmlns:a16="http://schemas.microsoft.com/office/drawing/2014/main" val="2732507446"/>
                    </a:ext>
                  </a:extLst>
                </a:gridCol>
                <a:gridCol w="493776">
                  <a:extLst>
                    <a:ext uri="{9D8B030D-6E8A-4147-A177-3AD203B41FA5}">
                      <a16:colId xmlns:a16="http://schemas.microsoft.com/office/drawing/2014/main" val="1154621770"/>
                    </a:ext>
                  </a:extLst>
                </a:gridCol>
                <a:gridCol w="493776">
                  <a:extLst>
                    <a:ext uri="{9D8B030D-6E8A-4147-A177-3AD203B41FA5}">
                      <a16:colId xmlns:a16="http://schemas.microsoft.com/office/drawing/2014/main" val="2159382197"/>
                    </a:ext>
                  </a:extLst>
                </a:gridCol>
                <a:gridCol w="493776">
                  <a:extLst>
                    <a:ext uri="{9D8B030D-6E8A-4147-A177-3AD203B41FA5}">
                      <a16:colId xmlns:a16="http://schemas.microsoft.com/office/drawing/2014/main" val="559224886"/>
                    </a:ext>
                  </a:extLst>
                </a:gridCol>
                <a:gridCol w="493776">
                  <a:extLst>
                    <a:ext uri="{9D8B030D-6E8A-4147-A177-3AD203B41FA5}">
                      <a16:colId xmlns:a16="http://schemas.microsoft.com/office/drawing/2014/main" val="682427476"/>
                    </a:ext>
                  </a:extLst>
                </a:gridCol>
                <a:gridCol w="493776">
                  <a:extLst>
                    <a:ext uri="{9D8B030D-6E8A-4147-A177-3AD203B41FA5}">
                      <a16:colId xmlns:a16="http://schemas.microsoft.com/office/drawing/2014/main" val="1831767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162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- 2021-08-30 15:58:41</a:t>
                      </a:r>
                      <a:r>
                        <a:rPr kumimoji="0" lang="es-ES" sz="1000" b="0" i="0" u="none" strike="noStrike" kern="1200" cap="none" spc="0" normalizeH="0" baseline="0" noProof="0">
                          <a:ln>
                            <a:noFill/>
                          </a:ln>
                          <a:solidFill>
                            <a:prstClr val="black"/>
                          </a:solidFill>
                          <a:effectLst/>
                          <a:uLnTx/>
                          <a:uFillTx/>
                          <a:latin typeface="+mn-lt"/>
                          <a:ea typeface="+mn-ea"/>
                          <a:cs typeface="+mn-cs"/>
                        </a:rPr>
                        <a:t>
 En Juntos por el Cambio trabajamos por la unión de los argentinos para que tengan la posibilidad de una vida mejor, donde se valore su talento y esfuerzo. Por eso, el 12 de septiembre tenemos una gran oportunidad para empezar JUNTOS la transformación que necesitamos.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1065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- 2021-08-28 11:00:02</a:t>
                      </a:r>
                      <a:r>
                        <a:rPr kumimoji="0" lang="es-ES" sz="1000" b="0" i="0" u="none" strike="noStrike" kern="1200" cap="none" spc="0" normalizeH="0" baseline="0" noProof="0">
                          <a:ln>
                            <a:noFill/>
                          </a:ln>
                          <a:solidFill>
                            <a:prstClr val="black"/>
                          </a:solidFill>
                          <a:effectLst/>
                          <a:uLnTx/>
                          <a:uFillTx/>
                          <a:latin typeface="+mn-lt"/>
                          <a:ea typeface="+mn-ea"/>
                          <a:cs typeface="+mn-cs"/>
                        </a:rPr>
                        <a:t>
 En estas elecciones tenés la gran oportunidad de elegir por vos, por los tuyos, por tus sueños, por tus ganas de hacer. El 12 de septiembre votá por todo eso. Votate. Votá por tu equipo. #ElEquipodeJorge #JuntosVL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72597138"/>
                  </a:ext>
                </a:extLst>
              </a:tr>
            </a:tbl>
          </a:graphicData>
        </a:graphic>
      </p:graphicFrame>
      <p:sp>
        <p:nvSpPr>
          <p:cNvPr id="4" name="Text Placeholder 3">
            <a:extLst>
              <a:ext uri="{FF2B5EF4-FFF2-40B4-BE49-F238E27FC236}">
                <a16:creationId xmlns:a16="http://schemas.microsoft.com/office/drawing/2014/main" id="{B3902CD9-929C-4BAB-ABAF-C6958ADC9A9C}"/>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215272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93DD0-40CC-425D-A41D-2552E6766B61}"/>
              </a:ext>
            </a:extLst>
          </p:cNvPr>
          <p:cNvSpPr>
            <a:spLocks noGrp="1"/>
          </p:cNvSpPr>
          <p:nvPr>
            <p:ph type="title"/>
          </p:nvPr>
        </p:nvSpPr>
        <p:spPr/>
        <p:txBody>
          <a:bodyPr/>
          <a:lstStyle/>
          <a:p>
            <a:r>
              <a:rPr lang="en-US"/>
              <a:t>Facebook Post Table + Reactions | POSSE - 5 of 22</a:t>
            </a:r>
          </a:p>
        </p:txBody>
      </p:sp>
      <p:graphicFrame>
        <p:nvGraphicFramePr>
          <p:cNvPr id="5" name="Table Placeholder 4">
            <a:extLst>
              <a:ext uri="{FF2B5EF4-FFF2-40B4-BE49-F238E27FC236}">
                <a16:creationId xmlns:a16="http://schemas.microsoft.com/office/drawing/2014/main" id="{477B604A-60D8-4F2C-B1CE-7F099D54E233}"/>
              </a:ext>
            </a:extLst>
          </p:cNvPr>
          <p:cNvGraphicFramePr>
            <a:graphicFrameLocks noGrp="1"/>
          </p:cNvGraphicFramePr>
          <p:nvPr>
            <p:ph type="tbl" sz="quarter" idx="13"/>
            <p:extLst>
              <p:ext uri="{D42A27DB-BD31-4B8C-83A1-F6EECF244321}">
                <p14:modId xmlns:p14="http://schemas.microsoft.com/office/powerpoint/2010/main" val="2121301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5869915"/>
                    </a:ext>
                  </a:extLst>
                </a:gridCol>
                <a:gridCol w="493776">
                  <a:extLst>
                    <a:ext uri="{9D8B030D-6E8A-4147-A177-3AD203B41FA5}">
                      <a16:colId xmlns:a16="http://schemas.microsoft.com/office/drawing/2014/main" val="1428405091"/>
                    </a:ext>
                  </a:extLst>
                </a:gridCol>
                <a:gridCol w="493776">
                  <a:extLst>
                    <a:ext uri="{9D8B030D-6E8A-4147-A177-3AD203B41FA5}">
                      <a16:colId xmlns:a16="http://schemas.microsoft.com/office/drawing/2014/main" val="3361552680"/>
                    </a:ext>
                  </a:extLst>
                </a:gridCol>
                <a:gridCol w="493776">
                  <a:extLst>
                    <a:ext uri="{9D8B030D-6E8A-4147-A177-3AD203B41FA5}">
                      <a16:colId xmlns:a16="http://schemas.microsoft.com/office/drawing/2014/main" val="2012206018"/>
                    </a:ext>
                  </a:extLst>
                </a:gridCol>
                <a:gridCol w="493776">
                  <a:extLst>
                    <a:ext uri="{9D8B030D-6E8A-4147-A177-3AD203B41FA5}">
                      <a16:colId xmlns:a16="http://schemas.microsoft.com/office/drawing/2014/main" val="3270451612"/>
                    </a:ext>
                  </a:extLst>
                </a:gridCol>
                <a:gridCol w="493776">
                  <a:extLst>
                    <a:ext uri="{9D8B030D-6E8A-4147-A177-3AD203B41FA5}">
                      <a16:colId xmlns:a16="http://schemas.microsoft.com/office/drawing/2014/main" val="3353441620"/>
                    </a:ext>
                  </a:extLst>
                </a:gridCol>
                <a:gridCol w="493776">
                  <a:extLst>
                    <a:ext uri="{9D8B030D-6E8A-4147-A177-3AD203B41FA5}">
                      <a16:colId xmlns:a16="http://schemas.microsoft.com/office/drawing/2014/main" val="1714623208"/>
                    </a:ext>
                  </a:extLst>
                </a:gridCol>
                <a:gridCol w="493776">
                  <a:extLst>
                    <a:ext uri="{9D8B030D-6E8A-4147-A177-3AD203B41FA5}">
                      <a16:colId xmlns:a16="http://schemas.microsoft.com/office/drawing/2014/main" val="1712210973"/>
                    </a:ext>
                  </a:extLst>
                </a:gridCol>
                <a:gridCol w="493776">
                  <a:extLst>
                    <a:ext uri="{9D8B030D-6E8A-4147-A177-3AD203B41FA5}">
                      <a16:colId xmlns:a16="http://schemas.microsoft.com/office/drawing/2014/main" val="4028185672"/>
                    </a:ext>
                  </a:extLst>
                </a:gridCol>
                <a:gridCol w="493776">
                  <a:extLst>
                    <a:ext uri="{9D8B030D-6E8A-4147-A177-3AD203B41FA5}">
                      <a16:colId xmlns:a16="http://schemas.microsoft.com/office/drawing/2014/main" val="3329164620"/>
                    </a:ext>
                  </a:extLst>
                </a:gridCol>
                <a:gridCol w="493776">
                  <a:extLst>
                    <a:ext uri="{9D8B030D-6E8A-4147-A177-3AD203B41FA5}">
                      <a16:colId xmlns:a16="http://schemas.microsoft.com/office/drawing/2014/main" val="2834383728"/>
                    </a:ext>
                  </a:extLst>
                </a:gridCol>
                <a:gridCol w="493776">
                  <a:extLst>
                    <a:ext uri="{9D8B030D-6E8A-4147-A177-3AD203B41FA5}">
                      <a16:colId xmlns:a16="http://schemas.microsoft.com/office/drawing/2014/main" val="299972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9144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- 2021-08-17 20:04:27</a:t>
                      </a:r>
                      <a:r>
                        <a:rPr kumimoji="0" lang="es-ES" sz="1000" b="0" i="0" u="none" strike="noStrike" kern="1200" cap="none" spc="0" normalizeH="0" baseline="0" noProof="0">
                          <a:ln>
                            <a:noFill/>
                          </a:ln>
                          <a:solidFill>
                            <a:prstClr val="black"/>
                          </a:solidFill>
                          <a:effectLst/>
                          <a:uLnTx/>
                          <a:uFillTx/>
                          <a:latin typeface="+mn-lt"/>
                          <a:ea typeface="+mn-ea"/>
                          <a:cs typeface="+mn-cs"/>
                        </a:rPr>
                        <a:t>
 Estuvimos en San Martín con Andrés Petrillo, visitando a Horacio y Adriana de Amutz que se dedica a la fabricación de ropa interior sin costuras y medias. Nos reunimos también en ALEM Resto con Silvia, Sandra, Claudio, Eli, y Nancy, de la asociación de familiares de víctimas de la inseguridad, para ver cómo podemos ayudarlos y asistirlos. Siempre es bueno escucharlos y contarles cuáles son las políticas que llevamos adelante en materia de seguridad en Vicente López y qué se podrían estar aplicando en San Martín y en otros municipios. 
El esfuerzo y el trabajo son los valores que debemos recuperar para construir entre todos la Provincia que nos merecemos.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14723832"/>
                  </a:ext>
                </a:extLst>
              </a:tr>
            </a:tbl>
          </a:graphicData>
        </a:graphic>
      </p:graphicFrame>
      <p:sp>
        <p:nvSpPr>
          <p:cNvPr id="4" name="Text Placeholder 3">
            <a:extLst>
              <a:ext uri="{FF2B5EF4-FFF2-40B4-BE49-F238E27FC236}">
                <a16:creationId xmlns:a16="http://schemas.microsoft.com/office/drawing/2014/main" id="{8311A9D1-65D0-4E28-AFB9-78A50E500FC6}"/>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0279032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DFAED-BEF5-4FEA-8A69-C3D6C9D7206D}"/>
              </a:ext>
            </a:extLst>
          </p:cNvPr>
          <p:cNvSpPr>
            <a:spLocks noGrp="1"/>
          </p:cNvSpPr>
          <p:nvPr>
            <p:ph type="title"/>
          </p:nvPr>
        </p:nvSpPr>
        <p:spPr/>
        <p:txBody>
          <a:bodyPr/>
          <a:lstStyle/>
          <a:p>
            <a:r>
              <a:rPr lang="en-US"/>
              <a:t>Facebook Post Table + Reactions | POSSE - 6 of 22</a:t>
            </a:r>
          </a:p>
        </p:txBody>
      </p:sp>
      <p:graphicFrame>
        <p:nvGraphicFramePr>
          <p:cNvPr id="5" name="Table Placeholder 4">
            <a:extLst>
              <a:ext uri="{FF2B5EF4-FFF2-40B4-BE49-F238E27FC236}">
                <a16:creationId xmlns:a16="http://schemas.microsoft.com/office/drawing/2014/main" id="{FC34372D-5343-4897-AE7D-441A5CAAA07C}"/>
              </a:ext>
            </a:extLst>
          </p:cNvPr>
          <p:cNvGraphicFramePr>
            <a:graphicFrameLocks noGrp="1"/>
          </p:cNvGraphicFramePr>
          <p:nvPr>
            <p:ph type="tbl" sz="quarter" idx="13"/>
            <p:extLst>
              <p:ext uri="{D42A27DB-BD31-4B8C-83A1-F6EECF244321}">
                <p14:modId xmlns:p14="http://schemas.microsoft.com/office/powerpoint/2010/main" val="2068782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4380954"/>
                    </a:ext>
                  </a:extLst>
                </a:gridCol>
                <a:gridCol w="493776">
                  <a:extLst>
                    <a:ext uri="{9D8B030D-6E8A-4147-A177-3AD203B41FA5}">
                      <a16:colId xmlns:a16="http://schemas.microsoft.com/office/drawing/2014/main" val="2740574632"/>
                    </a:ext>
                  </a:extLst>
                </a:gridCol>
                <a:gridCol w="493776">
                  <a:extLst>
                    <a:ext uri="{9D8B030D-6E8A-4147-A177-3AD203B41FA5}">
                      <a16:colId xmlns:a16="http://schemas.microsoft.com/office/drawing/2014/main" val="1960063522"/>
                    </a:ext>
                  </a:extLst>
                </a:gridCol>
                <a:gridCol w="493776">
                  <a:extLst>
                    <a:ext uri="{9D8B030D-6E8A-4147-A177-3AD203B41FA5}">
                      <a16:colId xmlns:a16="http://schemas.microsoft.com/office/drawing/2014/main" val="3327819538"/>
                    </a:ext>
                  </a:extLst>
                </a:gridCol>
                <a:gridCol w="493776">
                  <a:extLst>
                    <a:ext uri="{9D8B030D-6E8A-4147-A177-3AD203B41FA5}">
                      <a16:colId xmlns:a16="http://schemas.microsoft.com/office/drawing/2014/main" val="2058406150"/>
                    </a:ext>
                  </a:extLst>
                </a:gridCol>
                <a:gridCol w="493776">
                  <a:extLst>
                    <a:ext uri="{9D8B030D-6E8A-4147-A177-3AD203B41FA5}">
                      <a16:colId xmlns:a16="http://schemas.microsoft.com/office/drawing/2014/main" val="4192992306"/>
                    </a:ext>
                  </a:extLst>
                </a:gridCol>
                <a:gridCol w="493776">
                  <a:extLst>
                    <a:ext uri="{9D8B030D-6E8A-4147-A177-3AD203B41FA5}">
                      <a16:colId xmlns:a16="http://schemas.microsoft.com/office/drawing/2014/main" val="2149130574"/>
                    </a:ext>
                  </a:extLst>
                </a:gridCol>
                <a:gridCol w="493776">
                  <a:extLst>
                    <a:ext uri="{9D8B030D-6E8A-4147-A177-3AD203B41FA5}">
                      <a16:colId xmlns:a16="http://schemas.microsoft.com/office/drawing/2014/main" val="1784432905"/>
                    </a:ext>
                  </a:extLst>
                </a:gridCol>
                <a:gridCol w="493776">
                  <a:extLst>
                    <a:ext uri="{9D8B030D-6E8A-4147-A177-3AD203B41FA5}">
                      <a16:colId xmlns:a16="http://schemas.microsoft.com/office/drawing/2014/main" val="2329219030"/>
                    </a:ext>
                  </a:extLst>
                </a:gridCol>
                <a:gridCol w="493776">
                  <a:extLst>
                    <a:ext uri="{9D8B030D-6E8A-4147-A177-3AD203B41FA5}">
                      <a16:colId xmlns:a16="http://schemas.microsoft.com/office/drawing/2014/main" val="3661877813"/>
                    </a:ext>
                  </a:extLst>
                </a:gridCol>
                <a:gridCol w="493776">
                  <a:extLst>
                    <a:ext uri="{9D8B030D-6E8A-4147-A177-3AD203B41FA5}">
                      <a16:colId xmlns:a16="http://schemas.microsoft.com/office/drawing/2014/main" val="2458860763"/>
                    </a:ext>
                  </a:extLst>
                </a:gridCol>
                <a:gridCol w="493776">
                  <a:extLst>
                    <a:ext uri="{9D8B030D-6E8A-4147-A177-3AD203B41FA5}">
                      <a16:colId xmlns:a16="http://schemas.microsoft.com/office/drawing/2014/main" val="3304680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1986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- 2021-08-17 20:13:12</a:t>
                      </a:r>
                      <a:r>
                        <a:rPr kumimoji="0" lang="es-ES" sz="1000" b="0" i="0" u="none" strike="noStrike" kern="1200" cap="none" spc="0" normalizeH="0" baseline="0" noProof="0">
                          <a:ln>
                            <a:noFill/>
                          </a:ln>
                          <a:solidFill>
                            <a:prstClr val="black"/>
                          </a:solidFill>
                          <a:effectLst/>
                          <a:uLnTx/>
                          <a:uFillTx/>
                          <a:latin typeface="+mn-lt"/>
                          <a:ea typeface="+mn-ea"/>
                          <a:cs typeface="+mn-cs"/>
                        </a:rPr>
                        <a:t>
 El Parque Público del Puerto es un amplio pulmón verde en el bajo de San Isidro que estamos recuperando para disfrutar al aire libre.
En el nuevo ingreso, sobre Tiscornia y Primera Junta, hicimos una gran escalera con rampa para que puedan acceder todos.
Estoy muy contento con las obras que venimos realizando, juntos a los vecinos, para que disfruten las familias y las futuras generaciones. 
#parquepúblicodelpuerto #rio #airelibre #deportes #naturaleza #diversion #entretenimiento #descanso #relax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9841581"/>
                  </a:ext>
                </a:extLst>
              </a:tr>
            </a:tbl>
          </a:graphicData>
        </a:graphic>
      </p:graphicFrame>
      <p:sp>
        <p:nvSpPr>
          <p:cNvPr id="4" name="Text Placeholder 3">
            <a:extLst>
              <a:ext uri="{FF2B5EF4-FFF2-40B4-BE49-F238E27FC236}">
                <a16:creationId xmlns:a16="http://schemas.microsoft.com/office/drawing/2014/main" id="{929D7FB3-5F10-458A-AB96-99F58B1A8C7F}"/>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5904444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C659A-D025-41C3-BFF6-EDE1DF72BA5B}"/>
              </a:ext>
            </a:extLst>
          </p:cNvPr>
          <p:cNvSpPr>
            <a:spLocks noGrp="1"/>
          </p:cNvSpPr>
          <p:nvPr>
            <p:ph type="title"/>
          </p:nvPr>
        </p:nvSpPr>
        <p:spPr/>
        <p:txBody>
          <a:bodyPr/>
          <a:lstStyle/>
          <a:p>
            <a:r>
              <a:rPr lang="en-US"/>
              <a:t>Facebook Post Table + Reactions | POSSE - 7 of 22</a:t>
            </a:r>
          </a:p>
        </p:txBody>
      </p:sp>
      <p:graphicFrame>
        <p:nvGraphicFramePr>
          <p:cNvPr id="5" name="Table Placeholder 4">
            <a:extLst>
              <a:ext uri="{FF2B5EF4-FFF2-40B4-BE49-F238E27FC236}">
                <a16:creationId xmlns:a16="http://schemas.microsoft.com/office/drawing/2014/main" id="{CCFC92C3-5D7F-4BF5-90F3-FCE90585F154}"/>
              </a:ext>
            </a:extLst>
          </p:cNvPr>
          <p:cNvGraphicFramePr>
            <a:graphicFrameLocks noGrp="1"/>
          </p:cNvGraphicFramePr>
          <p:nvPr>
            <p:ph type="tbl" sz="quarter" idx="13"/>
            <p:extLst>
              <p:ext uri="{D42A27DB-BD31-4B8C-83A1-F6EECF244321}">
                <p14:modId xmlns:p14="http://schemas.microsoft.com/office/powerpoint/2010/main" val="3223278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8359307"/>
                    </a:ext>
                  </a:extLst>
                </a:gridCol>
                <a:gridCol w="493776">
                  <a:extLst>
                    <a:ext uri="{9D8B030D-6E8A-4147-A177-3AD203B41FA5}">
                      <a16:colId xmlns:a16="http://schemas.microsoft.com/office/drawing/2014/main" val="3520471083"/>
                    </a:ext>
                  </a:extLst>
                </a:gridCol>
                <a:gridCol w="493776">
                  <a:extLst>
                    <a:ext uri="{9D8B030D-6E8A-4147-A177-3AD203B41FA5}">
                      <a16:colId xmlns:a16="http://schemas.microsoft.com/office/drawing/2014/main" val="1467040832"/>
                    </a:ext>
                  </a:extLst>
                </a:gridCol>
                <a:gridCol w="493776">
                  <a:extLst>
                    <a:ext uri="{9D8B030D-6E8A-4147-A177-3AD203B41FA5}">
                      <a16:colId xmlns:a16="http://schemas.microsoft.com/office/drawing/2014/main" val="2341913005"/>
                    </a:ext>
                  </a:extLst>
                </a:gridCol>
                <a:gridCol w="493776">
                  <a:extLst>
                    <a:ext uri="{9D8B030D-6E8A-4147-A177-3AD203B41FA5}">
                      <a16:colId xmlns:a16="http://schemas.microsoft.com/office/drawing/2014/main" val="2014748282"/>
                    </a:ext>
                  </a:extLst>
                </a:gridCol>
                <a:gridCol w="493776">
                  <a:extLst>
                    <a:ext uri="{9D8B030D-6E8A-4147-A177-3AD203B41FA5}">
                      <a16:colId xmlns:a16="http://schemas.microsoft.com/office/drawing/2014/main" val="101170688"/>
                    </a:ext>
                  </a:extLst>
                </a:gridCol>
                <a:gridCol w="493776">
                  <a:extLst>
                    <a:ext uri="{9D8B030D-6E8A-4147-A177-3AD203B41FA5}">
                      <a16:colId xmlns:a16="http://schemas.microsoft.com/office/drawing/2014/main" val="402141997"/>
                    </a:ext>
                  </a:extLst>
                </a:gridCol>
                <a:gridCol w="493776">
                  <a:extLst>
                    <a:ext uri="{9D8B030D-6E8A-4147-A177-3AD203B41FA5}">
                      <a16:colId xmlns:a16="http://schemas.microsoft.com/office/drawing/2014/main" val="2782587285"/>
                    </a:ext>
                  </a:extLst>
                </a:gridCol>
                <a:gridCol w="493776">
                  <a:extLst>
                    <a:ext uri="{9D8B030D-6E8A-4147-A177-3AD203B41FA5}">
                      <a16:colId xmlns:a16="http://schemas.microsoft.com/office/drawing/2014/main" val="2484096142"/>
                    </a:ext>
                  </a:extLst>
                </a:gridCol>
                <a:gridCol w="493776">
                  <a:extLst>
                    <a:ext uri="{9D8B030D-6E8A-4147-A177-3AD203B41FA5}">
                      <a16:colId xmlns:a16="http://schemas.microsoft.com/office/drawing/2014/main" val="558845126"/>
                    </a:ext>
                  </a:extLst>
                </a:gridCol>
                <a:gridCol w="493776">
                  <a:extLst>
                    <a:ext uri="{9D8B030D-6E8A-4147-A177-3AD203B41FA5}">
                      <a16:colId xmlns:a16="http://schemas.microsoft.com/office/drawing/2014/main" val="4205953295"/>
                    </a:ext>
                  </a:extLst>
                </a:gridCol>
                <a:gridCol w="493776">
                  <a:extLst>
                    <a:ext uri="{9D8B030D-6E8A-4147-A177-3AD203B41FA5}">
                      <a16:colId xmlns:a16="http://schemas.microsoft.com/office/drawing/2014/main" val="4025714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2807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- 2021-08-28 13:38:53</a:t>
                      </a:r>
                      <a:r>
                        <a:rPr kumimoji="0" lang="es-ES" sz="1000" b="0" i="0" u="none" strike="noStrike" kern="1200" cap="none" spc="0" normalizeH="0" baseline="0" noProof="0">
                          <a:ln>
                            <a:noFill/>
                          </a:ln>
                          <a:solidFill>
                            <a:prstClr val="black"/>
                          </a:solidFill>
                          <a:effectLst/>
                          <a:uLnTx/>
                          <a:uFillTx/>
                          <a:latin typeface="+mn-lt"/>
                          <a:ea typeface="+mn-ea"/>
                          <a:cs typeface="+mn-cs"/>
                        </a:rPr>
                        <a:t>
 Esta mañana en Malvinas Argentinas junto a Carlos Kambourian y Carolina Podlesker en Cafe del Roble compartimos un café con vecinos, charlamos sobre las problemáticas que viven a diario en materia de inseguridad, trabajo y educación. Escuchar sus ideas y preocupaciones nos ayuda a seguir construyendo la Provincia que todos nos merecemos. 
Después nos encontramos con militantes de la Juventud PRO. Es muy lindo recorrer y ver el entusiasmo de los vecinos que sueñan con un futuro mejor. Por eso, es importante que el próximo 12 de septiembre no aflojes y nos apoyes en las urnas. ¡Juntos y en equipo lo vamos a lograr!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14324785"/>
                  </a:ext>
                </a:extLst>
              </a:tr>
            </a:tbl>
          </a:graphicData>
        </a:graphic>
      </p:graphicFrame>
      <p:sp>
        <p:nvSpPr>
          <p:cNvPr id="4" name="Text Placeholder 3">
            <a:extLst>
              <a:ext uri="{FF2B5EF4-FFF2-40B4-BE49-F238E27FC236}">
                <a16:creationId xmlns:a16="http://schemas.microsoft.com/office/drawing/2014/main" id="{88663390-8637-4CAB-B963-D66BA67C0F33}"/>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5231994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6B2CB-64DD-40EC-9F2E-8A1D40979C07}"/>
              </a:ext>
            </a:extLst>
          </p:cNvPr>
          <p:cNvSpPr>
            <a:spLocks noGrp="1"/>
          </p:cNvSpPr>
          <p:nvPr>
            <p:ph type="title"/>
          </p:nvPr>
        </p:nvSpPr>
        <p:spPr/>
        <p:txBody>
          <a:bodyPr/>
          <a:lstStyle/>
          <a:p>
            <a:r>
              <a:rPr lang="en-US"/>
              <a:t>Facebook Post Table + Reactions | POSSE - 8 of 22</a:t>
            </a:r>
          </a:p>
        </p:txBody>
      </p:sp>
      <p:graphicFrame>
        <p:nvGraphicFramePr>
          <p:cNvPr id="5" name="Table Placeholder 4">
            <a:extLst>
              <a:ext uri="{FF2B5EF4-FFF2-40B4-BE49-F238E27FC236}">
                <a16:creationId xmlns:a16="http://schemas.microsoft.com/office/drawing/2014/main" id="{D2ACB2BC-8A30-44BC-B04D-92232628272C}"/>
              </a:ext>
            </a:extLst>
          </p:cNvPr>
          <p:cNvGraphicFramePr>
            <a:graphicFrameLocks noGrp="1"/>
          </p:cNvGraphicFramePr>
          <p:nvPr>
            <p:ph type="tbl" sz="quarter" idx="13"/>
            <p:extLst>
              <p:ext uri="{D42A27DB-BD31-4B8C-83A1-F6EECF244321}">
                <p14:modId xmlns:p14="http://schemas.microsoft.com/office/powerpoint/2010/main" val="3604034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6231770"/>
                    </a:ext>
                  </a:extLst>
                </a:gridCol>
                <a:gridCol w="493776">
                  <a:extLst>
                    <a:ext uri="{9D8B030D-6E8A-4147-A177-3AD203B41FA5}">
                      <a16:colId xmlns:a16="http://schemas.microsoft.com/office/drawing/2014/main" val="3266284311"/>
                    </a:ext>
                  </a:extLst>
                </a:gridCol>
                <a:gridCol w="493776">
                  <a:extLst>
                    <a:ext uri="{9D8B030D-6E8A-4147-A177-3AD203B41FA5}">
                      <a16:colId xmlns:a16="http://schemas.microsoft.com/office/drawing/2014/main" val="3858150469"/>
                    </a:ext>
                  </a:extLst>
                </a:gridCol>
                <a:gridCol w="493776">
                  <a:extLst>
                    <a:ext uri="{9D8B030D-6E8A-4147-A177-3AD203B41FA5}">
                      <a16:colId xmlns:a16="http://schemas.microsoft.com/office/drawing/2014/main" val="1193719260"/>
                    </a:ext>
                  </a:extLst>
                </a:gridCol>
                <a:gridCol w="493776">
                  <a:extLst>
                    <a:ext uri="{9D8B030D-6E8A-4147-A177-3AD203B41FA5}">
                      <a16:colId xmlns:a16="http://schemas.microsoft.com/office/drawing/2014/main" val="539827567"/>
                    </a:ext>
                  </a:extLst>
                </a:gridCol>
                <a:gridCol w="493776">
                  <a:extLst>
                    <a:ext uri="{9D8B030D-6E8A-4147-A177-3AD203B41FA5}">
                      <a16:colId xmlns:a16="http://schemas.microsoft.com/office/drawing/2014/main" val="1297651453"/>
                    </a:ext>
                  </a:extLst>
                </a:gridCol>
                <a:gridCol w="493776">
                  <a:extLst>
                    <a:ext uri="{9D8B030D-6E8A-4147-A177-3AD203B41FA5}">
                      <a16:colId xmlns:a16="http://schemas.microsoft.com/office/drawing/2014/main" val="2600124274"/>
                    </a:ext>
                  </a:extLst>
                </a:gridCol>
                <a:gridCol w="493776">
                  <a:extLst>
                    <a:ext uri="{9D8B030D-6E8A-4147-A177-3AD203B41FA5}">
                      <a16:colId xmlns:a16="http://schemas.microsoft.com/office/drawing/2014/main" val="1587939938"/>
                    </a:ext>
                  </a:extLst>
                </a:gridCol>
                <a:gridCol w="493776">
                  <a:extLst>
                    <a:ext uri="{9D8B030D-6E8A-4147-A177-3AD203B41FA5}">
                      <a16:colId xmlns:a16="http://schemas.microsoft.com/office/drawing/2014/main" val="480211103"/>
                    </a:ext>
                  </a:extLst>
                </a:gridCol>
                <a:gridCol w="493776">
                  <a:extLst>
                    <a:ext uri="{9D8B030D-6E8A-4147-A177-3AD203B41FA5}">
                      <a16:colId xmlns:a16="http://schemas.microsoft.com/office/drawing/2014/main" val="2499771771"/>
                    </a:ext>
                  </a:extLst>
                </a:gridCol>
                <a:gridCol w="493776">
                  <a:extLst>
                    <a:ext uri="{9D8B030D-6E8A-4147-A177-3AD203B41FA5}">
                      <a16:colId xmlns:a16="http://schemas.microsoft.com/office/drawing/2014/main" val="2715930610"/>
                    </a:ext>
                  </a:extLst>
                </a:gridCol>
                <a:gridCol w="493776">
                  <a:extLst>
                    <a:ext uri="{9D8B030D-6E8A-4147-A177-3AD203B41FA5}">
                      <a16:colId xmlns:a16="http://schemas.microsoft.com/office/drawing/2014/main" val="4277331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86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- 2021-08-25 17:44:11</a:t>
                      </a:r>
                      <a:r>
                        <a:rPr kumimoji="0" lang="es-ES" sz="1000" b="0" i="0" u="none" strike="noStrike" kern="1200" cap="none" spc="0" normalizeH="0" baseline="0" noProof="0">
                          <a:ln>
                            <a:noFill/>
                          </a:ln>
                          <a:solidFill>
                            <a:prstClr val="black"/>
                          </a:solidFill>
                          <a:effectLst/>
                          <a:uLnTx/>
                          <a:uFillTx/>
                          <a:latin typeface="+mn-lt"/>
                          <a:ea typeface="+mn-ea"/>
                          <a:cs typeface="+mn-cs"/>
                        </a:rPr>
                        <a:t>
 RECORRIENDO LA PROVINCIA 💪
Comenzamos el día en General Belgrano con Gregorio Aurelio Ordoñez, María José Fandiño, Ariel Nuñez y Pepe Basko, visitando a Pablo de Grupo Barbero, que se dedican, hace más de 25 años, a la comercialización de combustibles y lubricantes en estaciones de servicio YPF. Y a Laura y Mauro de Manos a la Obra que tienen un emprendimiento que fabrican y venden juguetes. También pasamos por el Palacio Municipal a saludar al Intendente Osvaldo Dinápoli. 
Luego en Ranchos con Pedro Gerbelli, Lorena Pretti y Gigi Saavedra mantuvimos un encuentro con precandidatos, referentes y concejales. Para finalizar, fuimos a conocer a Mauro de Lácteos Hilario, una pyme familiar que comenzó hace dos años con la producción de lácteos naturales y artesanales. Charlamos sobre la realidad del país y sobre sus expectativas.
Seguimos trabajando JUNTOS para transformar la Provincia. ¡Muchas gracias General Belgrano y Ranchos por recibirnos!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11610591"/>
                  </a:ext>
                </a:extLst>
              </a:tr>
            </a:tbl>
          </a:graphicData>
        </a:graphic>
      </p:graphicFrame>
      <p:sp>
        <p:nvSpPr>
          <p:cNvPr id="4" name="Text Placeholder 3">
            <a:extLst>
              <a:ext uri="{FF2B5EF4-FFF2-40B4-BE49-F238E27FC236}">
                <a16:creationId xmlns:a16="http://schemas.microsoft.com/office/drawing/2014/main" id="{FF4BD817-D528-4541-8946-A0F14A8FAD9E}"/>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718499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2B673-6367-48FB-B9E9-A1EC280BC88E}"/>
              </a:ext>
            </a:extLst>
          </p:cNvPr>
          <p:cNvSpPr>
            <a:spLocks noGrp="1"/>
          </p:cNvSpPr>
          <p:nvPr>
            <p:ph type="title"/>
          </p:nvPr>
        </p:nvSpPr>
        <p:spPr/>
        <p:txBody>
          <a:bodyPr/>
          <a:lstStyle/>
          <a:p>
            <a:r>
              <a:rPr lang="en-US"/>
              <a:t>Facebook Post Table + Reactions | POSSE - 9 of 22</a:t>
            </a:r>
          </a:p>
        </p:txBody>
      </p:sp>
      <p:graphicFrame>
        <p:nvGraphicFramePr>
          <p:cNvPr id="5" name="Table Placeholder 4">
            <a:extLst>
              <a:ext uri="{FF2B5EF4-FFF2-40B4-BE49-F238E27FC236}">
                <a16:creationId xmlns:a16="http://schemas.microsoft.com/office/drawing/2014/main" id="{CAB8DE4E-695C-4EEF-ACC4-89DFFDE31095}"/>
              </a:ext>
            </a:extLst>
          </p:cNvPr>
          <p:cNvGraphicFramePr>
            <a:graphicFrameLocks noGrp="1"/>
          </p:cNvGraphicFramePr>
          <p:nvPr>
            <p:ph type="tbl" sz="quarter" idx="13"/>
            <p:extLst>
              <p:ext uri="{D42A27DB-BD31-4B8C-83A1-F6EECF244321}">
                <p14:modId xmlns:p14="http://schemas.microsoft.com/office/powerpoint/2010/main" val="3719719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8221724"/>
                    </a:ext>
                  </a:extLst>
                </a:gridCol>
                <a:gridCol w="493776">
                  <a:extLst>
                    <a:ext uri="{9D8B030D-6E8A-4147-A177-3AD203B41FA5}">
                      <a16:colId xmlns:a16="http://schemas.microsoft.com/office/drawing/2014/main" val="3752419762"/>
                    </a:ext>
                  </a:extLst>
                </a:gridCol>
                <a:gridCol w="493776">
                  <a:extLst>
                    <a:ext uri="{9D8B030D-6E8A-4147-A177-3AD203B41FA5}">
                      <a16:colId xmlns:a16="http://schemas.microsoft.com/office/drawing/2014/main" val="1391929437"/>
                    </a:ext>
                  </a:extLst>
                </a:gridCol>
                <a:gridCol w="493776">
                  <a:extLst>
                    <a:ext uri="{9D8B030D-6E8A-4147-A177-3AD203B41FA5}">
                      <a16:colId xmlns:a16="http://schemas.microsoft.com/office/drawing/2014/main" val="3419726346"/>
                    </a:ext>
                  </a:extLst>
                </a:gridCol>
                <a:gridCol w="493776">
                  <a:extLst>
                    <a:ext uri="{9D8B030D-6E8A-4147-A177-3AD203B41FA5}">
                      <a16:colId xmlns:a16="http://schemas.microsoft.com/office/drawing/2014/main" val="3904257965"/>
                    </a:ext>
                  </a:extLst>
                </a:gridCol>
                <a:gridCol w="493776">
                  <a:extLst>
                    <a:ext uri="{9D8B030D-6E8A-4147-A177-3AD203B41FA5}">
                      <a16:colId xmlns:a16="http://schemas.microsoft.com/office/drawing/2014/main" val="996938119"/>
                    </a:ext>
                  </a:extLst>
                </a:gridCol>
                <a:gridCol w="493776">
                  <a:extLst>
                    <a:ext uri="{9D8B030D-6E8A-4147-A177-3AD203B41FA5}">
                      <a16:colId xmlns:a16="http://schemas.microsoft.com/office/drawing/2014/main" val="2660556993"/>
                    </a:ext>
                  </a:extLst>
                </a:gridCol>
                <a:gridCol w="493776">
                  <a:extLst>
                    <a:ext uri="{9D8B030D-6E8A-4147-A177-3AD203B41FA5}">
                      <a16:colId xmlns:a16="http://schemas.microsoft.com/office/drawing/2014/main" val="1796702149"/>
                    </a:ext>
                  </a:extLst>
                </a:gridCol>
                <a:gridCol w="493776">
                  <a:extLst>
                    <a:ext uri="{9D8B030D-6E8A-4147-A177-3AD203B41FA5}">
                      <a16:colId xmlns:a16="http://schemas.microsoft.com/office/drawing/2014/main" val="3759212008"/>
                    </a:ext>
                  </a:extLst>
                </a:gridCol>
                <a:gridCol w="493776">
                  <a:extLst>
                    <a:ext uri="{9D8B030D-6E8A-4147-A177-3AD203B41FA5}">
                      <a16:colId xmlns:a16="http://schemas.microsoft.com/office/drawing/2014/main" val="1662170002"/>
                    </a:ext>
                  </a:extLst>
                </a:gridCol>
                <a:gridCol w="493776">
                  <a:extLst>
                    <a:ext uri="{9D8B030D-6E8A-4147-A177-3AD203B41FA5}">
                      <a16:colId xmlns:a16="http://schemas.microsoft.com/office/drawing/2014/main" val="4001473221"/>
                    </a:ext>
                  </a:extLst>
                </a:gridCol>
                <a:gridCol w="493776">
                  <a:extLst>
                    <a:ext uri="{9D8B030D-6E8A-4147-A177-3AD203B41FA5}">
                      <a16:colId xmlns:a16="http://schemas.microsoft.com/office/drawing/2014/main" val="2141732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264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- 2021-08-28 21:07:30</a:t>
                      </a:r>
                      <a:r>
                        <a:rPr kumimoji="0" lang="es-ES" sz="1000" b="0" i="0" u="none" strike="noStrike" kern="1200" cap="none" spc="0" normalizeH="0" baseline="0" noProof="0">
                          <a:ln>
                            <a:noFill/>
                          </a:ln>
                          <a:solidFill>
                            <a:prstClr val="black"/>
                          </a:solidFill>
                          <a:effectLst/>
                          <a:uLnTx/>
                          <a:uFillTx/>
                          <a:latin typeface="+mn-lt"/>
                          <a:ea typeface="+mn-ea"/>
                          <a:cs typeface="+mn-cs"/>
                        </a:rPr>
                        <a:t>
 Estoy caliente y triste a la vez. 
Hoy recibí la desagradable noticia de parte de los trabajadores municipales que cuidan a nuestro querido Parque Eva Perón, que un grupo de militantes de un sector de la oposición en Lanús rompieron los baños.
Es paradójico querer representar a los vecinos para mejorar nuestra ciudad pero a la vez destruir un patrimonio que es de todos los lanusenses.
Justo cuando estamos ampliando nuestro Parque para tener más espacios verdes que tanto necesitamos.
A los que hacen estas cosas les digo: pueden mentir, pueden repartir volantes donde quieran, pero sepan que nunca van a doblegar mi voluntad, ni la de todos los lanusenses de vivir en un lugar cada día mejor. La ciudadanía juzgará esas acciones en las urnas. No nos van a parar!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4407972"/>
                  </a:ext>
                </a:extLst>
              </a:tr>
            </a:tbl>
          </a:graphicData>
        </a:graphic>
      </p:graphicFrame>
      <p:sp>
        <p:nvSpPr>
          <p:cNvPr id="4" name="Text Placeholder 3">
            <a:extLst>
              <a:ext uri="{FF2B5EF4-FFF2-40B4-BE49-F238E27FC236}">
                <a16:creationId xmlns:a16="http://schemas.microsoft.com/office/drawing/2014/main" id="{20329B62-E576-467A-905F-DC50CB06E200}"/>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934673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D7AA2-4C7B-4F72-BA39-E9D10964400F}"/>
              </a:ext>
            </a:extLst>
          </p:cNvPr>
          <p:cNvSpPr>
            <a:spLocks noGrp="1"/>
          </p:cNvSpPr>
          <p:nvPr>
            <p:ph type="title"/>
          </p:nvPr>
        </p:nvSpPr>
        <p:spPr/>
        <p:txBody>
          <a:bodyPr/>
          <a:lstStyle/>
          <a:p>
            <a:r>
              <a:rPr lang="en-US"/>
              <a:t>Facebook Post Table + Reactions | POSSE - 10 of 22</a:t>
            </a:r>
          </a:p>
        </p:txBody>
      </p:sp>
      <p:graphicFrame>
        <p:nvGraphicFramePr>
          <p:cNvPr id="5" name="Table Placeholder 4">
            <a:extLst>
              <a:ext uri="{FF2B5EF4-FFF2-40B4-BE49-F238E27FC236}">
                <a16:creationId xmlns:a16="http://schemas.microsoft.com/office/drawing/2014/main" id="{1D421EAD-898F-4192-BA58-B194BF08DE68}"/>
              </a:ext>
            </a:extLst>
          </p:cNvPr>
          <p:cNvGraphicFramePr>
            <a:graphicFrameLocks noGrp="1"/>
          </p:cNvGraphicFramePr>
          <p:nvPr>
            <p:ph type="tbl" sz="quarter" idx="13"/>
            <p:extLst>
              <p:ext uri="{D42A27DB-BD31-4B8C-83A1-F6EECF244321}">
                <p14:modId xmlns:p14="http://schemas.microsoft.com/office/powerpoint/2010/main" val="503298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8564481"/>
                    </a:ext>
                  </a:extLst>
                </a:gridCol>
                <a:gridCol w="493776">
                  <a:extLst>
                    <a:ext uri="{9D8B030D-6E8A-4147-A177-3AD203B41FA5}">
                      <a16:colId xmlns:a16="http://schemas.microsoft.com/office/drawing/2014/main" val="1316001734"/>
                    </a:ext>
                  </a:extLst>
                </a:gridCol>
                <a:gridCol w="493776">
                  <a:extLst>
                    <a:ext uri="{9D8B030D-6E8A-4147-A177-3AD203B41FA5}">
                      <a16:colId xmlns:a16="http://schemas.microsoft.com/office/drawing/2014/main" val="300418362"/>
                    </a:ext>
                  </a:extLst>
                </a:gridCol>
                <a:gridCol w="493776">
                  <a:extLst>
                    <a:ext uri="{9D8B030D-6E8A-4147-A177-3AD203B41FA5}">
                      <a16:colId xmlns:a16="http://schemas.microsoft.com/office/drawing/2014/main" val="2794197424"/>
                    </a:ext>
                  </a:extLst>
                </a:gridCol>
                <a:gridCol w="493776">
                  <a:extLst>
                    <a:ext uri="{9D8B030D-6E8A-4147-A177-3AD203B41FA5}">
                      <a16:colId xmlns:a16="http://schemas.microsoft.com/office/drawing/2014/main" val="2032834520"/>
                    </a:ext>
                  </a:extLst>
                </a:gridCol>
                <a:gridCol w="493776">
                  <a:extLst>
                    <a:ext uri="{9D8B030D-6E8A-4147-A177-3AD203B41FA5}">
                      <a16:colId xmlns:a16="http://schemas.microsoft.com/office/drawing/2014/main" val="231081472"/>
                    </a:ext>
                  </a:extLst>
                </a:gridCol>
                <a:gridCol w="493776">
                  <a:extLst>
                    <a:ext uri="{9D8B030D-6E8A-4147-A177-3AD203B41FA5}">
                      <a16:colId xmlns:a16="http://schemas.microsoft.com/office/drawing/2014/main" val="2462796508"/>
                    </a:ext>
                  </a:extLst>
                </a:gridCol>
                <a:gridCol w="493776">
                  <a:extLst>
                    <a:ext uri="{9D8B030D-6E8A-4147-A177-3AD203B41FA5}">
                      <a16:colId xmlns:a16="http://schemas.microsoft.com/office/drawing/2014/main" val="3951544098"/>
                    </a:ext>
                  </a:extLst>
                </a:gridCol>
                <a:gridCol w="493776">
                  <a:extLst>
                    <a:ext uri="{9D8B030D-6E8A-4147-A177-3AD203B41FA5}">
                      <a16:colId xmlns:a16="http://schemas.microsoft.com/office/drawing/2014/main" val="3958761627"/>
                    </a:ext>
                  </a:extLst>
                </a:gridCol>
                <a:gridCol w="493776">
                  <a:extLst>
                    <a:ext uri="{9D8B030D-6E8A-4147-A177-3AD203B41FA5}">
                      <a16:colId xmlns:a16="http://schemas.microsoft.com/office/drawing/2014/main" val="3737077646"/>
                    </a:ext>
                  </a:extLst>
                </a:gridCol>
                <a:gridCol w="493776">
                  <a:extLst>
                    <a:ext uri="{9D8B030D-6E8A-4147-A177-3AD203B41FA5}">
                      <a16:colId xmlns:a16="http://schemas.microsoft.com/office/drawing/2014/main" val="3282498556"/>
                    </a:ext>
                  </a:extLst>
                </a:gridCol>
                <a:gridCol w="493776">
                  <a:extLst>
                    <a:ext uri="{9D8B030D-6E8A-4147-A177-3AD203B41FA5}">
                      <a16:colId xmlns:a16="http://schemas.microsoft.com/office/drawing/2014/main" val="675526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5017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- 2021-08-18 14:44:48</a:t>
                      </a:r>
                      <a:r>
                        <a:rPr kumimoji="0" lang="es-ES" sz="1000" b="0" i="0" u="none" strike="noStrike" kern="1200" cap="none" spc="0" normalizeH="0" baseline="0" noProof="0">
                          <a:ln>
                            <a:noFill/>
                          </a:ln>
                          <a:solidFill>
                            <a:prstClr val="black"/>
                          </a:solidFill>
                          <a:effectLst/>
                          <a:uLnTx/>
                          <a:uFillTx/>
                          <a:latin typeface="+mn-lt"/>
                          <a:ea typeface="+mn-ea"/>
                          <a:cs typeface="+mn-cs"/>
                        </a:rPr>
                        <a:t>
 Estas elecciones definen nuestro futuro. Por eso acompaño al Diego Santilli para que todos los lanusenses y los bonaerenses podamos vivir mejor.
Hoy presentamos las propuestas en base a todo lo que estuvimos escuchando de vos estas semanas. Te invito a que te sumes y participes.
Tenemos la oportunidad de cambiar la historia. Vota la lista 506. Vota a Diego “El Colo” Santilli.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3722485"/>
                  </a:ext>
                </a:extLst>
              </a:tr>
            </a:tbl>
          </a:graphicData>
        </a:graphic>
      </p:graphicFrame>
      <p:sp>
        <p:nvSpPr>
          <p:cNvPr id="4" name="Text Placeholder 3">
            <a:extLst>
              <a:ext uri="{FF2B5EF4-FFF2-40B4-BE49-F238E27FC236}">
                <a16:creationId xmlns:a16="http://schemas.microsoft.com/office/drawing/2014/main" id="{0E5349F3-A6FB-4812-A4BF-DEE3D9D94496}"/>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766470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9DA86-95C5-455F-8247-E0E29CEF5B4F}"/>
              </a:ext>
            </a:extLst>
          </p:cNvPr>
          <p:cNvSpPr>
            <a:spLocks noGrp="1"/>
          </p:cNvSpPr>
          <p:nvPr>
            <p:ph type="title"/>
          </p:nvPr>
        </p:nvSpPr>
        <p:spPr/>
        <p:txBody>
          <a:bodyPr/>
          <a:lstStyle/>
          <a:p>
            <a:r>
              <a:rPr lang="en-US"/>
              <a:t>Facebook Post Table + Reactions | POSSE - 11 of 22</a:t>
            </a:r>
          </a:p>
        </p:txBody>
      </p:sp>
      <p:graphicFrame>
        <p:nvGraphicFramePr>
          <p:cNvPr id="5" name="Table Placeholder 4">
            <a:extLst>
              <a:ext uri="{FF2B5EF4-FFF2-40B4-BE49-F238E27FC236}">
                <a16:creationId xmlns:a16="http://schemas.microsoft.com/office/drawing/2014/main" id="{3F3B4532-F8AC-4474-B3BC-50B4CAA1E865}"/>
              </a:ext>
            </a:extLst>
          </p:cNvPr>
          <p:cNvGraphicFramePr>
            <a:graphicFrameLocks noGrp="1"/>
          </p:cNvGraphicFramePr>
          <p:nvPr>
            <p:ph type="tbl" sz="quarter" idx="13"/>
            <p:extLst>
              <p:ext uri="{D42A27DB-BD31-4B8C-83A1-F6EECF244321}">
                <p14:modId xmlns:p14="http://schemas.microsoft.com/office/powerpoint/2010/main" val="535257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5792537"/>
                    </a:ext>
                  </a:extLst>
                </a:gridCol>
                <a:gridCol w="493776">
                  <a:extLst>
                    <a:ext uri="{9D8B030D-6E8A-4147-A177-3AD203B41FA5}">
                      <a16:colId xmlns:a16="http://schemas.microsoft.com/office/drawing/2014/main" val="1281360784"/>
                    </a:ext>
                  </a:extLst>
                </a:gridCol>
                <a:gridCol w="493776">
                  <a:extLst>
                    <a:ext uri="{9D8B030D-6E8A-4147-A177-3AD203B41FA5}">
                      <a16:colId xmlns:a16="http://schemas.microsoft.com/office/drawing/2014/main" val="2549281902"/>
                    </a:ext>
                  </a:extLst>
                </a:gridCol>
                <a:gridCol w="493776">
                  <a:extLst>
                    <a:ext uri="{9D8B030D-6E8A-4147-A177-3AD203B41FA5}">
                      <a16:colId xmlns:a16="http://schemas.microsoft.com/office/drawing/2014/main" val="1203830032"/>
                    </a:ext>
                  </a:extLst>
                </a:gridCol>
                <a:gridCol w="493776">
                  <a:extLst>
                    <a:ext uri="{9D8B030D-6E8A-4147-A177-3AD203B41FA5}">
                      <a16:colId xmlns:a16="http://schemas.microsoft.com/office/drawing/2014/main" val="2716039760"/>
                    </a:ext>
                  </a:extLst>
                </a:gridCol>
                <a:gridCol w="493776">
                  <a:extLst>
                    <a:ext uri="{9D8B030D-6E8A-4147-A177-3AD203B41FA5}">
                      <a16:colId xmlns:a16="http://schemas.microsoft.com/office/drawing/2014/main" val="2754691735"/>
                    </a:ext>
                  </a:extLst>
                </a:gridCol>
                <a:gridCol w="493776">
                  <a:extLst>
                    <a:ext uri="{9D8B030D-6E8A-4147-A177-3AD203B41FA5}">
                      <a16:colId xmlns:a16="http://schemas.microsoft.com/office/drawing/2014/main" val="330430505"/>
                    </a:ext>
                  </a:extLst>
                </a:gridCol>
                <a:gridCol w="493776">
                  <a:extLst>
                    <a:ext uri="{9D8B030D-6E8A-4147-A177-3AD203B41FA5}">
                      <a16:colId xmlns:a16="http://schemas.microsoft.com/office/drawing/2014/main" val="1292252008"/>
                    </a:ext>
                  </a:extLst>
                </a:gridCol>
                <a:gridCol w="493776">
                  <a:extLst>
                    <a:ext uri="{9D8B030D-6E8A-4147-A177-3AD203B41FA5}">
                      <a16:colId xmlns:a16="http://schemas.microsoft.com/office/drawing/2014/main" val="1763820474"/>
                    </a:ext>
                  </a:extLst>
                </a:gridCol>
                <a:gridCol w="493776">
                  <a:extLst>
                    <a:ext uri="{9D8B030D-6E8A-4147-A177-3AD203B41FA5}">
                      <a16:colId xmlns:a16="http://schemas.microsoft.com/office/drawing/2014/main" val="509928573"/>
                    </a:ext>
                  </a:extLst>
                </a:gridCol>
                <a:gridCol w="493776">
                  <a:extLst>
                    <a:ext uri="{9D8B030D-6E8A-4147-A177-3AD203B41FA5}">
                      <a16:colId xmlns:a16="http://schemas.microsoft.com/office/drawing/2014/main" val="1771352350"/>
                    </a:ext>
                  </a:extLst>
                </a:gridCol>
                <a:gridCol w="493776">
                  <a:extLst>
                    <a:ext uri="{9D8B030D-6E8A-4147-A177-3AD203B41FA5}">
                      <a16:colId xmlns:a16="http://schemas.microsoft.com/office/drawing/2014/main" val="3581113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8266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- 2021-08-23 14:53:45</a:t>
                      </a:r>
                      <a:r>
                        <a:rPr kumimoji="0" lang="es-ES" sz="1000" b="0" i="0" u="none" strike="noStrike" kern="1200" cap="none" spc="0" normalizeH="0" baseline="0" noProof="0">
                          <a:ln>
                            <a:noFill/>
                          </a:ln>
                          <a:solidFill>
                            <a:prstClr val="black"/>
                          </a:solidFill>
                          <a:effectLst/>
                          <a:uLnTx/>
                          <a:uFillTx/>
                          <a:latin typeface="+mn-lt"/>
                          <a:ea typeface="+mn-ea"/>
                          <a:cs typeface="+mn-cs"/>
                        </a:rPr>
                        <a:t>
 Con Sole Martinez recibimos la visita de Horacio Rodríguez Larreta y Diego Santilli en nuestro municipio. Estuvimos en París Café Brasserie, compartiendo un café e intercambiando ideas de gestión. También recorrimos el Centro Comercial Ugarte, hablamos con los vecinos y comerciantes de la zona, escuchando sus ganas de progresar y salir adelante.
Con la experiencia de gestión de Horacio, Diego y nuestro equipo en Vicente López estamos seguros de que cuando hay trabajo y voluntad política se transforma el camino para seguir avanzando juntos por esa Argentina que queremos tener. #EsJuntos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69663074"/>
                  </a:ext>
                </a:extLst>
              </a:tr>
            </a:tbl>
          </a:graphicData>
        </a:graphic>
      </p:graphicFrame>
      <p:sp>
        <p:nvSpPr>
          <p:cNvPr id="4" name="Text Placeholder 3">
            <a:extLst>
              <a:ext uri="{FF2B5EF4-FFF2-40B4-BE49-F238E27FC236}">
                <a16:creationId xmlns:a16="http://schemas.microsoft.com/office/drawing/2014/main" id="{B810909D-C96E-4BC7-B08C-E0B06DBFA191}"/>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3485975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3F6F2-9E6A-47A5-BE4A-BA1A0D09DBE9}"/>
              </a:ext>
            </a:extLst>
          </p:cNvPr>
          <p:cNvSpPr>
            <a:spLocks noGrp="1"/>
          </p:cNvSpPr>
          <p:nvPr>
            <p:ph type="title"/>
          </p:nvPr>
        </p:nvSpPr>
        <p:spPr/>
        <p:txBody>
          <a:bodyPr/>
          <a:lstStyle/>
          <a:p>
            <a:r>
              <a:rPr lang="en-US"/>
              <a:t>Facebook Post Table + Reactions | POSSE - 12 of 22</a:t>
            </a:r>
          </a:p>
        </p:txBody>
      </p:sp>
      <p:graphicFrame>
        <p:nvGraphicFramePr>
          <p:cNvPr id="5" name="Table Placeholder 4">
            <a:extLst>
              <a:ext uri="{FF2B5EF4-FFF2-40B4-BE49-F238E27FC236}">
                <a16:creationId xmlns:a16="http://schemas.microsoft.com/office/drawing/2014/main" id="{2167ABC3-7FA0-4E62-B725-C1BE9CBCBB60}"/>
              </a:ext>
            </a:extLst>
          </p:cNvPr>
          <p:cNvGraphicFramePr>
            <a:graphicFrameLocks noGrp="1"/>
          </p:cNvGraphicFramePr>
          <p:nvPr>
            <p:ph type="tbl" sz="quarter" idx="13"/>
            <p:extLst>
              <p:ext uri="{D42A27DB-BD31-4B8C-83A1-F6EECF244321}">
                <p14:modId xmlns:p14="http://schemas.microsoft.com/office/powerpoint/2010/main" val="1191495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297334"/>
                    </a:ext>
                  </a:extLst>
                </a:gridCol>
                <a:gridCol w="493776">
                  <a:extLst>
                    <a:ext uri="{9D8B030D-6E8A-4147-A177-3AD203B41FA5}">
                      <a16:colId xmlns:a16="http://schemas.microsoft.com/office/drawing/2014/main" val="955610158"/>
                    </a:ext>
                  </a:extLst>
                </a:gridCol>
                <a:gridCol w="493776">
                  <a:extLst>
                    <a:ext uri="{9D8B030D-6E8A-4147-A177-3AD203B41FA5}">
                      <a16:colId xmlns:a16="http://schemas.microsoft.com/office/drawing/2014/main" val="2666297234"/>
                    </a:ext>
                  </a:extLst>
                </a:gridCol>
                <a:gridCol w="493776">
                  <a:extLst>
                    <a:ext uri="{9D8B030D-6E8A-4147-A177-3AD203B41FA5}">
                      <a16:colId xmlns:a16="http://schemas.microsoft.com/office/drawing/2014/main" val="2502202942"/>
                    </a:ext>
                  </a:extLst>
                </a:gridCol>
                <a:gridCol w="493776">
                  <a:extLst>
                    <a:ext uri="{9D8B030D-6E8A-4147-A177-3AD203B41FA5}">
                      <a16:colId xmlns:a16="http://schemas.microsoft.com/office/drawing/2014/main" val="1391329740"/>
                    </a:ext>
                  </a:extLst>
                </a:gridCol>
                <a:gridCol w="493776">
                  <a:extLst>
                    <a:ext uri="{9D8B030D-6E8A-4147-A177-3AD203B41FA5}">
                      <a16:colId xmlns:a16="http://schemas.microsoft.com/office/drawing/2014/main" val="2332760008"/>
                    </a:ext>
                  </a:extLst>
                </a:gridCol>
                <a:gridCol w="493776">
                  <a:extLst>
                    <a:ext uri="{9D8B030D-6E8A-4147-A177-3AD203B41FA5}">
                      <a16:colId xmlns:a16="http://schemas.microsoft.com/office/drawing/2014/main" val="3417161091"/>
                    </a:ext>
                  </a:extLst>
                </a:gridCol>
                <a:gridCol w="493776">
                  <a:extLst>
                    <a:ext uri="{9D8B030D-6E8A-4147-A177-3AD203B41FA5}">
                      <a16:colId xmlns:a16="http://schemas.microsoft.com/office/drawing/2014/main" val="473881344"/>
                    </a:ext>
                  </a:extLst>
                </a:gridCol>
                <a:gridCol w="493776">
                  <a:extLst>
                    <a:ext uri="{9D8B030D-6E8A-4147-A177-3AD203B41FA5}">
                      <a16:colId xmlns:a16="http://schemas.microsoft.com/office/drawing/2014/main" val="1848994322"/>
                    </a:ext>
                  </a:extLst>
                </a:gridCol>
                <a:gridCol w="493776">
                  <a:extLst>
                    <a:ext uri="{9D8B030D-6E8A-4147-A177-3AD203B41FA5}">
                      <a16:colId xmlns:a16="http://schemas.microsoft.com/office/drawing/2014/main" val="3998829179"/>
                    </a:ext>
                  </a:extLst>
                </a:gridCol>
                <a:gridCol w="493776">
                  <a:extLst>
                    <a:ext uri="{9D8B030D-6E8A-4147-A177-3AD203B41FA5}">
                      <a16:colId xmlns:a16="http://schemas.microsoft.com/office/drawing/2014/main" val="3263483470"/>
                    </a:ext>
                  </a:extLst>
                </a:gridCol>
                <a:gridCol w="493776">
                  <a:extLst>
                    <a:ext uri="{9D8B030D-6E8A-4147-A177-3AD203B41FA5}">
                      <a16:colId xmlns:a16="http://schemas.microsoft.com/office/drawing/2014/main" val="683268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688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- 2021-08-16 16:41:23</a:t>
                      </a:r>
                      <a:r>
                        <a:rPr kumimoji="0" lang="es-ES" sz="1000" b="0" i="0" u="none" strike="noStrike" kern="1200" cap="none" spc="0" normalizeH="0" baseline="0" noProof="0">
                          <a:ln>
                            <a:noFill/>
                          </a:ln>
                          <a:solidFill>
                            <a:prstClr val="black"/>
                          </a:solidFill>
                          <a:effectLst/>
                          <a:uLnTx/>
                          <a:uFillTx/>
                          <a:latin typeface="+mn-lt"/>
                          <a:ea typeface="+mn-ea"/>
                          <a:cs typeface="+mn-cs"/>
                        </a:rPr>
                        <a:t>
 ¡SEGUIMOS RECUPERANDO COSTA PÚBLICA PARA NUESTROS VECINOS! 
Como parte del plan de recuperación de costa 100% pública, con Sole Martinez estuvimos en Roma y el Río, recorriendo las obras en ejecución que consisten en la incorporación de más de 200 metros de bicisenda, pasarela y más espacios verdes. Esta ampliación que llevamos adelante es la continuidad del Paseo de la Costa que va a conectar el Paseo de los Vientos desde la calle Roma hasta San Lorenzo. 
Desde que comenzamos nuestra gestión asumimos el compromiso de trabajar para que nuestros vecinos tengan una costa 100% pública. Hoy gracias al trabajo en equipo con el Círculo Policial logramos un nuevo avance hacia eso, porque a todos nos une el deseo de contar con más espacios verdes.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96841701"/>
                  </a:ext>
                </a:extLst>
              </a:tr>
            </a:tbl>
          </a:graphicData>
        </a:graphic>
      </p:graphicFrame>
      <p:sp>
        <p:nvSpPr>
          <p:cNvPr id="4" name="Text Placeholder 3">
            <a:extLst>
              <a:ext uri="{FF2B5EF4-FFF2-40B4-BE49-F238E27FC236}">
                <a16:creationId xmlns:a16="http://schemas.microsoft.com/office/drawing/2014/main" id="{F6B96079-B1A7-4BB2-864B-9B3D12A19460}"/>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3248351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C0DE3-C2B2-495D-A1D0-48C10E5C685F}"/>
              </a:ext>
            </a:extLst>
          </p:cNvPr>
          <p:cNvSpPr>
            <a:spLocks noGrp="1"/>
          </p:cNvSpPr>
          <p:nvPr>
            <p:ph type="title"/>
          </p:nvPr>
        </p:nvSpPr>
        <p:spPr/>
        <p:txBody>
          <a:bodyPr/>
          <a:lstStyle/>
          <a:p>
            <a:r>
              <a:rPr lang="en-US"/>
              <a:t>Facebook Post Table + Reactions | POSSE - 13 of 22</a:t>
            </a:r>
          </a:p>
        </p:txBody>
      </p:sp>
      <p:graphicFrame>
        <p:nvGraphicFramePr>
          <p:cNvPr id="5" name="Table Placeholder 4">
            <a:extLst>
              <a:ext uri="{FF2B5EF4-FFF2-40B4-BE49-F238E27FC236}">
                <a16:creationId xmlns:a16="http://schemas.microsoft.com/office/drawing/2014/main" id="{74499F25-6D49-442A-813D-DEF2951DC155}"/>
              </a:ext>
            </a:extLst>
          </p:cNvPr>
          <p:cNvGraphicFramePr>
            <a:graphicFrameLocks noGrp="1"/>
          </p:cNvGraphicFramePr>
          <p:nvPr>
            <p:ph type="tbl" sz="quarter" idx="13"/>
            <p:extLst>
              <p:ext uri="{D42A27DB-BD31-4B8C-83A1-F6EECF244321}">
                <p14:modId xmlns:p14="http://schemas.microsoft.com/office/powerpoint/2010/main" val="2030020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5554924"/>
                    </a:ext>
                  </a:extLst>
                </a:gridCol>
                <a:gridCol w="493776">
                  <a:extLst>
                    <a:ext uri="{9D8B030D-6E8A-4147-A177-3AD203B41FA5}">
                      <a16:colId xmlns:a16="http://schemas.microsoft.com/office/drawing/2014/main" val="2657017778"/>
                    </a:ext>
                  </a:extLst>
                </a:gridCol>
                <a:gridCol w="493776">
                  <a:extLst>
                    <a:ext uri="{9D8B030D-6E8A-4147-A177-3AD203B41FA5}">
                      <a16:colId xmlns:a16="http://schemas.microsoft.com/office/drawing/2014/main" val="3239088684"/>
                    </a:ext>
                  </a:extLst>
                </a:gridCol>
                <a:gridCol w="493776">
                  <a:extLst>
                    <a:ext uri="{9D8B030D-6E8A-4147-A177-3AD203B41FA5}">
                      <a16:colId xmlns:a16="http://schemas.microsoft.com/office/drawing/2014/main" val="761804155"/>
                    </a:ext>
                  </a:extLst>
                </a:gridCol>
                <a:gridCol w="493776">
                  <a:extLst>
                    <a:ext uri="{9D8B030D-6E8A-4147-A177-3AD203B41FA5}">
                      <a16:colId xmlns:a16="http://schemas.microsoft.com/office/drawing/2014/main" val="3395386959"/>
                    </a:ext>
                  </a:extLst>
                </a:gridCol>
                <a:gridCol w="493776">
                  <a:extLst>
                    <a:ext uri="{9D8B030D-6E8A-4147-A177-3AD203B41FA5}">
                      <a16:colId xmlns:a16="http://schemas.microsoft.com/office/drawing/2014/main" val="2031066812"/>
                    </a:ext>
                  </a:extLst>
                </a:gridCol>
                <a:gridCol w="493776">
                  <a:extLst>
                    <a:ext uri="{9D8B030D-6E8A-4147-A177-3AD203B41FA5}">
                      <a16:colId xmlns:a16="http://schemas.microsoft.com/office/drawing/2014/main" val="3535239968"/>
                    </a:ext>
                  </a:extLst>
                </a:gridCol>
                <a:gridCol w="493776">
                  <a:extLst>
                    <a:ext uri="{9D8B030D-6E8A-4147-A177-3AD203B41FA5}">
                      <a16:colId xmlns:a16="http://schemas.microsoft.com/office/drawing/2014/main" val="3236386339"/>
                    </a:ext>
                  </a:extLst>
                </a:gridCol>
                <a:gridCol w="493776">
                  <a:extLst>
                    <a:ext uri="{9D8B030D-6E8A-4147-A177-3AD203B41FA5}">
                      <a16:colId xmlns:a16="http://schemas.microsoft.com/office/drawing/2014/main" val="879131955"/>
                    </a:ext>
                  </a:extLst>
                </a:gridCol>
                <a:gridCol w="493776">
                  <a:extLst>
                    <a:ext uri="{9D8B030D-6E8A-4147-A177-3AD203B41FA5}">
                      <a16:colId xmlns:a16="http://schemas.microsoft.com/office/drawing/2014/main" val="528384626"/>
                    </a:ext>
                  </a:extLst>
                </a:gridCol>
                <a:gridCol w="493776">
                  <a:extLst>
                    <a:ext uri="{9D8B030D-6E8A-4147-A177-3AD203B41FA5}">
                      <a16:colId xmlns:a16="http://schemas.microsoft.com/office/drawing/2014/main" val="636365259"/>
                    </a:ext>
                  </a:extLst>
                </a:gridCol>
                <a:gridCol w="493776">
                  <a:extLst>
                    <a:ext uri="{9D8B030D-6E8A-4147-A177-3AD203B41FA5}">
                      <a16:colId xmlns:a16="http://schemas.microsoft.com/office/drawing/2014/main" val="3340982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4346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- 2021-08-19 18:52:26</a:t>
                      </a:r>
                      <a:r>
                        <a:rPr kumimoji="0" lang="es-ES" sz="1000" b="0" i="0" u="none" strike="noStrike" kern="1200" cap="none" spc="0" normalizeH="0" baseline="0" noProof="0">
                          <a:ln>
                            <a:noFill/>
                          </a:ln>
                          <a:solidFill>
                            <a:prstClr val="black"/>
                          </a:solidFill>
                          <a:effectLst/>
                          <a:uLnTx/>
                          <a:uFillTx/>
                          <a:latin typeface="+mn-lt"/>
                          <a:ea typeface="+mn-ea"/>
                          <a:cs typeface="+mn-cs"/>
                        </a:rPr>
                        <a:t>
 Estuvimos en el Centro Comercial Ugarte charlando con comerciantes de la zona sobre cómo la renovación integral de las veredas mejoraron la experiencia de compra de cada vecino. Estas mejoras también son una forma de seguir acompañando a los pequeños comerciantes de la zona.
Nuestra prioridad es avanzar todos los días hacia un Vicente López que incluya a todos y estamos convencidos que este es el camino para lograrlo.Seguimos trabajando para embellecer el espacio público y hacer un municipio accesible.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69244693"/>
                  </a:ext>
                </a:extLst>
              </a:tr>
            </a:tbl>
          </a:graphicData>
        </a:graphic>
      </p:graphicFrame>
      <p:sp>
        <p:nvSpPr>
          <p:cNvPr id="4" name="Text Placeholder 3">
            <a:extLst>
              <a:ext uri="{FF2B5EF4-FFF2-40B4-BE49-F238E27FC236}">
                <a16:creationId xmlns:a16="http://schemas.microsoft.com/office/drawing/2014/main" id="{B0816CDB-707D-4775-A390-E92DAD0B6E43}"/>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7653332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7A0A2-FE7E-4F7F-B100-740CA4636CA0}"/>
              </a:ext>
            </a:extLst>
          </p:cNvPr>
          <p:cNvSpPr>
            <a:spLocks noGrp="1"/>
          </p:cNvSpPr>
          <p:nvPr>
            <p:ph type="title"/>
          </p:nvPr>
        </p:nvSpPr>
        <p:spPr/>
        <p:txBody>
          <a:bodyPr/>
          <a:lstStyle/>
          <a:p>
            <a:r>
              <a:rPr lang="en-US"/>
              <a:t>Facebook Post Table + Reactions | POSSE - 14 of 22</a:t>
            </a:r>
          </a:p>
        </p:txBody>
      </p:sp>
      <p:graphicFrame>
        <p:nvGraphicFramePr>
          <p:cNvPr id="5" name="Table Placeholder 4">
            <a:extLst>
              <a:ext uri="{FF2B5EF4-FFF2-40B4-BE49-F238E27FC236}">
                <a16:creationId xmlns:a16="http://schemas.microsoft.com/office/drawing/2014/main" id="{F8FB6F00-2A33-4182-9300-E3AF365E3A12}"/>
              </a:ext>
            </a:extLst>
          </p:cNvPr>
          <p:cNvGraphicFramePr>
            <a:graphicFrameLocks noGrp="1"/>
          </p:cNvGraphicFramePr>
          <p:nvPr>
            <p:ph type="tbl" sz="quarter" idx="13"/>
            <p:extLst>
              <p:ext uri="{D42A27DB-BD31-4B8C-83A1-F6EECF244321}">
                <p14:modId xmlns:p14="http://schemas.microsoft.com/office/powerpoint/2010/main" val="1932902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0730770"/>
                    </a:ext>
                  </a:extLst>
                </a:gridCol>
                <a:gridCol w="493776">
                  <a:extLst>
                    <a:ext uri="{9D8B030D-6E8A-4147-A177-3AD203B41FA5}">
                      <a16:colId xmlns:a16="http://schemas.microsoft.com/office/drawing/2014/main" val="3686865023"/>
                    </a:ext>
                  </a:extLst>
                </a:gridCol>
                <a:gridCol w="493776">
                  <a:extLst>
                    <a:ext uri="{9D8B030D-6E8A-4147-A177-3AD203B41FA5}">
                      <a16:colId xmlns:a16="http://schemas.microsoft.com/office/drawing/2014/main" val="1542805603"/>
                    </a:ext>
                  </a:extLst>
                </a:gridCol>
                <a:gridCol w="493776">
                  <a:extLst>
                    <a:ext uri="{9D8B030D-6E8A-4147-A177-3AD203B41FA5}">
                      <a16:colId xmlns:a16="http://schemas.microsoft.com/office/drawing/2014/main" val="2845826583"/>
                    </a:ext>
                  </a:extLst>
                </a:gridCol>
                <a:gridCol w="493776">
                  <a:extLst>
                    <a:ext uri="{9D8B030D-6E8A-4147-A177-3AD203B41FA5}">
                      <a16:colId xmlns:a16="http://schemas.microsoft.com/office/drawing/2014/main" val="2853563340"/>
                    </a:ext>
                  </a:extLst>
                </a:gridCol>
                <a:gridCol w="493776">
                  <a:extLst>
                    <a:ext uri="{9D8B030D-6E8A-4147-A177-3AD203B41FA5}">
                      <a16:colId xmlns:a16="http://schemas.microsoft.com/office/drawing/2014/main" val="1118342323"/>
                    </a:ext>
                  </a:extLst>
                </a:gridCol>
                <a:gridCol w="493776">
                  <a:extLst>
                    <a:ext uri="{9D8B030D-6E8A-4147-A177-3AD203B41FA5}">
                      <a16:colId xmlns:a16="http://schemas.microsoft.com/office/drawing/2014/main" val="3611096651"/>
                    </a:ext>
                  </a:extLst>
                </a:gridCol>
                <a:gridCol w="493776">
                  <a:extLst>
                    <a:ext uri="{9D8B030D-6E8A-4147-A177-3AD203B41FA5}">
                      <a16:colId xmlns:a16="http://schemas.microsoft.com/office/drawing/2014/main" val="1109744773"/>
                    </a:ext>
                  </a:extLst>
                </a:gridCol>
                <a:gridCol w="493776">
                  <a:extLst>
                    <a:ext uri="{9D8B030D-6E8A-4147-A177-3AD203B41FA5}">
                      <a16:colId xmlns:a16="http://schemas.microsoft.com/office/drawing/2014/main" val="3304048145"/>
                    </a:ext>
                  </a:extLst>
                </a:gridCol>
                <a:gridCol w="493776">
                  <a:extLst>
                    <a:ext uri="{9D8B030D-6E8A-4147-A177-3AD203B41FA5}">
                      <a16:colId xmlns:a16="http://schemas.microsoft.com/office/drawing/2014/main" val="380833332"/>
                    </a:ext>
                  </a:extLst>
                </a:gridCol>
                <a:gridCol w="493776">
                  <a:extLst>
                    <a:ext uri="{9D8B030D-6E8A-4147-A177-3AD203B41FA5}">
                      <a16:colId xmlns:a16="http://schemas.microsoft.com/office/drawing/2014/main" val="385978996"/>
                    </a:ext>
                  </a:extLst>
                </a:gridCol>
                <a:gridCol w="493776">
                  <a:extLst>
                    <a:ext uri="{9D8B030D-6E8A-4147-A177-3AD203B41FA5}">
                      <a16:colId xmlns:a16="http://schemas.microsoft.com/office/drawing/2014/main" val="3590568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8612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- 2021-08-25 20:04:40</a:t>
                      </a:r>
                      <a:r>
                        <a:rPr kumimoji="0" lang="en-US" sz="1000" b="0" i="0" u="none" strike="noStrike" kern="1200" cap="none" spc="0" normalizeH="0" baseline="0" noProof="0">
                          <a:ln>
                            <a:noFill/>
                          </a:ln>
                          <a:solidFill>
                            <a:prstClr val="black"/>
                          </a:solidFill>
                          <a:effectLst/>
                          <a:uLnTx/>
                          <a:uFillTx/>
                          <a:latin typeface="+mn-lt"/>
                          <a:ea typeface="+mn-ea"/>
                          <a:cs typeface="+mn-cs"/>
                        </a:rPr>
                        <a:t>
 Gracias a los vecinos de San Isidro por contagiar responsabilidad durante todos estos meses. 
Sí a seguir saliendo cada vez más.
https://www.quepasaweb.com.ar/una-encuesta-evaluo-la-gestion-de-la-pandemia-en-los-municipios-y-san-isidro-quedo-primero-en-la-valoracion/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49502235"/>
                  </a:ext>
                </a:extLst>
              </a:tr>
            </a:tbl>
          </a:graphicData>
        </a:graphic>
      </p:graphicFrame>
      <p:sp>
        <p:nvSpPr>
          <p:cNvPr id="4" name="Text Placeholder 3">
            <a:extLst>
              <a:ext uri="{FF2B5EF4-FFF2-40B4-BE49-F238E27FC236}">
                <a16:creationId xmlns:a16="http://schemas.microsoft.com/office/drawing/2014/main" id="{1B2416F2-CCA2-43D6-8ECC-23FBDFCEF1E4}"/>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30635545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35DBC-D56D-433F-9108-03BBBCED2DC6}"/>
              </a:ext>
            </a:extLst>
          </p:cNvPr>
          <p:cNvSpPr>
            <a:spLocks noGrp="1"/>
          </p:cNvSpPr>
          <p:nvPr>
            <p:ph type="title"/>
          </p:nvPr>
        </p:nvSpPr>
        <p:spPr/>
        <p:txBody>
          <a:bodyPr/>
          <a:lstStyle/>
          <a:p>
            <a:r>
              <a:rPr lang="en-US"/>
              <a:t>Facebook Post Table + Reactions | POSSE - 15 of 22</a:t>
            </a:r>
          </a:p>
        </p:txBody>
      </p:sp>
      <p:graphicFrame>
        <p:nvGraphicFramePr>
          <p:cNvPr id="5" name="Table Placeholder 4">
            <a:extLst>
              <a:ext uri="{FF2B5EF4-FFF2-40B4-BE49-F238E27FC236}">
                <a16:creationId xmlns:a16="http://schemas.microsoft.com/office/drawing/2014/main" id="{145435D7-19D0-49C4-A6F0-16FBB987A191}"/>
              </a:ext>
            </a:extLst>
          </p:cNvPr>
          <p:cNvGraphicFramePr>
            <a:graphicFrameLocks noGrp="1"/>
          </p:cNvGraphicFramePr>
          <p:nvPr>
            <p:ph type="tbl" sz="quarter" idx="13"/>
            <p:extLst>
              <p:ext uri="{D42A27DB-BD31-4B8C-83A1-F6EECF244321}">
                <p14:modId xmlns:p14="http://schemas.microsoft.com/office/powerpoint/2010/main" val="1334250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6391814"/>
                    </a:ext>
                  </a:extLst>
                </a:gridCol>
                <a:gridCol w="493776">
                  <a:extLst>
                    <a:ext uri="{9D8B030D-6E8A-4147-A177-3AD203B41FA5}">
                      <a16:colId xmlns:a16="http://schemas.microsoft.com/office/drawing/2014/main" val="3252845687"/>
                    </a:ext>
                  </a:extLst>
                </a:gridCol>
                <a:gridCol w="493776">
                  <a:extLst>
                    <a:ext uri="{9D8B030D-6E8A-4147-A177-3AD203B41FA5}">
                      <a16:colId xmlns:a16="http://schemas.microsoft.com/office/drawing/2014/main" val="3638482620"/>
                    </a:ext>
                  </a:extLst>
                </a:gridCol>
                <a:gridCol w="493776">
                  <a:extLst>
                    <a:ext uri="{9D8B030D-6E8A-4147-A177-3AD203B41FA5}">
                      <a16:colId xmlns:a16="http://schemas.microsoft.com/office/drawing/2014/main" val="2201057924"/>
                    </a:ext>
                  </a:extLst>
                </a:gridCol>
                <a:gridCol w="493776">
                  <a:extLst>
                    <a:ext uri="{9D8B030D-6E8A-4147-A177-3AD203B41FA5}">
                      <a16:colId xmlns:a16="http://schemas.microsoft.com/office/drawing/2014/main" val="1225899747"/>
                    </a:ext>
                  </a:extLst>
                </a:gridCol>
                <a:gridCol w="493776">
                  <a:extLst>
                    <a:ext uri="{9D8B030D-6E8A-4147-A177-3AD203B41FA5}">
                      <a16:colId xmlns:a16="http://schemas.microsoft.com/office/drawing/2014/main" val="3215052478"/>
                    </a:ext>
                  </a:extLst>
                </a:gridCol>
                <a:gridCol w="493776">
                  <a:extLst>
                    <a:ext uri="{9D8B030D-6E8A-4147-A177-3AD203B41FA5}">
                      <a16:colId xmlns:a16="http://schemas.microsoft.com/office/drawing/2014/main" val="562660402"/>
                    </a:ext>
                  </a:extLst>
                </a:gridCol>
                <a:gridCol w="493776">
                  <a:extLst>
                    <a:ext uri="{9D8B030D-6E8A-4147-A177-3AD203B41FA5}">
                      <a16:colId xmlns:a16="http://schemas.microsoft.com/office/drawing/2014/main" val="2104879810"/>
                    </a:ext>
                  </a:extLst>
                </a:gridCol>
                <a:gridCol w="493776">
                  <a:extLst>
                    <a:ext uri="{9D8B030D-6E8A-4147-A177-3AD203B41FA5}">
                      <a16:colId xmlns:a16="http://schemas.microsoft.com/office/drawing/2014/main" val="2527433203"/>
                    </a:ext>
                  </a:extLst>
                </a:gridCol>
                <a:gridCol w="493776">
                  <a:extLst>
                    <a:ext uri="{9D8B030D-6E8A-4147-A177-3AD203B41FA5}">
                      <a16:colId xmlns:a16="http://schemas.microsoft.com/office/drawing/2014/main" val="988412784"/>
                    </a:ext>
                  </a:extLst>
                </a:gridCol>
                <a:gridCol w="493776">
                  <a:extLst>
                    <a:ext uri="{9D8B030D-6E8A-4147-A177-3AD203B41FA5}">
                      <a16:colId xmlns:a16="http://schemas.microsoft.com/office/drawing/2014/main" val="2997570829"/>
                    </a:ext>
                  </a:extLst>
                </a:gridCol>
                <a:gridCol w="493776">
                  <a:extLst>
                    <a:ext uri="{9D8B030D-6E8A-4147-A177-3AD203B41FA5}">
                      <a16:colId xmlns:a16="http://schemas.microsoft.com/office/drawing/2014/main" val="1089585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1031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- 2021-08-26 18:10:12</a:t>
                      </a:r>
                      <a:r>
                        <a:rPr kumimoji="0" lang="es-ES" sz="1000" b="0" i="0" u="none" strike="noStrike" kern="1200" cap="none" spc="0" normalizeH="0" baseline="0" noProof="0">
                          <a:ln>
                            <a:noFill/>
                          </a:ln>
                          <a:solidFill>
                            <a:prstClr val="black"/>
                          </a:solidFill>
                          <a:effectLst/>
                          <a:uLnTx/>
                          <a:uFillTx/>
                          <a:latin typeface="+mn-lt"/>
                          <a:ea typeface="+mn-ea"/>
                          <a:cs typeface="+mn-cs"/>
                        </a:rPr>
                        <a:t>
 Seguimos recorriendo la Provincia de Buenos Aires, en esta oportunidad en Exaltación de la Cruz junto a Maria Paula Bustos, Alejandro Marcus, Susana Aguilar, Pedro Querencio y Norma Simiele mantuvimos un encuentro con precandidatos locales. Luego fuimos a la Sociedad Rural de Exaltación de la Cruz, Campana y Zarate en donde nos recibió su Presidente, Oscar Diez, para charlar con entidades rurales. Nuestro país tiene inmensas oportunidades de desarrollo de la mano de un sector muy dinámico cómo es el agropecuario. 
¡Gracias Exaltación por recibirnos!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23091937"/>
                  </a:ext>
                </a:extLst>
              </a:tr>
            </a:tbl>
          </a:graphicData>
        </a:graphic>
      </p:graphicFrame>
      <p:sp>
        <p:nvSpPr>
          <p:cNvPr id="4" name="Text Placeholder 3">
            <a:extLst>
              <a:ext uri="{FF2B5EF4-FFF2-40B4-BE49-F238E27FC236}">
                <a16:creationId xmlns:a16="http://schemas.microsoft.com/office/drawing/2014/main" id="{868B1EC0-B4F8-41C2-84B0-21B207EEAA08}"/>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5612628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2A83A-05EE-4A74-9C43-256EDC0AC2A4}"/>
              </a:ext>
            </a:extLst>
          </p:cNvPr>
          <p:cNvSpPr>
            <a:spLocks noGrp="1"/>
          </p:cNvSpPr>
          <p:nvPr>
            <p:ph type="title"/>
          </p:nvPr>
        </p:nvSpPr>
        <p:spPr/>
        <p:txBody>
          <a:bodyPr/>
          <a:lstStyle/>
          <a:p>
            <a:r>
              <a:rPr lang="en-US"/>
              <a:t>Facebook Post Table + Reactions | POSSE - 16 of 22</a:t>
            </a:r>
          </a:p>
        </p:txBody>
      </p:sp>
      <p:graphicFrame>
        <p:nvGraphicFramePr>
          <p:cNvPr id="5" name="Table Placeholder 4">
            <a:extLst>
              <a:ext uri="{FF2B5EF4-FFF2-40B4-BE49-F238E27FC236}">
                <a16:creationId xmlns:a16="http://schemas.microsoft.com/office/drawing/2014/main" id="{D4CDD133-B1C2-481E-954F-5F6B0178D132}"/>
              </a:ext>
            </a:extLst>
          </p:cNvPr>
          <p:cNvGraphicFramePr>
            <a:graphicFrameLocks noGrp="1"/>
          </p:cNvGraphicFramePr>
          <p:nvPr>
            <p:ph type="tbl" sz="quarter" idx="13"/>
            <p:extLst>
              <p:ext uri="{D42A27DB-BD31-4B8C-83A1-F6EECF244321}">
                <p14:modId xmlns:p14="http://schemas.microsoft.com/office/powerpoint/2010/main" val="4236907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9725811"/>
                    </a:ext>
                  </a:extLst>
                </a:gridCol>
                <a:gridCol w="493776">
                  <a:extLst>
                    <a:ext uri="{9D8B030D-6E8A-4147-A177-3AD203B41FA5}">
                      <a16:colId xmlns:a16="http://schemas.microsoft.com/office/drawing/2014/main" val="3156252333"/>
                    </a:ext>
                  </a:extLst>
                </a:gridCol>
                <a:gridCol w="493776">
                  <a:extLst>
                    <a:ext uri="{9D8B030D-6E8A-4147-A177-3AD203B41FA5}">
                      <a16:colId xmlns:a16="http://schemas.microsoft.com/office/drawing/2014/main" val="1662340662"/>
                    </a:ext>
                  </a:extLst>
                </a:gridCol>
                <a:gridCol w="493776">
                  <a:extLst>
                    <a:ext uri="{9D8B030D-6E8A-4147-A177-3AD203B41FA5}">
                      <a16:colId xmlns:a16="http://schemas.microsoft.com/office/drawing/2014/main" val="3685111794"/>
                    </a:ext>
                  </a:extLst>
                </a:gridCol>
                <a:gridCol w="493776">
                  <a:extLst>
                    <a:ext uri="{9D8B030D-6E8A-4147-A177-3AD203B41FA5}">
                      <a16:colId xmlns:a16="http://schemas.microsoft.com/office/drawing/2014/main" val="18014643"/>
                    </a:ext>
                  </a:extLst>
                </a:gridCol>
                <a:gridCol w="493776">
                  <a:extLst>
                    <a:ext uri="{9D8B030D-6E8A-4147-A177-3AD203B41FA5}">
                      <a16:colId xmlns:a16="http://schemas.microsoft.com/office/drawing/2014/main" val="3909350841"/>
                    </a:ext>
                  </a:extLst>
                </a:gridCol>
                <a:gridCol w="493776">
                  <a:extLst>
                    <a:ext uri="{9D8B030D-6E8A-4147-A177-3AD203B41FA5}">
                      <a16:colId xmlns:a16="http://schemas.microsoft.com/office/drawing/2014/main" val="3447807619"/>
                    </a:ext>
                  </a:extLst>
                </a:gridCol>
                <a:gridCol w="493776">
                  <a:extLst>
                    <a:ext uri="{9D8B030D-6E8A-4147-A177-3AD203B41FA5}">
                      <a16:colId xmlns:a16="http://schemas.microsoft.com/office/drawing/2014/main" val="3177731963"/>
                    </a:ext>
                  </a:extLst>
                </a:gridCol>
                <a:gridCol w="493776">
                  <a:extLst>
                    <a:ext uri="{9D8B030D-6E8A-4147-A177-3AD203B41FA5}">
                      <a16:colId xmlns:a16="http://schemas.microsoft.com/office/drawing/2014/main" val="2453177083"/>
                    </a:ext>
                  </a:extLst>
                </a:gridCol>
                <a:gridCol w="493776">
                  <a:extLst>
                    <a:ext uri="{9D8B030D-6E8A-4147-A177-3AD203B41FA5}">
                      <a16:colId xmlns:a16="http://schemas.microsoft.com/office/drawing/2014/main" val="3871546536"/>
                    </a:ext>
                  </a:extLst>
                </a:gridCol>
                <a:gridCol w="493776">
                  <a:extLst>
                    <a:ext uri="{9D8B030D-6E8A-4147-A177-3AD203B41FA5}">
                      <a16:colId xmlns:a16="http://schemas.microsoft.com/office/drawing/2014/main" val="1034922624"/>
                    </a:ext>
                  </a:extLst>
                </a:gridCol>
                <a:gridCol w="493776">
                  <a:extLst>
                    <a:ext uri="{9D8B030D-6E8A-4147-A177-3AD203B41FA5}">
                      <a16:colId xmlns:a16="http://schemas.microsoft.com/office/drawing/2014/main" val="2241386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9686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- 2021-08-24 19:03:23</a:t>
                      </a:r>
                      <a:r>
                        <a:rPr kumimoji="0" lang="es-ES" sz="1000" b="0" i="0" u="none" strike="noStrike" kern="1200" cap="none" spc="0" normalizeH="0" baseline="0" noProof="0">
                          <a:ln>
                            <a:noFill/>
                          </a:ln>
                          <a:solidFill>
                            <a:prstClr val="black"/>
                          </a:solidFill>
                          <a:effectLst/>
                          <a:uLnTx/>
                          <a:uFillTx/>
                          <a:latin typeface="+mn-lt"/>
                          <a:ea typeface="+mn-ea"/>
                          <a:cs typeface="+mn-cs"/>
                        </a:rPr>
                        <a:t>
 Recorrimos Brandsen con Jorge A. Espinosa, Claudia Cienfuegos y Maria Sotolano. Charlamos en El Club Resto bar con comerciantes y referentes de instituciones locales sobre la realidad de nuestro país y escuchamos sus ideas. Después visitamos a Marcelo y Luciano de Ohlalá Panadería, que vienen de una familia de panaderos, y decidieron reinventar este emprendimiento familiar innovando en su producción. Finalizamos la recorrida visitando en la Municipalidad al Intendente Daniel Cappelletti.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84100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- 2021-08-25 10:00:07</a:t>
                      </a:r>
                      <a:r>
                        <a:rPr kumimoji="0" lang="es-ES" sz="1000" b="0" i="0" u="none" strike="noStrike" kern="1200" cap="none" spc="0" normalizeH="0" baseline="0" noProof="0">
                          <a:ln>
                            <a:noFill/>
                          </a:ln>
                          <a:solidFill>
                            <a:prstClr val="black"/>
                          </a:solidFill>
                          <a:effectLst/>
                          <a:uLnTx/>
                          <a:uFillTx/>
                          <a:latin typeface="+mn-lt"/>
                          <a:ea typeface="+mn-ea"/>
                          <a:cs typeface="+mn-cs"/>
                        </a:rPr>
                        <a:t>
 Para seguir disfrutando de nuestras plazas, espacios públicos y calles renovemos el compromiso de seguir trabajando en equipo.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18869459"/>
                  </a:ext>
                </a:extLst>
              </a:tr>
            </a:tbl>
          </a:graphicData>
        </a:graphic>
      </p:graphicFrame>
      <p:sp>
        <p:nvSpPr>
          <p:cNvPr id="4" name="Text Placeholder 3">
            <a:extLst>
              <a:ext uri="{FF2B5EF4-FFF2-40B4-BE49-F238E27FC236}">
                <a16:creationId xmlns:a16="http://schemas.microsoft.com/office/drawing/2014/main" id="{B8E827C7-E8AA-483A-9069-EC1D1135880D}"/>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9235689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29AB8-6AF1-4554-B654-FFB366415F1D}"/>
              </a:ext>
            </a:extLst>
          </p:cNvPr>
          <p:cNvSpPr>
            <a:spLocks noGrp="1"/>
          </p:cNvSpPr>
          <p:nvPr>
            <p:ph type="title"/>
          </p:nvPr>
        </p:nvSpPr>
        <p:spPr/>
        <p:txBody>
          <a:bodyPr/>
          <a:lstStyle/>
          <a:p>
            <a:r>
              <a:rPr lang="en-US"/>
              <a:t>Facebook Post Table + Reactions | POSSE - 17 of 22</a:t>
            </a:r>
          </a:p>
        </p:txBody>
      </p:sp>
      <p:graphicFrame>
        <p:nvGraphicFramePr>
          <p:cNvPr id="5" name="Table Placeholder 4">
            <a:extLst>
              <a:ext uri="{FF2B5EF4-FFF2-40B4-BE49-F238E27FC236}">
                <a16:creationId xmlns:a16="http://schemas.microsoft.com/office/drawing/2014/main" id="{B4AB524C-A30F-46E5-8EFC-1F1D67D652F4}"/>
              </a:ext>
            </a:extLst>
          </p:cNvPr>
          <p:cNvGraphicFramePr>
            <a:graphicFrameLocks noGrp="1"/>
          </p:cNvGraphicFramePr>
          <p:nvPr>
            <p:ph type="tbl" sz="quarter" idx="13"/>
            <p:extLst>
              <p:ext uri="{D42A27DB-BD31-4B8C-83A1-F6EECF244321}">
                <p14:modId xmlns:p14="http://schemas.microsoft.com/office/powerpoint/2010/main" val="3089561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83896656"/>
                    </a:ext>
                  </a:extLst>
                </a:gridCol>
                <a:gridCol w="493776">
                  <a:extLst>
                    <a:ext uri="{9D8B030D-6E8A-4147-A177-3AD203B41FA5}">
                      <a16:colId xmlns:a16="http://schemas.microsoft.com/office/drawing/2014/main" val="2192837748"/>
                    </a:ext>
                  </a:extLst>
                </a:gridCol>
                <a:gridCol w="493776">
                  <a:extLst>
                    <a:ext uri="{9D8B030D-6E8A-4147-A177-3AD203B41FA5}">
                      <a16:colId xmlns:a16="http://schemas.microsoft.com/office/drawing/2014/main" val="1642686212"/>
                    </a:ext>
                  </a:extLst>
                </a:gridCol>
                <a:gridCol w="493776">
                  <a:extLst>
                    <a:ext uri="{9D8B030D-6E8A-4147-A177-3AD203B41FA5}">
                      <a16:colId xmlns:a16="http://schemas.microsoft.com/office/drawing/2014/main" val="963730922"/>
                    </a:ext>
                  </a:extLst>
                </a:gridCol>
                <a:gridCol w="493776">
                  <a:extLst>
                    <a:ext uri="{9D8B030D-6E8A-4147-A177-3AD203B41FA5}">
                      <a16:colId xmlns:a16="http://schemas.microsoft.com/office/drawing/2014/main" val="3246294338"/>
                    </a:ext>
                  </a:extLst>
                </a:gridCol>
                <a:gridCol w="493776">
                  <a:extLst>
                    <a:ext uri="{9D8B030D-6E8A-4147-A177-3AD203B41FA5}">
                      <a16:colId xmlns:a16="http://schemas.microsoft.com/office/drawing/2014/main" val="2514941780"/>
                    </a:ext>
                  </a:extLst>
                </a:gridCol>
                <a:gridCol w="493776">
                  <a:extLst>
                    <a:ext uri="{9D8B030D-6E8A-4147-A177-3AD203B41FA5}">
                      <a16:colId xmlns:a16="http://schemas.microsoft.com/office/drawing/2014/main" val="3163064345"/>
                    </a:ext>
                  </a:extLst>
                </a:gridCol>
                <a:gridCol w="493776">
                  <a:extLst>
                    <a:ext uri="{9D8B030D-6E8A-4147-A177-3AD203B41FA5}">
                      <a16:colId xmlns:a16="http://schemas.microsoft.com/office/drawing/2014/main" val="1988894482"/>
                    </a:ext>
                  </a:extLst>
                </a:gridCol>
                <a:gridCol w="493776">
                  <a:extLst>
                    <a:ext uri="{9D8B030D-6E8A-4147-A177-3AD203B41FA5}">
                      <a16:colId xmlns:a16="http://schemas.microsoft.com/office/drawing/2014/main" val="2146235493"/>
                    </a:ext>
                  </a:extLst>
                </a:gridCol>
                <a:gridCol w="493776">
                  <a:extLst>
                    <a:ext uri="{9D8B030D-6E8A-4147-A177-3AD203B41FA5}">
                      <a16:colId xmlns:a16="http://schemas.microsoft.com/office/drawing/2014/main" val="3270991421"/>
                    </a:ext>
                  </a:extLst>
                </a:gridCol>
                <a:gridCol w="493776">
                  <a:extLst>
                    <a:ext uri="{9D8B030D-6E8A-4147-A177-3AD203B41FA5}">
                      <a16:colId xmlns:a16="http://schemas.microsoft.com/office/drawing/2014/main" val="570108851"/>
                    </a:ext>
                  </a:extLst>
                </a:gridCol>
                <a:gridCol w="493776">
                  <a:extLst>
                    <a:ext uri="{9D8B030D-6E8A-4147-A177-3AD203B41FA5}">
                      <a16:colId xmlns:a16="http://schemas.microsoft.com/office/drawing/2014/main" val="2877395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978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- 2021-08-20 19:27:27</a:t>
                      </a:r>
                      <a:r>
                        <a:rPr kumimoji="0" lang="es-ES" sz="1000" b="0" i="0" u="none" strike="noStrike" kern="1200" cap="none" spc="0" normalizeH="0" baseline="0" noProof="0">
                          <a:ln>
                            <a:noFill/>
                          </a:ln>
                          <a:solidFill>
                            <a:prstClr val="black"/>
                          </a:solidFill>
                          <a:effectLst/>
                          <a:uLnTx/>
                          <a:uFillTx/>
                          <a:latin typeface="+mn-lt"/>
                          <a:ea typeface="+mn-ea"/>
                          <a:cs typeface="+mn-cs"/>
                        </a:rPr>
                        <a:t>
 Emprendedores y comerciantes, son parte importante del crecimiento de la Provincia. Por eso, con el Intendente Pablo Petrecca, Ignacio Orsini y Claudio Carboni en Chacabuco visitamos a Juliana de Moliendas Argentinas, un emprendimiento familiar, que se dedican a la fabricación de harina de trigo.
Luego con Antonio y Rosana, vecinos del municipio, compartimos un café, escuchamos sus ideas e inquietudes. 
Esto nos ayuda a seguir construyendo la Provincia que todos queremos.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35188988"/>
                  </a:ext>
                </a:extLst>
              </a:tr>
            </a:tbl>
          </a:graphicData>
        </a:graphic>
      </p:graphicFrame>
      <p:sp>
        <p:nvSpPr>
          <p:cNvPr id="4" name="Text Placeholder 3">
            <a:extLst>
              <a:ext uri="{FF2B5EF4-FFF2-40B4-BE49-F238E27FC236}">
                <a16:creationId xmlns:a16="http://schemas.microsoft.com/office/drawing/2014/main" id="{44555E20-BF1B-47DF-BB7A-1288F0FB3F45}"/>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41122341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34BBA-7A5D-4A9B-8FBB-49ACAF915B9C}"/>
              </a:ext>
            </a:extLst>
          </p:cNvPr>
          <p:cNvSpPr>
            <a:spLocks noGrp="1"/>
          </p:cNvSpPr>
          <p:nvPr>
            <p:ph type="title"/>
          </p:nvPr>
        </p:nvSpPr>
        <p:spPr/>
        <p:txBody>
          <a:bodyPr/>
          <a:lstStyle/>
          <a:p>
            <a:r>
              <a:rPr lang="en-US"/>
              <a:t>Facebook Post Table + Reactions | POSSE - 18 of 22</a:t>
            </a:r>
          </a:p>
        </p:txBody>
      </p:sp>
      <p:graphicFrame>
        <p:nvGraphicFramePr>
          <p:cNvPr id="5" name="Table Placeholder 4">
            <a:extLst>
              <a:ext uri="{FF2B5EF4-FFF2-40B4-BE49-F238E27FC236}">
                <a16:creationId xmlns:a16="http://schemas.microsoft.com/office/drawing/2014/main" id="{B38DAB7C-82A8-480D-8770-91063E7117F6}"/>
              </a:ext>
            </a:extLst>
          </p:cNvPr>
          <p:cNvGraphicFramePr>
            <a:graphicFrameLocks noGrp="1"/>
          </p:cNvGraphicFramePr>
          <p:nvPr>
            <p:ph type="tbl" sz="quarter" idx="13"/>
            <p:extLst>
              <p:ext uri="{D42A27DB-BD31-4B8C-83A1-F6EECF244321}">
                <p14:modId xmlns:p14="http://schemas.microsoft.com/office/powerpoint/2010/main" val="2068892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89890109"/>
                    </a:ext>
                  </a:extLst>
                </a:gridCol>
                <a:gridCol w="493776">
                  <a:extLst>
                    <a:ext uri="{9D8B030D-6E8A-4147-A177-3AD203B41FA5}">
                      <a16:colId xmlns:a16="http://schemas.microsoft.com/office/drawing/2014/main" val="3137913002"/>
                    </a:ext>
                  </a:extLst>
                </a:gridCol>
                <a:gridCol w="493776">
                  <a:extLst>
                    <a:ext uri="{9D8B030D-6E8A-4147-A177-3AD203B41FA5}">
                      <a16:colId xmlns:a16="http://schemas.microsoft.com/office/drawing/2014/main" val="1146813077"/>
                    </a:ext>
                  </a:extLst>
                </a:gridCol>
                <a:gridCol w="493776">
                  <a:extLst>
                    <a:ext uri="{9D8B030D-6E8A-4147-A177-3AD203B41FA5}">
                      <a16:colId xmlns:a16="http://schemas.microsoft.com/office/drawing/2014/main" val="2896545072"/>
                    </a:ext>
                  </a:extLst>
                </a:gridCol>
                <a:gridCol w="493776">
                  <a:extLst>
                    <a:ext uri="{9D8B030D-6E8A-4147-A177-3AD203B41FA5}">
                      <a16:colId xmlns:a16="http://schemas.microsoft.com/office/drawing/2014/main" val="1485231575"/>
                    </a:ext>
                  </a:extLst>
                </a:gridCol>
                <a:gridCol w="493776">
                  <a:extLst>
                    <a:ext uri="{9D8B030D-6E8A-4147-A177-3AD203B41FA5}">
                      <a16:colId xmlns:a16="http://schemas.microsoft.com/office/drawing/2014/main" val="536338121"/>
                    </a:ext>
                  </a:extLst>
                </a:gridCol>
                <a:gridCol w="493776">
                  <a:extLst>
                    <a:ext uri="{9D8B030D-6E8A-4147-A177-3AD203B41FA5}">
                      <a16:colId xmlns:a16="http://schemas.microsoft.com/office/drawing/2014/main" val="84168887"/>
                    </a:ext>
                  </a:extLst>
                </a:gridCol>
                <a:gridCol w="493776">
                  <a:extLst>
                    <a:ext uri="{9D8B030D-6E8A-4147-A177-3AD203B41FA5}">
                      <a16:colId xmlns:a16="http://schemas.microsoft.com/office/drawing/2014/main" val="1659853002"/>
                    </a:ext>
                  </a:extLst>
                </a:gridCol>
                <a:gridCol w="493776">
                  <a:extLst>
                    <a:ext uri="{9D8B030D-6E8A-4147-A177-3AD203B41FA5}">
                      <a16:colId xmlns:a16="http://schemas.microsoft.com/office/drawing/2014/main" val="3956609858"/>
                    </a:ext>
                  </a:extLst>
                </a:gridCol>
                <a:gridCol w="493776">
                  <a:extLst>
                    <a:ext uri="{9D8B030D-6E8A-4147-A177-3AD203B41FA5}">
                      <a16:colId xmlns:a16="http://schemas.microsoft.com/office/drawing/2014/main" val="1296656713"/>
                    </a:ext>
                  </a:extLst>
                </a:gridCol>
                <a:gridCol w="493776">
                  <a:extLst>
                    <a:ext uri="{9D8B030D-6E8A-4147-A177-3AD203B41FA5}">
                      <a16:colId xmlns:a16="http://schemas.microsoft.com/office/drawing/2014/main" val="1681870085"/>
                    </a:ext>
                  </a:extLst>
                </a:gridCol>
                <a:gridCol w="493776">
                  <a:extLst>
                    <a:ext uri="{9D8B030D-6E8A-4147-A177-3AD203B41FA5}">
                      <a16:colId xmlns:a16="http://schemas.microsoft.com/office/drawing/2014/main" val="851632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994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- 2021-08-21 10:00:03</a:t>
                      </a:r>
                      <a:r>
                        <a:rPr kumimoji="0" lang="es-ES" sz="1000" b="0" i="0" u="none" strike="noStrike" kern="1200" cap="none" spc="0" normalizeH="0" baseline="0" noProof="0">
                          <a:ln>
                            <a:noFill/>
                          </a:ln>
                          <a:solidFill>
                            <a:prstClr val="black"/>
                          </a:solidFill>
                          <a:effectLst/>
                          <a:uLnTx/>
                          <a:uFillTx/>
                          <a:latin typeface="+mn-lt"/>
                          <a:ea typeface="+mn-ea"/>
                          <a:cs typeface="+mn-cs"/>
                        </a:rPr>
                        <a:t>
 Sentirnos seguros y tranquilos también es un compromiso en conjunto. Trabajemos juntos para estar cada vez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23665989"/>
                  </a:ext>
                </a:extLst>
              </a:tr>
            </a:tbl>
          </a:graphicData>
        </a:graphic>
      </p:graphicFrame>
      <p:sp>
        <p:nvSpPr>
          <p:cNvPr id="4" name="Text Placeholder 3">
            <a:extLst>
              <a:ext uri="{FF2B5EF4-FFF2-40B4-BE49-F238E27FC236}">
                <a16:creationId xmlns:a16="http://schemas.microsoft.com/office/drawing/2014/main" id="{13EF78D4-3FFB-49F8-A884-B395BABABCD2}"/>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32760404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F57D2-B532-4483-B2B4-393BA3DACE99}"/>
              </a:ext>
            </a:extLst>
          </p:cNvPr>
          <p:cNvSpPr>
            <a:spLocks noGrp="1"/>
          </p:cNvSpPr>
          <p:nvPr>
            <p:ph type="title"/>
          </p:nvPr>
        </p:nvSpPr>
        <p:spPr/>
        <p:txBody>
          <a:bodyPr/>
          <a:lstStyle/>
          <a:p>
            <a:r>
              <a:rPr lang="en-US"/>
              <a:t>Facebook Post Table + Reactions | POSSE - 19 of 22</a:t>
            </a:r>
          </a:p>
        </p:txBody>
      </p:sp>
      <p:graphicFrame>
        <p:nvGraphicFramePr>
          <p:cNvPr id="5" name="Table Placeholder 4">
            <a:extLst>
              <a:ext uri="{FF2B5EF4-FFF2-40B4-BE49-F238E27FC236}">
                <a16:creationId xmlns:a16="http://schemas.microsoft.com/office/drawing/2014/main" id="{D8FB3F0F-7E6B-4095-9007-FF8196273F23}"/>
              </a:ext>
            </a:extLst>
          </p:cNvPr>
          <p:cNvGraphicFramePr>
            <a:graphicFrameLocks noGrp="1"/>
          </p:cNvGraphicFramePr>
          <p:nvPr>
            <p:ph type="tbl" sz="quarter" idx="13"/>
            <p:extLst>
              <p:ext uri="{D42A27DB-BD31-4B8C-83A1-F6EECF244321}">
                <p14:modId xmlns:p14="http://schemas.microsoft.com/office/powerpoint/2010/main" val="823503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3852638"/>
                    </a:ext>
                  </a:extLst>
                </a:gridCol>
                <a:gridCol w="493776">
                  <a:extLst>
                    <a:ext uri="{9D8B030D-6E8A-4147-A177-3AD203B41FA5}">
                      <a16:colId xmlns:a16="http://schemas.microsoft.com/office/drawing/2014/main" val="3254153884"/>
                    </a:ext>
                  </a:extLst>
                </a:gridCol>
                <a:gridCol w="493776">
                  <a:extLst>
                    <a:ext uri="{9D8B030D-6E8A-4147-A177-3AD203B41FA5}">
                      <a16:colId xmlns:a16="http://schemas.microsoft.com/office/drawing/2014/main" val="1761861511"/>
                    </a:ext>
                  </a:extLst>
                </a:gridCol>
                <a:gridCol w="493776">
                  <a:extLst>
                    <a:ext uri="{9D8B030D-6E8A-4147-A177-3AD203B41FA5}">
                      <a16:colId xmlns:a16="http://schemas.microsoft.com/office/drawing/2014/main" val="3810908653"/>
                    </a:ext>
                  </a:extLst>
                </a:gridCol>
                <a:gridCol w="493776">
                  <a:extLst>
                    <a:ext uri="{9D8B030D-6E8A-4147-A177-3AD203B41FA5}">
                      <a16:colId xmlns:a16="http://schemas.microsoft.com/office/drawing/2014/main" val="4092157519"/>
                    </a:ext>
                  </a:extLst>
                </a:gridCol>
                <a:gridCol w="493776">
                  <a:extLst>
                    <a:ext uri="{9D8B030D-6E8A-4147-A177-3AD203B41FA5}">
                      <a16:colId xmlns:a16="http://schemas.microsoft.com/office/drawing/2014/main" val="4220979275"/>
                    </a:ext>
                  </a:extLst>
                </a:gridCol>
                <a:gridCol w="493776">
                  <a:extLst>
                    <a:ext uri="{9D8B030D-6E8A-4147-A177-3AD203B41FA5}">
                      <a16:colId xmlns:a16="http://schemas.microsoft.com/office/drawing/2014/main" val="2281699419"/>
                    </a:ext>
                  </a:extLst>
                </a:gridCol>
                <a:gridCol w="493776">
                  <a:extLst>
                    <a:ext uri="{9D8B030D-6E8A-4147-A177-3AD203B41FA5}">
                      <a16:colId xmlns:a16="http://schemas.microsoft.com/office/drawing/2014/main" val="3067239"/>
                    </a:ext>
                  </a:extLst>
                </a:gridCol>
                <a:gridCol w="493776">
                  <a:extLst>
                    <a:ext uri="{9D8B030D-6E8A-4147-A177-3AD203B41FA5}">
                      <a16:colId xmlns:a16="http://schemas.microsoft.com/office/drawing/2014/main" val="1342997484"/>
                    </a:ext>
                  </a:extLst>
                </a:gridCol>
                <a:gridCol w="493776">
                  <a:extLst>
                    <a:ext uri="{9D8B030D-6E8A-4147-A177-3AD203B41FA5}">
                      <a16:colId xmlns:a16="http://schemas.microsoft.com/office/drawing/2014/main" val="1227723525"/>
                    </a:ext>
                  </a:extLst>
                </a:gridCol>
                <a:gridCol w="493776">
                  <a:extLst>
                    <a:ext uri="{9D8B030D-6E8A-4147-A177-3AD203B41FA5}">
                      <a16:colId xmlns:a16="http://schemas.microsoft.com/office/drawing/2014/main" val="280374354"/>
                    </a:ext>
                  </a:extLst>
                </a:gridCol>
                <a:gridCol w="493776">
                  <a:extLst>
                    <a:ext uri="{9D8B030D-6E8A-4147-A177-3AD203B41FA5}">
                      <a16:colId xmlns:a16="http://schemas.microsoft.com/office/drawing/2014/main" val="118496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3277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- 2021-08-31 17:56:05</a:t>
                      </a:r>
                      <a:r>
                        <a:rPr kumimoji="0" lang="es-ES" sz="1000" b="0" i="0" u="none" strike="noStrike" kern="1200" cap="none" spc="0" normalizeH="0" baseline="0" noProof="0">
                          <a:ln>
                            <a:noFill/>
                          </a:ln>
                          <a:solidFill>
                            <a:prstClr val="black"/>
                          </a:solidFill>
                          <a:effectLst/>
                          <a:uLnTx/>
                          <a:uFillTx/>
                          <a:latin typeface="+mn-lt"/>
                          <a:ea typeface="+mn-ea"/>
                          <a:cs typeface="+mn-cs"/>
                        </a:rPr>
                        <a:t>
 Estuve con el Intendente Javier Iguacel, Maria Paula Bustos y María Vidal recorriendo Capitán Sarmiento. Conocimos una de las industrias más destacadas de la Provincia que es la de cría de caballos de carreras en Haras El Mallín. Esta bueno encontrar gente apasionada que tiene ganas de seguir conquistando el mundo con producción 100% Argentina.  
Luego estuvimos en El Granero Cap Sto que abrió durante la pandemia, conociendo sus productos regionales. También fuimos al local de JUNTOS para charlar con precandidatos y militantes. Es muy bueno recorrer cada rincón de la Provincia para escuchar y acompañar a los bonaerenses.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14922356"/>
                  </a:ext>
                </a:extLst>
              </a:tr>
            </a:tbl>
          </a:graphicData>
        </a:graphic>
      </p:graphicFrame>
      <p:sp>
        <p:nvSpPr>
          <p:cNvPr id="4" name="Text Placeholder 3">
            <a:extLst>
              <a:ext uri="{FF2B5EF4-FFF2-40B4-BE49-F238E27FC236}">
                <a16:creationId xmlns:a16="http://schemas.microsoft.com/office/drawing/2014/main" id="{A09DAB58-224E-44E7-9839-54DC6F485222}"/>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31839277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C557E-A9F5-47A0-8016-1EA8868646E9}"/>
              </a:ext>
            </a:extLst>
          </p:cNvPr>
          <p:cNvSpPr>
            <a:spLocks noGrp="1"/>
          </p:cNvSpPr>
          <p:nvPr>
            <p:ph type="title"/>
          </p:nvPr>
        </p:nvSpPr>
        <p:spPr/>
        <p:txBody>
          <a:bodyPr/>
          <a:lstStyle/>
          <a:p>
            <a:r>
              <a:rPr lang="en-US"/>
              <a:t>Facebook Post Table + Reactions | POSSE - 20 of 22</a:t>
            </a:r>
          </a:p>
        </p:txBody>
      </p:sp>
      <p:graphicFrame>
        <p:nvGraphicFramePr>
          <p:cNvPr id="5" name="Table Placeholder 4">
            <a:extLst>
              <a:ext uri="{FF2B5EF4-FFF2-40B4-BE49-F238E27FC236}">
                <a16:creationId xmlns:a16="http://schemas.microsoft.com/office/drawing/2014/main" id="{F17CF06D-B241-4D8E-8079-6FF6B0274E7A}"/>
              </a:ext>
            </a:extLst>
          </p:cNvPr>
          <p:cNvGraphicFramePr>
            <a:graphicFrameLocks noGrp="1"/>
          </p:cNvGraphicFramePr>
          <p:nvPr>
            <p:ph type="tbl" sz="quarter" idx="13"/>
            <p:extLst>
              <p:ext uri="{D42A27DB-BD31-4B8C-83A1-F6EECF244321}">
                <p14:modId xmlns:p14="http://schemas.microsoft.com/office/powerpoint/2010/main" val="2502431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1090657"/>
                    </a:ext>
                  </a:extLst>
                </a:gridCol>
                <a:gridCol w="493776">
                  <a:extLst>
                    <a:ext uri="{9D8B030D-6E8A-4147-A177-3AD203B41FA5}">
                      <a16:colId xmlns:a16="http://schemas.microsoft.com/office/drawing/2014/main" val="2918492996"/>
                    </a:ext>
                  </a:extLst>
                </a:gridCol>
                <a:gridCol w="493776">
                  <a:extLst>
                    <a:ext uri="{9D8B030D-6E8A-4147-A177-3AD203B41FA5}">
                      <a16:colId xmlns:a16="http://schemas.microsoft.com/office/drawing/2014/main" val="238471698"/>
                    </a:ext>
                  </a:extLst>
                </a:gridCol>
                <a:gridCol w="493776">
                  <a:extLst>
                    <a:ext uri="{9D8B030D-6E8A-4147-A177-3AD203B41FA5}">
                      <a16:colId xmlns:a16="http://schemas.microsoft.com/office/drawing/2014/main" val="2585326233"/>
                    </a:ext>
                  </a:extLst>
                </a:gridCol>
                <a:gridCol w="493776">
                  <a:extLst>
                    <a:ext uri="{9D8B030D-6E8A-4147-A177-3AD203B41FA5}">
                      <a16:colId xmlns:a16="http://schemas.microsoft.com/office/drawing/2014/main" val="2042762607"/>
                    </a:ext>
                  </a:extLst>
                </a:gridCol>
                <a:gridCol w="493776">
                  <a:extLst>
                    <a:ext uri="{9D8B030D-6E8A-4147-A177-3AD203B41FA5}">
                      <a16:colId xmlns:a16="http://schemas.microsoft.com/office/drawing/2014/main" val="413136697"/>
                    </a:ext>
                  </a:extLst>
                </a:gridCol>
                <a:gridCol w="493776">
                  <a:extLst>
                    <a:ext uri="{9D8B030D-6E8A-4147-A177-3AD203B41FA5}">
                      <a16:colId xmlns:a16="http://schemas.microsoft.com/office/drawing/2014/main" val="4254914989"/>
                    </a:ext>
                  </a:extLst>
                </a:gridCol>
                <a:gridCol w="493776">
                  <a:extLst>
                    <a:ext uri="{9D8B030D-6E8A-4147-A177-3AD203B41FA5}">
                      <a16:colId xmlns:a16="http://schemas.microsoft.com/office/drawing/2014/main" val="3981228629"/>
                    </a:ext>
                  </a:extLst>
                </a:gridCol>
                <a:gridCol w="493776">
                  <a:extLst>
                    <a:ext uri="{9D8B030D-6E8A-4147-A177-3AD203B41FA5}">
                      <a16:colId xmlns:a16="http://schemas.microsoft.com/office/drawing/2014/main" val="2965479835"/>
                    </a:ext>
                  </a:extLst>
                </a:gridCol>
                <a:gridCol w="493776">
                  <a:extLst>
                    <a:ext uri="{9D8B030D-6E8A-4147-A177-3AD203B41FA5}">
                      <a16:colId xmlns:a16="http://schemas.microsoft.com/office/drawing/2014/main" val="526166114"/>
                    </a:ext>
                  </a:extLst>
                </a:gridCol>
                <a:gridCol w="493776">
                  <a:extLst>
                    <a:ext uri="{9D8B030D-6E8A-4147-A177-3AD203B41FA5}">
                      <a16:colId xmlns:a16="http://schemas.microsoft.com/office/drawing/2014/main" val="3862217206"/>
                    </a:ext>
                  </a:extLst>
                </a:gridCol>
                <a:gridCol w="493776">
                  <a:extLst>
                    <a:ext uri="{9D8B030D-6E8A-4147-A177-3AD203B41FA5}">
                      <a16:colId xmlns:a16="http://schemas.microsoft.com/office/drawing/2014/main" val="300676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704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- 2021-08-23 17:00:01</a:t>
                      </a:r>
                      <a:r>
                        <a:rPr kumimoji="0" lang="es-ES" sz="1000" b="0" i="0" u="none" strike="noStrike" kern="1200" cap="none" spc="0" normalizeH="0" baseline="0" noProof="0">
                          <a:ln>
                            <a:noFill/>
                          </a:ln>
                          <a:solidFill>
                            <a:prstClr val="black"/>
                          </a:solidFill>
                          <a:effectLst/>
                          <a:uLnTx/>
                          <a:uFillTx/>
                          <a:latin typeface="+mn-lt"/>
                          <a:ea typeface="+mn-ea"/>
                          <a:cs typeface="+mn-cs"/>
                        </a:rPr>
                        <a:t>
 Es en equipo como vamos a superar las consecuencias económicas de la pandemia. Juntos vamos a salir adelante.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53072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- 2021-08-26 10:48:22</a:t>
                      </a:r>
                      <a:r>
                        <a:rPr kumimoji="0" lang="es-ES" sz="1000" b="0" i="0" u="none" strike="noStrike" kern="1200" cap="none" spc="0" normalizeH="0" baseline="0" noProof="0">
                          <a:ln>
                            <a:noFill/>
                          </a:ln>
                          <a:solidFill>
                            <a:prstClr val="black"/>
                          </a:solidFill>
                          <a:effectLst/>
                          <a:uLnTx/>
                          <a:uFillTx/>
                          <a:latin typeface="+mn-lt"/>
                          <a:ea typeface="+mn-ea"/>
                          <a:cs typeface="+mn-cs"/>
                        </a:rPr>
                        <a:t>
 Los docentes enseñan con amor y dedicación. Brindan su conocimiento para que tengamos herramientas que necesitamos para formar un pensamiento crítico. Lo que vemos en el video se parece más a una bajada de línea de un local partidario. Seamos serios, por favor! #ConLosChicosNo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18273583"/>
                  </a:ext>
                </a:extLst>
              </a:tr>
            </a:tbl>
          </a:graphicData>
        </a:graphic>
      </p:graphicFrame>
      <p:sp>
        <p:nvSpPr>
          <p:cNvPr id="4" name="Text Placeholder 3">
            <a:extLst>
              <a:ext uri="{FF2B5EF4-FFF2-40B4-BE49-F238E27FC236}">
                <a16:creationId xmlns:a16="http://schemas.microsoft.com/office/drawing/2014/main" id="{B64F803B-AE4E-4D68-AF38-906A47AABF3F}"/>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6448746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FB816-10A7-4BF7-92E5-EF967187F649}"/>
              </a:ext>
            </a:extLst>
          </p:cNvPr>
          <p:cNvSpPr>
            <a:spLocks noGrp="1"/>
          </p:cNvSpPr>
          <p:nvPr>
            <p:ph type="title"/>
          </p:nvPr>
        </p:nvSpPr>
        <p:spPr/>
        <p:txBody>
          <a:bodyPr/>
          <a:lstStyle/>
          <a:p>
            <a:r>
              <a:rPr lang="en-US"/>
              <a:t>Facebook Post Table + Reactions | POSSE - 21 of 22</a:t>
            </a:r>
          </a:p>
        </p:txBody>
      </p:sp>
      <p:graphicFrame>
        <p:nvGraphicFramePr>
          <p:cNvPr id="5" name="Table Placeholder 4">
            <a:extLst>
              <a:ext uri="{FF2B5EF4-FFF2-40B4-BE49-F238E27FC236}">
                <a16:creationId xmlns:a16="http://schemas.microsoft.com/office/drawing/2014/main" id="{CBBF5D8E-9A6B-42F7-ACA7-E1C2AAA5E4EF}"/>
              </a:ext>
            </a:extLst>
          </p:cNvPr>
          <p:cNvGraphicFramePr>
            <a:graphicFrameLocks noGrp="1"/>
          </p:cNvGraphicFramePr>
          <p:nvPr>
            <p:ph type="tbl" sz="quarter" idx="13"/>
            <p:extLst>
              <p:ext uri="{D42A27DB-BD31-4B8C-83A1-F6EECF244321}">
                <p14:modId xmlns:p14="http://schemas.microsoft.com/office/powerpoint/2010/main" val="3078870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3902838"/>
                    </a:ext>
                  </a:extLst>
                </a:gridCol>
                <a:gridCol w="493776">
                  <a:extLst>
                    <a:ext uri="{9D8B030D-6E8A-4147-A177-3AD203B41FA5}">
                      <a16:colId xmlns:a16="http://schemas.microsoft.com/office/drawing/2014/main" val="3773504997"/>
                    </a:ext>
                  </a:extLst>
                </a:gridCol>
                <a:gridCol w="493776">
                  <a:extLst>
                    <a:ext uri="{9D8B030D-6E8A-4147-A177-3AD203B41FA5}">
                      <a16:colId xmlns:a16="http://schemas.microsoft.com/office/drawing/2014/main" val="3403700203"/>
                    </a:ext>
                  </a:extLst>
                </a:gridCol>
                <a:gridCol w="493776">
                  <a:extLst>
                    <a:ext uri="{9D8B030D-6E8A-4147-A177-3AD203B41FA5}">
                      <a16:colId xmlns:a16="http://schemas.microsoft.com/office/drawing/2014/main" val="3997607366"/>
                    </a:ext>
                  </a:extLst>
                </a:gridCol>
                <a:gridCol w="493776">
                  <a:extLst>
                    <a:ext uri="{9D8B030D-6E8A-4147-A177-3AD203B41FA5}">
                      <a16:colId xmlns:a16="http://schemas.microsoft.com/office/drawing/2014/main" val="3749249981"/>
                    </a:ext>
                  </a:extLst>
                </a:gridCol>
                <a:gridCol w="493776">
                  <a:extLst>
                    <a:ext uri="{9D8B030D-6E8A-4147-A177-3AD203B41FA5}">
                      <a16:colId xmlns:a16="http://schemas.microsoft.com/office/drawing/2014/main" val="1931092893"/>
                    </a:ext>
                  </a:extLst>
                </a:gridCol>
                <a:gridCol w="493776">
                  <a:extLst>
                    <a:ext uri="{9D8B030D-6E8A-4147-A177-3AD203B41FA5}">
                      <a16:colId xmlns:a16="http://schemas.microsoft.com/office/drawing/2014/main" val="276746796"/>
                    </a:ext>
                  </a:extLst>
                </a:gridCol>
                <a:gridCol w="493776">
                  <a:extLst>
                    <a:ext uri="{9D8B030D-6E8A-4147-A177-3AD203B41FA5}">
                      <a16:colId xmlns:a16="http://schemas.microsoft.com/office/drawing/2014/main" val="2826624177"/>
                    </a:ext>
                  </a:extLst>
                </a:gridCol>
                <a:gridCol w="493776">
                  <a:extLst>
                    <a:ext uri="{9D8B030D-6E8A-4147-A177-3AD203B41FA5}">
                      <a16:colId xmlns:a16="http://schemas.microsoft.com/office/drawing/2014/main" val="1328155488"/>
                    </a:ext>
                  </a:extLst>
                </a:gridCol>
                <a:gridCol w="493776">
                  <a:extLst>
                    <a:ext uri="{9D8B030D-6E8A-4147-A177-3AD203B41FA5}">
                      <a16:colId xmlns:a16="http://schemas.microsoft.com/office/drawing/2014/main" val="3469857094"/>
                    </a:ext>
                  </a:extLst>
                </a:gridCol>
                <a:gridCol w="493776">
                  <a:extLst>
                    <a:ext uri="{9D8B030D-6E8A-4147-A177-3AD203B41FA5}">
                      <a16:colId xmlns:a16="http://schemas.microsoft.com/office/drawing/2014/main" val="3343644571"/>
                    </a:ext>
                  </a:extLst>
                </a:gridCol>
                <a:gridCol w="493776">
                  <a:extLst>
                    <a:ext uri="{9D8B030D-6E8A-4147-A177-3AD203B41FA5}">
                      <a16:colId xmlns:a16="http://schemas.microsoft.com/office/drawing/2014/main" val="4013167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296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- 2021-08-27 15:59:26</a:t>
                      </a:r>
                      <a:r>
                        <a:rPr kumimoji="0" lang="es-ES" sz="1000" b="0" i="0" u="none" strike="noStrike" kern="1200" cap="none" spc="0" normalizeH="0" baseline="0" noProof="0">
                          <a:ln>
                            <a:noFill/>
                          </a:ln>
                          <a:solidFill>
                            <a:prstClr val="black"/>
                          </a:solidFill>
                          <a:effectLst/>
                          <a:uLnTx/>
                          <a:uFillTx/>
                          <a:latin typeface="+mn-lt"/>
                          <a:ea typeface="+mn-ea"/>
                          <a:cs typeface="+mn-cs"/>
                        </a:rPr>
                        <a:t>
 Es positivo recorrer la Provincia y saber qué hay argentinos que generan trabajo y todos los días la siguen peleando para salir adelante. 💪Por eso, es fundamental que sigamos acompañando a las pymes, un pilar importante para el desarrollo económico de nuestro país.
En esta oportunidad en Pergamino con el Intendente Javier Martínez , Maria Paula Bustos  y maizteguinacho visitamos a Leandro y Fernando de la fábrica textil Degreen que se dedican al desarrollo integral de productos de jean para marcas de alcance regional y ahora crearon su marca propia. 
Luego recorrimos el Centro Cultural Bellas Artes para conocer una de las obras arquitectónicas más destacadas del municipio. ¡Felicitaciones por recuperar estos iconos que quedan para la historia de Pergamino! Seguimos trabajando y disfrutando de cada rincón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30829554"/>
                  </a:ext>
                </a:extLst>
              </a:tr>
            </a:tbl>
          </a:graphicData>
        </a:graphic>
      </p:graphicFrame>
      <p:sp>
        <p:nvSpPr>
          <p:cNvPr id="4" name="Text Placeholder 3">
            <a:extLst>
              <a:ext uri="{FF2B5EF4-FFF2-40B4-BE49-F238E27FC236}">
                <a16:creationId xmlns:a16="http://schemas.microsoft.com/office/drawing/2014/main" id="{0D9A99BC-D8C6-4827-9C92-4CEBCCAA2F69}"/>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2538623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F9883-C623-484F-A2C5-42A9081035FA}"/>
              </a:ext>
            </a:extLst>
          </p:cNvPr>
          <p:cNvSpPr>
            <a:spLocks noGrp="1"/>
          </p:cNvSpPr>
          <p:nvPr>
            <p:ph type="title"/>
          </p:nvPr>
        </p:nvSpPr>
        <p:spPr/>
        <p:txBody>
          <a:bodyPr/>
          <a:lstStyle/>
          <a:p>
            <a:r>
              <a:rPr lang="en-US"/>
              <a:t>Facebook Post Table + Reactions | POSSE - 22 of 22</a:t>
            </a:r>
          </a:p>
        </p:txBody>
      </p:sp>
      <p:graphicFrame>
        <p:nvGraphicFramePr>
          <p:cNvPr id="5" name="Table Placeholder 4">
            <a:extLst>
              <a:ext uri="{FF2B5EF4-FFF2-40B4-BE49-F238E27FC236}">
                <a16:creationId xmlns:a16="http://schemas.microsoft.com/office/drawing/2014/main" id="{B9695FF1-1CBC-450A-801C-A39515124BB1}"/>
              </a:ext>
            </a:extLst>
          </p:cNvPr>
          <p:cNvGraphicFramePr>
            <a:graphicFrameLocks noGrp="1"/>
          </p:cNvGraphicFramePr>
          <p:nvPr>
            <p:ph type="tbl" sz="quarter" idx="13"/>
            <p:extLst>
              <p:ext uri="{D42A27DB-BD31-4B8C-83A1-F6EECF244321}">
                <p14:modId xmlns:p14="http://schemas.microsoft.com/office/powerpoint/2010/main" val="1547823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5687464"/>
                    </a:ext>
                  </a:extLst>
                </a:gridCol>
                <a:gridCol w="493776">
                  <a:extLst>
                    <a:ext uri="{9D8B030D-6E8A-4147-A177-3AD203B41FA5}">
                      <a16:colId xmlns:a16="http://schemas.microsoft.com/office/drawing/2014/main" val="1023959928"/>
                    </a:ext>
                  </a:extLst>
                </a:gridCol>
                <a:gridCol w="493776">
                  <a:extLst>
                    <a:ext uri="{9D8B030D-6E8A-4147-A177-3AD203B41FA5}">
                      <a16:colId xmlns:a16="http://schemas.microsoft.com/office/drawing/2014/main" val="2011484900"/>
                    </a:ext>
                  </a:extLst>
                </a:gridCol>
                <a:gridCol w="493776">
                  <a:extLst>
                    <a:ext uri="{9D8B030D-6E8A-4147-A177-3AD203B41FA5}">
                      <a16:colId xmlns:a16="http://schemas.microsoft.com/office/drawing/2014/main" val="2439131458"/>
                    </a:ext>
                  </a:extLst>
                </a:gridCol>
                <a:gridCol w="493776">
                  <a:extLst>
                    <a:ext uri="{9D8B030D-6E8A-4147-A177-3AD203B41FA5}">
                      <a16:colId xmlns:a16="http://schemas.microsoft.com/office/drawing/2014/main" val="2922376643"/>
                    </a:ext>
                  </a:extLst>
                </a:gridCol>
                <a:gridCol w="493776">
                  <a:extLst>
                    <a:ext uri="{9D8B030D-6E8A-4147-A177-3AD203B41FA5}">
                      <a16:colId xmlns:a16="http://schemas.microsoft.com/office/drawing/2014/main" val="3980698441"/>
                    </a:ext>
                  </a:extLst>
                </a:gridCol>
                <a:gridCol w="493776">
                  <a:extLst>
                    <a:ext uri="{9D8B030D-6E8A-4147-A177-3AD203B41FA5}">
                      <a16:colId xmlns:a16="http://schemas.microsoft.com/office/drawing/2014/main" val="4204057074"/>
                    </a:ext>
                  </a:extLst>
                </a:gridCol>
                <a:gridCol w="493776">
                  <a:extLst>
                    <a:ext uri="{9D8B030D-6E8A-4147-A177-3AD203B41FA5}">
                      <a16:colId xmlns:a16="http://schemas.microsoft.com/office/drawing/2014/main" val="3249214631"/>
                    </a:ext>
                  </a:extLst>
                </a:gridCol>
                <a:gridCol w="493776">
                  <a:extLst>
                    <a:ext uri="{9D8B030D-6E8A-4147-A177-3AD203B41FA5}">
                      <a16:colId xmlns:a16="http://schemas.microsoft.com/office/drawing/2014/main" val="84770922"/>
                    </a:ext>
                  </a:extLst>
                </a:gridCol>
                <a:gridCol w="493776">
                  <a:extLst>
                    <a:ext uri="{9D8B030D-6E8A-4147-A177-3AD203B41FA5}">
                      <a16:colId xmlns:a16="http://schemas.microsoft.com/office/drawing/2014/main" val="1028505210"/>
                    </a:ext>
                  </a:extLst>
                </a:gridCol>
                <a:gridCol w="493776">
                  <a:extLst>
                    <a:ext uri="{9D8B030D-6E8A-4147-A177-3AD203B41FA5}">
                      <a16:colId xmlns:a16="http://schemas.microsoft.com/office/drawing/2014/main" val="3281617605"/>
                    </a:ext>
                  </a:extLst>
                </a:gridCol>
                <a:gridCol w="493776">
                  <a:extLst>
                    <a:ext uri="{9D8B030D-6E8A-4147-A177-3AD203B41FA5}">
                      <a16:colId xmlns:a16="http://schemas.microsoft.com/office/drawing/2014/main" val="2990856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385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- 2021-08-24 15:36:42</a:t>
                      </a:r>
                      <a:r>
                        <a:rPr kumimoji="0" lang="es-ES" sz="1000" b="0" i="0" u="none" strike="noStrike" kern="1200" cap="none" spc="0" normalizeH="0" baseline="0" noProof="0">
                          <a:ln>
                            <a:noFill/>
                          </a:ln>
                          <a:solidFill>
                            <a:prstClr val="black"/>
                          </a:solidFill>
                          <a:effectLst/>
                          <a:uLnTx/>
                          <a:uFillTx/>
                          <a:latin typeface="+mn-lt"/>
                          <a:ea typeface="+mn-ea"/>
                          <a:cs typeface="+mn-cs"/>
                        </a:rPr>
                        <a:t>
 Visitamos junto a Gonzalo, Susana, Maria Pía y Lautaro, vecinos de Florida, la Plaza Héctor "Toto" González que está cada vez más linda. Es una alegría ver que ahora los vecinos van a poder disfrutar de un espacio al aire libre para realizar actividad física, disfrutar de los juegos con los más chicos o pasar un hermoso día al aire libre. Seguimos trabajando para mejorar cada día nuestros espacios públicos.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54247492"/>
                  </a:ext>
                </a:extLst>
              </a:tr>
            </a:tbl>
          </a:graphicData>
        </a:graphic>
      </p:graphicFrame>
      <p:sp>
        <p:nvSpPr>
          <p:cNvPr id="4" name="Text Placeholder 3">
            <a:extLst>
              <a:ext uri="{FF2B5EF4-FFF2-40B4-BE49-F238E27FC236}">
                <a16:creationId xmlns:a16="http://schemas.microsoft.com/office/drawing/2014/main" id="{D0B1A0C5-DEC4-436B-8E5C-64F9B4B0D241}"/>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7152450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F1625-776F-4D66-9AF0-863276D3F6CB}"/>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698EE00F-D8B2-4D53-8AB1-215FC69754C1}"/>
              </a:ext>
            </a:extLst>
          </p:cNvPr>
          <p:cNvGraphicFramePr>
            <a:graphicFrameLocks noGrp="1"/>
          </p:cNvGraphicFramePr>
          <p:nvPr>
            <p:ph type="chart" sz="quarter" idx="13"/>
            <p:extLst>
              <p:ext uri="{D42A27DB-BD31-4B8C-83A1-F6EECF244321}">
                <p14:modId xmlns:p14="http://schemas.microsoft.com/office/powerpoint/2010/main" val="870552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DA8C19-07F1-4A43-8DAB-37D0EDA7271C}"/>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21E183F8-BEC5-4DF9-AA51-92F5EED845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64218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1409</Words>
  <Application>Microsoft Office PowerPoint</Application>
  <PresentationFormat>On-screen Show (4:3)</PresentationFormat>
  <Paragraphs>773</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POSSE</vt:lpstr>
      <vt:lpstr>Facebook Fan Distribution | POSSE</vt:lpstr>
      <vt:lpstr>Facebook +/- Fan Distribution | POSSE</vt:lpstr>
      <vt:lpstr>Facebook Key Metrics Radar | POSSE</vt:lpstr>
      <vt:lpstr>Facebook Page Likes Total | POSSE</vt:lpstr>
      <vt:lpstr>Facebook Posts Distribution | POSSE</vt:lpstr>
      <vt:lpstr>Facebook Interactions Distribution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22</vt:lpstr>
      <vt:lpstr>Facebook Post Table + Reactions | POSSE - 2 of 22</vt:lpstr>
      <vt:lpstr>Facebook Post Table + Reactions | POSSE - 3 of 22</vt:lpstr>
      <vt:lpstr>Facebook Post Table + Reactions | POSSE - 4 of 22</vt:lpstr>
      <vt:lpstr>Facebook Post Table + Reactions | POSSE - 5 of 22</vt:lpstr>
      <vt:lpstr>Facebook Post Table + Reactions | POSSE - 6 of 22</vt:lpstr>
      <vt:lpstr>Facebook Post Table + Reactions | POSSE - 7 of 22</vt:lpstr>
      <vt:lpstr>Facebook Post Table + Reactions | POSSE - 8 of 22</vt:lpstr>
      <vt:lpstr>Facebook Post Table + Reactions | POSSE - 9 of 22</vt:lpstr>
      <vt:lpstr>Facebook Post Table + Reactions | POSSE - 10 of 22</vt:lpstr>
      <vt:lpstr>Facebook Post Table + Reactions | POSSE - 11 of 22</vt:lpstr>
      <vt:lpstr>Facebook Post Table + Reactions | POSSE - 12 of 22</vt:lpstr>
      <vt:lpstr>Facebook Post Table + Reactions | POSSE - 13 of 22</vt:lpstr>
      <vt:lpstr>Facebook Post Table + Reactions | POSSE - 14 of 22</vt:lpstr>
      <vt:lpstr>Facebook Post Table + Reactions | POSSE - 15 of 22</vt:lpstr>
      <vt:lpstr>Facebook Post Table + Reactions | POSSE - 16 of 22</vt:lpstr>
      <vt:lpstr>Facebook Post Table + Reactions | POSSE - 17 of 22</vt:lpstr>
      <vt:lpstr>Facebook Post Table + Reactions | POSSE - 18 of 22</vt:lpstr>
      <vt:lpstr>Facebook Post Table + Reactions | POSSE - 19 of 22</vt:lpstr>
      <vt:lpstr>Facebook Post Table + Reactions | POSSE - 20 of 22</vt:lpstr>
      <vt:lpstr>Facebook Post Table + Reactions | POSSE - 21 of 22</vt:lpstr>
      <vt:lpstr>Facebook Post Table + Reactions | POSSE - 22 of 22</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2021-09-02T15:05:56Z</dcterms:created>
  <dcterms:modified xsi:type="dcterms:W3CDTF">2021-09-02T15:07:03Z</dcterms:modified>
</cp:coreProperties>
</file>