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180246</c:v>
                </c:pt>
                <c:pt idx="1">
                  <c:v>84410</c:v>
                </c:pt>
                <c:pt idx="2">
                  <c:v>64016</c:v>
                </c:pt>
                <c:pt idx="3">
                  <c:v>11152</c:v>
                </c:pt>
                <c:pt idx="4">
                  <c:v>7136</c:v>
                </c:pt>
                <c:pt idx="5">
                  <c:v>4699</c:v>
                </c:pt>
              </c:numCache>
            </c:numRef>
          </c:val>
          <c:extLst>
            <c:ext xmlns:c16="http://schemas.microsoft.com/office/drawing/2014/chart" uri="{C3380CC4-5D6E-409C-BE32-E72D297353CC}">
              <c16:uniqueId val="{00000000-B57B-495B-8EC4-9098F7445A9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6.1871</c:v>
                </c:pt>
                <c:pt idx="1">
                  <c:v>27.777799999999999</c:v>
                </c:pt>
                <c:pt idx="2">
                  <c:v>12.5</c:v>
                </c:pt>
                <c:pt idx="3">
                  <c:v>100</c:v>
                </c:pt>
                <c:pt idx="4">
                  <c:v>44.444400000000002</c:v>
                </c:pt>
                <c:pt idx="5">
                  <c:v>0.83099999999999996</c:v>
                </c:pt>
                <c:pt idx="6">
                  <c:v>9.9613999999999994</c:v>
                </c:pt>
                <c:pt idx="7">
                  <c:v>-30.967400000000001</c:v>
                </c:pt>
              </c:numCache>
            </c:numRef>
          </c:val>
          <c:extLst>
            <c:ext xmlns:c16="http://schemas.microsoft.com/office/drawing/2014/chart" uri="{C3380CC4-5D6E-409C-BE32-E72D297353CC}">
              <c16:uniqueId val="{00000000-858D-4637-86CB-0C5FF5EB47EA}"/>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2.6070000000000002</c:v>
                </c:pt>
                <c:pt idx="1">
                  <c:v>55.555599999999998</c:v>
                </c:pt>
                <c:pt idx="2">
                  <c:v>0</c:v>
                </c:pt>
                <c:pt idx="3">
                  <c:v>0</c:v>
                </c:pt>
                <c:pt idx="4">
                  <c:v>55.555599999999998</c:v>
                </c:pt>
                <c:pt idx="5">
                  <c:v>0.73080000000000001</c:v>
                </c:pt>
                <c:pt idx="6">
                  <c:v>16.725000000000001</c:v>
                </c:pt>
                <c:pt idx="7">
                  <c:v>43.471800000000002</c:v>
                </c:pt>
              </c:numCache>
            </c:numRef>
          </c:val>
          <c:extLst>
            <c:ext xmlns:c16="http://schemas.microsoft.com/office/drawing/2014/chart" uri="{C3380CC4-5D6E-409C-BE32-E72D297353CC}">
              <c16:uniqueId val="{00000001-858D-4637-86CB-0C5FF5EB47EA}"/>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35.515900000000002</c:v>
                </c:pt>
                <c:pt idx="1">
                  <c:v>100</c:v>
                </c:pt>
                <c:pt idx="2">
                  <c:v>0</c:v>
                </c:pt>
                <c:pt idx="3">
                  <c:v>0</c:v>
                </c:pt>
                <c:pt idx="4">
                  <c:v>100</c:v>
                </c:pt>
                <c:pt idx="5">
                  <c:v>5.1303999999999998</c:v>
                </c:pt>
                <c:pt idx="6">
                  <c:v>4.7370999999999999</c:v>
                </c:pt>
                <c:pt idx="7">
                  <c:v>7.8219000000000003</c:v>
                </c:pt>
              </c:numCache>
            </c:numRef>
          </c:val>
          <c:extLst>
            <c:ext xmlns:c16="http://schemas.microsoft.com/office/drawing/2014/chart" uri="{C3380CC4-5D6E-409C-BE32-E72D297353CC}">
              <c16:uniqueId val="{00000002-858D-4637-86CB-0C5FF5EB47EA}"/>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46.830399999999997</c:v>
                </c:pt>
                <c:pt idx="1">
                  <c:v>0</c:v>
                </c:pt>
                <c:pt idx="2">
                  <c:v>100</c:v>
                </c:pt>
                <c:pt idx="3">
                  <c:v>50</c:v>
                </c:pt>
                <c:pt idx="4">
                  <c:v>50</c:v>
                </c:pt>
                <c:pt idx="5">
                  <c:v>9.3679000000000006</c:v>
                </c:pt>
                <c:pt idx="6">
                  <c:v>5.0427999999999997</c:v>
                </c:pt>
                <c:pt idx="7">
                  <c:v>26.692299999999999</c:v>
                </c:pt>
              </c:numCache>
            </c:numRef>
          </c:val>
          <c:extLst>
            <c:ext xmlns:c16="http://schemas.microsoft.com/office/drawing/2014/chart" uri="{C3380CC4-5D6E-409C-BE32-E72D297353CC}">
              <c16:uniqueId val="{00000003-858D-4637-86CB-0C5FF5EB47EA}"/>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33.333300000000001</c:v>
                </c:pt>
                <c:pt idx="2">
                  <c:v>0</c:v>
                </c:pt>
                <c:pt idx="3">
                  <c:v>0</c:v>
                </c:pt>
                <c:pt idx="4">
                  <c:v>33.333300000000001</c:v>
                </c:pt>
                <c:pt idx="5">
                  <c:v>100</c:v>
                </c:pt>
                <c:pt idx="6">
                  <c:v>100</c:v>
                </c:pt>
                <c:pt idx="7">
                  <c:v>63.2911</c:v>
                </c:pt>
              </c:numCache>
            </c:numRef>
          </c:val>
          <c:extLst>
            <c:ext xmlns:c16="http://schemas.microsoft.com/office/drawing/2014/chart" uri="{C3380CC4-5D6E-409C-BE32-E72D297353CC}">
              <c16:uniqueId val="{00000004-858D-4637-86CB-0C5FF5EB47EA}"/>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3.9590000000000001</c:v>
                </c:pt>
                <c:pt idx="1">
                  <c:v>0</c:v>
                </c:pt>
                <c:pt idx="2">
                  <c:v>87.5</c:v>
                </c:pt>
                <c:pt idx="3">
                  <c:v>0</c:v>
                </c:pt>
                <c:pt idx="4">
                  <c:v>38.8889</c:v>
                </c:pt>
                <c:pt idx="5">
                  <c:v>1.7709999999999999</c:v>
                </c:pt>
                <c:pt idx="6">
                  <c:v>0</c:v>
                </c:pt>
                <c:pt idx="7">
                  <c:v>100</c:v>
                </c:pt>
              </c:numCache>
            </c:numRef>
          </c:val>
          <c:extLst>
            <c:ext xmlns:c16="http://schemas.microsoft.com/office/drawing/2014/chart" uri="{C3380CC4-5D6E-409C-BE32-E72D297353CC}">
              <c16:uniqueId val="{00000005-858D-4637-86CB-0C5FF5EB47EA}"/>
            </c:ext>
          </c:extLst>
        </c:ser>
        <c:dLbls>
          <c:showLegendKey val="0"/>
          <c:showVal val="0"/>
          <c:showCatName val="0"/>
          <c:showSerName val="0"/>
          <c:showPercent val="0"/>
          <c:showBubbleSize val="0"/>
        </c:dLbls>
        <c:axId val="390745440"/>
        <c:axId val="390750688"/>
      </c:radarChart>
      <c:catAx>
        <c:axId val="39074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0688"/>
        <c:crosses val="autoZero"/>
        <c:auto val="1"/>
        <c:lblAlgn val="ctr"/>
        <c:lblOffset val="100"/>
        <c:noMultiLvlLbl val="0"/>
      </c:catAx>
      <c:valAx>
        <c:axId val="39075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11364</c:v>
                </c:pt>
                <c:pt idx="1">
                  <c:v>11348</c:v>
                </c:pt>
                <c:pt idx="2">
                  <c:v>11342</c:v>
                </c:pt>
                <c:pt idx="3">
                  <c:v>11337</c:v>
                </c:pt>
                <c:pt idx="4">
                  <c:v>11328</c:v>
                </c:pt>
                <c:pt idx="5">
                  <c:v>11324</c:v>
                </c:pt>
                <c:pt idx="6">
                  <c:v>11322</c:v>
                </c:pt>
                <c:pt idx="7">
                  <c:v>11312</c:v>
                </c:pt>
                <c:pt idx="8">
                  <c:v>11298</c:v>
                </c:pt>
                <c:pt idx="9">
                  <c:v>11292</c:v>
                </c:pt>
                <c:pt idx="10">
                  <c:v>11287</c:v>
                </c:pt>
                <c:pt idx="11">
                  <c:v>11282</c:v>
                </c:pt>
                <c:pt idx="12">
                  <c:v>11274</c:v>
                </c:pt>
                <c:pt idx="13">
                  <c:v>11268</c:v>
                </c:pt>
                <c:pt idx="14">
                  <c:v>11258</c:v>
                </c:pt>
                <c:pt idx="15">
                  <c:v>11249</c:v>
                </c:pt>
                <c:pt idx="16">
                  <c:v>11245</c:v>
                </c:pt>
                <c:pt idx="17">
                  <c:v>11236</c:v>
                </c:pt>
                <c:pt idx="18">
                  <c:v>11229</c:v>
                </c:pt>
                <c:pt idx="19">
                  <c:v>11223</c:v>
                </c:pt>
                <c:pt idx="20">
                  <c:v>11222</c:v>
                </c:pt>
                <c:pt idx="21">
                  <c:v>11213</c:v>
                </c:pt>
                <c:pt idx="22">
                  <c:v>11212</c:v>
                </c:pt>
                <c:pt idx="23">
                  <c:v>11198</c:v>
                </c:pt>
                <c:pt idx="24">
                  <c:v>11192</c:v>
                </c:pt>
                <c:pt idx="25">
                  <c:v>11184</c:v>
                </c:pt>
                <c:pt idx="26">
                  <c:v>11177</c:v>
                </c:pt>
                <c:pt idx="27">
                  <c:v>11169</c:v>
                </c:pt>
                <c:pt idx="28">
                  <c:v>11163</c:v>
                </c:pt>
                <c:pt idx="29">
                  <c:v>11158</c:v>
                </c:pt>
                <c:pt idx="30">
                  <c:v>11152</c:v>
                </c:pt>
              </c:numCache>
            </c:numRef>
          </c:val>
          <c:smooth val="0"/>
          <c:extLst>
            <c:ext xmlns:c16="http://schemas.microsoft.com/office/drawing/2014/chart" uri="{C3380CC4-5D6E-409C-BE32-E72D297353CC}">
              <c16:uniqueId val="{00000000-4546-4FF4-B405-F2A4951334F3}"/>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4578</c:v>
                </c:pt>
                <c:pt idx="1">
                  <c:v>4577</c:v>
                </c:pt>
                <c:pt idx="2">
                  <c:v>4574</c:v>
                </c:pt>
                <c:pt idx="3">
                  <c:v>4572</c:v>
                </c:pt>
                <c:pt idx="4">
                  <c:v>4574</c:v>
                </c:pt>
                <c:pt idx="5">
                  <c:v>4575</c:v>
                </c:pt>
                <c:pt idx="6">
                  <c:v>4582</c:v>
                </c:pt>
                <c:pt idx="7">
                  <c:v>4588</c:v>
                </c:pt>
                <c:pt idx="8">
                  <c:v>4591</c:v>
                </c:pt>
                <c:pt idx="9">
                  <c:v>4594</c:v>
                </c:pt>
                <c:pt idx="10">
                  <c:v>4605</c:v>
                </c:pt>
                <c:pt idx="11">
                  <c:v>4606</c:v>
                </c:pt>
                <c:pt idx="12">
                  <c:v>4611</c:v>
                </c:pt>
                <c:pt idx="13">
                  <c:v>4614</c:v>
                </c:pt>
                <c:pt idx="14">
                  <c:v>4615</c:v>
                </c:pt>
                <c:pt idx="15">
                  <c:v>4620</c:v>
                </c:pt>
                <c:pt idx="16">
                  <c:v>4630</c:v>
                </c:pt>
                <c:pt idx="17">
                  <c:v>4633</c:v>
                </c:pt>
                <c:pt idx="18">
                  <c:v>4651</c:v>
                </c:pt>
                <c:pt idx="19">
                  <c:v>4653</c:v>
                </c:pt>
                <c:pt idx="20">
                  <c:v>4652</c:v>
                </c:pt>
                <c:pt idx="21">
                  <c:v>4652</c:v>
                </c:pt>
                <c:pt idx="22">
                  <c:v>4662</c:v>
                </c:pt>
                <c:pt idx="23">
                  <c:v>4665</c:v>
                </c:pt>
                <c:pt idx="24">
                  <c:v>4672</c:v>
                </c:pt>
                <c:pt idx="25">
                  <c:v>4682</c:v>
                </c:pt>
                <c:pt idx="26">
                  <c:v>4683</c:v>
                </c:pt>
                <c:pt idx="27">
                  <c:v>4688</c:v>
                </c:pt>
                <c:pt idx="28">
                  <c:v>4693</c:v>
                </c:pt>
                <c:pt idx="29">
                  <c:v>4697</c:v>
                </c:pt>
                <c:pt idx="30">
                  <c:v>4699</c:v>
                </c:pt>
              </c:numCache>
            </c:numRef>
          </c:val>
          <c:smooth val="0"/>
          <c:extLst>
            <c:ext xmlns:c16="http://schemas.microsoft.com/office/drawing/2014/chart" uri="{C3380CC4-5D6E-409C-BE32-E72D297353CC}">
              <c16:uniqueId val="{00000001-4546-4FF4-B405-F2A4951334F3}"/>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63723</c:v>
                </c:pt>
                <c:pt idx="1">
                  <c:v>63746</c:v>
                </c:pt>
                <c:pt idx="2">
                  <c:v>63746</c:v>
                </c:pt>
                <c:pt idx="3">
                  <c:v>63748</c:v>
                </c:pt>
                <c:pt idx="4">
                  <c:v>63777</c:v>
                </c:pt>
                <c:pt idx="5">
                  <c:v>63785</c:v>
                </c:pt>
                <c:pt idx="6">
                  <c:v>63788</c:v>
                </c:pt>
                <c:pt idx="7">
                  <c:v>63791</c:v>
                </c:pt>
                <c:pt idx="8">
                  <c:v>63780</c:v>
                </c:pt>
                <c:pt idx="9">
                  <c:v>63795</c:v>
                </c:pt>
                <c:pt idx="10">
                  <c:v>63806</c:v>
                </c:pt>
                <c:pt idx="11">
                  <c:v>63814</c:v>
                </c:pt>
                <c:pt idx="12">
                  <c:v>63862</c:v>
                </c:pt>
                <c:pt idx="13">
                  <c:v>63948</c:v>
                </c:pt>
                <c:pt idx="14">
                  <c:v>63946</c:v>
                </c:pt>
                <c:pt idx="15">
                  <c:v>63943</c:v>
                </c:pt>
                <c:pt idx="16">
                  <c:v>63931</c:v>
                </c:pt>
                <c:pt idx="17">
                  <c:v>63935</c:v>
                </c:pt>
                <c:pt idx="18">
                  <c:v>63942</c:v>
                </c:pt>
                <c:pt idx="19">
                  <c:v>63942</c:v>
                </c:pt>
                <c:pt idx="20">
                  <c:v>63943</c:v>
                </c:pt>
                <c:pt idx="21">
                  <c:v>63937</c:v>
                </c:pt>
                <c:pt idx="22">
                  <c:v>63936</c:v>
                </c:pt>
                <c:pt idx="23">
                  <c:v>63927</c:v>
                </c:pt>
                <c:pt idx="24">
                  <c:v>63918</c:v>
                </c:pt>
                <c:pt idx="25">
                  <c:v>63927</c:v>
                </c:pt>
                <c:pt idx="26">
                  <c:v>63939</c:v>
                </c:pt>
                <c:pt idx="27">
                  <c:v>63965</c:v>
                </c:pt>
                <c:pt idx="28">
                  <c:v>63995</c:v>
                </c:pt>
                <c:pt idx="29">
                  <c:v>64002</c:v>
                </c:pt>
                <c:pt idx="30">
                  <c:v>64016</c:v>
                </c:pt>
              </c:numCache>
            </c:numRef>
          </c:val>
          <c:smooth val="0"/>
          <c:extLst>
            <c:ext xmlns:c16="http://schemas.microsoft.com/office/drawing/2014/chart" uri="{C3380CC4-5D6E-409C-BE32-E72D297353CC}">
              <c16:uniqueId val="{00000002-4546-4FF4-B405-F2A4951334F3}"/>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83127</c:v>
                </c:pt>
                <c:pt idx="1">
                  <c:v>83237</c:v>
                </c:pt>
                <c:pt idx="2">
                  <c:v>83353</c:v>
                </c:pt>
                <c:pt idx="3">
                  <c:v>83460</c:v>
                </c:pt>
                <c:pt idx="4">
                  <c:v>83628</c:v>
                </c:pt>
                <c:pt idx="5">
                  <c:v>83743</c:v>
                </c:pt>
                <c:pt idx="6">
                  <c:v>83675</c:v>
                </c:pt>
                <c:pt idx="7">
                  <c:v>83674</c:v>
                </c:pt>
                <c:pt idx="8">
                  <c:v>83658</c:v>
                </c:pt>
                <c:pt idx="9">
                  <c:v>83660</c:v>
                </c:pt>
                <c:pt idx="10">
                  <c:v>83709</c:v>
                </c:pt>
                <c:pt idx="11">
                  <c:v>83742</c:v>
                </c:pt>
                <c:pt idx="12">
                  <c:v>83767</c:v>
                </c:pt>
                <c:pt idx="13">
                  <c:v>83851</c:v>
                </c:pt>
                <c:pt idx="14">
                  <c:v>83900</c:v>
                </c:pt>
                <c:pt idx="15">
                  <c:v>83974</c:v>
                </c:pt>
                <c:pt idx="16">
                  <c:v>84075</c:v>
                </c:pt>
                <c:pt idx="17">
                  <c:v>84091</c:v>
                </c:pt>
                <c:pt idx="18">
                  <c:v>84113</c:v>
                </c:pt>
                <c:pt idx="19">
                  <c:v>84119</c:v>
                </c:pt>
                <c:pt idx="20">
                  <c:v>84120</c:v>
                </c:pt>
                <c:pt idx="21">
                  <c:v>84134</c:v>
                </c:pt>
                <c:pt idx="22">
                  <c:v>84164</c:v>
                </c:pt>
                <c:pt idx="23">
                  <c:v>84227</c:v>
                </c:pt>
                <c:pt idx="24">
                  <c:v>84256</c:v>
                </c:pt>
                <c:pt idx="25">
                  <c:v>84275</c:v>
                </c:pt>
                <c:pt idx="26">
                  <c:v>84290</c:v>
                </c:pt>
                <c:pt idx="27">
                  <c:v>84319</c:v>
                </c:pt>
                <c:pt idx="28">
                  <c:v>84344</c:v>
                </c:pt>
                <c:pt idx="29">
                  <c:v>84367</c:v>
                </c:pt>
                <c:pt idx="30">
                  <c:v>84410</c:v>
                </c:pt>
              </c:numCache>
            </c:numRef>
          </c:val>
          <c:smooth val="0"/>
          <c:extLst>
            <c:ext xmlns:c16="http://schemas.microsoft.com/office/drawing/2014/chart" uri="{C3380CC4-5D6E-409C-BE32-E72D297353CC}">
              <c16:uniqueId val="{00000003-4546-4FF4-B405-F2A4951334F3}"/>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173487</c:v>
                </c:pt>
                <c:pt idx="1">
                  <c:v>173432</c:v>
                </c:pt>
                <c:pt idx="2">
                  <c:v>173309</c:v>
                </c:pt>
                <c:pt idx="3">
                  <c:v>173203</c:v>
                </c:pt>
                <c:pt idx="4">
                  <c:v>173153</c:v>
                </c:pt>
                <c:pt idx="5">
                  <c:v>173112</c:v>
                </c:pt>
                <c:pt idx="6">
                  <c:v>173052</c:v>
                </c:pt>
                <c:pt idx="7">
                  <c:v>173012</c:v>
                </c:pt>
                <c:pt idx="8">
                  <c:v>173134</c:v>
                </c:pt>
                <c:pt idx="9">
                  <c:v>173834</c:v>
                </c:pt>
                <c:pt idx="10">
                  <c:v>176183</c:v>
                </c:pt>
                <c:pt idx="11">
                  <c:v>178095</c:v>
                </c:pt>
                <c:pt idx="12">
                  <c:v>179890</c:v>
                </c:pt>
                <c:pt idx="13">
                  <c:v>181266</c:v>
                </c:pt>
                <c:pt idx="14">
                  <c:v>181277</c:v>
                </c:pt>
                <c:pt idx="15">
                  <c:v>181093</c:v>
                </c:pt>
                <c:pt idx="16">
                  <c:v>180990</c:v>
                </c:pt>
                <c:pt idx="17">
                  <c:v>180911</c:v>
                </c:pt>
                <c:pt idx="18">
                  <c:v>180861</c:v>
                </c:pt>
                <c:pt idx="19">
                  <c:v>180810</c:v>
                </c:pt>
                <c:pt idx="20">
                  <c:v>180752</c:v>
                </c:pt>
                <c:pt idx="21">
                  <c:v>180683</c:v>
                </c:pt>
                <c:pt idx="22">
                  <c:v>180626</c:v>
                </c:pt>
                <c:pt idx="23">
                  <c:v>180572</c:v>
                </c:pt>
                <c:pt idx="24">
                  <c:v>180519</c:v>
                </c:pt>
                <c:pt idx="25">
                  <c:v>180460</c:v>
                </c:pt>
                <c:pt idx="26">
                  <c:v>180414</c:v>
                </c:pt>
                <c:pt idx="27">
                  <c:v>180394</c:v>
                </c:pt>
                <c:pt idx="28">
                  <c:v>180349</c:v>
                </c:pt>
                <c:pt idx="29">
                  <c:v>180291</c:v>
                </c:pt>
                <c:pt idx="30">
                  <c:v>180246</c:v>
                </c:pt>
              </c:numCache>
            </c:numRef>
          </c:val>
          <c:smooth val="0"/>
          <c:extLst>
            <c:ext xmlns:c16="http://schemas.microsoft.com/office/drawing/2014/chart" uri="{C3380CC4-5D6E-409C-BE32-E72D297353CC}">
              <c16:uniqueId val="{00000004-4546-4FF4-B405-F2A4951334F3}"/>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6740</c:v>
                </c:pt>
                <c:pt idx="1">
                  <c:v>6752</c:v>
                </c:pt>
                <c:pt idx="2">
                  <c:v>6767</c:v>
                </c:pt>
                <c:pt idx="3">
                  <c:v>6783</c:v>
                </c:pt>
                <c:pt idx="4">
                  <c:v>6796</c:v>
                </c:pt>
                <c:pt idx="5">
                  <c:v>6809</c:v>
                </c:pt>
                <c:pt idx="6">
                  <c:v>6819</c:v>
                </c:pt>
                <c:pt idx="7">
                  <c:v>6833</c:v>
                </c:pt>
                <c:pt idx="8">
                  <c:v>6850</c:v>
                </c:pt>
                <c:pt idx="9">
                  <c:v>6861</c:v>
                </c:pt>
                <c:pt idx="10">
                  <c:v>6876</c:v>
                </c:pt>
                <c:pt idx="11">
                  <c:v>6887</c:v>
                </c:pt>
                <c:pt idx="12">
                  <c:v>6908</c:v>
                </c:pt>
                <c:pt idx="13">
                  <c:v>6922</c:v>
                </c:pt>
                <c:pt idx="14">
                  <c:v>6932</c:v>
                </c:pt>
                <c:pt idx="15">
                  <c:v>6947</c:v>
                </c:pt>
                <c:pt idx="16">
                  <c:v>6957</c:v>
                </c:pt>
                <c:pt idx="17">
                  <c:v>6966</c:v>
                </c:pt>
                <c:pt idx="18">
                  <c:v>6974</c:v>
                </c:pt>
                <c:pt idx="19">
                  <c:v>6988</c:v>
                </c:pt>
                <c:pt idx="20">
                  <c:v>7000</c:v>
                </c:pt>
                <c:pt idx="21">
                  <c:v>7013</c:v>
                </c:pt>
                <c:pt idx="22">
                  <c:v>7027</c:v>
                </c:pt>
                <c:pt idx="23">
                  <c:v>7037</c:v>
                </c:pt>
                <c:pt idx="24">
                  <c:v>7053</c:v>
                </c:pt>
                <c:pt idx="25">
                  <c:v>7069</c:v>
                </c:pt>
                <c:pt idx="26">
                  <c:v>7078</c:v>
                </c:pt>
                <c:pt idx="27">
                  <c:v>7082</c:v>
                </c:pt>
                <c:pt idx="28">
                  <c:v>7097</c:v>
                </c:pt>
                <c:pt idx="29">
                  <c:v>7111</c:v>
                </c:pt>
                <c:pt idx="30">
                  <c:v>7136</c:v>
                </c:pt>
              </c:numCache>
            </c:numRef>
          </c:val>
          <c:smooth val="0"/>
          <c:extLst>
            <c:ext xmlns:c16="http://schemas.microsoft.com/office/drawing/2014/chart" uri="{C3380CC4-5D6E-409C-BE32-E72D297353CC}">
              <c16:uniqueId val="{00000005-4546-4FF4-B405-F2A4951334F3}"/>
            </c:ext>
          </c:extLst>
        </c:ser>
        <c:dLbls>
          <c:showLegendKey val="0"/>
          <c:showVal val="0"/>
          <c:showCatName val="0"/>
          <c:showSerName val="0"/>
          <c:showPercent val="0"/>
          <c:showBubbleSize val="0"/>
        </c:dLbls>
        <c:smooth val="0"/>
        <c:axId val="390749376"/>
        <c:axId val="390746096"/>
      </c:lineChart>
      <c:dateAx>
        <c:axId val="390749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6096"/>
        <c:crosses val="autoZero"/>
        <c:auto val="1"/>
        <c:lblOffset val="100"/>
        <c:baseTimeUnit val="days"/>
      </c:dateAx>
      <c:valAx>
        <c:axId val="39074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-2</c:v>
                </c:pt>
                <c:pt idx="1">
                  <c:v>-16</c:v>
                </c:pt>
                <c:pt idx="2">
                  <c:v>-6</c:v>
                </c:pt>
                <c:pt idx="3">
                  <c:v>-5</c:v>
                </c:pt>
                <c:pt idx="4">
                  <c:v>-9</c:v>
                </c:pt>
                <c:pt idx="5">
                  <c:v>-4</c:v>
                </c:pt>
                <c:pt idx="6">
                  <c:v>-2</c:v>
                </c:pt>
                <c:pt idx="7">
                  <c:v>-10</c:v>
                </c:pt>
                <c:pt idx="8">
                  <c:v>-14</c:v>
                </c:pt>
                <c:pt idx="9">
                  <c:v>-6</c:v>
                </c:pt>
                <c:pt idx="10">
                  <c:v>-5</c:v>
                </c:pt>
                <c:pt idx="11">
                  <c:v>-5</c:v>
                </c:pt>
                <c:pt idx="12">
                  <c:v>-8</c:v>
                </c:pt>
                <c:pt idx="13">
                  <c:v>-6</c:v>
                </c:pt>
                <c:pt idx="14">
                  <c:v>-10</c:v>
                </c:pt>
                <c:pt idx="15">
                  <c:v>-9</c:v>
                </c:pt>
                <c:pt idx="16">
                  <c:v>-4</c:v>
                </c:pt>
                <c:pt idx="17">
                  <c:v>-9</c:v>
                </c:pt>
                <c:pt idx="18">
                  <c:v>-7</c:v>
                </c:pt>
                <c:pt idx="19">
                  <c:v>-6</c:v>
                </c:pt>
                <c:pt idx="20">
                  <c:v>-1</c:v>
                </c:pt>
                <c:pt idx="21">
                  <c:v>-9</c:v>
                </c:pt>
                <c:pt idx="22">
                  <c:v>-1</c:v>
                </c:pt>
                <c:pt idx="23">
                  <c:v>-14</c:v>
                </c:pt>
                <c:pt idx="24">
                  <c:v>-6</c:v>
                </c:pt>
                <c:pt idx="25">
                  <c:v>-8</c:v>
                </c:pt>
                <c:pt idx="26">
                  <c:v>-7</c:v>
                </c:pt>
                <c:pt idx="27">
                  <c:v>-8</c:v>
                </c:pt>
                <c:pt idx="28">
                  <c:v>-6</c:v>
                </c:pt>
                <c:pt idx="29">
                  <c:v>-5</c:v>
                </c:pt>
                <c:pt idx="30">
                  <c:v>-6</c:v>
                </c:pt>
              </c:numCache>
            </c:numRef>
          </c:val>
          <c:smooth val="0"/>
          <c:extLst>
            <c:ext xmlns:c16="http://schemas.microsoft.com/office/drawing/2014/chart" uri="{C3380CC4-5D6E-409C-BE32-E72D297353CC}">
              <c16:uniqueId val="{00000000-B0CE-4089-9B7E-80283E9E305F}"/>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-1</c:v>
                </c:pt>
                <c:pt idx="2">
                  <c:v>-3</c:v>
                </c:pt>
                <c:pt idx="3">
                  <c:v>-2</c:v>
                </c:pt>
                <c:pt idx="4">
                  <c:v>2</c:v>
                </c:pt>
                <c:pt idx="5">
                  <c:v>1</c:v>
                </c:pt>
                <c:pt idx="6">
                  <c:v>7</c:v>
                </c:pt>
                <c:pt idx="7">
                  <c:v>6</c:v>
                </c:pt>
                <c:pt idx="8">
                  <c:v>3</c:v>
                </c:pt>
                <c:pt idx="9">
                  <c:v>3</c:v>
                </c:pt>
                <c:pt idx="10">
                  <c:v>11</c:v>
                </c:pt>
                <c:pt idx="11">
                  <c:v>1</c:v>
                </c:pt>
                <c:pt idx="12">
                  <c:v>5</c:v>
                </c:pt>
                <c:pt idx="13">
                  <c:v>3</c:v>
                </c:pt>
                <c:pt idx="14">
                  <c:v>1</c:v>
                </c:pt>
                <c:pt idx="15">
                  <c:v>5</c:v>
                </c:pt>
                <c:pt idx="16">
                  <c:v>10</c:v>
                </c:pt>
                <c:pt idx="17">
                  <c:v>3</c:v>
                </c:pt>
                <c:pt idx="18">
                  <c:v>18</c:v>
                </c:pt>
                <c:pt idx="19">
                  <c:v>2</c:v>
                </c:pt>
                <c:pt idx="20">
                  <c:v>-1</c:v>
                </c:pt>
                <c:pt idx="21">
                  <c:v>0</c:v>
                </c:pt>
                <c:pt idx="22">
                  <c:v>10</c:v>
                </c:pt>
                <c:pt idx="23">
                  <c:v>3</c:v>
                </c:pt>
                <c:pt idx="24">
                  <c:v>7</c:v>
                </c:pt>
                <c:pt idx="25">
                  <c:v>10</c:v>
                </c:pt>
                <c:pt idx="26">
                  <c:v>1</c:v>
                </c:pt>
                <c:pt idx="27">
                  <c:v>5</c:v>
                </c:pt>
                <c:pt idx="28">
                  <c:v>5</c:v>
                </c:pt>
                <c:pt idx="29">
                  <c:v>4</c:v>
                </c:pt>
                <c:pt idx="30">
                  <c:v>2</c:v>
                </c:pt>
              </c:numCache>
            </c:numRef>
          </c:val>
          <c:smooth val="0"/>
          <c:extLst>
            <c:ext xmlns:c16="http://schemas.microsoft.com/office/drawing/2014/chart" uri="{C3380CC4-5D6E-409C-BE32-E72D297353CC}">
              <c16:uniqueId val="{00000001-B0CE-4089-9B7E-80283E9E305F}"/>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10</c:v>
                </c:pt>
                <c:pt idx="1">
                  <c:v>23</c:v>
                </c:pt>
                <c:pt idx="2">
                  <c:v>0</c:v>
                </c:pt>
                <c:pt idx="3">
                  <c:v>2</c:v>
                </c:pt>
                <c:pt idx="4">
                  <c:v>29</c:v>
                </c:pt>
                <c:pt idx="5">
                  <c:v>8</c:v>
                </c:pt>
                <c:pt idx="6">
                  <c:v>3</c:v>
                </c:pt>
                <c:pt idx="7">
                  <c:v>3</c:v>
                </c:pt>
                <c:pt idx="8">
                  <c:v>-11</c:v>
                </c:pt>
                <c:pt idx="9">
                  <c:v>15</c:v>
                </c:pt>
                <c:pt idx="10">
                  <c:v>11</c:v>
                </c:pt>
                <c:pt idx="11">
                  <c:v>8</c:v>
                </c:pt>
                <c:pt idx="12">
                  <c:v>48</c:v>
                </c:pt>
                <c:pt idx="13">
                  <c:v>86</c:v>
                </c:pt>
                <c:pt idx="14">
                  <c:v>-2</c:v>
                </c:pt>
                <c:pt idx="15">
                  <c:v>-3</c:v>
                </c:pt>
                <c:pt idx="16">
                  <c:v>-12</c:v>
                </c:pt>
                <c:pt idx="17">
                  <c:v>4</c:v>
                </c:pt>
                <c:pt idx="18">
                  <c:v>7</c:v>
                </c:pt>
                <c:pt idx="19">
                  <c:v>0</c:v>
                </c:pt>
                <c:pt idx="20">
                  <c:v>1</c:v>
                </c:pt>
                <c:pt idx="21">
                  <c:v>-6</c:v>
                </c:pt>
                <c:pt idx="22">
                  <c:v>-1</c:v>
                </c:pt>
                <c:pt idx="23">
                  <c:v>-9</c:v>
                </c:pt>
                <c:pt idx="24">
                  <c:v>-9</c:v>
                </c:pt>
                <c:pt idx="25">
                  <c:v>9</c:v>
                </c:pt>
                <c:pt idx="26">
                  <c:v>12</c:v>
                </c:pt>
                <c:pt idx="27">
                  <c:v>26</c:v>
                </c:pt>
                <c:pt idx="28">
                  <c:v>30</c:v>
                </c:pt>
                <c:pt idx="29">
                  <c:v>7</c:v>
                </c:pt>
                <c:pt idx="30">
                  <c:v>14</c:v>
                </c:pt>
              </c:numCache>
            </c:numRef>
          </c:val>
          <c:smooth val="0"/>
          <c:extLst>
            <c:ext xmlns:c16="http://schemas.microsoft.com/office/drawing/2014/chart" uri="{C3380CC4-5D6E-409C-BE32-E72D297353CC}">
              <c16:uniqueId val="{00000002-B0CE-4089-9B7E-80283E9E305F}"/>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65</c:v>
                </c:pt>
                <c:pt idx="1">
                  <c:v>110</c:v>
                </c:pt>
                <c:pt idx="2">
                  <c:v>116</c:v>
                </c:pt>
                <c:pt idx="3">
                  <c:v>107</c:v>
                </c:pt>
                <c:pt idx="4">
                  <c:v>168</c:v>
                </c:pt>
                <c:pt idx="5">
                  <c:v>115</c:v>
                </c:pt>
                <c:pt idx="6">
                  <c:v>-68</c:v>
                </c:pt>
                <c:pt idx="7">
                  <c:v>-1</c:v>
                </c:pt>
                <c:pt idx="8">
                  <c:v>-16</c:v>
                </c:pt>
                <c:pt idx="9">
                  <c:v>2</c:v>
                </c:pt>
                <c:pt idx="10">
                  <c:v>49</c:v>
                </c:pt>
                <c:pt idx="11">
                  <c:v>33</c:v>
                </c:pt>
                <c:pt idx="12">
                  <c:v>25</c:v>
                </c:pt>
                <c:pt idx="13">
                  <c:v>84</c:v>
                </c:pt>
                <c:pt idx="14">
                  <c:v>49</c:v>
                </c:pt>
                <c:pt idx="15">
                  <c:v>74</c:v>
                </c:pt>
                <c:pt idx="16">
                  <c:v>101</c:v>
                </c:pt>
                <c:pt idx="17">
                  <c:v>16</c:v>
                </c:pt>
                <c:pt idx="18">
                  <c:v>22</c:v>
                </c:pt>
                <c:pt idx="19">
                  <c:v>6</c:v>
                </c:pt>
                <c:pt idx="20">
                  <c:v>1</c:v>
                </c:pt>
                <c:pt idx="21">
                  <c:v>14</c:v>
                </c:pt>
                <c:pt idx="22">
                  <c:v>30</c:v>
                </c:pt>
                <c:pt idx="23">
                  <c:v>63</c:v>
                </c:pt>
                <c:pt idx="24">
                  <c:v>29</c:v>
                </c:pt>
                <c:pt idx="25">
                  <c:v>19</c:v>
                </c:pt>
                <c:pt idx="26">
                  <c:v>15</c:v>
                </c:pt>
                <c:pt idx="27">
                  <c:v>29</c:v>
                </c:pt>
                <c:pt idx="28">
                  <c:v>25</c:v>
                </c:pt>
                <c:pt idx="29">
                  <c:v>23</c:v>
                </c:pt>
                <c:pt idx="30">
                  <c:v>43</c:v>
                </c:pt>
              </c:numCache>
            </c:numRef>
          </c:val>
          <c:smooth val="0"/>
          <c:extLst>
            <c:ext xmlns:c16="http://schemas.microsoft.com/office/drawing/2014/chart" uri="{C3380CC4-5D6E-409C-BE32-E72D297353CC}">
              <c16:uniqueId val="{00000003-B0CE-4089-9B7E-80283E9E305F}"/>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-80</c:v>
                </c:pt>
                <c:pt idx="1">
                  <c:v>-55</c:v>
                </c:pt>
                <c:pt idx="2">
                  <c:v>-123</c:v>
                </c:pt>
                <c:pt idx="3">
                  <c:v>-106</c:v>
                </c:pt>
                <c:pt idx="4">
                  <c:v>-50</c:v>
                </c:pt>
                <c:pt idx="5">
                  <c:v>-41</c:v>
                </c:pt>
                <c:pt idx="6">
                  <c:v>-60</c:v>
                </c:pt>
                <c:pt idx="7">
                  <c:v>-40</c:v>
                </c:pt>
                <c:pt idx="8">
                  <c:v>122</c:v>
                </c:pt>
                <c:pt idx="9">
                  <c:v>700</c:v>
                </c:pt>
                <c:pt idx="10">
                  <c:v>2349</c:v>
                </c:pt>
                <c:pt idx="11">
                  <c:v>1912</c:v>
                </c:pt>
                <c:pt idx="12">
                  <c:v>1795</c:v>
                </c:pt>
                <c:pt idx="13">
                  <c:v>1376</c:v>
                </c:pt>
                <c:pt idx="14">
                  <c:v>11</c:v>
                </c:pt>
                <c:pt idx="15">
                  <c:v>-184</c:v>
                </c:pt>
                <c:pt idx="16">
                  <c:v>-103</c:v>
                </c:pt>
                <c:pt idx="17">
                  <c:v>-79</c:v>
                </c:pt>
                <c:pt idx="18">
                  <c:v>-50</c:v>
                </c:pt>
                <c:pt idx="19">
                  <c:v>-51</c:v>
                </c:pt>
                <c:pt idx="20">
                  <c:v>-58</c:v>
                </c:pt>
                <c:pt idx="21">
                  <c:v>-69</c:v>
                </c:pt>
                <c:pt idx="22">
                  <c:v>-57</c:v>
                </c:pt>
                <c:pt idx="23">
                  <c:v>-54</c:v>
                </c:pt>
                <c:pt idx="24">
                  <c:v>-53</c:v>
                </c:pt>
                <c:pt idx="25">
                  <c:v>-59</c:v>
                </c:pt>
                <c:pt idx="26">
                  <c:v>-46</c:v>
                </c:pt>
                <c:pt idx="27">
                  <c:v>-20</c:v>
                </c:pt>
                <c:pt idx="28">
                  <c:v>-45</c:v>
                </c:pt>
                <c:pt idx="29">
                  <c:v>-58</c:v>
                </c:pt>
                <c:pt idx="30">
                  <c:v>-45</c:v>
                </c:pt>
              </c:numCache>
            </c:numRef>
          </c:val>
          <c:smooth val="0"/>
          <c:extLst>
            <c:ext xmlns:c16="http://schemas.microsoft.com/office/drawing/2014/chart" uri="{C3380CC4-5D6E-409C-BE32-E72D297353CC}">
              <c16:uniqueId val="{00000004-B0CE-4089-9B7E-80283E9E305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13</c:v>
                </c:pt>
                <c:pt idx="1">
                  <c:v>12</c:v>
                </c:pt>
                <c:pt idx="2">
                  <c:v>15</c:v>
                </c:pt>
                <c:pt idx="3">
                  <c:v>16</c:v>
                </c:pt>
                <c:pt idx="4">
                  <c:v>13</c:v>
                </c:pt>
                <c:pt idx="5">
                  <c:v>13</c:v>
                </c:pt>
                <c:pt idx="6">
                  <c:v>10</c:v>
                </c:pt>
                <c:pt idx="7">
                  <c:v>14</c:v>
                </c:pt>
                <c:pt idx="8">
                  <c:v>17</c:v>
                </c:pt>
                <c:pt idx="9">
                  <c:v>11</c:v>
                </c:pt>
                <c:pt idx="10">
                  <c:v>15</c:v>
                </c:pt>
                <c:pt idx="11">
                  <c:v>11</c:v>
                </c:pt>
                <c:pt idx="12">
                  <c:v>21</c:v>
                </c:pt>
                <c:pt idx="13">
                  <c:v>14</c:v>
                </c:pt>
                <c:pt idx="14">
                  <c:v>10</c:v>
                </c:pt>
                <c:pt idx="15">
                  <c:v>15</c:v>
                </c:pt>
                <c:pt idx="16">
                  <c:v>10</c:v>
                </c:pt>
                <c:pt idx="17">
                  <c:v>9</c:v>
                </c:pt>
                <c:pt idx="18">
                  <c:v>8</c:v>
                </c:pt>
                <c:pt idx="19">
                  <c:v>14</c:v>
                </c:pt>
                <c:pt idx="20">
                  <c:v>12</c:v>
                </c:pt>
                <c:pt idx="21">
                  <c:v>13</c:v>
                </c:pt>
                <c:pt idx="22">
                  <c:v>14</c:v>
                </c:pt>
                <c:pt idx="23">
                  <c:v>10</c:v>
                </c:pt>
                <c:pt idx="24">
                  <c:v>16</c:v>
                </c:pt>
                <c:pt idx="25">
                  <c:v>16</c:v>
                </c:pt>
                <c:pt idx="26">
                  <c:v>9</c:v>
                </c:pt>
                <c:pt idx="27">
                  <c:v>4</c:v>
                </c:pt>
                <c:pt idx="28">
                  <c:v>15</c:v>
                </c:pt>
                <c:pt idx="29">
                  <c:v>14</c:v>
                </c:pt>
                <c:pt idx="30">
                  <c:v>25</c:v>
                </c:pt>
              </c:numCache>
            </c:numRef>
          </c:val>
          <c:smooth val="0"/>
          <c:extLst>
            <c:ext xmlns:c16="http://schemas.microsoft.com/office/drawing/2014/chart" uri="{C3380CC4-5D6E-409C-BE32-E72D297353CC}">
              <c16:uniqueId val="{00000005-B0CE-4089-9B7E-80283E9E305F}"/>
            </c:ext>
          </c:extLst>
        </c:ser>
        <c:dLbls>
          <c:showLegendKey val="0"/>
          <c:showVal val="0"/>
          <c:showCatName val="0"/>
          <c:showSerName val="0"/>
          <c:showPercent val="0"/>
          <c:showBubbleSize val="0"/>
        </c:dLbls>
        <c:smooth val="0"/>
        <c:axId val="390754952"/>
        <c:axId val="390755936"/>
      </c:lineChart>
      <c:dateAx>
        <c:axId val="39075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5936"/>
        <c:crosses val="autoZero"/>
        <c:auto val="1"/>
        <c:lblOffset val="100"/>
        <c:baseTimeUnit val="days"/>
      </c:dateAx>
      <c:valAx>
        <c:axId val="39075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1</c:v>
                </c:pt>
                <c:pt idx="3">
                  <c:v>3</c:v>
                </c:pt>
                <c:pt idx="4">
                  <c:v>0</c:v>
                </c:pt>
                <c:pt idx="5">
                  <c:v>0</c:v>
                </c:pt>
                <c:pt idx="6">
                  <c:v>0</c:v>
                </c:pt>
              </c:numCache>
            </c:numRef>
          </c:val>
          <c:extLst>
            <c:ext xmlns:c16="http://schemas.microsoft.com/office/drawing/2014/chart" uri="{C3380CC4-5D6E-409C-BE32-E72D297353CC}">
              <c16:uniqueId val="{00000000-239E-4B11-8C6C-4F0D539EDAB0}"/>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2</c:v>
                </c:pt>
                <c:pt idx="3">
                  <c:v>2</c:v>
                </c:pt>
                <c:pt idx="4">
                  <c:v>1</c:v>
                </c:pt>
                <c:pt idx="5">
                  <c:v>0</c:v>
                </c:pt>
                <c:pt idx="6">
                  <c:v>0</c:v>
                </c:pt>
              </c:numCache>
            </c:numRef>
          </c:val>
          <c:extLst>
            <c:ext xmlns:c16="http://schemas.microsoft.com/office/drawing/2014/chart" uri="{C3380CC4-5D6E-409C-BE32-E72D297353CC}">
              <c16:uniqueId val="{00000001-239E-4B11-8C6C-4F0D539EDAB0}"/>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4</c:v>
                </c:pt>
                <c:pt idx="3">
                  <c:v>2</c:v>
                </c:pt>
                <c:pt idx="4">
                  <c:v>0</c:v>
                </c:pt>
                <c:pt idx="5">
                  <c:v>4</c:v>
                </c:pt>
                <c:pt idx="6">
                  <c:v>0</c:v>
                </c:pt>
              </c:numCache>
            </c:numRef>
          </c:val>
          <c:extLst>
            <c:ext xmlns:c16="http://schemas.microsoft.com/office/drawing/2014/chart" uri="{C3380CC4-5D6E-409C-BE32-E72D297353CC}">
              <c16:uniqueId val="{00000002-239E-4B11-8C6C-4F0D539EDAB0}"/>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0</c:v>
                </c:pt>
                <c:pt idx="3">
                  <c:v>3</c:v>
                </c:pt>
                <c:pt idx="4">
                  <c:v>1</c:v>
                </c:pt>
                <c:pt idx="5">
                  <c:v>0</c:v>
                </c:pt>
                <c:pt idx="6">
                  <c:v>3</c:v>
                </c:pt>
              </c:numCache>
            </c:numRef>
          </c:val>
          <c:extLst>
            <c:ext xmlns:c16="http://schemas.microsoft.com/office/drawing/2014/chart" uri="{C3380CC4-5D6E-409C-BE32-E72D297353CC}">
              <c16:uniqueId val="{00000003-239E-4B11-8C6C-4F0D539EDAB0}"/>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3</c:v>
                </c:pt>
                <c:pt idx="2">
                  <c:v>1</c:v>
                </c:pt>
                <c:pt idx="3">
                  <c:v>0</c:v>
                </c:pt>
                <c:pt idx="4">
                  <c:v>1</c:v>
                </c:pt>
                <c:pt idx="5">
                  <c:v>0</c:v>
                </c:pt>
                <c:pt idx="6">
                  <c:v>0</c:v>
                </c:pt>
              </c:numCache>
            </c:numRef>
          </c:val>
          <c:extLst>
            <c:ext xmlns:c16="http://schemas.microsoft.com/office/drawing/2014/chart" uri="{C3380CC4-5D6E-409C-BE32-E72D297353CC}">
              <c16:uniqueId val="{00000004-239E-4B11-8C6C-4F0D539EDAB0}"/>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4</c:v>
                </c:pt>
                <c:pt idx="2">
                  <c:v>1</c:v>
                </c:pt>
                <c:pt idx="3">
                  <c:v>0</c:v>
                </c:pt>
                <c:pt idx="4">
                  <c:v>2</c:v>
                </c:pt>
                <c:pt idx="5">
                  <c:v>0</c:v>
                </c:pt>
                <c:pt idx="6">
                  <c:v>0</c:v>
                </c:pt>
              </c:numCache>
            </c:numRef>
          </c:val>
          <c:extLst>
            <c:ext xmlns:c16="http://schemas.microsoft.com/office/drawing/2014/chart" uri="{C3380CC4-5D6E-409C-BE32-E72D297353CC}">
              <c16:uniqueId val="{00000005-239E-4B11-8C6C-4F0D539EDAB0}"/>
            </c:ext>
          </c:extLst>
        </c:ser>
        <c:dLbls>
          <c:showLegendKey val="0"/>
          <c:showVal val="0"/>
          <c:showCatName val="0"/>
          <c:showSerName val="0"/>
          <c:showPercent val="0"/>
          <c:showBubbleSize val="0"/>
        </c:dLbls>
        <c:gapWidth val="219"/>
        <c:overlap val="-27"/>
        <c:axId val="336219584"/>
        <c:axId val="336219912"/>
      </c:barChart>
      <c:catAx>
        <c:axId val="33621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19912"/>
        <c:crosses val="autoZero"/>
        <c:auto val="1"/>
        <c:lblAlgn val="ctr"/>
        <c:lblOffset val="100"/>
        <c:noMultiLvlLbl val="0"/>
      </c:catAx>
      <c:valAx>
        <c:axId val="33621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1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-7</c:v>
                </c:pt>
                <c:pt idx="2">
                  <c:v>-6</c:v>
                </c:pt>
                <c:pt idx="3">
                  <c:v>-7</c:v>
                </c:pt>
                <c:pt idx="4">
                  <c:v>-6</c:v>
                </c:pt>
                <c:pt idx="5">
                  <c:v>-4</c:v>
                </c:pt>
                <c:pt idx="6">
                  <c:v>-7</c:v>
                </c:pt>
              </c:numCache>
            </c:numRef>
          </c:val>
          <c:extLst>
            <c:ext xmlns:c16="http://schemas.microsoft.com/office/drawing/2014/chart" uri="{C3380CC4-5D6E-409C-BE32-E72D297353CC}">
              <c16:uniqueId val="{00000000-2893-4C85-963B-BD71FD62CF3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3</c:v>
                </c:pt>
                <c:pt idx="2">
                  <c:v>5</c:v>
                </c:pt>
                <c:pt idx="3">
                  <c:v>8</c:v>
                </c:pt>
                <c:pt idx="4">
                  <c:v>2</c:v>
                </c:pt>
                <c:pt idx="5">
                  <c:v>4</c:v>
                </c:pt>
                <c:pt idx="6">
                  <c:v>2</c:v>
                </c:pt>
              </c:numCache>
            </c:numRef>
          </c:val>
          <c:extLst>
            <c:ext xmlns:c16="http://schemas.microsoft.com/office/drawing/2014/chart" uri="{C3380CC4-5D6E-409C-BE32-E72D297353CC}">
              <c16:uniqueId val="{00000001-2893-4C85-963B-BD71FD62CF3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2</c:v>
                </c:pt>
                <c:pt idx="3">
                  <c:v>13</c:v>
                </c:pt>
                <c:pt idx="4">
                  <c:v>17</c:v>
                </c:pt>
                <c:pt idx="5">
                  <c:v>29</c:v>
                </c:pt>
                <c:pt idx="6">
                  <c:v>7</c:v>
                </c:pt>
              </c:numCache>
            </c:numRef>
          </c:val>
          <c:extLst>
            <c:ext xmlns:c16="http://schemas.microsoft.com/office/drawing/2014/chart" uri="{C3380CC4-5D6E-409C-BE32-E72D297353CC}">
              <c16:uniqueId val="{00000002-2893-4C85-963B-BD71FD62CF34}"/>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44</c:v>
                </c:pt>
                <c:pt idx="1">
                  <c:v>65</c:v>
                </c:pt>
                <c:pt idx="2">
                  <c:v>50</c:v>
                </c:pt>
                <c:pt idx="3">
                  <c:v>61</c:v>
                </c:pt>
                <c:pt idx="4">
                  <c:v>40</c:v>
                </c:pt>
                <c:pt idx="5">
                  <c:v>12</c:v>
                </c:pt>
                <c:pt idx="6">
                  <c:v>30</c:v>
                </c:pt>
              </c:numCache>
            </c:numRef>
          </c:val>
          <c:extLst>
            <c:ext xmlns:c16="http://schemas.microsoft.com/office/drawing/2014/chart" uri="{C3380CC4-5D6E-409C-BE32-E72D297353CC}">
              <c16:uniqueId val="{00000003-2893-4C85-963B-BD71FD62CF34}"/>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-46</c:v>
                </c:pt>
                <c:pt idx="1">
                  <c:v>75</c:v>
                </c:pt>
                <c:pt idx="2">
                  <c:v>528</c:v>
                </c:pt>
                <c:pt idx="3">
                  <c:v>438</c:v>
                </c:pt>
                <c:pt idx="4">
                  <c:v>414</c:v>
                </c:pt>
                <c:pt idx="5">
                  <c:v>310</c:v>
                </c:pt>
                <c:pt idx="6">
                  <c:v>-45</c:v>
                </c:pt>
              </c:numCache>
            </c:numRef>
          </c:val>
          <c:extLst>
            <c:ext xmlns:c16="http://schemas.microsoft.com/office/drawing/2014/chart" uri="{C3380CC4-5D6E-409C-BE32-E72D297353CC}">
              <c16:uniqueId val="{00000004-2893-4C85-963B-BD71FD62CF3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14</c:v>
                </c:pt>
                <c:pt idx="1">
                  <c:v>14</c:v>
                </c:pt>
                <c:pt idx="2">
                  <c:v>14</c:v>
                </c:pt>
                <c:pt idx="3">
                  <c:v>12</c:v>
                </c:pt>
                <c:pt idx="4">
                  <c:v>14</c:v>
                </c:pt>
                <c:pt idx="5">
                  <c:v>10</c:v>
                </c:pt>
                <c:pt idx="6">
                  <c:v>13</c:v>
                </c:pt>
              </c:numCache>
            </c:numRef>
          </c:val>
          <c:extLst>
            <c:ext xmlns:c16="http://schemas.microsoft.com/office/drawing/2014/chart" uri="{C3380CC4-5D6E-409C-BE32-E72D297353CC}">
              <c16:uniqueId val="{00000005-2893-4C85-963B-BD71FD62CF34}"/>
            </c:ext>
          </c:extLst>
        </c:ser>
        <c:dLbls>
          <c:showLegendKey val="0"/>
          <c:showVal val="0"/>
          <c:showCatName val="0"/>
          <c:showSerName val="0"/>
          <c:showPercent val="0"/>
          <c:showBubbleSize val="0"/>
        </c:dLbls>
        <c:gapWidth val="219"/>
        <c:overlap val="-27"/>
        <c:axId val="397861416"/>
        <c:axId val="397866008"/>
      </c:barChart>
      <c:catAx>
        <c:axId val="39786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66008"/>
        <c:crosses val="autoZero"/>
        <c:auto val="1"/>
        <c:lblAlgn val="ctr"/>
        <c:lblOffset val="100"/>
        <c:noMultiLvlLbl val="0"/>
      </c:catAx>
      <c:valAx>
        <c:axId val="39786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6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3</c:v>
                </c:pt>
                <c:pt idx="13">
                  <c:v>0</c:v>
                </c:pt>
                <c:pt idx="14">
                  <c:v>1</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62C-43E1-83BF-CBE60DAE5797}"/>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7</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62C-43E1-83BF-CBE60DAE5797}"/>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2</c:v>
                </c:pt>
                <c:pt idx="10">
                  <c:v>7</c:v>
                </c:pt>
                <c:pt idx="11">
                  <c:v>5</c:v>
                </c:pt>
                <c:pt idx="12">
                  <c:v>1</c:v>
                </c:pt>
                <c:pt idx="13">
                  <c:v>0</c:v>
                </c:pt>
                <c:pt idx="14">
                  <c:v>0</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62C-43E1-83BF-CBE60DAE5797}"/>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62C-43E1-83BF-CBE60DAE5797}"/>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3</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4-362C-43E1-83BF-CBE60DAE5797}"/>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62C-43E1-83BF-CBE60DAE5797}"/>
            </c:ext>
          </c:extLst>
        </c:ser>
        <c:dLbls>
          <c:showLegendKey val="0"/>
          <c:showVal val="0"/>
          <c:showCatName val="0"/>
          <c:showSerName val="0"/>
          <c:showPercent val="0"/>
          <c:showBubbleSize val="0"/>
        </c:dLbls>
        <c:smooth val="0"/>
        <c:axId val="396660520"/>
        <c:axId val="396660848"/>
      </c:lineChart>
      <c:catAx>
        <c:axId val="39666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60848"/>
        <c:crosses val="autoZero"/>
        <c:auto val="1"/>
        <c:lblAlgn val="ctr"/>
        <c:lblOffset val="100"/>
        <c:noMultiLvlLbl val="0"/>
      </c:catAx>
      <c:valAx>
        <c:axId val="39666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6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0.36862675430804798</c:v>
                </c:pt>
                <c:pt idx="1">
                  <c:v>0.26647717178894997</c:v>
                </c:pt>
                <c:pt idx="2">
                  <c:v>0.328655178539705</c:v>
                </c:pt>
                <c:pt idx="3">
                  <c:v>0.30200746136081003</c:v>
                </c:pt>
              </c:numCache>
            </c:numRef>
          </c:val>
          <c:extLst>
            <c:ext xmlns:c16="http://schemas.microsoft.com/office/drawing/2014/chart" uri="{C3380CC4-5D6E-409C-BE32-E72D297353CC}">
              <c16:uniqueId val="{00000000-FA7A-4A15-AD82-41F5FD51245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0.50668391548081104</c:v>
                </c:pt>
                <c:pt idx="1">
                  <c:v>0.73307460112117295</c:v>
                </c:pt>
                <c:pt idx="2">
                  <c:v>0.71151358344113802</c:v>
                </c:pt>
                <c:pt idx="3">
                  <c:v>0.33419577404053502</c:v>
                </c:pt>
                <c:pt idx="4">
                  <c:v>0.49590340664079302</c:v>
                </c:pt>
              </c:numCache>
            </c:numRef>
          </c:val>
          <c:extLst>
            <c:ext xmlns:c16="http://schemas.microsoft.com/office/drawing/2014/chart" uri="{C3380CC4-5D6E-409C-BE32-E72D297353CC}">
              <c16:uniqueId val="{00000001-FA7A-4A15-AD82-41F5FD51245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0.138564874978472</c:v>
                </c:pt>
                <c:pt idx="1">
                  <c:v>0.19767023125459901</c:v>
                </c:pt>
                <c:pt idx="2">
                  <c:v>0.15030766099359599</c:v>
                </c:pt>
                <c:pt idx="3">
                  <c:v>0.15422192299863799</c:v>
                </c:pt>
                <c:pt idx="5">
                  <c:v>0.117819286351751</c:v>
                </c:pt>
              </c:numCache>
            </c:numRef>
          </c:val>
          <c:extLst>
            <c:ext xmlns:c16="http://schemas.microsoft.com/office/drawing/2014/chart" uri="{C3380CC4-5D6E-409C-BE32-E72D297353CC}">
              <c16:uniqueId val="{00000002-FA7A-4A15-AD82-41F5FD512454}"/>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0.482284404545889</c:v>
                </c:pt>
                <c:pt idx="1">
                  <c:v>0.451246299302836</c:v>
                </c:pt>
                <c:pt idx="3">
                  <c:v>0.39155763537388999</c:v>
                </c:pt>
                <c:pt idx="4">
                  <c:v>0.52167892273899297</c:v>
                </c:pt>
                <c:pt idx="6">
                  <c:v>0.26660936554929499</c:v>
                </c:pt>
              </c:numCache>
            </c:numRef>
          </c:val>
          <c:extLst>
            <c:ext xmlns:c16="http://schemas.microsoft.com/office/drawing/2014/chart" uri="{C3380CC4-5D6E-409C-BE32-E72D297353CC}">
              <c16:uniqueId val="{00000003-FA7A-4A15-AD82-41F5FD512454}"/>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18.209831171621499</c:v>
                </c:pt>
                <c:pt idx="1">
                  <c:v>0.240671845728781</c:v>
                </c:pt>
                <c:pt idx="2">
                  <c:v>0.10233736274919999</c:v>
                </c:pt>
                <c:pt idx="4">
                  <c:v>0.15265794443250799</c:v>
                </c:pt>
              </c:numCache>
            </c:numRef>
          </c:val>
          <c:extLst>
            <c:ext xmlns:c16="http://schemas.microsoft.com/office/drawing/2014/chart" uri="{C3380CC4-5D6E-409C-BE32-E72D297353CC}">
              <c16:uniqueId val="{00000004-FA7A-4A15-AD82-41F5FD51245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1.6539348515422301</c:v>
                </c:pt>
                <c:pt idx="2">
                  <c:v>0.835975785528971</c:v>
                </c:pt>
                <c:pt idx="4">
                  <c:v>0.60536177572787497</c:v>
                </c:pt>
              </c:numCache>
            </c:numRef>
          </c:val>
          <c:extLst>
            <c:ext xmlns:c16="http://schemas.microsoft.com/office/drawing/2014/chart" uri="{C3380CC4-5D6E-409C-BE32-E72D297353CC}">
              <c16:uniqueId val="{00000005-FA7A-4A15-AD82-41F5FD512454}"/>
            </c:ext>
          </c:extLst>
        </c:ser>
        <c:dLbls>
          <c:showLegendKey val="0"/>
          <c:showVal val="0"/>
          <c:showCatName val="0"/>
          <c:showSerName val="0"/>
          <c:showPercent val="0"/>
          <c:showBubbleSize val="0"/>
        </c:dLbls>
        <c:gapWidth val="219"/>
        <c:overlap val="-27"/>
        <c:axId val="396665768"/>
        <c:axId val="396664784"/>
      </c:barChart>
      <c:catAx>
        <c:axId val="39666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64784"/>
        <c:crosses val="autoZero"/>
        <c:auto val="1"/>
        <c:lblAlgn val="ctr"/>
        <c:lblOffset val="100"/>
        <c:noMultiLvlLbl val="0"/>
      </c:catAx>
      <c:valAx>
        <c:axId val="39666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6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0.213162803090861</c:v>
                </c:pt>
                <c:pt idx="11">
                  <c:v>0</c:v>
                </c:pt>
                <c:pt idx="12">
                  <c:v>0.32862598809840998</c:v>
                </c:pt>
                <c:pt idx="13">
                  <c:v>0.27533528732569501</c:v>
                </c:pt>
                <c:pt idx="14">
                  <c:v>0.32862598809840998</c:v>
                </c:pt>
                <c:pt idx="15">
                  <c:v>0</c:v>
                </c:pt>
                <c:pt idx="16">
                  <c:v>0.350830446753708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525-4DBD-89A9-F4C75C5CCD86}"/>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0.34497628288055199</c:v>
                </c:pt>
                <c:pt idx="11">
                  <c:v>0</c:v>
                </c:pt>
                <c:pt idx="12">
                  <c:v>0</c:v>
                </c:pt>
                <c:pt idx="13">
                  <c:v>0</c:v>
                </c:pt>
                <c:pt idx="14">
                  <c:v>0.44354093513213799</c:v>
                </c:pt>
                <c:pt idx="15">
                  <c:v>0.88400172488141404</c:v>
                </c:pt>
                <c:pt idx="16">
                  <c:v>0</c:v>
                </c:pt>
                <c:pt idx="17">
                  <c:v>1.0133678309616201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525-4DBD-89A9-F4C75C5CCD86}"/>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8.6900698337143395E-2</c:v>
                </c:pt>
                <c:pt idx="10">
                  <c:v>0.187222353946432</c:v>
                </c:pt>
                <c:pt idx="11">
                  <c:v>0.104280838004572</c:v>
                </c:pt>
                <c:pt idx="12">
                  <c:v>0.117433376131275</c:v>
                </c:pt>
                <c:pt idx="13">
                  <c:v>0</c:v>
                </c:pt>
                <c:pt idx="14">
                  <c:v>0</c:v>
                </c:pt>
                <c:pt idx="15">
                  <c:v>0.210597187862086</c:v>
                </c:pt>
                <c:pt idx="16">
                  <c:v>0.18163028841637199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525-4DBD-89A9-F4C75C5CCD86}"/>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0.330153195859055</c:v>
                </c:pt>
                <c:pt idx="10">
                  <c:v>0.57075308361890897</c:v>
                </c:pt>
                <c:pt idx="11">
                  <c:v>0.43821418763209102</c:v>
                </c:pt>
                <c:pt idx="12">
                  <c:v>0</c:v>
                </c:pt>
                <c:pt idx="13">
                  <c:v>0.42149757012023997</c:v>
                </c:pt>
                <c:pt idx="14">
                  <c:v>0.45134867281997398</c:v>
                </c:pt>
                <c:pt idx="15">
                  <c:v>0</c:v>
                </c:pt>
                <c:pt idx="16">
                  <c:v>0.20537558657416799</c:v>
                </c:pt>
                <c:pt idx="17">
                  <c:v>0</c:v>
                </c:pt>
                <c:pt idx="18">
                  <c:v>0.343884703100933</c:v>
                </c:pt>
                <c:pt idx="19">
                  <c:v>0</c:v>
                </c:pt>
                <c:pt idx="20">
                  <c:v>0</c:v>
                </c:pt>
                <c:pt idx="21">
                  <c:v>0.47761764319574002</c:v>
                </c:pt>
                <c:pt idx="22">
                  <c:v>0</c:v>
                </c:pt>
                <c:pt idx="23">
                  <c:v>0</c:v>
                </c:pt>
              </c:numCache>
            </c:numRef>
          </c:val>
          <c:smooth val="0"/>
          <c:extLst>
            <c:ext xmlns:c16="http://schemas.microsoft.com/office/drawing/2014/chart" uri="{C3380CC4-5D6E-409C-BE32-E72D297353CC}">
              <c16:uniqueId val="{00000003-C525-4DBD-89A9-F4C75C5CCD86}"/>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18.207463437523</c:v>
                </c:pt>
                <c:pt idx="17">
                  <c:v>0.21030137543883501</c:v>
                </c:pt>
                <c:pt idx="18">
                  <c:v>0</c:v>
                </c:pt>
                <c:pt idx="19">
                  <c:v>0</c:v>
                </c:pt>
                <c:pt idx="20">
                  <c:v>0.19334158709699301</c:v>
                </c:pt>
                <c:pt idx="21">
                  <c:v>0.152638095076573</c:v>
                </c:pt>
                <c:pt idx="22">
                  <c:v>0</c:v>
                </c:pt>
                <c:pt idx="23">
                  <c:v>0</c:v>
                </c:pt>
              </c:numCache>
            </c:numRef>
          </c:val>
          <c:smooth val="0"/>
          <c:extLst>
            <c:ext xmlns:c16="http://schemas.microsoft.com/office/drawing/2014/chart" uri="{C3380CC4-5D6E-409C-BE32-E72D297353CC}">
              <c16:uniqueId val="{00000004-C525-4DBD-89A9-F4C75C5CCD86}"/>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0.83669936526255095</c:v>
                </c:pt>
                <c:pt idx="9">
                  <c:v>1.0915560684747101</c:v>
                </c:pt>
                <c:pt idx="10">
                  <c:v>0</c:v>
                </c:pt>
                <c:pt idx="11">
                  <c:v>0.63473744950952105</c:v>
                </c:pt>
                <c:pt idx="12">
                  <c:v>0</c:v>
                </c:pt>
                <c:pt idx="13">
                  <c:v>3.2746682054241201</c:v>
                </c:pt>
                <c:pt idx="14">
                  <c:v>0</c:v>
                </c:pt>
                <c:pt idx="15">
                  <c:v>0.64916330063473704</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525-4DBD-89A9-F4C75C5CCD86}"/>
            </c:ext>
          </c:extLst>
        </c:ser>
        <c:dLbls>
          <c:showLegendKey val="0"/>
          <c:showVal val="0"/>
          <c:showCatName val="0"/>
          <c:showSerName val="0"/>
          <c:showPercent val="0"/>
          <c:showBubbleSize val="0"/>
        </c:dLbls>
        <c:smooth val="0"/>
        <c:axId val="396659208"/>
        <c:axId val="396666096"/>
      </c:lineChart>
      <c:catAx>
        <c:axId val="39665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66096"/>
        <c:crosses val="autoZero"/>
        <c:auto val="1"/>
        <c:lblAlgn val="ctr"/>
        <c:lblOffset val="100"/>
        <c:noMultiLvlLbl val="0"/>
      </c:catAx>
      <c:valAx>
        <c:axId val="39666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5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1</c:v>
                </c:pt>
                <c:pt idx="1">
                  <c:v>0</c:v>
                </c:pt>
                <c:pt idx="2">
                  <c:v>0</c:v>
                </c:pt>
                <c:pt idx="3">
                  <c:v>8</c:v>
                </c:pt>
                <c:pt idx="4">
                  <c:v>0</c:v>
                </c:pt>
                <c:pt idx="5">
                  <c:v>7</c:v>
                </c:pt>
              </c:numCache>
            </c:numRef>
          </c:val>
          <c:extLst>
            <c:ext xmlns:c16="http://schemas.microsoft.com/office/drawing/2014/chart" uri="{C3380CC4-5D6E-409C-BE32-E72D297353CC}">
              <c16:uniqueId val="{00000000-F251-41DA-8FAC-8E260BCE7360}"/>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5</c:v>
                </c:pt>
                <c:pt idx="1">
                  <c:v>10</c:v>
                </c:pt>
                <c:pt idx="2">
                  <c:v>18</c:v>
                </c:pt>
                <c:pt idx="3">
                  <c:v>0</c:v>
                </c:pt>
                <c:pt idx="4">
                  <c:v>6</c:v>
                </c:pt>
                <c:pt idx="5">
                  <c:v>0</c:v>
                </c:pt>
              </c:numCache>
            </c:numRef>
          </c:val>
          <c:extLst>
            <c:ext xmlns:c16="http://schemas.microsoft.com/office/drawing/2014/chart" uri="{C3380CC4-5D6E-409C-BE32-E72D297353CC}">
              <c16:uniqueId val="{00000001-F251-41DA-8FAC-8E260BCE7360}"/>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0</c:v>
                </c:pt>
                <c:pt idx="2">
                  <c:v>0</c:v>
                </c:pt>
                <c:pt idx="3">
                  <c:v>1</c:v>
                </c:pt>
                <c:pt idx="4">
                  <c:v>0</c:v>
                </c:pt>
                <c:pt idx="5">
                  <c:v>0</c:v>
                </c:pt>
              </c:numCache>
            </c:numRef>
          </c:val>
          <c:extLst>
            <c:ext xmlns:c16="http://schemas.microsoft.com/office/drawing/2014/chart" uri="{C3380CC4-5D6E-409C-BE32-E72D297353CC}">
              <c16:uniqueId val="{00000002-F251-41DA-8FAC-8E260BCE7360}"/>
            </c:ext>
          </c:extLst>
        </c:ser>
        <c:dLbls>
          <c:showLegendKey val="0"/>
          <c:showVal val="0"/>
          <c:showCatName val="0"/>
          <c:showSerName val="0"/>
          <c:showPercent val="0"/>
          <c:showBubbleSize val="0"/>
        </c:dLbls>
        <c:gapWidth val="150"/>
        <c:overlap val="100"/>
        <c:axId val="396672000"/>
        <c:axId val="396672656"/>
      </c:barChart>
      <c:catAx>
        <c:axId val="39667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72656"/>
        <c:crosses val="autoZero"/>
        <c:auto val="1"/>
        <c:lblAlgn val="ctr"/>
        <c:lblOffset val="100"/>
        <c:noMultiLvlLbl val="0"/>
      </c:catAx>
      <c:valAx>
        <c:axId val="396672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7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156</c:v>
                </c:pt>
                <c:pt idx="1">
                  <c:v>248</c:v>
                </c:pt>
                <c:pt idx="2">
                  <c:v>1741</c:v>
                </c:pt>
                <c:pt idx="3">
                  <c:v>0</c:v>
                </c:pt>
                <c:pt idx="4">
                  <c:v>33935</c:v>
                </c:pt>
                <c:pt idx="5">
                  <c:v>0</c:v>
                </c:pt>
              </c:numCache>
            </c:numRef>
          </c:val>
          <c:extLst>
            <c:ext xmlns:c16="http://schemas.microsoft.com/office/drawing/2014/chart" uri="{C3380CC4-5D6E-409C-BE32-E72D297353CC}">
              <c16:uniqueId val="{00000000-50F8-45E7-B5B3-CD70CBCADBB6}"/>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95</c:v>
                </c:pt>
                <c:pt idx="1">
                  <c:v>0</c:v>
                </c:pt>
                <c:pt idx="2">
                  <c:v>0</c:v>
                </c:pt>
                <c:pt idx="3">
                  <c:v>270</c:v>
                </c:pt>
                <c:pt idx="4">
                  <c:v>0</c:v>
                </c:pt>
                <c:pt idx="5">
                  <c:v>0</c:v>
                </c:pt>
              </c:numCache>
            </c:numRef>
          </c:val>
          <c:extLst>
            <c:ext xmlns:c16="http://schemas.microsoft.com/office/drawing/2014/chart" uri="{C3380CC4-5D6E-409C-BE32-E72D297353CC}">
              <c16:uniqueId val="{00000001-50F8-45E7-B5B3-CD70CBCADBB6}"/>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31</c:v>
                </c:pt>
                <c:pt idx="1">
                  <c:v>0</c:v>
                </c:pt>
                <c:pt idx="2">
                  <c:v>0</c:v>
                </c:pt>
                <c:pt idx="3">
                  <c:v>3007</c:v>
                </c:pt>
                <c:pt idx="4">
                  <c:v>0</c:v>
                </c:pt>
                <c:pt idx="5">
                  <c:v>601</c:v>
                </c:pt>
              </c:numCache>
            </c:numRef>
          </c:val>
          <c:extLst>
            <c:ext xmlns:c16="http://schemas.microsoft.com/office/drawing/2014/chart" uri="{C3380CC4-5D6E-409C-BE32-E72D297353CC}">
              <c16:uniqueId val="{00000002-50F8-45E7-B5B3-CD70CBCADBB6}"/>
            </c:ext>
          </c:extLst>
        </c:ser>
        <c:dLbls>
          <c:showLegendKey val="0"/>
          <c:showVal val="0"/>
          <c:showCatName val="0"/>
          <c:showSerName val="0"/>
          <c:showPercent val="0"/>
          <c:showBubbleSize val="0"/>
        </c:dLbls>
        <c:gapWidth val="150"/>
        <c:overlap val="100"/>
        <c:axId val="397857152"/>
        <c:axId val="397866664"/>
      </c:barChart>
      <c:catAx>
        <c:axId val="39785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66664"/>
        <c:crosses val="autoZero"/>
        <c:auto val="1"/>
        <c:lblAlgn val="ctr"/>
        <c:lblOffset val="100"/>
        <c:noMultiLvlLbl val="0"/>
      </c:catAx>
      <c:valAx>
        <c:axId val="397866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5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0.27365819209039999</c:v>
                </c:pt>
                <c:pt idx="1">
                  <c:v>0.27802318735509801</c:v>
                </c:pt>
                <c:pt idx="2">
                  <c:v>0.42133194009267</c:v>
                </c:pt>
              </c:numCache>
            </c:numRef>
          </c:val>
          <c:extLst>
            <c:ext xmlns:c16="http://schemas.microsoft.com/office/drawing/2014/chart" uri="{C3380CC4-5D6E-409C-BE32-E72D297353CC}">
              <c16:uniqueId val="{00000000-F2A9-4CA6-9C06-1BBC547BBE4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0.53670618892218702</c:v>
                </c:pt>
                <c:pt idx="2">
                  <c:v>0</c:v>
                </c:pt>
              </c:numCache>
            </c:numRef>
          </c:val>
          <c:extLst>
            <c:ext xmlns:c16="http://schemas.microsoft.com/office/drawing/2014/chart" uri="{C3380CC4-5D6E-409C-BE32-E72D297353CC}">
              <c16:uniqueId val="{00000001-F2A9-4CA6-9C06-1BBC547BBE4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0.15132234480135601</c:v>
                </c:pt>
                <c:pt idx="2">
                  <c:v>0</c:v>
                </c:pt>
              </c:numCache>
            </c:numRef>
          </c:val>
          <c:extLst>
            <c:ext xmlns:c16="http://schemas.microsoft.com/office/drawing/2014/chart" uri="{C3380CC4-5D6E-409C-BE32-E72D297353CC}">
              <c16:uniqueId val="{00000002-F2A9-4CA6-9C06-1BBC547BBE4B}"/>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0.44805672108124101</c:v>
                </c:pt>
                <c:pt idx="1">
                  <c:v>0</c:v>
                </c:pt>
                <c:pt idx="2">
                  <c:v>0.20392677605994</c:v>
                </c:pt>
              </c:numCache>
            </c:numRef>
          </c:val>
          <c:extLst>
            <c:ext xmlns:c16="http://schemas.microsoft.com/office/drawing/2014/chart" uri="{C3380CC4-5D6E-409C-BE32-E72D297353CC}">
              <c16:uniqueId val="{00000003-F2A9-4CA6-9C06-1BBC547BBE4B}"/>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3.2641601977180099</c:v>
                </c:pt>
                <c:pt idx="2">
                  <c:v>0</c:v>
                </c:pt>
              </c:numCache>
            </c:numRef>
          </c:val>
          <c:extLst>
            <c:ext xmlns:c16="http://schemas.microsoft.com/office/drawing/2014/chart" uri="{C3380CC4-5D6E-409C-BE32-E72D297353CC}">
              <c16:uniqueId val="{00000004-F2A9-4CA6-9C06-1BBC547BBE4B}"/>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1.22945018715398</c:v>
                </c:pt>
                <c:pt idx="1">
                  <c:v>0</c:v>
                </c:pt>
                <c:pt idx="2">
                  <c:v>0</c:v>
                </c:pt>
              </c:numCache>
            </c:numRef>
          </c:val>
          <c:extLst>
            <c:ext xmlns:c16="http://schemas.microsoft.com/office/drawing/2014/chart" uri="{C3380CC4-5D6E-409C-BE32-E72D297353CC}">
              <c16:uniqueId val="{00000005-F2A9-4CA6-9C06-1BBC547BBE4B}"/>
            </c:ext>
          </c:extLst>
        </c:ser>
        <c:dLbls>
          <c:showLegendKey val="0"/>
          <c:showVal val="0"/>
          <c:showCatName val="0"/>
          <c:showSerName val="0"/>
          <c:showPercent val="0"/>
          <c:showBubbleSize val="0"/>
        </c:dLbls>
        <c:gapWidth val="219"/>
        <c:overlap val="-27"/>
        <c:axId val="397858464"/>
        <c:axId val="397860432"/>
      </c:barChart>
      <c:catAx>
        <c:axId val="39785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60432"/>
        <c:crosses val="autoZero"/>
        <c:auto val="1"/>
        <c:lblAlgn val="ctr"/>
        <c:lblOffset val="100"/>
        <c:noMultiLvlLbl val="0"/>
      </c:catAx>
      <c:valAx>
        <c:axId val="39786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5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262</c:v>
                </c:pt>
                <c:pt idx="1">
                  <c:v>204</c:v>
                </c:pt>
                <c:pt idx="2">
                  <c:v>1648</c:v>
                </c:pt>
                <c:pt idx="3">
                  <c:v>3207</c:v>
                </c:pt>
                <c:pt idx="4">
                  <c:v>12087</c:v>
                </c:pt>
                <c:pt idx="5">
                  <c:v>549</c:v>
                </c:pt>
              </c:numCache>
            </c:numRef>
          </c:val>
          <c:extLst>
            <c:ext xmlns:c16="http://schemas.microsoft.com/office/drawing/2014/chart" uri="{C3380CC4-5D6E-409C-BE32-E72D297353CC}">
              <c16:uniqueId val="{00000000-5E80-430E-A557-0FFBCDCFACFF}"/>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20</c:v>
                </c:pt>
                <c:pt idx="1">
                  <c:v>44</c:v>
                </c:pt>
                <c:pt idx="2">
                  <c:v>93</c:v>
                </c:pt>
                <c:pt idx="3">
                  <c:v>70</c:v>
                </c:pt>
                <c:pt idx="4">
                  <c:v>21848</c:v>
                </c:pt>
                <c:pt idx="5">
                  <c:v>52</c:v>
                </c:pt>
              </c:numCache>
            </c:numRef>
          </c:val>
          <c:extLst>
            <c:ext xmlns:c16="http://schemas.microsoft.com/office/drawing/2014/chart" uri="{C3380CC4-5D6E-409C-BE32-E72D297353CC}">
              <c16:uniqueId val="{00000001-5E80-430E-A557-0FFBCDCFACFF}"/>
            </c:ext>
          </c:extLst>
        </c:ser>
        <c:dLbls>
          <c:showLegendKey val="0"/>
          <c:showVal val="0"/>
          <c:showCatName val="0"/>
          <c:showSerName val="0"/>
          <c:showPercent val="0"/>
          <c:showBubbleSize val="0"/>
        </c:dLbls>
        <c:gapWidth val="150"/>
        <c:overlap val="100"/>
        <c:axId val="397868632"/>
        <c:axId val="397872240"/>
      </c:barChart>
      <c:catAx>
        <c:axId val="39786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72240"/>
        <c:crosses val="autoZero"/>
        <c:auto val="1"/>
        <c:lblAlgn val="ctr"/>
        <c:lblOffset val="100"/>
        <c:noMultiLvlLbl val="0"/>
      </c:catAx>
      <c:valAx>
        <c:axId val="397872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6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7E8D2-B282-4E96-9C88-4F2E3012A79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C135EDF-7B76-4B50-8E9A-ADC5BCE730D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55244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B254-BC69-4B9F-8526-36F26D661A34}"/>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D97A57F0-98D9-4855-8A25-FA10B40945B7}"/>
              </a:ext>
            </a:extLst>
          </p:cNvPr>
          <p:cNvGraphicFramePr>
            <a:graphicFrameLocks noGrp="1"/>
          </p:cNvGraphicFramePr>
          <p:nvPr>
            <p:ph type="tbl" sz="quarter" idx="13"/>
            <p:extLst>
              <p:ext uri="{D42A27DB-BD31-4B8C-83A1-F6EECF244321}">
                <p14:modId xmlns:p14="http://schemas.microsoft.com/office/powerpoint/2010/main" val="19221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7573150"/>
                    </a:ext>
                  </a:extLst>
                </a:gridCol>
                <a:gridCol w="658368">
                  <a:extLst>
                    <a:ext uri="{9D8B030D-6E8A-4147-A177-3AD203B41FA5}">
                      <a16:colId xmlns:a16="http://schemas.microsoft.com/office/drawing/2014/main" val="2592967444"/>
                    </a:ext>
                  </a:extLst>
                </a:gridCol>
                <a:gridCol w="658368">
                  <a:extLst>
                    <a:ext uri="{9D8B030D-6E8A-4147-A177-3AD203B41FA5}">
                      <a16:colId xmlns:a16="http://schemas.microsoft.com/office/drawing/2014/main" val="190245716"/>
                    </a:ext>
                  </a:extLst>
                </a:gridCol>
                <a:gridCol w="658368">
                  <a:extLst>
                    <a:ext uri="{9D8B030D-6E8A-4147-A177-3AD203B41FA5}">
                      <a16:colId xmlns:a16="http://schemas.microsoft.com/office/drawing/2014/main" val="3354780481"/>
                    </a:ext>
                  </a:extLst>
                </a:gridCol>
                <a:gridCol w="658368">
                  <a:extLst>
                    <a:ext uri="{9D8B030D-6E8A-4147-A177-3AD203B41FA5}">
                      <a16:colId xmlns:a16="http://schemas.microsoft.com/office/drawing/2014/main" val="1281811162"/>
                    </a:ext>
                  </a:extLst>
                </a:gridCol>
                <a:gridCol w="658368">
                  <a:extLst>
                    <a:ext uri="{9D8B030D-6E8A-4147-A177-3AD203B41FA5}">
                      <a16:colId xmlns:a16="http://schemas.microsoft.com/office/drawing/2014/main" val="2388897722"/>
                    </a:ext>
                  </a:extLst>
                </a:gridCol>
                <a:gridCol w="658368">
                  <a:extLst>
                    <a:ext uri="{9D8B030D-6E8A-4147-A177-3AD203B41FA5}">
                      <a16:colId xmlns:a16="http://schemas.microsoft.com/office/drawing/2014/main" val="3001047564"/>
                    </a:ext>
                  </a:extLst>
                </a:gridCol>
                <a:gridCol w="658368">
                  <a:extLst>
                    <a:ext uri="{9D8B030D-6E8A-4147-A177-3AD203B41FA5}">
                      <a16:colId xmlns:a16="http://schemas.microsoft.com/office/drawing/2014/main" val="771234268"/>
                    </a:ext>
                  </a:extLst>
                </a:gridCol>
                <a:gridCol w="658368">
                  <a:extLst>
                    <a:ext uri="{9D8B030D-6E8A-4147-A177-3AD203B41FA5}">
                      <a16:colId xmlns:a16="http://schemas.microsoft.com/office/drawing/2014/main" val="2124300289"/>
                    </a:ext>
                  </a:extLst>
                </a:gridCol>
                <a:gridCol w="658368">
                  <a:extLst>
                    <a:ext uri="{9D8B030D-6E8A-4147-A177-3AD203B41FA5}">
                      <a16:colId xmlns:a16="http://schemas.microsoft.com/office/drawing/2014/main" val="26484545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74883336"/>
                  </a:ext>
                </a:extLst>
              </a:tr>
              <a:tr h="370840">
                <a:tc>
                  <a:txBody>
                    <a:bodyPr/>
                    <a:lstStyle/>
                    <a:p>
                      <a:r>
                        <a:rPr lang="en-US" sz="1000"/>
                        <a:t>olmobikes</a:t>
                      </a:r>
                    </a:p>
                  </a:txBody>
                  <a:tcPr/>
                </a:tc>
                <a:tc>
                  <a:txBody>
                    <a:bodyPr/>
                    <a:lstStyle/>
                    <a:p>
                      <a:r>
                        <a:rPr lang="en-US" sz="1000"/>
                        <a:t>180246</a:t>
                      </a:r>
                    </a:p>
                  </a:txBody>
                  <a:tcPr/>
                </a:tc>
                <a:tc>
                  <a:txBody>
                    <a:bodyPr/>
                    <a:lstStyle/>
                    <a:p>
                      <a:r>
                        <a:rPr lang="en-US" sz="1000"/>
                        <a:t>6679</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12087</a:t>
                      </a:r>
                    </a:p>
                  </a:txBody>
                  <a:tcPr/>
                </a:tc>
                <a:tc>
                  <a:txBody>
                    <a:bodyPr/>
                    <a:lstStyle/>
                    <a:p>
                      <a:r>
                        <a:rPr lang="en-US" sz="1000"/>
                        <a:t>21848</a:t>
                      </a:r>
                    </a:p>
                  </a:txBody>
                  <a:tcPr/>
                </a:tc>
                <a:tc>
                  <a:txBody>
                    <a:bodyPr/>
                    <a:lstStyle/>
                    <a:p>
                      <a:r>
                        <a:rPr lang="en-US" sz="1000"/>
                        <a:t>3.1971 %</a:t>
                      </a:r>
                    </a:p>
                  </a:txBody>
                  <a:tcPr/>
                </a:tc>
                <a:extLst>
                  <a:ext uri="{0D108BD9-81ED-4DB2-BD59-A6C34878D82A}">
                    <a16:rowId xmlns:a16="http://schemas.microsoft.com/office/drawing/2014/main" val="301493505"/>
                  </a:ext>
                </a:extLst>
              </a:tr>
              <a:tr h="370840">
                <a:tc>
                  <a:txBody>
                    <a:bodyPr/>
                    <a:lstStyle/>
                    <a:p>
                      <a:r>
                        <a:rPr lang="en-US" sz="1000"/>
                        <a:t>venzoarg</a:t>
                      </a:r>
                    </a:p>
                  </a:txBody>
                  <a:tcPr/>
                </a:tc>
                <a:tc>
                  <a:txBody>
                    <a:bodyPr/>
                    <a:lstStyle/>
                    <a:p>
                      <a:r>
                        <a:rPr lang="en-US" sz="1000"/>
                        <a:t>84410</a:t>
                      </a:r>
                    </a:p>
                  </a:txBody>
                  <a:tcPr/>
                </a:tc>
                <a:tc>
                  <a:txBody>
                    <a:bodyPr/>
                    <a:lstStyle/>
                    <a:p>
                      <a:r>
                        <a:rPr lang="en-US" sz="1000"/>
                        <a:t>1348</a:t>
                      </a:r>
                    </a:p>
                  </a:txBody>
                  <a:tcPr/>
                </a:tc>
                <a:tc>
                  <a:txBody>
                    <a:bodyPr/>
                    <a:lstStyle/>
                    <a:p>
                      <a:r>
                        <a:rPr lang="en-US" sz="1000"/>
                        <a:t>0</a:t>
                      </a:r>
                    </a:p>
                  </a:txBody>
                  <a:tcPr/>
                </a:tc>
                <a:tc>
                  <a:txBody>
                    <a:bodyPr/>
                    <a:lstStyle/>
                    <a:p>
                      <a:r>
                        <a:rPr lang="en-US" sz="1000"/>
                        <a:t>8</a:t>
                      </a:r>
                    </a:p>
                  </a:txBody>
                  <a:tcPr/>
                </a:tc>
                <a:tc>
                  <a:txBody>
                    <a:bodyPr/>
                    <a:lstStyle/>
                    <a:p>
                      <a:r>
                        <a:rPr lang="en-US" sz="1000"/>
                        <a:t>2</a:t>
                      </a:r>
                    </a:p>
                  </a:txBody>
                  <a:tcPr/>
                </a:tc>
                <a:tc>
                  <a:txBody>
                    <a:bodyPr/>
                    <a:lstStyle/>
                    <a:p>
                      <a:r>
                        <a:rPr lang="en-US" sz="1000"/>
                        <a:t>10</a:t>
                      </a:r>
                    </a:p>
                  </a:txBody>
                  <a:tcPr/>
                </a:tc>
                <a:tc>
                  <a:txBody>
                    <a:bodyPr/>
                    <a:lstStyle/>
                    <a:p>
                      <a:r>
                        <a:rPr lang="en-US" sz="1000"/>
                        <a:t>3207</a:t>
                      </a:r>
                    </a:p>
                  </a:txBody>
                  <a:tcPr/>
                </a:tc>
                <a:tc>
                  <a:txBody>
                    <a:bodyPr/>
                    <a:lstStyle/>
                    <a:p>
                      <a:r>
                        <a:rPr lang="en-US" sz="1000"/>
                        <a:t>70</a:t>
                      </a:r>
                    </a:p>
                  </a:txBody>
                  <a:tcPr/>
                </a:tc>
                <a:tc>
                  <a:txBody>
                    <a:bodyPr/>
                    <a:lstStyle/>
                    <a:p>
                      <a:r>
                        <a:rPr lang="en-US" sz="1000"/>
                        <a:t>0.3913 %</a:t>
                      </a:r>
                    </a:p>
                  </a:txBody>
                  <a:tcPr/>
                </a:tc>
                <a:extLst>
                  <a:ext uri="{0D108BD9-81ED-4DB2-BD59-A6C34878D82A}">
                    <a16:rowId xmlns:a16="http://schemas.microsoft.com/office/drawing/2014/main" val="1343884083"/>
                  </a:ext>
                </a:extLst>
              </a:tr>
              <a:tr h="370840">
                <a:tc>
                  <a:txBody>
                    <a:bodyPr/>
                    <a:lstStyle/>
                    <a:p>
                      <a:r>
                        <a:rPr lang="en-US" sz="1000"/>
                        <a:t>topmega_oficial</a:t>
                      </a:r>
                    </a:p>
                  </a:txBody>
                  <a:tcPr/>
                </a:tc>
                <a:tc>
                  <a:txBody>
                    <a:bodyPr/>
                    <a:lstStyle/>
                    <a:p>
                      <a:r>
                        <a:rPr lang="en-US" sz="1000"/>
                        <a:t>64016</a:t>
                      </a:r>
                    </a:p>
                  </a:txBody>
                  <a:tcPr/>
                </a:tc>
                <a:tc>
                  <a:txBody>
                    <a:bodyPr/>
                    <a:lstStyle/>
                    <a:p>
                      <a:r>
                        <a:rPr lang="en-US" sz="1000"/>
                        <a:t>303</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1648</a:t>
                      </a:r>
                    </a:p>
                  </a:txBody>
                  <a:tcPr/>
                </a:tc>
                <a:tc>
                  <a:txBody>
                    <a:bodyPr/>
                    <a:lstStyle/>
                    <a:p>
                      <a:r>
                        <a:rPr lang="en-US" sz="1000"/>
                        <a:t>93</a:t>
                      </a:r>
                    </a:p>
                  </a:txBody>
                  <a:tcPr/>
                </a:tc>
                <a:tc>
                  <a:txBody>
                    <a:bodyPr/>
                    <a:lstStyle/>
                    <a:p>
                      <a:r>
                        <a:rPr lang="en-US" sz="1000"/>
                        <a:t>0.1515 %</a:t>
                      </a:r>
                    </a:p>
                  </a:txBody>
                  <a:tcPr/>
                </a:tc>
                <a:extLst>
                  <a:ext uri="{0D108BD9-81ED-4DB2-BD59-A6C34878D82A}">
                    <a16:rowId xmlns:a16="http://schemas.microsoft.com/office/drawing/2014/main" val="120466592"/>
                  </a:ext>
                </a:extLst>
              </a:tr>
              <a:tr h="370840">
                <a:tc>
                  <a:txBody>
                    <a:bodyPr/>
                    <a:lstStyle/>
                    <a:p>
                      <a:r>
                        <a:rPr lang="en-US" sz="1000"/>
                        <a:t>teknialbikes</a:t>
                      </a:r>
                    </a:p>
                  </a:txBody>
                  <a:tcPr/>
                </a:tc>
                <a:tc>
                  <a:txBody>
                    <a:bodyPr/>
                    <a:lstStyle/>
                    <a:p>
                      <a:r>
                        <a:rPr lang="en-US" sz="1000"/>
                        <a:t>11152</a:t>
                      </a:r>
                    </a:p>
                  </a:txBody>
                  <a:tcPr/>
                </a:tc>
                <a:tc>
                  <a:txBody>
                    <a:bodyPr/>
                    <a:lstStyle/>
                    <a:p>
                      <a:r>
                        <a:rPr lang="en-US" sz="1000"/>
                        <a:t>-214</a:t>
                      </a:r>
                    </a:p>
                  </a:txBody>
                  <a:tcPr/>
                </a:tc>
                <a:tc>
                  <a:txBody>
                    <a:bodyPr/>
                    <a:lstStyle/>
                    <a:p>
                      <a:r>
                        <a:rPr lang="en-US" sz="1000"/>
                        <a:t>5</a:t>
                      </a:r>
                    </a:p>
                  </a:txBody>
                  <a:tcPr/>
                </a:tc>
                <a:tc>
                  <a:txBody>
                    <a:bodyPr/>
                    <a:lstStyle/>
                    <a:p>
                      <a:r>
                        <a:rPr lang="en-US" sz="1000"/>
                        <a:t>1</a:t>
                      </a:r>
                    </a:p>
                  </a:txBody>
                  <a:tcPr/>
                </a:tc>
                <a:tc>
                  <a:txBody>
                    <a:bodyPr/>
                    <a:lstStyle/>
                    <a:p>
                      <a:r>
                        <a:rPr lang="en-US" sz="1000"/>
                        <a:t>2</a:t>
                      </a:r>
                    </a:p>
                  </a:txBody>
                  <a:tcPr/>
                </a:tc>
                <a:tc>
                  <a:txBody>
                    <a:bodyPr/>
                    <a:lstStyle/>
                    <a:p>
                      <a:r>
                        <a:rPr lang="en-US" sz="1000"/>
                        <a:t>8</a:t>
                      </a:r>
                    </a:p>
                  </a:txBody>
                  <a:tcPr/>
                </a:tc>
                <a:tc>
                  <a:txBody>
                    <a:bodyPr/>
                    <a:lstStyle/>
                    <a:p>
                      <a:r>
                        <a:rPr lang="en-US" sz="1000"/>
                        <a:t>262</a:t>
                      </a:r>
                    </a:p>
                  </a:txBody>
                  <a:tcPr/>
                </a:tc>
                <a:tc>
                  <a:txBody>
                    <a:bodyPr/>
                    <a:lstStyle/>
                    <a:p>
                      <a:r>
                        <a:rPr lang="en-US" sz="1000"/>
                        <a:t>20</a:t>
                      </a:r>
                    </a:p>
                  </a:txBody>
                  <a:tcPr/>
                </a:tc>
                <a:tc>
                  <a:txBody>
                    <a:bodyPr/>
                    <a:lstStyle/>
                    <a:p>
                      <a:r>
                        <a:rPr lang="en-US" sz="1000"/>
                        <a:t>0.3131 %</a:t>
                      </a:r>
                    </a:p>
                  </a:txBody>
                  <a:tcPr/>
                </a:tc>
                <a:extLst>
                  <a:ext uri="{0D108BD9-81ED-4DB2-BD59-A6C34878D82A}">
                    <a16:rowId xmlns:a16="http://schemas.microsoft.com/office/drawing/2014/main" val="3843523203"/>
                  </a:ext>
                </a:extLst>
              </a:tr>
              <a:tr h="370840">
                <a:tc>
                  <a:txBody>
                    <a:bodyPr/>
                    <a:lstStyle/>
                    <a:p>
                      <a:r>
                        <a:rPr lang="en-US" sz="1000"/>
                        <a:t>raleigh.bicicletas</a:t>
                      </a:r>
                    </a:p>
                  </a:txBody>
                  <a:tcPr/>
                </a:tc>
                <a:tc>
                  <a:txBody>
                    <a:bodyPr/>
                    <a:lstStyle/>
                    <a:p>
                      <a:r>
                        <a:rPr lang="en-US" sz="1000"/>
                        <a:t>7136</a:t>
                      </a:r>
                    </a:p>
                  </a:txBody>
                  <a:tcPr/>
                </a:tc>
                <a:tc>
                  <a:txBody>
                    <a:bodyPr/>
                    <a:lstStyle/>
                    <a:p>
                      <a:r>
                        <a:rPr lang="en-US" sz="1000"/>
                        <a:t>409</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549</a:t>
                      </a:r>
                    </a:p>
                  </a:txBody>
                  <a:tcPr/>
                </a:tc>
                <a:tc>
                  <a:txBody>
                    <a:bodyPr/>
                    <a:lstStyle/>
                    <a:p>
                      <a:r>
                        <a:rPr lang="en-US" sz="1000"/>
                        <a:t>52</a:t>
                      </a:r>
                    </a:p>
                  </a:txBody>
                  <a:tcPr/>
                </a:tc>
                <a:tc>
                  <a:txBody>
                    <a:bodyPr/>
                    <a:lstStyle/>
                    <a:p>
                      <a:r>
                        <a:rPr lang="en-US" sz="1000"/>
                        <a:t>1.2387 %</a:t>
                      </a:r>
                    </a:p>
                  </a:txBody>
                  <a:tcPr/>
                </a:tc>
                <a:extLst>
                  <a:ext uri="{0D108BD9-81ED-4DB2-BD59-A6C34878D82A}">
                    <a16:rowId xmlns:a16="http://schemas.microsoft.com/office/drawing/2014/main" val="3769333811"/>
                  </a:ext>
                </a:extLst>
              </a:tr>
              <a:tr h="370840">
                <a:tc>
                  <a:txBody>
                    <a:bodyPr/>
                    <a:lstStyle/>
                    <a:p>
                      <a:r>
                        <a:rPr lang="en-US" sz="1000"/>
                        <a:t>motomelbicicletas</a:t>
                      </a:r>
                    </a:p>
                  </a:txBody>
                  <a:tcPr/>
                </a:tc>
                <a:tc>
                  <a:txBody>
                    <a:bodyPr/>
                    <a:lstStyle/>
                    <a:p>
                      <a:r>
                        <a:rPr lang="en-US" sz="1000"/>
                        <a:t>4699</a:t>
                      </a:r>
                    </a:p>
                  </a:txBody>
                  <a:tcPr/>
                </a:tc>
                <a:tc>
                  <a:txBody>
                    <a:bodyPr/>
                    <a:lstStyle/>
                    <a:p>
                      <a:r>
                        <a:rPr lang="en-US" sz="1000"/>
                        <a:t>121</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204</a:t>
                      </a:r>
                    </a:p>
                  </a:txBody>
                  <a:tcPr/>
                </a:tc>
                <a:tc>
                  <a:txBody>
                    <a:bodyPr/>
                    <a:lstStyle/>
                    <a:p>
                      <a:r>
                        <a:rPr lang="en-US" sz="1000"/>
                        <a:t>44</a:t>
                      </a:r>
                    </a:p>
                  </a:txBody>
                  <a:tcPr/>
                </a:tc>
                <a:tc>
                  <a:txBody>
                    <a:bodyPr/>
                    <a:lstStyle/>
                    <a:p>
                      <a:r>
                        <a:rPr lang="en-US" sz="1000"/>
                        <a:t>0.5347 %</a:t>
                      </a:r>
                    </a:p>
                  </a:txBody>
                  <a:tcPr/>
                </a:tc>
                <a:extLst>
                  <a:ext uri="{0D108BD9-81ED-4DB2-BD59-A6C34878D82A}">
                    <a16:rowId xmlns:a16="http://schemas.microsoft.com/office/drawing/2014/main" val="2772308940"/>
                  </a:ext>
                </a:extLst>
              </a:tr>
            </a:tbl>
          </a:graphicData>
        </a:graphic>
      </p:graphicFrame>
      <p:sp>
        <p:nvSpPr>
          <p:cNvPr id="4" name="Text Placeholder 3">
            <a:extLst>
              <a:ext uri="{FF2B5EF4-FFF2-40B4-BE49-F238E27FC236}">
                <a16:creationId xmlns:a16="http://schemas.microsoft.com/office/drawing/2014/main" id="{6D1768D0-A56D-464E-A665-E90B6BC62DD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50722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F31DA-6132-40E3-A17D-95157F444164}"/>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E7A4C621-E60A-41B7-99C0-3B694558ECDE}"/>
              </a:ext>
            </a:extLst>
          </p:cNvPr>
          <p:cNvGraphicFramePr>
            <a:graphicFrameLocks noGrp="1"/>
          </p:cNvGraphicFramePr>
          <p:nvPr>
            <p:ph type="chart" sz="quarter" idx="13"/>
            <p:extLst>
              <p:ext uri="{D42A27DB-BD31-4B8C-83A1-F6EECF244321}">
                <p14:modId xmlns:p14="http://schemas.microsoft.com/office/powerpoint/2010/main" val="730318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678638-9321-4863-8DB9-FDA9FC2FFCC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1954EC2-EDC8-40BE-B335-0DB51BEE2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082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FA106-11C8-484D-932D-E607A806C3B2}"/>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CA20D06A-DBC6-4C80-B518-057A8C627940}"/>
              </a:ext>
            </a:extLst>
          </p:cNvPr>
          <p:cNvGraphicFramePr>
            <a:graphicFrameLocks noGrp="1"/>
          </p:cNvGraphicFramePr>
          <p:nvPr>
            <p:ph type="chart" sz="quarter" idx="13"/>
            <p:extLst>
              <p:ext uri="{D42A27DB-BD31-4B8C-83A1-F6EECF244321}">
                <p14:modId xmlns:p14="http://schemas.microsoft.com/office/powerpoint/2010/main" val="1581723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EBC3FE-1DDF-48D7-B076-E9CC395AB77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77A4E24F-FD1D-40DE-9C01-5575A55D26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386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41EC-D95A-4493-ABF5-3E5BCBF8CC73}"/>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0C50937D-1BBA-4D39-A4B9-783B1DD195E1}"/>
              </a:ext>
            </a:extLst>
          </p:cNvPr>
          <p:cNvGraphicFramePr>
            <a:graphicFrameLocks noGrp="1"/>
          </p:cNvGraphicFramePr>
          <p:nvPr>
            <p:ph type="chart" sz="quarter" idx="13"/>
            <p:extLst>
              <p:ext uri="{D42A27DB-BD31-4B8C-83A1-F6EECF244321}">
                <p14:modId xmlns:p14="http://schemas.microsoft.com/office/powerpoint/2010/main" val="2411912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613AF8-EA5C-42FA-83F3-B9C9FAEFF28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DCD35A7-D325-4399-BEEE-4833C5AB26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704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853F-07C9-4E2E-84CB-663B92FB42CF}"/>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EF362035-AB3A-4FB9-BE46-97CB4AE00C7A}"/>
              </a:ext>
            </a:extLst>
          </p:cNvPr>
          <p:cNvGraphicFramePr>
            <a:graphicFrameLocks noGrp="1"/>
          </p:cNvGraphicFramePr>
          <p:nvPr>
            <p:ph type="chart" sz="quarter" idx="13"/>
            <p:extLst>
              <p:ext uri="{D42A27DB-BD31-4B8C-83A1-F6EECF244321}">
                <p14:modId xmlns:p14="http://schemas.microsoft.com/office/powerpoint/2010/main" val="3636778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F6DF8B-E37D-421E-995B-5669125151CA}"/>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10B0A78-8889-450A-9251-2B93B88EE3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061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9403-0E83-4B1A-A955-91BD4C19FEAD}"/>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F32669BF-F021-4C24-BEBF-E52DD7EEF1F7}"/>
              </a:ext>
            </a:extLst>
          </p:cNvPr>
          <p:cNvGraphicFramePr>
            <a:graphicFrameLocks noGrp="1"/>
          </p:cNvGraphicFramePr>
          <p:nvPr>
            <p:ph type="chart" sz="quarter" idx="13"/>
            <p:extLst>
              <p:ext uri="{D42A27DB-BD31-4B8C-83A1-F6EECF244321}">
                <p14:modId xmlns:p14="http://schemas.microsoft.com/office/powerpoint/2010/main" val="15115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8E07E-4E24-4CB9-95AD-8723F48CE25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16B2C92-9624-463B-90B5-BE471995F4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742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E90F4-4748-4933-8839-1A68E34BE8C4}"/>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7A8A8CEA-DB92-4737-906E-AF47156A9647}"/>
              </a:ext>
            </a:extLst>
          </p:cNvPr>
          <p:cNvGraphicFramePr>
            <a:graphicFrameLocks noGrp="1"/>
          </p:cNvGraphicFramePr>
          <p:nvPr>
            <p:ph type="chart" sz="quarter" idx="13"/>
            <p:extLst>
              <p:ext uri="{D42A27DB-BD31-4B8C-83A1-F6EECF244321}">
                <p14:modId xmlns:p14="http://schemas.microsoft.com/office/powerpoint/2010/main" val="3469436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C5011-2907-4465-8233-5077AC23C47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B408739-B953-45E4-9052-946CDDDE1E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529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727C-7A11-4669-AB43-9EDE4E4088E2}"/>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4722A1C2-6B24-4126-9B40-69811ED5259C}"/>
              </a:ext>
            </a:extLst>
          </p:cNvPr>
          <p:cNvGraphicFramePr>
            <a:graphicFrameLocks noGrp="1"/>
          </p:cNvGraphicFramePr>
          <p:nvPr>
            <p:ph type="chart" sz="quarter" idx="13"/>
            <p:extLst>
              <p:ext uri="{D42A27DB-BD31-4B8C-83A1-F6EECF244321}">
                <p14:modId xmlns:p14="http://schemas.microsoft.com/office/powerpoint/2010/main" val="2002535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6238A-715B-4434-BCC1-162A27E5ED2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0724268-2F8F-4D8C-9874-5E198F437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86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28102-5192-4A31-8899-11787C0E5337}"/>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C8809961-CAA1-493D-91C0-D0646F220672}"/>
              </a:ext>
            </a:extLst>
          </p:cNvPr>
          <p:cNvGraphicFramePr>
            <a:graphicFrameLocks noGrp="1"/>
          </p:cNvGraphicFramePr>
          <p:nvPr>
            <p:ph type="chart" sz="quarter" idx="13"/>
            <p:extLst>
              <p:ext uri="{D42A27DB-BD31-4B8C-83A1-F6EECF244321}">
                <p14:modId xmlns:p14="http://schemas.microsoft.com/office/powerpoint/2010/main" val="4148881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A31A0-E47D-498B-9202-14E78AA9FBD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CB780DB-525F-4576-BA98-6EDED3BEE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038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AC5E-318F-4A77-95CC-493A06491410}"/>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7EA38A7F-80C3-44F6-B003-8552E9FD0ACD}"/>
              </a:ext>
            </a:extLst>
          </p:cNvPr>
          <p:cNvGraphicFramePr>
            <a:graphicFrameLocks noGrp="1"/>
          </p:cNvGraphicFramePr>
          <p:nvPr>
            <p:ph type="chart" sz="quarter" idx="13"/>
            <p:extLst>
              <p:ext uri="{D42A27DB-BD31-4B8C-83A1-F6EECF244321}">
                <p14:modId xmlns:p14="http://schemas.microsoft.com/office/powerpoint/2010/main" val="2221274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5D6E08-D176-4E90-80EB-BBF4FFB3C81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3ABAD85-8050-470E-84A5-8CBBFC5F7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532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C0091-9C82-4E09-8E71-10924BE2D265}"/>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02AB0B5D-D948-4BDA-BB2B-CADB3FE4423A}"/>
              </a:ext>
            </a:extLst>
          </p:cNvPr>
          <p:cNvGraphicFramePr>
            <a:graphicFrameLocks noGrp="1"/>
          </p:cNvGraphicFramePr>
          <p:nvPr>
            <p:ph type="chart" sz="quarter" idx="13"/>
            <p:extLst>
              <p:ext uri="{D42A27DB-BD31-4B8C-83A1-F6EECF244321}">
                <p14:modId xmlns:p14="http://schemas.microsoft.com/office/powerpoint/2010/main" val="1776800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575E3B-493B-414A-9D20-05BAF39C8AB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CCB17D90-101A-4658-9276-8A41CBBD64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02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0EB41-CEFA-47B8-A5F2-E58E22DB07E5}"/>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DBCDB0CA-9A76-4364-84BF-31B032B84559}"/>
              </a:ext>
            </a:extLst>
          </p:cNvPr>
          <p:cNvGraphicFramePr>
            <a:graphicFrameLocks noGrp="1"/>
          </p:cNvGraphicFramePr>
          <p:nvPr>
            <p:ph type="chart" sz="quarter" idx="13"/>
            <p:extLst>
              <p:ext uri="{D42A27DB-BD31-4B8C-83A1-F6EECF244321}">
                <p14:modId xmlns:p14="http://schemas.microsoft.com/office/powerpoint/2010/main" val="2494610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7DD60D-3C0B-4E25-A43B-45521648850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672845B9-2500-4416-B0C4-43AFCAFEAB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624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1C902-5D96-4EDE-A8FD-F06D543EE318}"/>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6DCC7082-E572-4537-BC9D-C5B53A869456}"/>
              </a:ext>
            </a:extLst>
          </p:cNvPr>
          <p:cNvGraphicFramePr>
            <a:graphicFrameLocks noGrp="1"/>
          </p:cNvGraphicFramePr>
          <p:nvPr>
            <p:ph type="chart" sz="quarter" idx="13"/>
            <p:extLst>
              <p:ext uri="{D42A27DB-BD31-4B8C-83A1-F6EECF244321}">
                <p14:modId xmlns:p14="http://schemas.microsoft.com/office/powerpoint/2010/main" val="2261681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F30646-677E-43C4-9D55-B2E28FE0FB4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00785B5-BDF5-449D-885E-52D8714F26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8858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AD9F-A9CF-4993-B199-2167E77CB74A}"/>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1171A1AA-9C1B-4810-9708-37A534D83F04}"/>
              </a:ext>
            </a:extLst>
          </p:cNvPr>
          <p:cNvGraphicFramePr>
            <a:graphicFrameLocks noGrp="1"/>
          </p:cNvGraphicFramePr>
          <p:nvPr>
            <p:ph type="chart" sz="quarter" idx="13"/>
            <p:extLst>
              <p:ext uri="{D42A27DB-BD31-4B8C-83A1-F6EECF244321}">
                <p14:modId xmlns:p14="http://schemas.microsoft.com/office/powerpoint/2010/main" val="1688689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9752E-C95D-4AF5-B52A-9E5209D5735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CA31756-C2C1-40E9-820E-AFE7989E41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913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451B9-59E8-4EE6-858A-53F7430D0711}"/>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308001B7-BB16-49C3-B260-3A93CDAC2BE3}"/>
              </a:ext>
            </a:extLst>
          </p:cNvPr>
          <p:cNvGraphicFramePr>
            <a:graphicFrameLocks noGrp="1"/>
          </p:cNvGraphicFramePr>
          <p:nvPr>
            <p:ph type="tbl" sz="quarter" idx="13"/>
            <p:extLst>
              <p:ext uri="{D42A27DB-BD31-4B8C-83A1-F6EECF244321}">
                <p14:modId xmlns:p14="http://schemas.microsoft.com/office/powerpoint/2010/main" val="581116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88984563"/>
                    </a:ext>
                  </a:extLst>
                </a:gridCol>
                <a:gridCol w="1399032">
                  <a:extLst>
                    <a:ext uri="{9D8B030D-6E8A-4147-A177-3AD203B41FA5}">
                      <a16:colId xmlns:a16="http://schemas.microsoft.com/office/drawing/2014/main" val="3348977525"/>
                    </a:ext>
                  </a:extLst>
                </a:gridCol>
                <a:gridCol w="1399032">
                  <a:extLst>
                    <a:ext uri="{9D8B030D-6E8A-4147-A177-3AD203B41FA5}">
                      <a16:colId xmlns:a16="http://schemas.microsoft.com/office/drawing/2014/main" val="1521249643"/>
                    </a:ext>
                  </a:extLst>
                </a:gridCol>
                <a:gridCol w="1399032">
                  <a:extLst>
                    <a:ext uri="{9D8B030D-6E8A-4147-A177-3AD203B41FA5}">
                      <a16:colId xmlns:a16="http://schemas.microsoft.com/office/drawing/2014/main" val="1335258856"/>
                    </a:ext>
                  </a:extLst>
                </a:gridCol>
                <a:gridCol w="1399032">
                  <a:extLst>
                    <a:ext uri="{9D8B030D-6E8A-4147-A177-3AD203B41FA5}">
                      <a16:colId xmlns:a16="http://schemas.microsoft.com/office/drawing/2014/main" val="3616840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4804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154.22727272727</a:t>
                      </a:r>
                    </a:p>
                  </a:txBody>
                  <a:tcPr/>
                </a:tc>
                <a:extLst>
                  <a:ext uri="{0D108BD9-81ED-4DB2-BD59-A6C34878D82A}">
                    <a16:rowId xmlns:a16="http://schemas.microsoft.com/office/drawing/2014/main" val="296873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226.94444444444</a:t>
                      </a:r>
                    </a:p>
                  </a:txBody>
                  <a:tcPr/>
                </a:tc>
                <a:extLst>
                  <a:ext uri="{0D108BD9-81ED-4DB2-BD59-A6C34878D82A}">
                    <a16:rowId xmlns:a16="http://schemas.microsoft.com/office/drawing/2014/main" val="70581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96.722222222222</a:t>
                      </a:r>
                    </a:p>
                  </a:txBody>
                  <a:tcPr/>
                </a:tc>
                <a:extLst>
                  <a:ext uri="{0D108BD9-81ED-4DB2-BD59-A6C34878D82A}">
                    <a16:rowId xmlns:a16="http://schemas.microsoft.com/office/drawing/2014/main" val="271536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96.722222222222</a:t>
                      </a:r>
                    </a:p>
                  </a:txBody>
                  <a:tcPr/>
                </a:tc>
                <a:extLst>
                  <a:ext uri="{0D108BD9-81ED-4DB2-BD59-A6C34878D82A}">
                    <a16:rowId xmlns:a16="http://schemas.microsoft.com/office/drawing/2014/main" val="366298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96.722222222222</a:t>
                      </a:r>
                    </a:p>
                  </a:txBody>
                  <a:tcPr/>
                </a:tc>
                <a:extLst>
                  <a:ext uri="{0D108BD9-81ED-4DB2-BD59-A6C34878D82A}">
                    <a16:rowId xmlns:a16="http://schemas.microsoft.com/office/drawing/2014/main" val="218967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264.375</a:t>
                      </a:r>
                    </a:p>
                  </a:txBody>
                  <a:tcPr/>
                </a:tc>
                <a:extLst>
                  <a:ext uri="{0D108BD9-81ED-4DB2-BD59-A6C34878D82A}">
                    <a16:rowId xmlns:a16="http://schemas.microsoft.com/office/drawing/2014/main" val="164806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#diadelniño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2619.5384615385</a:t>
                      </a:r>
                    </a:p>
                  </a:txBody>
                  <a:tcPr/>
                </a:tc>
                <a:extLst>
                  <a:ext uri="{0D108BD9-81ED-4DB2-BD59-A6C34878D82A}">
                    <a16:rowId xmlns:a16="http://schemas.microsoft.com/office/drawing/2014/main" val="144557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3005.9166666667</a:t>
                      </a:r>
                    </a:p>
                  </a:txBody>
                  <a:tcPr/>
                </a:tc>
                <a:extLst>
                  <a:ext uri="{0D108BD9-81ED-4DB2-BD59-A6C34878D82A}">
                    <a16:rowId xmlns:a16="http://schemas.microsoft.com/office/drawing/2014/main" val="183595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extLst>
                  <a:ext uri="{0D108BD9-81ED-4DB2-BD59-A6C34878D82A}">
                    <a16:rowId xmlns:a16="http://schemas.microsoft.com/office/drawing/2014/main" val="153536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193.25</a:t>
                      </a:r>
                    </a:p>
                  </a:txBody>
                  <a:tcPr/>
                </a:tc>
                <a:extLst>
                  <a:ext uri="{0D108BD9-81ED-4DB2-BD59-A6C34878D82A}">
                    <a16:rowId xmlns:a16="http://schemas.microsoft.com/office/drawing/2014/main" val="2168076880"/>
                  </a:ext>
                </a:extLst>
              </a:tr>
            </a:tbl>
          </a:graphicData>
        </a:graphic>
      </p:graphicFrame>
      <p:sp>
        <p:nvSpPr>
          <p:cNvPr id="4" name="Text Placeholder 3">
            <a:extLst>
              <a:ext uri="{FF2B5EF4-FFF2-40B4-BE49-F238E27FC236}">
                <a16:creationId xmlns:a16="http://schemas.microsoft.com/office/drawing/2014/main" id="{27042BEE-DB49-442C-98AF-5B62129C3CC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82889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C6B6-CD2B-4484-90C8-3B5DC6CD6768}"/>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6457CDC3-EE72-42CE-8B3B-FEC999A060B0}"/>
              </a:ext>
            </a:extLst>
          </p:cNvPr>
          <p:cNvGraphicFramePr>
            <a:graphicFrameLocks noGrp="1"/>
          </p:cNvGraphicFramePr>
          <p:nvPr>
            <p:ph type="tbl" sz="quarter" idx="13"/>
            <p:extLst>
              <p:ext uri="{D42A27DB-BD31-4B8C-83A1-F6EECF244321}">
                <p14:modId xmlns:p14="http://schemas.microsoft.com/office/powerpoint/2010/main" val="28706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9669338"/>
                    </a:ext>
                  </a:extLst>
                </a:gridCol>
                <a:gridCol w="1399032">
                  <a:extLst>
                    <a:ext uri="{9D8B030D-6E8A-4147-A177-3AD203B41FA5}">
                      <a16:colId xmlns:a16="http://schemas.microsoft.com/office/drawing/2014/main" val="1909379817"/>
                    </a:ext>
                  </a:extLst>
                </a:gridCol>
                <a:gridCol w="1399032">
                  <a:extLst>
                    <a:ext uri="{9D8B030D-6E8A-4147-A177-3AD203B41FA5}">
                      <a16:colId xmlns:a16="http://schemas.microsoft.com/office/drawing/2014/main" val="4101086068"/>
                    </a:ext>
                  </a:extLst>
                </a:gridCol>
                <a:gridCol w="1399032">
                  <a:extLst>
                    <a:ext uri="{9D8B030D-6E8A-4147-A177-3AD203B41FA5}">
                      <a16:colId xmlns:a16="http://schemas.microsoft.com/office/drawing/2014/main" val="141678894"/>
                    </a:ext>
                  </a:extLst>
                </a:gridCol>
                <a:gridCol w="1399032">
                  <a:extLst>
                    <a:ext uri="{9D8B030D-6E8A-4147-A177-3AD203B41FA5}">
                      <a16:colId xmlns:a16="http://schemas.microsoft.com/office/drawing/2014/main" val="79261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3969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143.36363636364</a:t>
                      </a:r>
                    </a:p>
                  </a:txBody>
                  <a:tcPr/>
                </a:tc>
                <a:extLst>
                  <a:ext uri="{0D108BD9-81ED-4DB2-BD59-A6C34878D82A}">
                    <a16:rowId xmlns:a16="http://schemas.microsoft.com/office/drawing/2014/main" val="36245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134.36363636364</a:t>
                      </a:r>
                    </a:p>
                  </a:txBody>
                  <a:tcPr/>
                </a:tc>
                <a:extLst>
                  <a:ext uri="{0D108BD9-81ED-4DB2-BD59-A6C34878D82A}">
                    <a16:rowId xmlns:a16="http://schemas.microsoft.com/office/drawing/2014/main" val="405824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134.36363636364</a:t>
                      </a:r>
                    </a:p>
                  </a:txBody>
                  <a:tcPr/>
                </a:tc>
                <a:extLst>
                  <a:ext uri="{0D108BD9-81ED-4DB2-BD59-A6C34878D82A}">
                    <a16:rowId xmlns:a16="http://schemas.microsoft.com/office/drawing/2014/main" val="193605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134.36363636364</a:t>
                      </a:r>
                    </a:p>
                  </a:txBody>
                  <a:tcPr/>
                </a:tc>
                <a:extLst>
                  <a:ext uri="{0D108BD9-81ED-4DB2-BD59-A6C34878D82A}">
                    <a16:rowId xmlns:a16="http://schemas.microsoft.com/office/drawing/2014/main" val="29239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134.36363636364</a:t>
                      </a:r>
                    </a:p>
                  </a:txBody>
                  <a:tcPr/>
                </a:tc>
                <a:extLst>
                  <a:ext uri="{0D108BD9-81ED-4DB2-BD59-A6C34878D82A}">
                    <a16:rowId xmlns:a16="http://schemas.microsoft.com/office/drawing/2014/main" val="215016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134.36363636364</a:t>
                      </a:r>
                    </a:p>
                  </a:txBody>
                  <a:tcPr/>
                </a:tc>
                <a:extLst>
                  <a:ext uri="{0D108BD9-81ED-4DB2-BD59-A6C34878D82A}">
                    <a16:rowId xmlns:a16="http://schemas.microsoft.com/office/drawing/2014/main" val="1972078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134.36363636364</a:t>
                      </a:r>
                    </a:p>
                  </a:txBody>
                  <a:tcPr/>
                </a:tc>
                <a:extLst>
                  <a:ext uri="{0D108BD9-81ED-4DB2-BD59-A6C34878D82A}">
                    <a16:rowId xmlns:a16="http://schemas.microsoft.com/office/drawing/2014/main" val="171094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#CambiaTuFormaDeMoverte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25.777777777778</a:t>
                      </a:r>
                    </a:p>
                  </a:txBody>
                  <a:tcPr/>
                </a:tc>
                <a:extLst>
                  <a:ext uri="{0D108BD9-81ED-4DB2-BD59-A6C34878D82A}">
                    <a16:rowId xmlns:a16="http://schemas.microsoft.com/office/drawing/2014/main" val="106464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381.375</a:t>
                      </a:r>
                    </a:p>
                  </a:txBody>
                  <a:tcPr/>
                </a:tc>
                <a:extLst>
                  <a:ext uri="{0D108BD9-81ED-4DB2-BD59-A6C34878D82A}">
                    <a16:rowId xmlns:a16="http://schemas.microsoft.com/office/drawing/2014/main" val="111607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375.875</a:t>
                      </a:r>
                    </a:p>
                  </a:txBody>
                  <a:tcPr/>
                </a:tc>
                <a:extLst>
                  <a:ext uri="{0D108BD9-81ED-4DB2-BD59-A6C34878D82A}">
                    <a16:rowId xmlns:a16="http://schemas.microsoft.com/office/drawing/2014/main" val="3979321796"/>
                  </a:ext>
                </a:extLst>
              </a:tr>
            </a:tbl>
          </a:graphicData>
        </a:graphic>
      </p:graphicFrame>
      <p:sp>
        <p:nvSpPr>
          <p:cNvPr id="4" name="Text Placeholder 3">
            <a:extLst>
              <a:ext uri="{FF2B5EF4-FFF2-40B4-BE49-F238E27FC236}">
                <a16:creationId xmlns:a16="http://schemas.microsoft.com/office/drawing/2014/main" id="{911D53C8-2F4C-4535-8721-7BB863D2ACE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2812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38531-DA3F-4458-8711-676D53AA9007}"/>
              </a:ext>
            </a:extLst>
          </p:cNvPr>
          <p:cNvSpPr>
            <a:spLocks noGrp="1"/>
          </p:cNvSpPr>
          <p:nvPr>
            <p:ph type="title"/>
          </p:nvPr>
        </p:nvSpPr>
        <p:spPr/>
        <p:txBody>
          <a:bodyPr/>
          <a:lstStyle/>
          <a:p>
            <a:r>
              <a:rPr lang="en-US"/>
              <a:t>Instagram Posts Table | Teknialbikes - 1 of 23</a:t>
            </a:r>
          </a:p>
        </p:txBody>
      </p:sp>
      <p:graphicFrame>
        <p:nvGraphicFramePr>
          <p:cNvPr id="5" name="Table Placeholder 4">
            <a:extLst>
              <a:ext uri="{FF2B5EF4-FFF2-40B4-BE49-F238E27FC236}">
                <a16:creationId xmlns:a16="http://schemas.microsoft.com/office/drawing/2014/main" id="{9A2A63C3-7D86-4EBB-9C72-49491A1D43FD}"/>
              </a:ext>
            </a:extLst>
          </p:cNvPr>
          <p:cNvGraphicFramePr>
            <a:graphicFrameLocks noGrp="1"/>
          </p:cNvGraphicFramePr>
          <p:nvPr>
            <p:ph type="tbl" sz="quarter" idx="13"/>
            <p:extLst>
              <p:ext uri="{D42A27DB-BD31-4B8C-83A1-F6EECF244321}">
                <p14:modId xmlns:p14="http://schemas.microsoft.com/office/powerpoint/2010/main" val="205042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21429477"/>
                    </a:ext>
                  </a:extLst>
                </a:gridCol>
                <a:gridCol w="987552">
                  <a:extLst>
                    <a:ext uri="{9D8B030D-6E8A-4147-A177-3AD203B41FA5}">
                      <a16:colId xmlns:a16="http://schemas.microsoft.com/office/drawing/2014/main" val="1322154746"/>
                    </a:ext>
                  </a:extLst>
                </a:gridCol>
                <a:gridCol w="987552">
                  <a:extLst>
                    <a:ext uri="{9D8B030D-6E8A-4147-A177-3AD203B41FA5}">
                      <a16:colId xmlns:a16="http://schemas.microsoft.com/office/drawing/2014/main" val="815663136"/>
                    </a:ext>
                  </a:extLst>
                </a:gridCol>
                <a:gridCol w="987552">
                  <a:extLst>
                    <a:ext uri="{9D8B030D-6E8A-4147-A177-3AD203B41FA5}">
                      <a16:colId xmlns:a16="http://schemas.microsoft.com/office/drawing/2014/main" val="809798913"/>
                    </a:ext>
                  </a:extLst>
                </a:gridCol>
                <a:gridCol w="987552">
                  <a:extLst>
                    <a:ext uri="{9D8B030D-6E8A-4147-A177-3AD203B41FA5}">
                      <a16:colId xmlns:a16="http://schemas.microsoft.com/office/drawing/2014/main" val="3527116671"/>
                    </a:ext>
                  </a:extLst>
                </a:gridCol>
                <a:gridCol w="987552">
                  <a:extLst>
                    <a:ext uri="{9D8B030D-6E8A-4147-A177-3AD203B41FA5}">
                      <a16:colId xmlns:a16="http://schemas.microsoft.com/office/drawing/2014/main" val="335404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098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- 2021-08-09 16:42:11</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una bici infantil Olmo para regalar este domingo? 🚲🎁 Es muy fácil, sólo tenés que hacer dos cosas:
1️⃣ Seguirnos en olmobikes 
2️⃣ Etiquetar al menos a 3 amigxs en este post, para que también puedan participar.
¡Dale, sorteamos el domingo!🙌💥🤞
#diadelniño #diadelasinfancias #sorteoargentina #bicicleta #sorteobici #elmejorregalo
⚠️ Ojo con la cuentas fake. Esta es la única cuenta oficial de Olmo. Ignoren cualquier mensaje de otra cuenta y, sobre todo, nunca le den a nadie datos de tarjeta de crédito (nosotros nunca les pediremos 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831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- 2021-08-03 17:48:30</a:t>
                      </a:r>
                      <a:r>
                        <a:rPr kumimoji="0" lang="en-US" sz="1000" b="0" i="0" u="none" strike="noStrike" kern="1200" cap="none" spc="0" normalizeH="0" baseline="0" noProof="0">
                          <a:ln>
                            <a:noFill/>
                          </a:ln>
                          <a:solidFill>
                            <a:prstClr val="black"/>
                          </a:solidFill>
                          <a:effectLst/>
                          <a:uLnTx/>
                          <a:uFillTx/>
                          <a:latin typeface="+mn-lt"/>
                          <a:ea typeface="+mn-ea"/>
                          <a:cs typeface="+mn-cs"/>
                        </a:rPr>
                        <a:t>
 Flash. Poderosa.
#bicicleta #todoterreno #urbanbike #bici #mejorenbici #mtb #mtbargentina judikova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8810237"/>
                  </a:ext>
                </a:extLst>
              </a:tr>
            </a:tbl>
          </a:graphicData>
        </a:graphic>
      </p:graphicFrame>
      <p:sp>
        <p:nvSpPr>
          <p:cNvPr id="4" name="Text Placeholder 3">
            <a:extLst>
              <a:ext uri="{FF2B5EF4-FFF2-40B4-BE49-F238E27FC236}">
                <a16:creationId xmlns:a16="http://schemas.microsoft.com/office/drawing/2014/main" id="{640C9E16-86C6-473B-993F-5A169C5BDEC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2211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41A1-DBF6-49B6-882D-5A5B5656E1FE}"/>
              </a:ext>
            </a:extLst>
          </p:cNvPr>
          <p:cNvSpPr>
            <a:spLocks noGrp="1"/>
          </p:cNvSpPr>
          <p:nvPr>
            <p:ph type="title"/>
          </p:nvPr>
        </p:nvSpPr>
        <p:spPr/>
        <p:txBody>
          <a:bodyPr/>
          <a:lstStyle/>
          <a:p>
            <a:r>
              <a:rPr lang="en-US"/>
              <a:t>Instagram Posts Table | Teknialbikes - 2 of 23</a:t>
            </a:r>
          </a:p>
        </p:txBody>
      </p:sp>
      <p:graphicFrame>
        <p:nvGraphicFramePr>
          <p:cNvPr id="5" name="Table Placeholder 4">
            <a:extLst>
              <a:ext uri="{FF2B5EF4-FFF2-40B4-BE49-F238E27FC236}">
                <a16:creationId xmlns:a16="http://schemas.microsoft.com/office/drawing/2014/main" id="{21709819-1463-40A1-94F8-2E5509F7DFE1}"/>
              </a:ext>
            </a:extLst>
          </p:cNvPr>
          <p:cNvGraphicFramePr>
            <a:graphicFrameLocks noGrp="1"/>
          </p:cNvGraphicFramePr>
          <p:nvPr>
            <p:ph type="tbl" sz="quarter" idx="13"/>
            <p:extLst>
              <p:ext uri="{D42A27DB-BD31-4B8C-83A1-F6EECF244321}">
                <p14:modId xmlns:p14="http://schemas.microsoft.com/office/powerpoint/2010/main" val="2029295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6156355"/>
                    </a:ext>
                  </a:extLst>
                </a:gridCol>
                <a:gridCol w="987552">
                  <a:extLst>
                    <a:ext uri="{9D8B030D-6E8A-4147-A177-3AD203B41FA5}">
                      <a16:colId xmlns:a16="http://schemas.microsoft.com/office/drawing/2014/main" val="1253192391"/>
                    </a:ext>
                  </a:extLst>
                </a:gridCol>
                <a:gridCol w="987552">
                  <a:extLst>
                    <a:ext uri="{9D8B030D-6E8A-4147-A177-3AD203B41FA5}">
                      <a16:colId xmlns:a16="http://schemas.microsoft.com/office/drawing/2014/main" val="3378398689"/>
                    </a:ext>
                  </a:extLst>
                </a:gridCol>
                <a:gridCol w="987552">
                  <a:extLst>
                    <a:ext uri="{9D8B030D-6E8A-4147-A177-3AD203B41FA5}">
                      <a16:colId xmlns:a16="http://schemas.microsoft.com/office/drawing/2014/main" val="4130581432"/>
                    </a:ext>
                  </a:extLst>
                </a:gridCol>
                <a:gridCol w="987552">
                  <a:extLst>
                    <a:ext uri="{9D8B030D-6E8A-4147-A177-3AD203B41FA5}">
                      <a16:colId xmlns:a16="http://schemas.microsoft.com/office/drawing/2014/main" val="923100005"/>
                    </a:ext>
                  </a:extLst>
                </a:gridCol>
                <a:gridCol w="987552">
                  <a:extLst>
                    <a:ext uri="{9D8B030D-6E8A-4147-A177-3AD203B41FA5}">
                      <a16:colId xmlns:a16="http://schemas.microsoft.com/office/drawing/2014/main" val="408131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162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- 2021-08-19 10:57:04</a:t>
                      </a:r>
                      <a:r>
                        <a:rPr kumimoji="0" lang="en-US" sz="1000" b="0" i="0" u="none" strike="noStrike" kern="1200" cap="none" spc="0" normalizeH="0" baseline="0" noProof="0">
                          <a:ln>
                            <a:noFill/>
                          </a:ln>
                          <a:solidFill>
                            <a:prstClr val="black"/>
                          </a:solidFill>
                          <a:effectLst/>
                          <a:uLnTx/>
                          <a:uFillTx/>
                          <a:latin typeface="+mn-lt"/>
                          <a:ea typeface="+mn-ea"/>
                          <a:cs typeface="+mn-cs"/>
                        </a:rPr>
                        <a:t>
 #Mendoza nos recibió como todo unos #campeones. 🏆🤩
Y es que cuando las cosas se hacen desde el corazón, se nota. ❤️
.
Volvimos junto al teamvenzo.arg a los eventos más importantes de #Argentina
.
Elegimos estar donde nuestro corazón sabe que vamos por más!!
.
.
#SOMOSVENZO
#venzo #venzobikes #teamvenzo #venzoargentina #venzobike #ciclismo #ciclismoargentino #cycling #bike #mtb #mountainbike #cordilleradelosandes #xblaze #xblazeex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22051514"/>
                  </a:ext>
                </a:extLst>
              </a:tr>
            </a:tbl>
          </a:graphicData>
        </a:graphic>
      </p:graphicFrame>
      <p:sp>
        <p:nvSpPr>
          <p:cNvPr id="4" name="Text Placeholder 3">
            <a:extLst>
              <a:ext uri="{FF2B5EF4-FFF2-40B4-BE49-F238E27FC236}">
                <a16:creationId xmlns:a16="http://schemas.microsoft.com/office/drawing/2014/main" id="{66AB8E7E-4153-4C32-A64F-C08A4ED98ED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25619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BCE2-E2A0-4CAD-A1CB-7EB24A17A36F}"/>
              </a:ext>
            </a:extLst>
          </p:cNvPr>
          <p:cNvSpPr>
            <a:spLocks noGrp="1"/>
          </p:cNvSpPr>
          <p:nvPr>
            <p:ph type="title"/>
          </p:nvPr>
        </p:nvSpPr>
        <p:spPr/>
        <p:txBody>
          <a:bodyPr/>
          <a:lstStyle/>
          <a:p>
            <a:r>
              <a:rPr lang="en-US"/>
              <a:t>Instagram Posts Table | Teknialbikes - 3 of 23</a:t>
            </a:r>
          </a:p>
        </p:txBody>
      </p:sp>
      <p:graphicFrame>
        <p:nvGraphicFramePr>
          <p:cNvPr id="5" name="Table Placeholder 4">
            <a:extLst>
              <a:ext uri="{FF2B5EF4-FFF2-40B4-BE49-F238E27FC236}">
                <a16:creationId xmlns:a16="http://schemas.microsoft.com/office/drawing/2014/main" id="{AAC33AA8-FD10-4D90-9B05-6020FC10B4AE}"/>
              </a:ext>
            </a:extLst>
          </p:cNvPr>
          <p:cNvGraphicFramePr>
            <a:graphicFrameLocks noGrp="1"/>
          </p:cNvGraphicFramePr>
          <p:nvPr>
            <p:ph type="tbl" sz="quarter" idx="13"/>
            <p:extLst>
              <p:ext uri="{D42A27DB-BD31-4B8C-83A1-F6EECF244321}">
                <p14:modId xmlns:p14="http://schemas.microsoft.com/office/powerpoint/2010/main" val="121161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91585011"/>
                    </a:ext>
                  </a:extLst>
                </a:gridCol>
                <a:gridCol w="987552">
                  <a:extLst>
                    <a:ext uri="{9D8B030D-6E8A-4147-A177-3AD203B41FA5}">
                      <a16:colId xmlns:a16="http://schemas.microsoft.com/office/drawing/2014/main" val="3614291309"/>
                    </a:ext>
                  </a:extLst>
                </a:gridCol>
                <a:gridCol w="987552">
                  <a:extLst>
                    <a:ext uri="{9D8B030D-6E8A-4147-A177-3AD203B41FA5}">
                      <a16:colId xmlns:a16="http://schemas.microsoft.com/office/drawing/2014/main" val="1443920912"/>
                    </a:ext>
                  </a:extLst>
                </a:gridCol>
                <a:gridCol w="987552">
                  <a:extLst>
                    <a:ext uri="{9D8B030D-6E8A-4147-A177-3AD203B41FA5}">
                      <a16:colId xmlns:a16="http://schemas.microsoft.com/office/drawing/2014/main" val="2302417020"/>
                    </a:ext>
                  </a:extLst>
                </a:gridCol>
                <a:gridCol w="987552">
                  <a:extLst>
                    <a:ext uri="{9D8B030D-6E8A-4147-A177-3AD203B41FA5}">
                      <a16:colId xmlns:a16="http://schemas.microsoft.com/office/drawing/2014/main" val="2627973223"/>
                    </a:ext>
                  </a:extLst>
                </a:gridCol>
                <a:gridCol w="987552">
                  <a:extLst>
                    <a:ext uri="{9D8B030D-6E8A-4147-A177-3AD203B41FA5}">
                      <a16:colId xmlns:a16="http://schemas.microsoft.com/office/drawing/2014/main" val="1565569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803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- 2021-08-02 09:14:25</a:t>
                      </a:r>
                      <a:r>
                        <a:rPr kumimoji="0" lang="en-US" sz="1000" b="0" i="0" u="none" strike="noStrike" kern="1200" cap="none" spc="0" normalizeH="0" baseline="0" noProof="0">
                          <a:ln>
                            <a:noFill/>
                          </a:ln>
                          <a:solidFill>
                            <a:prstClr val="black"/>
                          </a:solidFill>
                          <a:effectLst/>
                          <a:uLnTx/>
                          <a:uFillTx/>
                          <a:latin typeface="+mn-lt"/>
                          <a:ea typeface="+mn-ea"/>
                          <a:cs typeface="+mn-cs"/>
                        </a:rPr>
                        <a:t>
 💥CRECÉ CON VENZO💥
.
Se acerca el Día de la Niñez, y aprender a convivir en la naturaleza se convierte en una GRAN aventura junto a una #VenzoBike .
Que su primera #bicicleta, sea una #venzo. . En las fotos:
🔥 #VENZOSKYLINE Rodado 26 🔥
.
.
Encontrá toda la info en nuestra página web
👉🏻 http://venzoargentina.com.ar/bicicleta/venzo-skyline-evo-rodado-26/ 👈🏻
 ________
#venzo #somosvenzo #vivivenzo #ciclismo #bike #bicicleta #cycling #cyclinglifestyle #cyclingphotos #cyclinglife #mtb #mtblife #venzobike #biker #mountainbike #ciclismoargentino #venzobikes #diadelniño #niños #kids #crececonvenzo 
.
Conseguila en todas las #BicicleteriasVenzo del país.
*Venzo Argentina comercializa al público solo a través de #comercios oficiales*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1392938"/>
                  </a:ext>
                </a:extLst>
              </a:tr>
            </a:tbl>
          </a:graphicData>
        </a:graphic>
      </p:graphicFrame>
      <p:sp>
        <p:nvSpPr>
          <p:cNvPr id="4" name="Text Placeholder 3">
            <a:extLst>
              <a:ext uri="{FF2B5EF4-FFF2-40B4-BE49-F238E27FC236}">
                <a16:creationId xmlns:a16="http://schemas.microsoft.com/office/drawing/2014/main" id="{5061AC23-63ED-417E-A552-408D1FD4090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07425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60611-BC0A-420B-8ED0-945C0ADC84EE}"/>
              </a:ext>
            </a:extLst>
          </p:cNvPr>
          <p:cNvSpPr>
            <a:spLocks noGrp="1"/>
          </p:cNvSpPr>
          <p:nvPr>
            <p:ph type="title"/>
          </p:nvPr>
        </p:nvSpPr>
        <p:spPr/>
        <p:txBody>
          <a:bodyPr/>
          <a:lstStyle/>
          <a:p>
            <a:r>
              <a:rPr lang="en-US"/>
              <a:t>Instagram Posts Table | Teknialbikes - 4 of 23</a:t>
            </a:r>
          </a:p>
        </p:txBody>
      </p:sp>
      <p:graphicFrame>
        <p:nvGraphicFramePr>
          <p:cNvPr id="5" name="Table Placeholder 4">
            <a:extLst>
              <a:ext uri="{FF2B5EF4-FFF2-40B4-BE49-F238E27FC236}">
                <a16:creationId xmlns:a16="http://schemas.microsoft.com/office/drawing/2014/main" id="{2B027548-0765-430A-BF0E-C391D5C823D9}"/>
              </a:ext>
            </a:extLst>
          </p:cNvPr>
          <p:cNvGraphicFramePr>
            <a:graphicFrameLocks noGrp="1"/>
          </p:cNvGraphicFramePr>
          <p:nvPr>
            <p:ph type="tbl" sz="quarter" idx="13"/>
            <p:extLst>
              <p:ext uri="{D42A27DB-BD31-4B8C-83A1-F6EECF244321}">
                <p14:modId xmlns:p14="http://schemas.microsoft.com/office/powerpoint/2010/main" val="50773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27291931"/>
                    </a:ext>
                  </a:extLst>
                </a:gridCol>
                <a:gridCol w="987552">
                  <a:extLst>
                    <a:ext uri="{9D8B030D-6E8A-4147-A177-3AD203B41FA5}">
                      <a16:colId xmlns:a16="http://schemas.microsoft.com/office/drawing/2014/main" val="580172075"/>
                    </a:ext>
                  </a:extLst>
                </a:gridCol>
                <a:gridCol w="987552">
                  <a:extLst>
                    <a:ext uri="{9D8B030D-6E8A-4147-A177-3AD203B41FA5}">
                      <a16:colId xmlns:a16="http://schemas.microsoft.com/office/drawing/2014/main" val="1257959293"/>
                    </a:ext>
                  </a:extLst>
                </a:gridCol>
                <a:gridCol w="987552">
                  <a:extLst>
                    <a:ext uri="{9D8B030D-6E8A-4147-A177-3AD203B41FA5}">
                      <a16:colId xmlns:a16="http://schemas.microsoft.com/office/drawing/2014/main" val="1879615321"/>
                    </a:ext>
                  </a:extLst>
                </a:gridCol>
                <a:gridCol w="987552">
                  <a:extLst>
                    <a:ext uri="{9D8B030D-6E8A-4147-A177-3AD203B41FA5}">
                      <a16:colId xmlns:a16="http://schemas.microsoft.com/office/drawing/2014/main" val="152145017"/>
                    </a:ext>
                  </a:extLst>
                </a:gridCol>
                <a:gridCol w="987552">
                  <a:extLst>
                    <a:ext uri="{9D8B030D-6E8A-4147-A177-3AD203B41FA5}">
                      <a16:colId xmlns:a16="http://schemas.microsoft.com/office/drawing/2014/main" val="2358948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072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- 2021-08-20 18:38:46</a:t>
                      </a:r>
                      <a:r>
                        <a:rPr kumimoji="0" lang="es-ES" sz="1000" b="0" i="0" u="none" strike="noStrike" kern="1200" cap="none" spc="0" normalizeH="0" baseline="0" noProof="0">
                          <a:ln>
                            <a:noFill/>
                          </a:ln>
                          <a:solidFill>
                            <a:prstClr val="black"/>
                          </a:solidFill>
                          <a:effectLst/>
                          <a:uLnTx/>
                          <a:uFillTx/>
                          <a:latin typeface="+mn-lt"/>
                          <a:ea typeface="+mn-ea"/>
                          <a:cs typeface="+mn-cs"/>
                        </a:rPr>
                        <a:t>
 La hermosa #Salta nos recibió con su gran calidez para ser partícipes del #AbiertoArgentino de #XCO #UCI CLASE 2
.
Nos volvimos a reunir en diferentes puntos del país, donde la #pasión y el #amor por el #ciclismo nos llevan a dar lo mejor de nosotros.
.
Pudimos quedarnos con la General masculina de la mano de fernando_contreras1205 y el  TOP 3 General junto a avilaflorencia11 y molinafrancomartin
.
Una gran actuación de nuestros representantes del teamvenzo.arg en esta #competencia nacional, en la cual nos llevamos también, #primeros puestos y #podios en las diferentes categorías junto a nicolarce6421 carbonetavo colo0303 y matucarrizo01
.
.
Somos el #team más grande del país!!!
🔥 #SomosVenzo 🔥
.
#venzo #venzobike #venzobikes #vivivenzo #ciclismoargentino #cycling #bike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39560839"/>
                  </a:ext>
                </a:extLst>
              </a:tr>
            </a:tbl>
          </a:graphicData>
        </a:graphic>
      </p:graphicFrame>
      <p:sp>
        <p:nvSpPr>
          <p:cNvPr id="4" name="Text Placeholder 3">
            <a:extLst>
              <a:ext uri="{FF2B5EF4-FFF2-40B4-BE49-F238E27FC236}">
                <a16:creationId xmlns:a16="http://schemas.microsoft.com/office/drawing/2014/main" id="{24469A72-12FE-44CE-8A1F-4F63B8EA9AA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11272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4D3BE-2B95-4B0A-A582-DD851CB02A2D}"/>
              </a:ext>
            </a:extLst>
          </p:cNvPr>
          <p:cNvSpPr>
            <a:spLocks noGrp="1"/>
          </p:cNvSpPr>
          <p:nvPr>
            <p:ph type="title"/>
          </p:nvPr>
        </p:nvSpPr>
        <p:spPr/>
        <p:txBody>
          <a:bodyPr/>
          <a:lstStyle/>
          <a:p>
            <a:r>
              <a:rPr lang="en-US"/>
              <a:t>Instagram Posts Table | Teknialbikes - 5 of 23</a:t>
            </a:r>
          </a:p>
        </p:txBody>
      </p:sp>
      <p:graphicFrame>
        <p:nvGraphicFramePr>
          <p:cNvPr id="5" name="Table Placeholder 4">
            <a:extLst>
              <a:ext uri="{FF2B5EF4-FFF2-40B4-BE49-F238E27FC236}">
                <a16:creationId xmlns:a16="http://schemas.microsoft.com/office/drawing/2014/main" id="{F8697C10-BDAC-4B94-A2CE-303A07A3AB1C}"/>
              </a:ext>
            </a:extLst>
          </p:cNvPr>
          <p:cNvGraphicFramePr>
            <a:graphicFrameLocks noGrp="1"/>
          </p:cNvGraphicFramePr>
          <p:nvPr>
            <p:ph type="tbl" sz="quarter" idx="13"/>
            <p:extLst>
              <p:ext uri="{D42A27DB-BD31-4B8C-83A1-F6EECF244321}">
                <p14:modId xmlns:p14="http://schemas.microsoft.com/office/powerpoint/2010/main" val="130043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58082925"/>
                    </a:ext>
                  </a:extLst>
                </a:gridCol>
                <a:gridCol w="987552">
                  <a:extLst>
                    <a:ext uri="{9D8B030D-6E8A-4147-A177-3AD203B41FA5}">
                      <a16:colId xmlns:a16="http://schemas.microsoft.com/office/drawing/2014/main" val="2087863041"/>
                    </a:ext>
                  </a:extLst>
                </a:gridCol>
                <a:gridCol w="987552">
                  <a:extLst>
                    <a:ext uri="{9D8B030D-6E8A-4147-A177-3AD203B41FA5}">
                      <a16:colId xmlns:a16="http://schemas.microsoft.com/office/drawing/2014/main" val="3278816463"/>
                    </a:ext>
                  </a:extLst>
                </a:gridCol>
                <a:gridCol w="987552">
                  <a:extLst>
                    <a:ext uri="{9D8B030D-6E8A-4147-A177-3AD203B41FA5}">
                      <a16:colId xmlns:a16="http://schemas.microsoft.com/office/drawing/2014/main" val="4087459050"/>
                    </a:ext>
                  </a:extLst>
                </a:gridCol>
                <a:gridCol w="987552">
                  <a:extLst>
                    <a:ext uri="{9D8B030D-6E8A-4147-A177-3AD203B41FA5}">
                      <a16:colId xmlns:a16="http://schemas.microsoft.com/office/drawing/2014/main" val="2176738518"/>
                    </a:ext>
                  </a:extLst>
                </a:gridCol>
                <a:gridCol w="987552">
                  <a:extLst>
                    <a:ext uri="{9D8B030D-6E8A-4147-A177-3AD203B41FA5}">
                      <a16:colId xmlns:a16="http://schemas.microsoft.com/office/drawing/2014/main" val="113959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835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- 2021-08-22 21:30:24</a:t>
                      </a:r>
                      <a:r>
                        <a:rPr kumimoji="0" lang="en-US" sz="1000" b="0" i="0" u="none" strike="noStrike" kern="1200" cap="none" spc="0" normalizeH="0" baseline="0" noProof="0">
                          <a:ln>
                            <a:noFill/>
                          </a:ln>
                          <a:solidFill>
                            <a:prstClr val="black"/>
                          </a:solidFill>
                          <a:effectLst/>
                          <a:uLnTx/>
                          <a:uFillTx/>
                          <a:latin typeface="+mn-lt"/>
                          <a:ea typeface="+mn-ea"/>
                          <a:cs typeface="+mn-cs"/>
                        </a:rPr>
                        <a:t>
 Paisajes que enamoran y nuestras #VenzoBike como compañeras leales de #aventuras, de nuevos #desafíos y grandes #alegrías!!
.
.
Los diferentes #terrenos de la #VueltadeMendoza #Mtb fueron lo mejor del inicio de #temporada para poner a prueba nuestras #Venzo y nuestros #Corazones!!
.
.
El teamvenzo.arg comenzó con todo y las Venzo no se quedan atrás 🤩✊🏻🔥
.
.
#SOMOSVENZO
#venzobike #vivivenzo #mendoza #argentina #ciclismoargentino #cycling #bike #biker #mtbrace #cyclingrace #mountains #xc #xco #xcm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7138841"/>
                  </a:ext>
                </a:extLst>
              </a:tr>
            </a:tbl>
          </a:graphicData>
        </a:graphic>
      </p:graphicFrame>
      <p:sp>
        <p:nvSpPr>
          <p:cNvPr id="4" name="Text Placeholder 3">
            <a:extLst>
              <a:ext uri="{FF2B5EF4-FFF2-40B4-BE49-F238E27FC236}">
                <a16:creationId xmlns:a16="http://schemas.microsoft.com/office/drawing/2014/main" id="{43DBE6BE-2DDE-4201-BEEB-FD207FCF871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80663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EED8-C0EA-4EB6-B8C1-15555918EE58}"/>
              </a:ext>
            </a:extLst>
          </p:cNvPr>
          <p:cNvSpPr>
            <a:spLocks noGrp="1"/>
          </p:cNvSpPr>
          <p:nvPr>
            <p:ph type="title"/>
          </p:nvPr>
        </p:nvSpPr>
        <p:spPr/>
        <p:txBody>
          <a:bodyPr/>
          <a:lstStyle/>
          <a:p>
            <a:r>
              <a:rPr lang="en-US"/>
              <a:t>Instagram Posts Table | Teknialbikes - 6 of 23</a:t>
            </a:r>
          </a:p>
        </p:txBody>
      </p:sp>
      <p:graphicFrame>
        <p:nvGraphicFramePr>
          <p:cNvPr id="5" name="Table Placeholder 4">
            <a:extLst>
              <a:ext uri="{FF2B5EF4-FFF2-40B4-BE49-F238E27FC236}">
                <a16:creationId xmlns:a16="http://schemas.microsoft.com/office/drawing/2014/main" id="{AFAEBA36-75C9-473C-9CD6-5C8DEB0B4B97}"/>
              </a:ext>
            </a:extLst>
          </p:cNvPr>
          <p:cNvGraphicFramePr>
            <a:graphicFrameLocks noGrp="1"/>
          </p:cNvGraphicFramePr>
          <p:nvPr>
            <p:ph type="tbl" sz="quarter" idx="13"/>
            <p:extLst>
              <p:ext uri="{D42A27DB-BD31-4B8C-83A1-F6EECF244321}">
                <p14:modId xmlns:p14="http://schemas.microsoft.com/office/powerpoint/2010/main" val="391789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11809388"/>
                    </a:ext>
                  </a:extLst>
                </a:gridCol>
                <a:gridCol w="987552">
                  <a:extLst>
                    <a:ext uri="{9D8B030D-6E8A-4147-A177-3AD203B41FA5}">
                      <a16:colId xmlns:a16="http://schemas.microsoft.com/office/drawing/2014/main" val="843156711"/>
                    </a:ext>
                  </a:extLst>
                </a:gridCol>
                <a:gridCol w="987552">
                  <a:extLst>
                    <a:ext uri="{9D8B030D-6E8A-4147-A177-3AD203B41FA5}">
                      <a16:colId xmlns:a16="http://schemas.microsoft.com/office/drawing/2014/main" val="3634402258"/>
                    </a:ext>
                  </a:extLst>
                </a:gridCol>
                <a:gridCol w="987552">
                  <a:extLst>
                    <a:ext uri="{9D8B030D-6E8A-4147-A177-3AD203B41FA5}">
                      <a16:colId xmlns:a16="http://schemas.microsoft.com/office/drawing/2014/main" val="3979764015"/>
                    </a:ext>
                  </a:extLst>
                </a:gridCol>
                <a:gridCol w="987552">
                  <a:extLst>
                    <a:ext uri="{9D8B030D-6E8A-4147-A177-3AD203B41FA5}">
                      <a16:colId xmlns:a16="http://schemas.microsoft.com/office/drawing/2014/main" val="1987636857"/>
                    </a:ext>
                  </a:extLst>
                </a:gridCol>
                <a:gridCol w="987552">
                  <a:extLst>
                    <a:ext uri="{9D8B030D-6E8A-4147-A177-3AD203B41FA5}">
                      <a16:colId xmlns:a16="http://schemas.microsoft.com/office/drawing/2014/main" val="2190155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729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- 2021-08-31 14:03:32</a:t>
                      </a:r>
                      <a:r>
                        <a:rPr kumimoji="0" lang="es-ES" sz="1000" b="0" i="0" u="none" strike="noStrike" kern="1200" cap="none" spc="0" normalizeH="0" baseline="0" noProof="0">
                          <a:ln>
                            <a:noFill/>
                          </a:ln>
                          <a:solidFill>
                            <a:prstClr val="black"/>
                          </a:solidFill>
                          <a:effectLst/>
                          <a:uLnTx/>
                          <a:uFillTx/>
                          <a:latin typeface="+mn-lt"/>
                          <a:ea typeface="+mn-ea"/>
                          <a:cs typeface="+mn-cs"/>
                        </a:rPr>
                        <a:t>
 Todo marcha sobre ruedas 😎🔥
.
.
Es que no sólo forma parte de nuestro trabajo, forma parte de nuestra vida…
.
.
Te mostramos a #Venzo Desde adentro en imágenes exclusivas nunca antes vistas del lugar donde con tanto #amor y #dedicacion se preparan las #venzobikes para que salgan a la calle a #rodar
.
.
Te invitamos a ver más el próximo 3/09/2021 a las 20hs en el #streaming en vivo de shimanofest shimanoargentina
.
.
Vení a conocernos!! ❤️🔥
No te pierdas esta gran #fiesta !!
.
.
#shimano #shimanofest #somosvenzo #venzobike #ciclismo #cycling #ciclismoargentino #argentina #mtb #mountainbike #bike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9386588"/>
                  </a:ext>
                </a:extLst>
              </a:tr>
            </a:tbl>
          </a:graphicData>
        </a:graphic>
      </p:graphicFrame>
      <p:sp>
        <p:nvSpPr>
          <p:cNvPr id="4" name="Text Placeholder 3">
            <a:extLst>
              <a:ext uri="{FF2B5EF4-FFF2-40B4-BE49-F238E27FC236}">
                <a16:creationId xmlns:a16="http://schemas.microsoft.com/office/drawing/2014/main" id="{A984E0FD-1AD9-4C34-AB1C-2C7748CB900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519250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3E57-AE30-404F-BAAF-BB43DA8F1423}"/>
              </a:ext>
            </a:extLst>
          </p:cNvPr>
          <p:cNvSpPr>
            <a:spLocks noGrp="1"/>
          </p:cNvSpPr>
          <p:nvPr>
            <p:ph type="title"/>
          </p:nvPr>
        </p:nvSpPr>
        <p:spPr/>
        <p:txBody>
          <a:bodyPr/>
          <a:lstStyle/>
          <a:p>
            <a:r>
              <a:rPr lang="en-US"/>
              <a:t>Instagram Posts Table | Teknialbikes - 7 of 23</a:t>
            </a:r>
          </a:p>
        </p:txBody>
      </p:sp>
      <p:graphicFrame>
        <p:nvGraphicFramePr>
          <p:cNvPr id="5" name="Table Placeholder 4">
            <a:extLst>
              <a:ext uri="{FF2B5EF4-FFF2-40B4-BE49-F238E27FC236}">
                <a16:creationId xmlns:a16="http://schemas.microsoft.com/office/drawing/2014/main" id="{02349D80-E891-4FD6-8ECA-D04892A355E7}"/>
              </a:ext>
            </a:extLst>
          </p:cNvPr>
          <p:cNvGraphicFramePr>
            <a:graphicFrameLocks noGrp="1"/>
          </p:cNvGraphicFramePr>
          <p:nvPr>
            <p:ph type="tbl" sz="quarter" idx="13"/>
            <p:extLst>
              <p:ext uri="{D42A27DB-BD31-4B8C-83A1-F6EECF244321}">
                <p14:modId xmlns:p14="http://schemas.microsoft.com/office/powerpoint/2010/main" val="145411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66222806"/>
                    </a:ext>
                  </a:extLst>
                </a:gridCol>
                <a:gridCol w="987552">
                  <a:extLst>
                    <a:ext uri="{9D8B030D-6E8A-4147-A177-3AD203B41FA5}">
                      <a16:colId xmlns:a16="http://schemas.microsoft.com/office/drawing/2014/main" val="3221504638"/>
                    </a:ext>
                  </a:extLst>
                </a:gridCol>
                <a:gridCol w="987552">
                  <a:extLst>
                    <a:ext uri="{9D8B030D-6E8A-4147-A177-3AD203B41FA5}">
                      <a16:colId xmlns:a16="http://schemas.microsoft.com/office/drawing/2014/main" val="2173662191"/>
                    </a:ext>
                  </a:extLst>
                </a:gridCol>
                <a:gridCol w="987552">
                  <a:extLst>
                    <a:ext uri="{9D8B030D-6E8A-4147-A177-3AD203B41FA5}">
                      <a16:colId xmlns:a16="http://schemas.microsoft.com/office/drawing/2014/main" val="3011984696"/>
                    </a:ext>
                  </a:extLst>
                </a:gridCol>
                <a:gridCol w="987552">
                  <a:extLst>
                    <a:ext uri="{9D8B030D-6E8A-4147-A177-3AD203B41FA5}">
                      <a16:colId xmlns:a16="http://schemas.microsoft.com/office/drawing/2014/main" val="2535504869"/>
                    </a:ext>
                  </a:extLst>
                </a:gridCol>
                <a:gridCol w="987552">
                  <a:extLst>
                    <a:ext uri="{9D8B030D-6E8A-4147-A177-3AD203B41FA5}">
                      <a16:colId xmlns:a16="http://schemas.microsoft.com/office/drawing/2014/main" val="786168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928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- 2021-08-05 11:08:19</a:t>
                      </a:r>
                      <a:r>
                        <a:rPr kumimoji="0" lang="en-US" sz="1000" b="0" i="0" u="none" strike="noStrike" kern="1200" cap="none" spc="0" normalizeH="0" baseline="0" noProof="0">
                          <a:ln>
                            <a:noFill/>
                          </a:ln>
                          <a:solidFill>
                            <a:prstClr val="black"/>
                          </a:solidFill>
                          <a:effectLst/>
                          <a:uLnTx/>
                          <a:uFillTx/>
                          <a:latin typeface="+mn-lt"/>
                          <a:ea typeface="+mn-ea"/>
                          <a:cs typeface="+mn-cs"/>
                        </a:rPr>
                        <a:t>
 💥CRECÉ CON VENZO💥
.
Se acerca el Día de la Niñez, y el mejor regalo para ellos es aprender jugando junto a una #VenzoBike .
Que su primera #bicicleta, sea una #venzo. . En las fotos:
🔥 #VENZOCUBE Rodado 20 🔥
.
.
Encontrá toda la info en nuestra página web
👉🏻 http://venzoargentina.com.ar/bicicleta/venzo-cube-rodado-20/ 👈🏻
 ________
#venzo #somosvenzo #vivivenzo #ciclismo #bike #bicicleta #cycling #cyclinglifestyle #cyclingphotos #cyclinglife #mtb #mtblife #venzobike #biker #mountainbike #ciclismoargentino #venzobikes #diadelniño #niños #kids #crececonvenzo 
.
Conseguila en todas las #BicicleteriasVenzo del país.
*Venzo Argentina comercializa al público solo a través de #comercios oficiales*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44890113"/>
                  </a:ext>
                </a:extLst>
              </a:tr>
            </a:tbl>
          </a:graphicData>
        </a:graphic>
      </p:graphicFrame>
      <p:sp>
        <p:nvSpPr>
          <p:cNvPr id="4" name="Text Placeholder 3">
            <a:extLst>
              <a:ext uri="{FF2B5EF4-FFF2-40B4-BE49-F238E27FC236}">
                <a16:creationId xmlns:a16="http://schemas.microsoft.com/office/drawing/2014/main" id="{34F70765-1ED4-437B-9DE4-42A03C4DFD8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83194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6558E-2FB2-4B04-AA3C-933F6A0A5880}"/>
              </a:ext>
            </a:extLst>
          </p:cNvPr>
          <p:cNvSpPr>
            <a:spLocks noGrp="1"/>
          </p:cNvSpPr>
          <p:nvPr>
            <p:ph type="title"/>
          </p:nvPr>
        </p:nvSpPr>
        <p:spPr/>
        <p:txBody>
          <a:bodyPr/>
          <a:lstStyle/>
          <a:p>
            <a:r>
              <a:rPr lang="en-US"/>
              <a:t>Instagram Posts Table | Teknialbikes - 8 of 23</a:t>
            </a:r>
          </a:p>
        </p:txBody>
      </p:sp>
      <p:graphicFrame>
        <p:nvGraphicFramePr>
          <p:cNvPr id="5" name="Table Placeholder 4">
            <a:extLst>
              <a:ext uri="{FF2B5EF4-FFF2-40B4-BE49-F238E27FC236}">
                <a16:creationId xmlns:a16="http://schemas.microsoft.com/office/drawing/2014/main" id="{ABDCBD3F-1D4D-439E-B341-595342CE7A44}"/>
              </a:ext>
            </a:extLst>
          </p:cNvPr>
          <p:cNvGraphicFramePr>
            <a:graphicFrameLocks noGrp="1"/>
          </p:cNvGraphicFramePr>
          <p:nvPr>
            <p:ph type="tbl" sz="quarter" idx="13"/>
            <p:extLst>
              <p:ext uri="{D42A27DB-BD31-4B8C-83A1-F6EECF244321}">
                <p14:modId xmlns:p14="http://schemas.microsoft.com/office/powerpoint/2010/main" val="3773353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00191420"/>
                    </a:ext>
                  </a:extLst>
                </a:gridCol>
                <a:gridCol w="987552">
                  <a:extLst>
                    <a:ext uri="{9D8B030D-6E8A-4147-A177-3AD203B41FA5}">
                      <a16:colId xmlns:a16="http://schemas.microsoft.com/office/drawing/2014/main" val="1070714224"/>
                    </a:ext>
                  </a:extLst>
                </a:gridCol>
                <a:gridCol w="987552">
                  <a:extLst>
                    <a:ext uri="{9D8B030D-6E8A-4147-A177-3AD203B41FA5}">
                      <a16:colId xmlns:a16="http://schemas.microsoft.com/office/drawing/2014/main" val="3977653118"/>
                    </a:ext>
                  </a:extLst>
                </a:gridCol>
                <a:gridCol w="987552">
                  <a:extLst>
                    <a:ext uri="{9D8B030D-6E8A-4147-A177-3AD203B41FA5}">
                      <a16:colId xmlns:a16="http://schemas.microsoft.com/office/drawing/2014/main" val="3451062811"/>
                    </a:ext>
                  </a:extLst>
                </a:gridCol>
                <a:gridCol w="987552">
                  <a:extLst>
                    <a:ext uri="{9D8B030D-6E8A-4147-A177-3AD203B41FA5}">
                      <a16:colId xmlns:a16="http://schemas.microsoft.com/office/drawing/2014/main" val="209295054"/>
                    </a:ext>
                  </a:extLst>
                </a:gridCol>
                <a:gridCol w="987552">
                  <a:extLst>
                    <a:ext uri="{9D8B030D-6E8A-4147-A177-3AD203B41FA5}">
                      <a16:colId xmlns:a16="http://schemas.microsoft.com/office/drawing/2014/main" val="82599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306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- 2021-08-09 13:38:37</a:t>
                      </a:r>
                      <a:r>
                        <a:rPr kumimoji="0" lang="es-ES" sz="1000" b="0" i="0" u="none" strike="noStrike" kern="1200" cap="none" spc="0" normalizeH="0" baseline="0" noProof="0">
                          <a:ln>
                            <a:noFill/>
                          </a:ln>
                          <a:solidFill>
                            <a:prstClr val="black"/>
                          </a:solidFill>
                          <a:effectLst/>
                          <a:uLnTx/>
                          <a:uFillTx/>
                          <a:latin typeface="+mn-lt"/>
                          <a:ea typeface="+mn-ea"/>
                          <a:cs typeface="+mn-cs"/>
                        </a:rPr>
                        <a:t>
 💥CRECÉ CON VENZO💥
.
Se acerca el Mes de la Niñez, y para ellos LO MEJOR, siempre!
. . En las fotos:
🔥 #VENZOCUBE Rodado 20 🔥
.
.
Encontrá toda la info en nuestra página web
👉🏻 http://venzoargentina.com.ar/bicicleta/venzo-cube-rodado-20/
________
#venzo #somosvenzo #vivivenzo #ciclismo #bike #bicicleta #cycling #cyclinglifestyle #cyclingphotos #cyclinglife #mtb #mtblife #venzobike #biker #mountainbike #ciclismoargentino #venzobikes #diadelniño #niños #kids #crececonvenzo 
.
Conseguila en todas las #BicicleteriasVenzo del país.
.
Podes consultar en cualquier bicicletería de las que sugerimos en nuestras historias destacadas en comercios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5824171"/>
                  </a:ext>
                </a:extLst>
              </a:tr>
            </a:tbl>
          </a:graphicData>
        </a:graphic>
      </p:graphicFrame>
      <p:sp>
        <p:nvSpPr>
          <p:cNvPr id="4" name="Text Placeholder 3">
            <a:extLst>
              <a:ext uri="{FF2B5EF4-FFF2-40B4-BE49-F238E27FC236}">
                <a16:creationId xmlns:a16="http://schemas.microsoft.com/office/drawing/2014/main" id="{AAD23FDD-E45F-4E76-A558-E71F8EC11F7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74260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BD40B-9CEF-4E12-9E95-0146A4275273}"/>
              </a:ext>
            </a:extLst>
          </p:cNvPr>
          <p:cNvSpPr>
            <a:spLocks noGrp="1"/>
          </p:cNvSpPr>
          <p:nvPr>
            <p:ph type="title"/>
          </p:nvPr>
        </p:nvSpPr>
        <p:spPr/>
        <p:txBody>
          <a:bodyPr/>
          <a:lstStyle/>
          <a:p>
            <a:r>
              <a:rPr lang="en-US"/>
              <a:t>Instagram Posts Table | Teknialbikes - 9 of 23</a:t>
            </a:r>
          </a:p>
        </p:txBody>
      </p:sp>
      <p:graphicFrame>
        <p:nvGraphicFramePr>
          <p:cNvPr id="5" name="Table Placeholder 4">
            <a:extLst>
              <a:ext uri="{FF2B5EF4-FFF2-40B4-BE49-F238E27FC236}">
                <a16:creationId xmlns:a16="http://schemas.microsoft.com/office/drawing/2014/main" id="{0C676128-1D32-415C-AA30-18187AA72007}"/>
              </a:ext>
            </a:extLst>
          </p:cNvPr>
          <p:cNvGraphicFramePr>
            <a:graphicFrameLocks noGrp="1"/>
          </p:cNvGraphicFramePr>
          <p:nvPr>
            <p:ph type="tbl" sz="quarter" idx="13"/>
            <p:extLst>
              <p:ext uri="{D42A27DB-BD31-4B8C-83A1-F6EECF244321}">
                <p14:modId xmlns:p14="http://schemas.microsoft.com/office/powerpoint/2010/main" val="57134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97449517"/>
                    </a:ext>
                  </a:extLst>
                </a:gridCol>
                <a:gridCol w="987552">
                  <a:extLst>
                    <a:ext uri="{9D8B030D-6E8A-4147-A177-3AD203B41FA5}">
                      <a16:colId xmlns:a16="http://schemas.microsoft.com/office/drawing/2014/main" val="2163435143"/>
                    </a:ext>
                  </a:extLst>
                </a:gridCol>
                <a:gridCol w="987552">
                  <a:extLst>
                    <a:ext uri="{9D8B030D-6E8A-4147-A177-3AD203B41FA5}">
                      <a16:colId xmlns:a16="http://schemas.microsoft.com/office/drawing/2014/main" val="4142533948"/>
                    </a:ext>
                  </a:extLst>
                </a:gridCol>
                <a:gridCol w="987552">
                  <a:extLst>
                    <a:ext uri="{9D8B030D-6E8A-4147-A177-3AD203B41FA5}">
                      <a16:colId xmlns:a16="http://schemas.microsoft.com/office/drawing/2014/main" val="1045630299"/>
                    </a:ext>
                  </a:extLst>
                </a:gridCol>
                <a:gridCol w="987552">
                  <a:extLst>
                    <a:ext uri="{9D8B030D-6E8A-4147-A177-3AD203B41FA5}">
                      <a16:colId xmlns:a16="http://schemas.microsoft.com/office/drawing/2014/main" val="2106076213"/>
                    </a:ext>
                  </a:extLst>
                </a:gridCol>
                <a:gridCol w="987552">
                  <a:extLst>
                    <a:ext uri="{9D8B030D-6E8A-4147-A177-3AD203B41FA5}">
                      <a16:colId xmlns:a16="http://schemas.microsoft.com/office/drawing/2014/main" val="1872817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60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- 2021-08-17 10:30:10</a:t>
                      </a:r>
                      <a:r>
                        <a:rPr kumimoji="0" lang="en-US" sz="1000" b="0" i="0" u="none" strike="noStrike" kern="1200" cap="none" spc="0" normalizeH="0" baseline="0" noProof="0">
                          <a:ln>
                            <a:noFill/>
                          </a:ln>
                          <a:solidFill>
                            <a:prstClr val="black"/>
                          </a:solidFill>
                          <a:effectLst/>
                          <a:uLnTx/>
                          <a:uFillTx/>
                          <a:latin typeface="+mn-lt"/>
                          <a:ea typeface="+mn-ea"/>
                          <a:cs typeface="+mn-cs"/>
                        </a:rPr>
                        <a:t>
 𝑬𝒏𝒂𝒎𝒐𝒓𝒂𝒕𝒆 de nuestras bicicletas 😍🥰
.
En la foto 📸➡ modelo 𝗦𝗨𝗡𝗦𝗛𝗜𝗡𝗘, una de las más elegidas. Viene en muchos colores 🌈, para que elijas la que más se adapta a vos.
.
&gt;Encontrala en nuestra tienda online🛒 [link en bio] y en las mejores bicicleterías del país. ✅🇦🇷
.
.
.
#topmega #tubicitumundo #adrenalina #aventura #ciclismo #ciclismourbano #ciclismoargentina #bicis #bicicletas #mtbargentina #mtblife #mtblifestyle #sunshine #topmegasunshine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8473039"/>
                  </a:ext>
                </a:extLst>
              </a:tr>
            </a:tbl>
          </a:graphicData>
        </a:graphic>
      </p:graphicFrame>
      <p:sp>
        <p:nvSpPr>
          <p:cNvPr id="4" name="Text Placeholder 3">
            <a:extLst>
              <a:ext uri="{FF2B5EF4-FFF2-40B4-BE49-F238E27FC236}">
                <a16:creationId xmlns:a16="http://schemas.microsoft.com/office/drawing/2014/main" id="{761D98BA-7C96-4B41-B0F7-BAF157F8B3E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20524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7B5AD-8DB4-4783-A385-EFF2D20F6909}"/>
              </a:ext>
            </a:extLst>
          </p:cNvPr>
          <p:cNvSpPr>
            <a:spLocks noGrp="1"/>
          </p:cNvSpPr>
          <p:nvPr>
            <p:ph type="title"/>
          </p:nvPr>
        </p:nvSpPr>
        <p:spPr/>
        <p:txBody>
          <a:bodyPr/>
          <a:lstStyle/>
          <a:p>
            <a:r>
              <a:rPr lang="en-US"/>
              <a:t>Instagram Posts Table | Teknialbikes - 10 of 23</a:t>
            </a:r>
          </a:p>
        </p:txBody>
      </p:sp>
      <p:graphicFrame>
        <p:nvGraphicFramePr>
          <p:cNvPr id="5" name="Table Placeholder 4">
            <a:extLst>
              <a:ext uri="{FF2B5EF4-FFF2-40B4-BE49-F238E27FC236}">
                <a16:creationId xmlns:a16="http://schemas.microsoft.com/office/drawing/2014/main" id="{F967C86E-7EDD-446B-AD42-3A63CA4195C8}"/>
              </a:ext>
            </a:extLst>
          </p:cNvPr>
          <p:cNvGraphicFramePr>
            <a:graphicFrameLocks noGrp="1"/>
          </p:cNvGraphicFramePr>
          <p:nvPr>
            <p:ph type="tbl" sz="quarter" idx="13"/>
            <p:extLst>
              <p:ext uri="{D42A27DB-BD31-4B8C-83A1-F6EECF244321}">
                <p14:modId xmlns:p14="http://schemas.microsoft.com/office/powerpoint/2010/main" val="226301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05870481"/>
                    </a:ext>
                  </a:extLst>
                </a:gridCol>
                <a:gridCol w="987552">
                  <a:extLst>
                    <a:ext uri="{9D8B030D-6E8A-4147-A177-3AD203B41FA5}">
                      <a16:colId xmlns:a16="http://schemas.microsoft.com/office/drawing/2014/main" val="1175670801"/>
                    </a:ext>
                  </a:extLst>
                </a:gridCol>
                <a:gridCol w="987552">
                  <a:extLst>
                    <a:ext uri="{9D8B030D-6E8A-4147-A177-3AD203B41FA5}">
                      <a16:colId xmlns:a16="http://schemas.microsoft.com/office/drawing/2014/main" val="2442243927"/>
                    </a:ext>
                  </a:extLst>
                </a:gridCol>
                <a:gridCol w="987552">
                  <a:extLst>
                    <a:ext uri="{9D8B030D-6E8A-4147-A177-3AD203B41FA5}">
                      <a16:colId xmlns:a16="http://schemas.microsoft.com/office/drawing/2014/main" val="2459856464"/>
                    </a:ext>
                  </a:extLst>
                </a:gridCol>
                <a:gridCol w="987552">
                  <a:extLst>
                    <a:ext uri="{9D8B030D-6E8A-4147-A177-3AD203B41FA5}">
                      <a16:colId xmlns:a16="http://schemas.microsoft.com/office/drawing/2014/main" val="4260674925"/>
                    </a:ext>
                  </a:extLst>
                </a:gridCol>
                <a:gridCol w="987552">
                  <a:extLst>
                    <a:ext uri="{9D8B030D-6E8A-4147-A177-3AD203B41FA5}">
                      <a16:colId xmlns:a16="http://schemas.microsoft.com/office/drawing/2014/main" val="154622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243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- 2021-08-17 20:41:54</a:t>
                      </a:r>
                      <a:r>
                        <a:rPr kumimoji="0" lang="en-US" sz="1000" b="0" i="0" u="none" strike="noStrike" kern="1200" cap="none" spc="0" normalizeH="0" baseline="0" noProof="0">
                          <a:ln>
                            <a:noFill/>
                          </a:ln>
                          <a:solidFill>
                            <a:prstClr val="black"/>
                          </a:solidFill>
                          <a:effectLst/>
                          <a:uLnTx/>
                          <a:uFillTx/>
                          <a:latin typeface="+mn-lt"/>
                          <a:ea typeface="+mn-ea"/>
                          <a:cs typeface="+mn-cs"/>
                        </a:rPr>
                        <a:t>
 Dale, que en cualquier momento se viene la primavera... ¡A moverse!
#fitness #entrenamientoencasa #spinning #bici #bicicleta #biking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974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- 2021-08-06 21:15:10</a:t>
                      </a:r>
                      <a:r>
                        <a:rPr kumimoji="0" lang="es-ES" sz="1000" b="0" i="0" u="none" strike="noStrike" kern="1200" cap="none" spc="0" normalizeH="0" baseline="0" noProof="0">
                          <a:ln>
                            <a:noFill/>
                          </a:ln>
                          <a:solidFill>
                            <a:prstClr val="black"/>
                          </a:solidFill>
                          <a:effectLst/>
                          <a:uLnTx/>
                          <a:uFillTx/>
                          <a:latin typeface="+mn-lt"/>
                          <a:ea typeface="+mn-ea"/>
                          <a:cs typeface="+mn-cs"/>
                        </a:rPr>
                        <a:t>
 ¿Cómo quedabas después de andar en bici toda la tarde?
#diadelniño #diadelasinfancias #diadelosniños #amigos #bici #bicicleta #recuerdos #elmejorregalo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9926896"/>
                  </a:ext>
                </a:extLst>
              </a:tr>
            </a:tbl>
          </a:graphicData>
        </a:graphic>
      </p:graphicFrame>
      <p:sp>
        <p:nvSpPr>
          <p:cNvPr id="4" name="Text Placeholder 3">
            <a:extLst>
              <a:ext uri="{FF2B5EF4-FFF2-40B4-BE49-F238E27FC236}">
                <a16:creationId xmlns:a16="http://schemas.microsoft.com/office/drawing/2014/main" id="{6F810E41-07A3-4ACD-BCD1-387CE1C4E9C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57672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67921-ADC4-4E4E-A7AC-D4814623924E}"/>
              </a:ext>
            </a:extLst>
          </p:cNvPr>
          <p:cNvSpPr>
            <a:spLocks noGrp="1"/>
          </p:cNvSpPr>
          <p:nvPr>
            <p:ph type="title"/>
          </p:nvPr>
        </p:nvSpPr>
        <p:spPr/>
        <p:txBody>
          <a:bodyPr/>
          <a:lstStyle/>
          <a:p>
            <a:r>
              <a:rPr lang="en-US"/>
              <a:t>Instagram Posts Table | Teknialbikes - 11 of 23</a:t>
            </a:r>
          </a:p>
        </p:txBody>
      </p:sp>
      <p:graphicFrame>
        <p:nvGraphicFramePr>
          <p:cNvPr id="5" name="Table Placeholder 4">
            <a:extLst>
              <a:ext uri="{FF2B5EF4-FFF2-40B4-BE49-F238E27FC236}">
                <a16:creationId xmlns:a16="http://schemas.microsoft.com/office/drawing/2014/main" id="{B010756C-839A-461C-94E5-50B08D9970F6}"/>
              </a:ext>
            </a:extLst>
          </p:cNvPr>
          <p:cNvGraphicFramePr>
            <a:graphicFrameLocks noGrp="1"/>
          </p:cNvGraphicFramePr>
          <p:nvPr>
            <p:ph type="tbl" sz="quarter" idx="13"/>
            <p:extLst>
              <p:ext uri="{D42A27DB-BD31-4B8C-83A1-F6EECF244321}">
                <p14:modId xmlns:p14="http://schemas.microsoft.com/office/powerpoint/2010/main" val="384358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56479876"/>
                    </a:ext>
                  </a:extLst>
                </a:gridCol>
                <a:gridCol w="987552">
                  <a:extLst>
                    <a:ext uri="{9D8B030D-6E8A-4147-A177-3AD203B41FA5}">
                      <a16:colId xmlns:a16="http://schemas.microsoft.com/office/drawing/2014/main" val="277961245"/>
                    </a:ext>
                  </a:extLst>
                </a:gridCol>
                <a:gridCol w="987552">
                  <a:extLst>
                    <a:ext uri="{9D8B030D-6E8A-4147-A177-3AD203B41FA5}">
                      <a16:colId xmlns:a16="http://schemas.microsoft.com/office/drawing/2014/main" val="2553179653"/>
                    </a:ext>
                  </a:extLst>
                </a:gridCol>
                <a:gridCol w="987552">
                  <a:extLst>
                    <a:ext uri="{9D8B030D-6E8A-4147-A177-3AD203B41FA5}">
                      <a16:colId xmlns:a16="http://schemas.microsoft.com/office/drawing/2014/main" val="1641692791"/>
                    </a:ext>
                  </a:extLst>
                </a:gridCol>
                <a:gridCol w="987552">
                  <a:extLst>
                    <a:ext uri="{9D8B030D-6E8A-4147-A177-3AD203B41FA5}">
                      <a16:colId xmlns:a16="http://schemas.microsoft.com/office/drawing/2014/main" val="2308309031"/>
                    </a:ext>
                  </a:extLst>
                </a:gridCol>
                <a:gridCol w="987552">
                  <a:extLst>
                    <a:ext uri="{9D8B030D-6E8A-4147-A177-3AD203B41FA5}">
                      <a16:colId xmlns:a16="http://schemas.microsoft.com/office/drawing/2014/main" val="229371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69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- 2021-08-24 13:11:00</a:t>
                      </a:r>
                      <a:r>
                        <a:rPr kumimoji="0" lang="en-US" sz="1000" b="0" i="0" u="none" strike="noStrike" kern="1200" cap="none" spc="0" normalizeH="0" baseline="0" noProof="0">
                          <a:ln>
                            <a:noFill/>
                          </a:ln>
                          <a:solidFill>
                            <a:prstClr val="black"/>
                          </a:solidFill>
                          <a:effectLst/>
                          <a:uLnTx/>
                          <a:uFillTx/>
                          <a:latin typeface="+mn-lt"/>
                          <a:ea typeface="+mn-ea"/>
                          <a:cs typeface="+mn-cs"/>
                        </a:rPr>
                        <a:t>
 🔵 Mojave 7.0
» Nueva línea RALEIGH MMXXI
.
» Cuadro de Aluminio
» 17”, 19”, 21”
» Ruedas 29” MTB Vuelta Pro
» Horquilla Suntour XCR
» Transmisión Shimano Deore - M6100 - 12v
»Plato y palanca LTWOO
» Frenos a disco
» Asiento Selle Italia XR Flow
.
» En bicicleterías de todo el país
.
🚲 #SomosRaleigh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78535707"/>
                  </a:ext>
                </a:extLst>
              </a:tr>
            </a:tbl>
          </a:graphicData>
        </a:graphic>
      </p:graphicFrame>
      <p:sp>
        <p:nvSpPr>
          <p:cNvPr id="4" name="Text Placeholder 3">
            <a:extLst>
              <a:ext uri="{FF2B5EF4-FFF2-40B4-BE49-F238E27FC236}">
                <a16:creationId xmlns:a16="http://schemas.microsoft.com/office/drawing/2014/main" id="{A55F78BC-94CD-4570-B563-D263758EAFD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273340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FC1F-299B-4831-9275-303D87F4C0D1}"/>
              </a:ext>
            </a:extLst>
          </p:cNvPr>
          <p:cNvSpPr>
            <a:spLocks noGrp="1"/>
          </p:cNvSpPr>
          <p:nvPr>
            <p:ph type="title"/>
          </p:nvPr>
        </p:nvSpPr>
        <p:spPr/>
        <p:txBody>
          <a:bodyPr/>
          <a:lstStyle/>
          <a:p>
            <a:r>
              <a:rPr lang="en-US"/>
              <a:t>Instagram Posts Table | Teknialbikes - 12 of 23</a:t>
            </a:r>
          </a:p>
        </p:txBody>
      </p:sp>
      <p:graphicFrame>
        <p:nvGraphicFramePr>
          <p:cNvPr id="5" name="Table Placeholder 4">
            <a:extLst>
              <a:ext uri="{FF2B5EF4-FFF2-40B4-BE49-F238E27FC236}">
                <a16:creationId xmlns:a16="http://schemas.microsoft.com/office/drawing/2014/main" id="{B484AE3E-706E-44B1-AD8E-94D06EF9F795}"/>
              </a:ext>
            </a:extLst>
          </p:cNvPr>
          <p:cNvGraphicFramePr>
            <a:graphicFrameLocks noGrp="1"/>
          </p:cNvGraphicFramePr>
          <p:nvPr>
            <p:ph type="tbl" sz="quarter" idx="13"/>
            <p:extLst>
              <p:ext uri="{D42A27DB-BD31-4B8C-83A1-F6EECF244321}">
                <p14:modId xmlns:p14="http://schemas.microsoft.com/office/powerpoint/2010/main" val="51407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79269700"/>
                    </a:ext>
                  </a:extLst>
                </a:gridCol>
                <a:gridCol w="987552">
                  <a:extLst>
                    <a:ext uri="{9D8B030D-6E8A-4147-A177-3AD203B41FA5}">
                      <a16:colId xmlns:a16="http://schemas.microsoft.com/office/drawing/2014/main" val="3833348200"/>
                    </a:ext>
                  </a:extLst>
                </a:gridCol>
                <a:gridCol w="987552">
                  <a:extLst>
                    <a:ext uri="{9D8B030D-6E8A-4147-A177-3AD203B41FA5}">
                      <a16:colId xmlns:a16="http://schemas.microsoft.com/office/drawing/2014/main" val="2703233578"/>
                    </a:ext>
                  </a:extLst>
                </a:gridCol>
                <a:gridCol w="987552">
                  <a:extLst>
                    <a:ext uri="{9D8B030D-6E8A-4147-A177-3AD203B41FA5}">
                      <a16:colId xmlns:a16="http://schemas.microsoft.com/office/drawing/2014/main" val="2735455157"/>
                    </a:ext>
                  </a:extLst>
                </a:gridCol>
                <a:gridCol w="987552">
                  <a:extLst>
                    <a:ext uri="{9D8B030D-6E8A-4147-A177-3AD203B41FA5}">
                      <a16:colId xmlns:a16="http://schemas.microsoft.com/office/drawing/2014/main" val="338136466"/>
                    </a:ext>
                  </a:extLst>
                </a:gridCol>
                <a:gridCol w="987552">
                  <a:extLst>
                    <a:ext uri="{9D8B030D-6E8A-4147-A177-3AD203B41FA5}">
                      <a16:colId xmlns:a16="http://schemas.microsoft.com/office/drawing/2014/main" val="25981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87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- 2021-08-25 17:32:33</a:t>
                      </a:r>
                      <a:r>
                        <a:rPr kumimoji="0" lang="es-ES" sz="1000" b="0" i="0" u="none" strike="noStrike" kern="1200" cap="none" spc="0" normalizeH="0" baseline="0" noProof="0">
                          <a:ln>
                            <a:noFill/>
                          </a:ln>
                          <a:solidFill>
                            <a:prstClr val="black"/>
                          </a:solidFill>
                          <a:effectLst/>
                          <a:uLnTx/>
                          <a:uFillTx/>
                          <a:latin typeface="+mn-lt"/>
                          <a:ea typeface="+mn-ea"/>
                          <a:cs typeface="+mn-cs"/>
                        </a:rPr>
                        <a:t>
 Una bajada. El viento en la cara. Placer infinito. Cuando perseguís tus sueños, nada te frena.
#bici #bicicleta #losandesenbici #mtb #mountainbike #montaña #creerenlonuestro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3485878"/>
                  </a:ext>
                </a:extLst>
              </a:tr>
            </a:tbl>
          </a:graphicData>
        </a:graphic>
      </p:graphicFrame>
      <p:sp>
        <p:nvSpPr>
          <p:cNvPr id="4" name="Text Placeholder 3">
            <a:extLst>
              <a:ext uri="{FF2B5EF4-FFF2-40B4-BE49-F238E27FC236}">
                <a16:creationId xmlns:a16="http://schemas.microsoft.com/office/drawing/2014/main" id="{49183451-EC27-4963-BA0C-3E3E5F8B8DB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53567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196E-FF37-42C8-AD7E-FEF1062F6284}"/>
              </a:ext>
            </a:extLst>
          </p:cNvPr>
          <p:cNvSpPr>
            <a:spLocks noGrp="1"/>
          </p:cNvSpPr>
          <p:nvPr>
            <p:ph type="title"/>
          </p:nvPr>
        </p:nvSpPr>
        <p:spPr/>
        <p:txBody>
          <a:bodyPr/>
          <a:lstStyle/>
          <a:p>
            <a:r>
              <a:rPr lang="en-US"/>
              <a:t>Instagram Posts Table | Teknialbikes - 13 of 23</a:t>
            </a:r>
          </a:p>
        </p:txBody>
      </p:sp>
      <p:graphicFrame>
        <p:nvGraphicFramePr>
          <p:cNvPr id="5" name="Table Placeholder 4">
            <a:extLst>
              <a:ext uri="{FF2B5EF4-FFF2-40B4-BE49-F238E27FC236}">
                <a16:creationId xmlns:a16="http://schemas.microsoft.com/office/drawing/2014/main" id="{96C75854-237D-4ADC-B5A5-C5E0E383C92F}"/>
              </a:ext>
            </a:extLst>
          </p:cNvPr>
          <p:cNvGraphicFramePr>
            <a:graphicFrameLocks noGrp="1"/>
          </p:cNvGraphicFramePr>
          <p:nvPr>
            <p:ph type="tbl" sz="quarter" idx="13"/>
            <p:extLst>
              <p:ext uri="{D42A27DB-BD31-4B8C-83A1-F6EECF244321}">
                <p14:modId xmlns:p14="http://schemas.microsoft.com/office/powerpoint/2010/main" val="8270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09279539"/>
                    </a:ext>
                  </a:extLst>
                </a:gridCol>
                <a:gridCol w="987552">
                  <a:extLst>
                    <a:ext uri="{9D8B030D-6E8A-4147-A177-3AD203B41FA5}">
                      <a16:colId xmlns:a16="http://schemas.microsoft.com/office/drawing/2014/main" val="3399782217"/>
                    </a:ext>
                  </a:extLst>
                </a:gridCol>
                <a:gridCol w="987552">
                  <a:extLst>
                    <a:ext uri="{9D8B030D-6E8A-4147-A177-3AD203B41FA5}">
                      <a16:colId xmlns:a16="http://schemas.microsoft.com/office/drawing/2014/main" val="2294166488"/>
                    </a:ext>
                  </a:extLst>
                </a:gridCol>
                <a:gridCol w="987552">
                  <a:extLst>
                    <a:ext uri="{9D8B030D-6E8A-4147-A177-3AD203B41FA5}">
                      <a16:colId xmlns:a16="http://schemas.microsoft.com/office/drawing/2014/main" val="162619773"/>
                    </a:ext>
                  </a:extLst>
                </a:gridCol>
                <a:gridCol w="987552">
                  <a:extLst>
                    <a:ext uri="{9D8B030D-6E8A-4147-A177-3AD203B41FA5}">
                      <a16:colId xmlns:a16="http://schemas.microsoft.com/office/drawing/2014/main" val="2892283333"/>
                    </a:ext>
                  </a:extLst>
                </a:gridCol>
                <a:gridCol w="987552">
                  <a:extLst>
                    <a:ext uri="{9D8B030D-6E8A-4147-A177-3AD203B41FA5}">
                      <a16:colId xmlns:a16="http://schemas.microsoft.com/office/drawing/2014/main" val="45831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886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- 2021-08-29 16:50:37</a:t>
                      </a:r>
                      <a:r>
                        <a:rPr kumimoji="0" lang="en-US" sz="1000" b="0" i="0" u="none" strike="noStrike" kern="1200" cap="none" spc="0" normalizeH="0" baseline="0" noProof="0">
                          <a:ln>
                            <a:noFill/>
                          </a:ln>
                          <a:solidFill>
                            <a:prstClr val="black"/>
                          </a:solidFill>
                          <a:effectLst/>
                          <a:uLnTx/>
                          <a:uFillTx/>
                          <a:latin typeface="+mn-lt"/>
                          <a:ea typeface="+mn-ea"/>
                          <a:cs typeface="+mn-cs"/>
                        </a:rPr>
                        <a:t>
 Cada rincón de nuestro país es único y mágico. ✨
.
Te invitamos a recorrer #Salta junto a los chicos de lavidadeviaje hoy a las 19hs por nuestro canal de #YouTube #venzotv
.
.
www.youtube.com/venzoarg
.
.
🇦🇷 El Algarrobal. Cachi, Salta 🚵🏻‍♂️ 
🚲 #VenzoZeth de venzoarg para venzo.travel
#Argentina #visitArgentina #Cachi #bikelifestyle #bikepackinglife #cicloturismo #VenzoTravel #viajarenbici #viajesvenzo #vivivenzo #BikePacking #somosvenzo #AdventureByBike #Bikewander #worldbybike #Cyclingshots #TravelAdventure #bikelife #tripinargentina #reelsnature #reelstravel #dronenature  #djimavicpro #LaRutaNatural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83186186"/>
                  </a:ext>
                </a:extLst>
              </a:tr>
            </a:tbl>
          </a:graphicData>
        </a:graphic>
      </p:graphicFrame>
      <p:sp>
        <p:nvSpPr>
          <p:cNvPr id="4" name="Text Placeholder 3">
            <a:extLst>
              <a:ext uri="{FF2B5EF4-FFF2-40B4-BE49-F238E27FC236}">
                <a16:creationId xmlns:a16="http://schemas.microsoft.com/office/drawing/2014/main" id="{353CE0B7-F907-49F9-9936-2A9AB7ECFC4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27875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18B2-95EC-424A-9E16-A933279CB1B5}"/>
              </a:ext>
            </a:extLst>
          </p:cNvPr>
          <p:cNvSpPr>
            <a:spLocks noGrp="1"/>
          </p:cNvSpPr>
          <p:nvPr>
            <p:ph type="title"/>
          </p:nvPr>
        </p:nvSpPr>
        <p:spPr/>
        <p:txBody>
          <a:bodyPr/>
          <a:lstStyle/>
          <a:p>
            <a:r>
              <a:rPr lang="en-US"/>
              <a:t>Instagram Posts Table | Teknialbikes - 14 of 23</a:t>
            </a:r>
          </a:p>
        </p:txBody>
      </p:sp>
      <p:graphicFrame>
        <p:nvGraphicFramePr>
          <p:cNvPr id="5" name="Table Placeholder 4">
            <a:extLst>
              <a:ext uri="{FF2B5EF4-FFF2-40B4-BE49-F238E27FC236}">
                <a16:creationId xmlns:a16="http://schemas.microsoft.com/office/drawing/2014/main" id="{8AEB823C-50C2-4ED0-BDEC-898FA3A14CF4}"/>
              </a:ext>
            </a:extLst>
          </p:cNvPr>
          <p:cNvGraphicFramePr>
            <a:graphicFrameLocks noGrp="1"/>
          </p:cNvGraphicFramePr>
          <p:nvPr>
            <p:ph type="tbl" sz="quarter" idx="13"/>
            <p:extLst>
              <p:ext uri="{D42A27DB-BD31-4B8C-83A1-F6EECF244321}">
                <p14:modId xmlns:p14="http://schemas.microsoft.com/office/powerpoint/2010/main" val="212621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30910439"/>
                    </a:ext>
                  </a:extLst>
                </a:gridCol>
                <a:gridCol w="987552">
                  <a:extLst>
                    <a:ext uri="{9D8B030D-6E8A-4147-A177-3AD203B41FA5}">
                      <a16:colId xmlns:a16="http://schemas.microsoft.com/office/drawing/2014/main" val="2601262880"/>
                    </a:ext>
                  </a:extLst>
                </a:gridCol>
                <a:gridCol w="987552">
                  <a:extLst>
                    <a:ext uri="{9D8B030D-6E8A-4147-A177-3AD203B41FA5}">
                      <a16:colId xmlns:a16="http://schemas.microsoft.com/office/drawing/2014/main" val="1089572524"/>
                    </a:ext>
                  </a:extLst>
                </a:gridCol>
                <a:gridCol w="987552">
                  <a:extLst>
                    <a:ext uri="{9D8B030D-6E8A-4147-A177-3AD203B41FA5}">
                      <a16:colId xmlns:a16="http://schemas.microsoft.com/office/drawing/2014/main" val="1950466052"/>
                    </a:ext>
                  </a:extLst>
                </a:gridCol>
                <a:gridCol w="987552">
                  <a:extLst>
                    <a:ext uri="{9D8B030D-6E8A-4147-A177-3AD203B41FA5}">
                      <a16:colId xmlns:a16="http://schemas.microsoft.com/office/drawing/2014/main" val="2674247794"/>
                    </a:ext>
                  </a:extLst>
                </a:gridCol>
                <a:gridCol w="987552">
                  <a:extLst>
                    <a:ext uri="{9D8B030D-6E8A-4147-A177-3AD203B41FA5}">
                      <a16:colId xmlns:a16="http://schemas.microsoft.com/office/drawing/2014/main" val="2790562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992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- 2021-08-26 10:30:11</a:t>
                      </a:r>
                      <a:r>
                        <a:rPr kumimoji="0" lang="en-US" sz="1000" b="0" i="0" u="none" strike="noStrike" kern="1200" cap="none" spc="0" normalizeH="0" baseline="0" noProof="0">
                          <a:ln>
                            <a:noFill/>
                          </a:ln>
                          <a:solidFill>
                            <a:prstClr val="black"/>
                          </a:solidFill>
                          <a:effectLst/>
                          <a:uLnTx/>
                          <a:uFillTx/>
                          <a:latin typeface="+mn-lt"/>
                          <a:ea typeface="+mn-ea"/>
                          <a:cs typeface="+mn-cs"/>
                        </a:rPr>
                        <a:t>
 Subí a tu #Topmega y mejorá tu postura. 😱
.
➡Así como lees, la inclinación de nuestro cuerpo hacia el manubrio favorece el fortalecimiento de los músculos del área lumbar. ¿El resultado?: más resistencia en la espalda y una postura de bailarina. 😎😎
.
𝗨𝗻 𝗺𝗼𝘁𝗶𝘃𝗼 𝗺á𝘀 𝗽𝗮𝗿𝗮 𝗽𝗮𝘀𝗮𝗿𝘁𝗲 𝗮 𝗹𝗮𝘀 𝗱𝗼𝘀 𝗿𝘂𝗲𝗱𝗮𝘀. ✅😉
.
Encontrá el modelo 𝙎𝙐𝙉𝙎𝙃𝙄𝙉𝙀 y muchos más en nuestra tienda online 🛒 y en las mejores bicicleterías del país. ✅🇦🇷
.
.
.
#topmega #tubicitumundo #adrenalina #aventura #ciclismo #ciclismourbano #ciclismoargentina #bicis #bicicletas #mtbargentina #mtblife #mtblifestyle #sunshine #topmegasunshine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6212957"/>
                  </a:ext>
                </a:extLst>
              </a:tr>
            </a:tbl>
          </a:graphicData>
        </a:graphic>
      </p:graphicFrame>
      <p:sp>
        <p:nvSpPr>
          <p:cNvPr id="4" name="Text Placeholder 3">
            <a:extLst>
              <a:ext uri="{FF2B5EF4-FFF2-40B4-BE49-F238E27FC236}">
                <a16:creationId xmlns:a16="http://schemas.microsoft.com/office/drawing/2014/main" id="{C5A3E284-39C7-45D1-9C0B-773C91BA242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21828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72D6-C90A-4E8E-B869-D450C08A89D6}"/>
              </a:ext>
            </a:extLst>
          </p:cNvPr>
          <p:cNvSpPr>
            <a:spLocks noGrp="1"/>
          </p:cNvSpPr>
          <p:nvPr>
            <p:ph type="title"/>
          </p:nvPr>
        </p:nvSpPr>
        <p:spPr/>
        <p:txBody>
          <a:bodyPr/>
          <a:lstStyle/>
          <a:p>
            <a:r>
              <a:rPr lang="en-US"/>
              <a:t>Instagram Posts Table | Teknialbikes - 15 of 23</a:t>
            </a:r>
          </a:p>
        </p:txBody>
      </p:sp>
      <p:graphicFrame>
        <p:nvGraphicFramePr>
          <p:cNvPr id="5" name="Table Placeholder 4">
            <a:extLst>
              <a:ext uri="{FF2B5EF4-FFF2-40B4-BE49-F238E27FC236}">
                <a16:creationId xmlns:a16="http://schemas.microsoft.com/office/drawing/2014/main" id="{04845AAB-4F56-4B86-A10B-A516415C2E9E}"/>
              </a:ext>
            </a:extLst>
          </p:cNvPr>
          <p:cNvGraphicFramePr>
            <a:graphicFrameLocks noGrp="1"/>
          </p:cNvGraphicFramePr>
          <p:nvPr>
            <p:ph type="tbl" sz="quarter" idx="13"/>
            <p:extLst>
              <p:ext uri="{D42A27DB-BD31-4B8C-83A1-F6EECF244321}">
                <p14:modId xmlns:p14="http://schemas.microsoft.com/office/powerpoint/2010/main" val="223165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10310117"/>
                    </a:ext>
                  </a:extLst>
                </a:gridCol>
                <a:gridCol w="987552">
                  <a:extLst>
                    <a:ext uri="{9D8B030D-6E8A-4147-A177-3AD203B41FA5}">
                      <a16:colId xmlns:a16="http://schemas.microsoft.com/office/drawing/2014/main" val="1692067486"/>
                    </a:ext>
                  </a:extLst>
                </a:gridCol>
                <a:gridCol w="987552">
                  <a:extLst>
                    <a:ext uri="{9D8B030D-6E8A-4147-A177-3AD203B41FA5}">
                      <a16:colId xmlns:a16="http://schemas.microsoft.com/office/drawing/2014/main" val="1677640985"/>
                    </a:ext>
                  </a:extLst>
                </a:gridCol>
                <a:gridCol w="987552">
                  <a:extLst>
                    <a:ext uri="{9D8B030D-6E8A-4147-A177-3AD203B41FA5}">
                      <a16:colId xmlns:a16="http://schemas.microsoft.com/office/drawing/2014/main" val="4181487441"/>
                    </a:ext>
                  </a:extLst>
                </a:gridCol>
                <a:gridCol w="987552">
                  <a:extLst>
                    <a:ext uri="{9D8B030D-6E8A-4147-A177-3AD203B41FA5}">
                      <a16:colId xmlns:a16="http://schemas.microsoft.com/office/drawing/2014/main" val="3709290543"/>
                    </a:ext>
                  </a:extLst>
                </a:gridCol>
                <a:gridCol w="987552">
                  <a:extLst>
                    <a:ext uri="{9D8B030D-6E8A-4147-A177-3AD203B41FA5}">
                      <a16:colId xmlns:a16="http://schemas.microsoft.com/office/drawing/2014/main" val="3303433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66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- 2021-08-21 11:02:06</a:t>
                      </a:r>
                      <a:r>
                        <a:rPr kumimoji="0" lang="en-US" sz="1000" b="0" i="0" u="none" strike="noStrike" kern="1200" cap="none" spc="0" normalizeH="0" baseline="0" noProof="0">
                          <a:ln>
                            <a:noFill/>
                          </a:ln>
                          <a:solidFill>
                            <a:prstClr val="black"/>
                          </a:solidFill>
                          <a:effectLst/>
                          <a:uLnTx/>
                          <a:uFillTx/>
                          <a:latin typeface="+mn-lt"/>
                          <a:ea typeface="+mn-ea"/>
                          <a:cs typeface="+mn-cs"/>
                        </a:rPr>
                        <a:t>
 ᴍɪʀá ᴇʟ ᴍᴜɴᴅᴏ ᴅᴇsᴅᴇ ᴜɴᴀ 🚲 ʙɪᴄɪ, con #Topmega 🤜🤛
.
➡ Para ir a trabajar, para entrenar o para salir a pasear, 𝗻𝘂𝗲𝘀𝘁𝗿𝗮𝘀 𝗯𝗶𝗰𝗶𝘀 𝘀𝗼𝗻 𝘂𝗻 💯 𝗲𝗻 𝘁𝗼𝗱𝗼.
.
Metete a nuestra web 🌐 [link en bio] y conocelas en detalle ✅
.
.
.
#topmega #tubicitumundo #adrenalina #aventura #ciclismo #ciclismourbano #ciclismoargentina #bicis #bicicletas #mtbargentina #mtblife #mtblifestyle #regal #topmegaregal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3339628"/>
                  </a:ext>
                </a:extLst>
              </a:tr>
            </a:tbl>
          </a:graphicData>
        </a:graphic>
      </p:graphicFrame>
      <p:sp>
        <p:nvSpPr>
          <p:cNvPr id="4" name="Text Placeholder 3">
            <a:extLst>
              <a:ext uri="{FF2B5EF4-FFF2-40B4-BE49-F238E27FC236}">
                <a16:creationId xmlns:a16="http://schemas.microsoft.com/office/drawing/2014/main" id="{BF54B948-526C-4BD3-AB97-16FDB65C730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39280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9EF3-6086-43A0-87D0-3FB6F63A9589}"/>
              </a:ext>
            </a:extLst>
          </p:cNvPr>
          <p:cNvSpPr>
            <a:spLocks noGrp="1"/>
          </p:cNvSpPr>
          <p:nvPr>
            <p:ph type="title"/>
          </p:nvPr>
        </p:nvSpPr>
        <p:spPr/>
        <p:txBody>
          <a:bodyPr/>
          <a:lstStyle/>
          <a:p>
            <a:r>
              <a:rPr lang="en-US"/>
              <a:t>Instagram Posts Table | Teknialbikes - 16 of 23</a:t>
            </a:r>
          </a:p>
        </p:txBody>
      </p:sp>
      <p:graphicFrame>
        <p:nvGraphicFramePr>
          <p:cNvPr id="5" name="Table Placeholder 4">
            <a:extLst>
              <a:ext uri="{FF2B5EF4-FFF2-40B4-BE49-F238E27FC236}">
                <a16:creationId xmlns:a16="http://schemas.microsoft.com/office/drawing/2014/main" id="{EEC5DE2D-748E-417E-A74E-307C59B62597}"/>
              </a:ext>
            </a:extLst>
          </p:cNvPr>
          <p:cNvGraphicFramePr>
            <a:graphicFrameLocks noGrp="1"/>
          </p:cNvGraphicFramePr>
          <p:nvPr>
            <p:ph type="tbl" sz="quarter" idx="13"/>
            <p:extLst>
              <p:ext uri="{D42A27DB-BD31-4B8C-83A1-F6EECF244321}">
                <p14:modId xmlns:p14="http://schemas.microsoft.com/office/powerpoint/2010/main" val="326062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7071069"/>
                    </a:ext>
                  </a:extLst>
                </a:gridCol>
                <a:gridCol w="987552">
                  <a:extLst>
                    <a:ext uri="{9D8B030D-6E8A-4147-A177-3AD203B41FA5}">
                      <a16:colId xmlns:a16="http://schemas.microsoft.com/office/drawing/2014/main" val="2494973693"/>
                    </a:ext>
                  </a:extLst>
                </a:gridCol>
                <a:gridCol w="987552">
                  <a:extLst>
                    <a:ext uri="{9D8B030D-6E8A-4147-A177-3AD203B41FA5}">
                      <a16:colId xmlns:a16="http://schemas.microsoft.com/office/drawing/2014/main" val="1422029424"/>
                    </a:ext>
                  </a:extLst>
                </a:gridCol>
                <a:gridCol w="987552">
                  <a:extLst>
                    <a:ext uri="{9D8B030D-6E8A-4147-A177-3AD203B41FA5}">
                      <a16:colId xmlns:a16="http://schemas.microsoft.com/office/drawing/2014/main" val="2460218022"/>
                    </a:ext>
                  </a:extLst>
                </a:gridCol>
                <a:gridCol w="987552">
                  <a:extLst>
                    <a:ext uri="{9D8B030D-6E8A-4147-A177-3AD203B41FA5}">
                      <a16:colId xmlns:a16="http://schemas.microsoft.com/office/drawing/2014/main" val="3996364352"/>
                    </a:ext>
                  </a:extLst>
                </a:gridCol>
                <a:gridCol w="987552">
                  <a:extLst>
                    <a:ext uri="{9D8B030D-6E8A-4147-A177-3AD203B41FA5}">
                      <a16:colId xmlns:a16="http://schemas.microsoft.com/office/drawing/2014/main" val="239572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693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- 2021-08-25 15:30:09</a:t>
                      </a:r>
                      <a:r>
                        <a:rPr kumimoji="0" lang="en-US" sz="1000" b="0" i="0" u="none" strike="noStrike" kern="1200" cap="none" spc="0" normalizeH="0" baseline="0" noProof="0">
                          <a:ln>
                            <a:noFill/>
                          </a:ln>
                          <a:solidFill>
                            <a:prstClr val="black"/>
                          </a:solidFill>
                          <a:effectLst/>
                          <a:uLnTx/>
                          <a:uFillTx/>
                          <a:latin typeface="+mn-lt"/>
                          <a:ea typeface="+mn-ea"/>
                          <a:cs typeface="+mn-cs"/>
                        </a:rPr>
                        <a:t>
 Recorré grandes distancias en poco tiempo, ejercítate y sé feliz. 🙌☺ 𝙀𝙡 𝙥𝙤𝙙𝙚𝙧 𝙙𝙚 𝙣𝙪𝙚𝙨𝙩𝙧𝙖 𝙖𝙢𝙖𝙙𝙖 𝙗𝙞𝙘𝙞.💖
.
➡¿Sos un apasionadx de las dos ruedas? ¿Por qué elegís la bici para moverte? 𝐓𝐞 𝐥𝐞𝐞𝐦𝐨𝐬! 👇🙋♀️
.
.
.
.
#topmega #tubicitumundo #adrenalina #aventura #ciclismo #ciclismourbano #ciclismoargentina #bicis #bicicletas #mtbargentina #mtblife #mtblifestyle #thor #topmegathor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28165"/>
                  </a:ext>
                </a:extLst>
              </a:tr>
            </a:tbl>
          </a:graphicData>
        </a:graphic>
      </p:graphicFrame>
      <p:sp>
        <p:nvSpPr>
          <p:cNvPr id="4" name="Text Placeholder 3">
            <a:extLst>
              <a:ext uri="{FF2B5EF4-FFF2-40B4-BE49-F238E27FC236}">
                <a16:creationId xmlns:a16="http://schemas.microsoft.com/office/drawing/2014/main" id="{657065FF-F422-466D-BAD0-8563E4903C8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70781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092EF-A3C7-4545-AC4B-23A917104BD0}"/>
              </a:ext>
            </a:extLst>
          </p:cNvPr>
          <p:cNvSpPr>
            <a:spLocks noGrp="1"/>
          </p:cNvSpPr>
          <p:nvPr>
            <p:ph type="title"/>
          </p:nvPr>
        </p:nvSpPr>
        <p:spPr/>
        <p:txBody>
          <a:bodyPr/>
          <a:lstStyle/>
          <a:p>
            <a:r>
              <a:rPr lang="en-US"/>
              <a:t>Instagram Posts Table | Teknialbikes - 17 of 23</a:t>
            </a:r>
          </a:p>
        </p:txBody>
      </p:sp>
      <p:graphicFrame>
        <p:nvGraphicFramePr>
          <p:cNvPr id="5" name="Table Placeholder 4">
            <a:extLst>
              <a:ext uri="{FF2B5EF4-FFF2-40B4-BE49-F238E27FC236}">
                <a16:creationId xmlns:a16="http://schemas.microsoft.com/office/drawing/2014/main" id="{5BF36209-7905-4A4C-803E-B45BC4DEF132}"/>
              </a:ext>
            </a:extLst>
          </p:cNvPr>
          <p:cNvGraphicFramePr>
            <a:graphicFrameLocks noGrp="1"/>
          </p:cNvGraphicFramePr>
          <p:nvPr>
            <p:ph type="tbl" sz="quarter" idx="13"/>
            <p:extLst>
              <p:ext uri="{D42A27DB-BD31-4B8C-83A1-F6EECF244321}">
                <p14:modId xmlns:p14="http://schemas.microsoft.com/office/powerpoint/2010/main" val="424261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8614243"/>
                    </a:ext>
                  </a:extLst>
                </a:gridCol>
                <a:gridCol w="987552">
                  <a:extLst>
                    <a:ext uri="{9D8B030D-6E8A-4147-A177-3AD203B41FA5}">
                      <a16:colId xmlns:a16="http://schemas.microsoft.com/office/drawing/2014/main" val="947382939"/>
                    </a:ext>
                  </a:extLst>
                </a:gridCol>
                <a:gridCol w="987552">
                  <a:extLst>
                    <a:ext uri="{9D8B030D-6E8A-4147-A177-3AD203B41FA5}">
                      <a16:colId xmlns:a16="http://schemas.microsoft.com/office/drawing/2014/main" val="1413444927"/>
                    </a:ext>
                  </a:extLst>
                </a:gridCol>
                <a:gridCol w="987552">
                  <a:extLst>
                    <a:ext uri="{9D8B030D-6E8A-4147-A177-3AD203B41FA5}">
                      <a16:colId xmlns:a16="http://schemas.microsoft.com/office/drawing/2014/main" val="4026333918"/>
                    </a:ext>
                  </a:extLst>
                </a:gridCol>
                <a:gridCol w="987552">
                  <a:extLst>
                    <a:ext uri="{9D8B030D-6E8A-4147-A177-3AD203B41FA5}">
                      <a16:colId xmlns:a16="http://schemas.microsoft.com/office/drawing/2014/main" val="3339949923"/>
                    </a:ext>
                  </a:extLst>
                </a:gridCol>
                <a:gridCol w="987552">
                  <a:extLst>
                    <a:ext uri="{9D8B030D-6E8A-4147-A177-3AD203B41FA5}">
                      <a16:colId xmlns:a16="http://schemas.microsoft.com/office/drawing/2014/main" val="1190771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913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- 2021-08-12 18:25:53</a:t>
                      </a:r>
                      <a:r>
                        <a:rPr kumimoji="0" lang="es-ES" sz="1000" b="0" i="0" u="none" strike="noStrike" kern="1200" cap="none" spc="0" normalizeH="0" baseline="0" noProof="0">
                          <a:ln>
                            <a:noFill/>
                          </a:ln>
                          <a:solidFill>
                            <a:prstClr val="black"/>
                          </a:solidFill>
                          <a:effectLst/>
                          <a:uLnTx/>
                          <a:uFillTx/>
                          <a:latin typeface="+mn-lt"/>
                          <a:ea typeface="+mn-ea"/>
                          <a:cs typeface="+mn-cs"/>
                        </a:rPr>
                        <a:t>
 💥CRECÉ CON VENZO💥
.
Se acerca el Día en el que festejamos la presencia de los más pequeños de la casa, y para ellos LO MEJOR, siempre!
.
Que el deporte sea una forma de vida, que los ayude a crecer fuertes, sanos, libres y felices.
. . En las fotos:
🔥 #VENZOCUBE Rodado 20 🔥
.
.
Encontrá toda la info en nuestra página web
www.venzoargentina.com.ar
________
#venzo #somosvenzo #vivivenzo #ciclismo #bike #bicicleta #cycling #cyclinglifestyle #cyclingphotos #cyclinglife #mtb #mtblife #venzobike #biker #mountainbike #ciclismoargentino #venzobikes #diadelniño #niños #kids #crececonvenzo 
.
Conseguila en todas las #BicicleteriasVenzo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93603800"/>
                  </a:ext>
                </a:extLst>
              </a:tr>
            </a:tbl>
          </a:graphicData>
        </a:graphic>
      </p:graphicFrame>
      <p:sp>
        <p:nvSpPr>
          <p:cNvPr id="4" name="Text Placeholder 3">
            <a:extLst>
              <a:ext uri="{FF2B5EF4-FFF2-40B4-BE49-F238E27FC236}">
                <a16:creationId xmlns:a16="http://schemas.microsoft.com/office/drawing/2014/main" id="{EB850C22-69D6-430A-8D07-E02FDB6F237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24020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02C1-152C-459F-9F14-C2775769D13B}"/>
              </a:ext>
            </a:extLst>
          </p:cNvPr>
          <p:cNvSpPr>
            <a:spLocks noGrp="1"/>
          </p:cNvSpPr>
          <p:nvPr>
            <p:ph type="title"/>
          </p:nvPr>
        </p:nvSpPr>
        <p:spPr/>
        <p:txBody>
          <a:bodyPr/>
          <a:lstStyle/>
          <a:p>
            <a:r>
              <a:rPr lang="en-US"/>
              <a:t>Instagram Posts Table | Teknialbikes - 18 of 23</a:t>
            </a:r>
          </a:p>
        </p:txBody>
      </p:sp>
      <p:graphicFrame>
        <p:nvGraphicFramePr>
          <p:cNvPr id="5" name="Table Placeholder 4">
            <a:extLst>
              <a:ext uri="{FF2B5EF4-FFF2-40B4-BE49-F238E27FC236}">
                <a16:creationId xmlns:a16="http://schemas.microsoft.com/office/drawing/2014/main" id="{B1E6501E-1DF6-4368-8CB3-9533A01333EC}"/>
              </a:ext>
            </a:extLst>
          </p:cNvPr>
          <p:cNvGraphicFramePr>
            <a:graphicFrameLocks noGrp="1"/>
          </p:cNvGraphicFramePr>
          <p:nvPr>
            <p:ph type="tbl" sz="quarter" idx="13"/>
            <p:extLst>
              <p:ext uri="{D42A27DB-BD31-4B8C-83A1-F6EECF244321}">
                <p14:modId xmlns:p14="http://schemas.microsoft.com/office/powerpoint/2010/main" val="1719351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54070215"/>
                    </a:ext>
                  </a:extLst>
                </a:gridCol>
                <a:gridCol w="987552">
                  <a:extLst>
                    <a:ext uri="{9D8B030D-6E8A-4147-A177-3AD203B41FA5}">
                      <a16:colId xmlns:a16="http://schemas.microsoft.com/office/drawing/2014/main" val="3366607013"/>
                    </a:ext>
                  </a:extLst>
                </a:gridCol>
                <a:gridCol w="987552">
                  <a:extLst>
                    <a:ext uri="{9D8B030D-6E8A-4147-A177-3AD203B41FA5}">
                      <a16:colId xmlns:a16="http://schemas.microsoft.com/office/drawing/2014/main" val="834096064"/>
                    </a:ext>
                  </a:extLst>
                </a:gridCol>
                <a:gridCol w="987552">
                  <a:extLst>
                    <a:ext uri="{9D8B030D-6E8A-4147-A177-3AD203B41FA5}">
                      <a16:colId xmlns:a16="http://schemas.microsoft.com/office/drawing/2014/main" val="3916377762"/>
                    </a:ext>
                  </a:extLst>
                </a:gridCol>
                <a:gridCol w="987552">
                  <a:extLst>
                    <a:ext uri="{9D8B030D-6E8A-4147-A177-3AD203B41FA5}">
                      <a16:colId xmlns:a16="http://schemas.microsoft.com/office/drawing/2014/main" val="1557488075"/>
                    </a:ext>
                  </a:extLst>
                </a:gridCol>
                <a:gridCol w="987552">
                  <a:extLst>
                    <a:ext uri="{9D8B030D-6E8A-4147-A177-3AD203B41FA5}">
                      <a16:colId xmlns:a16="http://schemas.microsoft.com/office/drawing/2014/main" val="122784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0303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- 2021-08-16 10:00:28</a:t>
                      </a:r>
                      <a:r>
                        <a:rPr kumimoji="0" lang="en-US" sz="1000" b="0" i="0" u="none" strike="noStrike" kern="1200" cap="none" spc="0" normalizeH="0" baseline="0" noProof="0">
                          <a:ln>
                            <a:noFill/>
                          </a:ln>
                          <a:solidFill>
                            <a:prstClr val="black"/>
                          </a:solidFill>
                          <a:effectLst/>
                          <a:uLnTx/>
                          <a:uFillTx/>
                          <a:latin typeface="+mn-lt"/>
                          <a:ea typeface="+mn-ea"/>
                          <a:cs typeface="+mn-cs"/>
                        </a:rPr>
                        <a:t>
 Poné tu lunes 𝗯𝗶𝗲𝗻 𝗮𝗿𝗿𝗶𝗯𝗮 saliendo a pedalear 🚲🖤
.
&gt;Mirá lo que es nuestro modelo 🔥🔥 𝗧𝗛𝗢𝗥: hermosa y con ᴇxᴄᴇʟᴇɴᴛᴇs ᴘʀᴇsᴛᴀᴄɪᴏɴᴇs. Y vos, ¿qué esperas para subirte a una 𝙏𝙤𝙥𝙢𝙚𝙜𝙖?
.
➡ Conocé este y más modelos en nuestra web 🌐 [link en bio] y en tiendas #Topmega de todo el país. ✅🇦🇷
.
.
.
#topmega #tubicitumundo #adrenalina #aventura #ciclismo #ciclismourbano #ciclismoargentina #bicis #bicicletas #mtbargentina #mtblife #mtblifestyle #thor #topmegathor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9575642"/>
                  </a:ext>
                </a:extLst>
              </a:tr>
            </a:tbl>
          </a:graphicData>
        </a:graphic>
      </p:graphicFrame>
      <p:sp>
        <p:nvSpPr>
          <p:cNvPr id="4" name="Text Placeholder 3">
            <a:extLst>
              <a:ext uri="{FF2B5EF4-FFF2-40B4-BE49-F238E27FC236}">
                <a16:creationId xmlns:a16="http://schemas.microsoft.com/office/drawing/2014/main" id="{A30A6083-66C9-447D-B800-AD551640C6B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59849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5D4E5-590C-4A99-92B2-D1F37F64E71F}"/>
              </a:ext>
            </a:extLst>
          </p:cNvPr>
          <p:cNvSpPr>
            <a:spLocks noGrp="1"/>
          </p:cNvSpPr>
          <p:nvPr>
            <p:ph type="title"/>
          </p:nvPr>
        </p:nvSpPr>
        <p:spPr/>
        <p:txBody>
          <a:bodyPr/>
          <a:lstStyle/>
          <a:p>
            <a:r>
              <a:rPr lang="en-US"/>
              <a:t>Instagram Posts Table | Teknialbikes - 19 of 23</a:t>
            </a:r>
          </a:p>
        </p:txBody>
      </p:sp>
      <p:graphicFrame>
        <p:nvGraphicFramePr>
          <p:cNvPr id="5" name="Table Placeholder 4">
            <a:extLst>
              <a:ext uri="{FF2B5EF4-FFF2-40B4-BE49-F238E27FC236}">
                <a16:creationId xmlns:a16="http://schemas.microsoft.com/office/drawing/2014/main" id="{0B112354-BF93-406F-938F-ABF1EFE351B4}"/>
              </a:ext>
            </a:extLst>
          </p:cNvPr>
          <p:cNvGraphicFramePr>
            <a:graphicFrameLocks noGrp="1"/>
          </p:cNvGraphicFramePr>
          <p:nvPr>
            <p:ph type="tbl" sz="quarter" idx="13"/>
            <p:extLst>
              <p:ext uri="{D42A27DB-BD31-4B8C-83A1-F6EECF244321}">
                <p14:modId xmlns:p14="http://schemas.microsoft.com/office/powerpoint/2010/main" val="15641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76952562"/>
                    </a:ext>
                  </a:extLst>
                </a:gridCol>
                <a:gridCol w="987552">
                  <a:extLst>
                    <a:ext uri="{9D8B030D-6E8A-4147-A177-3AD203B41FA5}">
                      <a16:colId xmlns:a16="http://schemas.microsoft.com/office/drawing/2014/main" val="461600878"/>
                    </a:ext>
                  </a:extLst>
                </a:gridCol>
                <a:gridCol w="987552">
                  <a:extLst>
                    <a:ext uri="{9D8B030D-6E8A-4147-A177-3AD203B41FA5}">
                      <a16:colId xmlns:a16="http://schemas.microsoft.com/office/drawing/2014/main" val="1081241842"/>
                    </a:ext>
                  </a:extLst>
                </a:gridCol>
                <a:gridCol w="987552">
                  <a:extLst>
                    <a:ext uri="{9D8B030D-6E8A-4147-A177-3AD203B41FA5}">
                      <a16:colId xmlns:a16="http://schemas.microsoft.com/office/drawing/2014/main" val="3327926069"/>
                    </a:ext>
                  </a:extLst>
                </a:gridCol>
                <a:gridCol w="987552">
                  <a:extLst>
                    <a:ext uri="{9D8B030D-6E8A-4147-A177-3AD203B41FA5}">
                      <a16:colId xmlns:a16="http://schemas.microsoft.com/office/drawing/2014/main" val="2508406726"/>
                    </a:ext>
                  </a:extLst>
                </a:gridCol>
                <a:gridCol w="987552">
                  <a:extLst>
                    <a:ext uri="{9D8B030D-6E8A-4147-A177-3AD203B41FA5}">
                      <a16:colId xmlns:a16="http://schemas.microsoft.com/office/drawing/2014/main" val="1917581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659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- 2021-08-31 09:42:28</a:t>
                      </a:r>
                      <a:r>
                        <a:rPr kumimoji="0" lang="es-ES" sz="1000" b="0" i="0" u="none" strike="noStrike" kern="1200" cap="none" spc="0" normalizeH="0" baseline="0" noProof="0">
                          <a:ln>
                            <a:noFill/>
                          </a:ln>
                          <a:solidFill>
                            <a:prstClr val="black"/>
                          </a:solidFill>
                          <a:effectLst/>
                          <a:uLnTx/>
                          <a:uFillTx/>
                          <a:latin typeface="+mn-lt"/>
                          <a:ea typeface="+mn-ea"/>
                          <a:cs typeface="+mn-cs"/>
                        </a:rPr>
                        <a:t>
 7000 Km de aventuras!
Leo Bailo, 35 años, es de San Carlos, Mendoza. Compró su 🚲 Raleigh 2.0 en 2011 y aún hoy es su compañera de ruta. Junto a ella ha recorrido los hermosos paisajes de Mendoza, 🏔 parte de la Ruta 40 desde San Carlos hasta Chubut. Cruzaron a Chile por el Paso Pehuenche y La Calma. De sus viajes nos envía estas increíbles 📸 fotos que compartimos y dice:
¿Cuántos kilómetros? Ya perdí la cuenta. En viajes le calculo unos 7000, más los de uso cotidiano, uffff! Como dice un dicho por ahí, es una compañera, carne de perro. Fuertísima, nunca me dejó tirado, solo le he ido cambiando los componentes que lógicamente se van desgastando. El año pasado recién le cambié las llantas (originales Raleigh). Todavía sigue dando batalla.
.
💙 Gracias Leo por compartir con esta gran #familiaAzzurra tus fotos y experiencias con tu 🚲 Mojave 2.0.
.
🚲 #SomosRaleigh
.
.
.
#MiRaleighyYo #Mojave #MejorEnBici #SomosRaleigh #FamiliaAzzurra #CiclismoResponsable #DesafiandoTodosLosTerrenos #mtblife #mtb #mtblove #mtbiking #DesafioRaleigh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26380805"/>
                  </a:ext>
                </a:extLst>
              </a:tr>
            </a:tbl>
          </a:graphicData>
        </a:graphic>
      </p:graphicFrame>
      <p:sp>
        <p:nvSpPr>
          <p:cNvPr id="4" name="Text Placeholder 3">
            <a:extLst>
              <a:ext uri="{FF2B5EF4-FFF2-40B4-BE49-F238E27FC236}">
                <a16:creationId xmlns:a16="http://schemas.microsoft.com/office/drawing/2014/main" id="{152D6915-A291-4C24-85E1-8347ADAF505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062922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20A3-751F-4C5A-BEBB-E0D8016ECD4E}"/>
              </a:ext>
            </a:extLst>
          </p:cNvPr>
          <p:cNvSpPr>
            <a:spLocks noGrp="1"/>
          </p:cNvSpPr>
          <p:nvPr>
            <p:ph type="title"/>
          </p:nvPr>
        </p:nvSpPr>
        <p:spPr/>
        <p:txBody>
          <a:bodyPr/>
          <a:lstStyle/>
          <a:p>
            <a:r>
              <a:rPr lang="en-US"/>
              <a:t>Instagram Posts Table | Teknialbikes - 20 of 23</a:t>
            </a:r>
          </a:p>
        </p:txBody>
      </p:sp>
      <p:graphicFrame>
        <p:nvGraphicFramePr>
          <p:cNvPr id="5" name="Table Placeholder 4">
            <a:extLst>
              <a:ext uri="{FF2B5EF4-FFF2-40B4-BE49-F238E27FC236}">
                <a16:creationId xmlns:a16="http://schemas.microsoft.com/office/drawing/2014/main" id="{A3C88A35-47DC-4E22-98ED-36A76F7AF22D}"/>
              </a:ext>
            </a:extLst>
          </p:cNvPr>
          <p:cNvGraphicFramePr>
            <a:graphicFrameLocks noGrp="1"/>
          </p:cNvGraphicFramePr>
          <p:nvPr>
            <p:ph type="tbl" sz="quarter" idx="13"/>
            <p:extLst>
              <p:ext uri="{D42A27DB-BD31-4B8C-83A1-F6EECF244321}">
                <p14:modId xmlns:p14="http://schemas.microsoft.com/office/powerpoint/2010/main" val="612491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20113515"/>
                    </a:ext>
                  </a:extLst>
                </a:gridCol>
                <a:gridCol w="987552">
                  <a:extLst>
                    <a:ext uri="{9D8B030D-6E8A-4147-A177-3AD203B41FA5}">
                      <a16:colId xmlns:a16="http://schemas.microsoft.com/office/drawing/2014/main" val="2946799046"/>
                    </a:ext>
                  </a:extLst>
                </a:gridCol>
                <a:gridCol w="987552">
                  <a:extLst>
                    <a:ext uri="{9D8B030D-6E8A-4147-A177-3AD203B41FA5}">
                      <a16:colId xmlns:a16="http://schemas.microsoft.com/office/drawing/2014/main" val="1431175014"/>
                    </a:ext>
                  </a:extLst>
                </a:gridCol>
                <a:gridCol w="987552">
                  <a:extLst>
                    <a:ext uri="{9D8B030D-6E8A-4147-A177-3AD203B41FA5}">
                      <a16:colId xmlns:a16="http://schemas.microsoft.com/office/drawing/2014/main" val="347082603"/>
                    </a:ext>
                  </a:extLst>
                </a:gridCol>
                <a:gridCol w="987552">
                  <a:extLst>
                    <a:ext uri="{9D8B030D-6E8A-4147-A177-3AD203B41FA5}">
                      <a16:colId xmlns:a16="http://schemas.microsoft.com/office/drawing/2014/main" val="2528183417"/>
                    </a:ext>
                  </a:extLst>
                </a:gridCol>
                <a:gridCol w="987552">
                  <a:extLst>
                    <a:ext uri="{9D8B030D-6E8A-4147-A177-3AD203B41FA5}">
                      <a16:colId xmlns:a16="http://schemas.microsoft.com/office/drawing/2014/main" val="2624601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26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- 2021-08-18 16:00:28</a:t>
                      </a:r>
                      <a:r>
                        <a:rPr kumimoji="0" lang="en-US" sz="1000" b="0" i="0" u="none" strike="noStrike" kern="1200" cap="none" spc="0" normalizeH="0" baseline="0" noProof="0">
                          <a:ln>
                            <a:noFill/>
                          </a:ln>
                          <a:solidFill>
                            <a:prstClr val="black"/>
                          </a:solidFill>
                          <a:effectLst/>
                          <a:uLnTx/>
                          <a:uFillTx/>
                          <a:latin typeface="+mn-lt"/>
                          <a:ea typeface="+mn-ea"/>
                          <a:cs typeface="+mn-cs"/>
                        </a:rPr>
                        <a:t>
 𝗖𝗮𝗻𝗰𝗵𝗲𝗿𝗲𝗮𝗹𝗮 𝗰𝗼𝗻 𝗻𝘂𝗲𝘀𝘁𝗿𝗮𝘀 𝗯𝗶𝗰𝗶𝘀. 😎🔥
.
Modelo 𝙍𝙀𝙂𝘼𝙇; es una 💣 💣y te aseguramos que la vas a amar. 🤩
.
¿Dónde están los fans de la #Regal? 🙋♂️🙋♀️
.
.
.
#topmega #tubicitumundo #adrenalina #aventura #ciclismo #ciclismourbano #ciclismoargentina #bicis #bicicletas #mtbargentina #mtblife #mtblifestyle #regal #topmegaregal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5296665"/>
                  </a:ext>
                </a:extLst>
              </a:tr>
            </a:tbl>
          </a:graphicData>
        </a:graphic>
      </p:graphicFrame>
      <p:sp>
        <p:nvSpPr>
          <p:cNvPr id="4" name="Text Placeholder 3">
            <a:extLst>
              <a:ext uri="{FF2B5EF4-FFF2-40B4-BE49-F238E27FC236}">
                <a16:creationId xmlns:a16="http://schemas.microsoft.com/office/drawing/2014/main" id="{59AFAF92-5583-42E3-BB96-333032FC895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03294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A02B-CBDE-414B-9D47-0F1EAAB7C0B1}"/>
              </a:ext>
            </a:extLst>
          </p:cNvPr>
          <p:cNvSpPr>
            <a:spLocks noGrp="1"/>
          </p:cNvSpPr>
          <p:nvPr>
            <p:ph type="title"/>
          </p:nvPr>
        </p:nvSpPr>
        <p:spPr/>
        <p:txBody>
          <a:bodyPr/>
          <a:lstStyle/>
          <a:p>
            <a:r>
              <a:rPr lang="en-US"/>
              <a:t>Instagram Posts Table | Teknialbikes - 21 of 23</a:t>
            </a:r>
          </a:p>
        </p:txBody>
      </p:sp>
      <p:graphicFrame>
        <p:nvGraphicFramePr>
          <p:cNvPr id="5" name="Table Placeholder 4">
            <a:extLst>
              <a:ext uri="{FF2B5EF4-FFF2-40B4-BE49-F238E27FC236}">
                <a16:creationId xmlns:a16="http://schemas.microsoft.com/office/drawing/2014/main" id="{7EF029CA-858E-4401-A679-753C311E1438}"/>
              </a:ext>
            </a:extLst>
          </p:cNvPr>
          <p:cNvGraphicFramePr>
            <a:graphicFrameLocks noGrp="1"/>
          </p:cNvGraphicFramePr>
          <p:nvPr>
            <p:ph type="tbl" sz="quarter" idx="13"/>
            <p:extLst>
              <p:ext uri="{D42A27DB-BD31-4B8C-83A1-F6EECF244321}">
                <p14:modId xmlns:p14="http://schemas.microsoft.com/office/powerpoint/2010/main" val="332051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48907760"/>
                    </a:ext>
                  </a:extLst>
                </a:gridCol>
                <a:gridCol w="987552">
                  <a:extLst>
                    <a:ext uri="{9D8B030D-6E8A-4147-A177-3AD203B41FA5}">
                      <a16:colId xmlns:a16="http://schemas.microsoft.com/office/drawing/2014/main" val="1797304029"/>
                    </a:ext>
                  </a:extLst>
                </a:gridCol>
                <a:gridCol w="987552">
                  <a:extLst>
                    <a:ext uri="{9D8B030D-6E8A-4147-A177-3AD203B41FA5}">
                      <a16:colId xmlns:a16="http://schemas.microsoft.com/office/drawing/2014/main" val="2550557701"/>
                    </a:ext>
                  </a:extLst>
                </a:gridCol>
                <a:gridCol w="987552">
                  <a:extLst>
                    <a:ext uri="{9D8B030D-6E8A-4147-A177-3AD203B41FA5}">
                      <a16:colId xmlns:a16="http://schemas.microsoft.com/office/drawing/2014/main" val="4164192247"/>
                    </a:ext>
                  </a:extLst>
                </a:gridCol>
                <a:gridCol w="987552">
                  <a:extLst>
                    <a:ext uri="{9D8B030D-6E8A-4147-A177-3AD203B41FA5}">
                      <a16:colId xmlns:a16="http://schemas.microsoft.com/office/drawing/2014/main" val="3837061762"/>
                    </a:ext>
                  </a:extLst>
                </a:gridCol>
                <a:gridCol w="987552">
                  <a:extLst>
                    <a:ext uri="{9D8B030D-6E8A-4147-A177-3AD203B41FA5}">
                      <a16:colId xmlns:a16="http://schemas.microsoft.com/office/drawing/2014/main" val="1143295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2249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- 2021-08-23 15:30:09</a:t>
                      </a:r>
                      <a:r>
                        <a:rPr kumimoji="0" lang="en-US" sz="1000" b="0" i="0" u="none" strike="noStrike" kern="1200" cap="none" spc="0" normalizeH="0" baseline="0" noProof="0">
                          <a:ln>
                            <a:noFill/>
                          </a:ln>
                          <a:solidFill>
                            <a:prstClr val="black"/>
                          </a:solidFill>
                          <a:effectLst/>
                          <a:uLnTx/>
                          <a:uFillTx/>
                          <a:latin typeface="+mn-lt"/>
                          <a:ea typeface="+mn-ea"/>
                          <a:cs typeface="+mn-cs"/>
                        </a:rPr>
                        <a:t>
 &gt;Cada día son más los adeptos a la bici 🚲, porque sus bondades y beneficios sᴀʟᴛᴀɴ ᴀ ʟᴀ ᴠɪsᴛᴀ. 🙌
.
Subite a una #Topmega y hacé feliz a tu cuerpo. 😁 ➡En la foto: modelo 𝗥𝗘𝗚𝗔𝗟 👌
.
Corré a nuestra web 🏃♀️🏃♀️ y conocé todos nuestros modelos disponibles. 
.
.
.
.
.
.
#topmega #tubicitumundo #adrenalina #aventura #ciclismo #ciclismourbano #ciclismoargentina #bicis #bicicletas #mtbargentina #mtblife #mtblifestyle #regal #topmegaregal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8872908"/>
                  </a:ext>
                </a:extLst>
              </a:tr>
            </a:tbl>
          </a:graphicData>
        </a:graphic>
      </p:graphicFrame>
      <p:sp>
        <p:nvSpPr>
          <p:cNvPr id="4" name="Text Placeholder 3">
            <a:extLst>
              <a:ext uri="{FF2B5EF4-FFF2-40B4-BE49-F238E27FC236}">
                <a16:creationId xmlns:a16="http://schemas.microsoft.com/office/drawing/2014/main" id="{6777F1FD-22F5-46AE-9607-AA7762D9950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62814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CFAF-872A-4965-996B-A78344C2FCDA}"/>
              </a:ext>
            </a:extLst>
          </p:cNvPr>
          <p:cNvSpPr>
            <a:spLocks noGrp="1"/>
          </p:cNvSpPr>
          <p:nvPr>
            <p:ph type="title"/>
          </p:nvPr>
        </p:nvSpPr>
        <p:spPr/>
        <p:txBody>
          <a:bodyPr/>
          <a:lstStyle/>
          <a:p>
            <a:r>
              <a:rPr lang="en-US"/>
              <a:t>Instagram Posts Table | Teknialbikes - 22 of 23</a:t>
            </a:r>
          </a:p>
        </p:txBody>
      </p:sp>
      <p:graphicFrame>
        <p:nvGraphicFramePr>
          <p:cNvPr id="5" name="Table Placeholder 4">
            <a:extLst>
              <a:ext uri="{FF2B5EF4-FFF2-40B4-BE49-F238E27FC236}">
                <a16:creationId xmlns:a16="http://schemas.microsoft.com/office/drawing/2014/main" id="{04898A74-AFE3-4012-B9FF-6D35A3E410D3}"/>
              </a:ext>
            </a:extLst>
          </p:cNvPr>
          <p:cNvGraphicFramePr>
            <a:graphicFrameLocks noGrp="1"/>
          </p:cNvGraphicFramePr>
          <p:nvPr>
            <p:ph type="tbl" sz="quarter" idx="13"/>
            <p:extLst>
              <p:ext uri="{D42A27DB-BD31-4B8C-83A1-F6EECF244321}">
                <p14:modId xmlns:p14="http://schemas.microsoft.com/office/powerpoint/2010/main" val="1557479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72384491"/>
                    </a:ext>
                  </a:extLst>
                </a:gridCol>
                <a:gridCol w="987552">
                  <a:extLst>
                    <a:ext uri="{9D8B030D-6E8A-4147-A177-3AD203B41FA5}">
                      <a16:colId xmlns:a16="http://schemas.microsoft.com/office/drawing/2014/main" val="790745906"/>
                    </a:ext>
                  </a:extLst>
                </a:gridCol>
                <a:gridCol w="987552">
                  <a:extLst>
                    <a:ext uri="{9D8B030D-6E8A-4147-A177-3AD203B41FA5}">
                      <a16:colId xmlns:a16="http://schemas.microsoft.com/office/drawing/2014/main" val="800239408"/>
                    </a:ext>
                  </a:extLst>
                </a:gridCol>
                <a:gridCol w="987552">
                  <a:extLst>
                    <a:ext uri="{9D8B030D-6E8A-4147-A177-3AD203B41FA5}">
                      <a16:colId xmlns:a16="http://schemas.microsoft.com/office/drawing/2014/main" val="3636675668"/>
                    </a:ext>
                  </a:extLst>
                </a:gridCol>
                <a:gridCol w="987552">
                  <a:extLst>
                    <a:ext uri="{9D8B030D-6E8A-4147-A177-3AD203B41FA5}">
                      <a16:colId xmlns:a16="http://schemas.microsoft.com/office/drawing/2014/main" val="1763387128"/>
                    </a:ext>
                  </a:extLst>
                </a:gridCol>
                <a:gridCol w="987552">
                  <a:extLst>
                    <a:ext uri="{9D8B030D-6E8A-4147-A177-3AD203B41FA5}">
                      <a16:colId xmlns:a16="http://schemas.microsoft.com/office/drawing/2014/main" val="2474667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43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- 2021-08-31 17:42:58</a:t>
                      </a:r>
                      <a:r>
                        <a:rPr kumimoji="0" lang="es-ES" sz="1000" b="0" i="0" u="none" strike="noStrike" kern="1200" cap="none" spc="0" normalizeH="0" baseline="0" noProof="0">
                          <a:ln>
                            <a:noFill/>
                          </a:ln>
                          <a:solidFill>
                            <a:prstClr val="black"/>
                          </a:solidFill>
                          <a:effectLst/>
                          <a:uLnTx/>
                          <a:uFillTx/>
                          <a:latin typeface="+mn-lt"/>
                          <a:ea typeface="+mn-ea"/>
                          <a:cs typeface="+mn-cs"/>
                        </a:rPr>
                        <a:t>
 Tu bici te acompaña en los mejores momentos.
#bici #bicicleta #urbanbike #biciurbana #instabike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9445958"/>
                  </a:ext>
                </a:extLst>
              </a:tr>
            </a:tbl>
          </a:graphicData>
        </a:graphic>
      </p:graphicFrame>
      <p:sp>
        <p:nvSpPr>
          <p:cNvPr id="4" name="Text Placeholder 3">
            <a:extLst>
              <a:ext uri="{FF2B5EF4-FFF2-40B4-BE49-F238E27FC236}">
                <a16:creationId xmlns:a16="http://schemas.microsoft.com/office/drawing/2014/main" id="{94F3464F-C6C4-4CE6-8B9C-B7EEC5C73A4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41912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0095A-ADA4-424E-A6CC-73ED4E8EC522}"/>
              </a:ext>
            </a:extLst>
          </p:cNvPr>
          <p:cNvSpPr>
            <a:spLocks noGrp="1"/>
          </p:cNvSpPr>
          <p:nvPr>
            <p:ph type="title"/>
          </p:nvPr>
        </p:nvSpPr>
        <p:spPr/>
        <p:txBody>
          <a:bodyPr/>
          <a:lstStyle/>
          <a:p>
            <a:r>
              <a:rPr lang="en-US"/>
              <a:t>Instagram Posts Table | Teknialbikes - 23 of 23</a:t>
            </a:r>
          </a:p>
        </p:txBody>
      </p:sp>
      <p:graphicFrame>
        <p:nvGraphicFramePr>
          <p:cNvPr id="5" name="Table Placeholder 4">
            <a:extLst>
              <a:ext uri="{FF2B5EF4-FFF2-40B4-BE49-F238E27FC236}">
                <a16:creationId xmlns:a16="http://schemas.microsoft.com/office/drawing/2014/main" id="{F23345F7-327B-4D04-9B44-47A76C5113D2}"/>
              </a:ext>
            </a:extLst>
          </p:cNvPr>
          <p:cNvGraphicFramePr>
            <a:graphicFrameLocks noGrp="1"/>
          </p:cNvGraphicFramePr>
          <p:nvPr>
            <p:ph type="tbl" sz="quarter" idx="13"/>
            <p:extLst>
              <p:ext uri="{D42A27DB-BD31-4B8C-83A1-F6EECF244321}">
                <p14:modId xmlns:p14="http://schemas.microsoft.com/office/powerpoint/2010/main" val="246463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47357169"/>
                    </a:ext>
                  </a:extLst>
                </a:gridCol>
                <a:gridCol w="987552">
                  <a:extLst>
                    <a:ext uri="{9D8B030D-6E8A-4147-A177-3AD203B41FA5}">
                      <a16:colId xmlns:a16="http://schemas.microsoft.com/office/drawing/2014/main" val="1672723606"/>
                    </a:ext>
                  </a:extLst>
                </a:gridCol>
                <a:gridCol w="987552">
                  <a:extLst>
                    <a:ext uri="{9D8B030D-6E8A-4147-A177-3AD203B41FA5}">
                      <a16:colId xmlns:a16="http://schemas.microsoft.com/office/drawing/2014/main" val="2619352536"/>
                    </a:ext>
                  </a:extLst>
                </a:gridCol>
                <a:gridCol w="987552">
                  <a:extLst>
                    <a:ext uri="{9D8B030D-6E8A-4147-A177-3AD203B41FA5}">
                      <a16:colId xmlns:a16="http://schemas.microsoft.com/office/drawing/2014/main" val="2249869942"/>
                    </a:ext>
                  </a:extLst>
                </a:gridCol>
                <a:gridCol w="987552">
                  <a:extLst>
                    <a:ext uri="{9D8B030D-6E8A-4147-A177-3AD203B41FA5}">
                      <a16:colId xmlns:a16="http://schemas.microsoft.com/office/drawing/2014/main" val="4233032865"/>
                    </a:ext>
                  </a:extLst>
                </a:gridCol>
                <a:gridCol w="987552">
                  <a:extLst>
                    <a:ext uri="{9D8B030D-6E8A-4147-A177-3AD203B41FA5}">
                      <a16:colId xmlns:a16="http://schemas.microsoft.com/office/drawing/2014/main" val="110869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542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- 2021-08-04 12:30:09</a:t>
                      </a:r>
                      <a:r>
                        <a:rPr kumimoji="0" lang="en-US" sz="1000" b="0" i="0" u="none" strike="noStrike" kern="1200" cap="none" spc="0" normalizeH="0" baseline="0" noProof="0">
                          <a:ln>
                            <a:noFill/>
                          </a:ln>
                          <a:solidFill>
                            <a:prstClr val="black"/>
                          </a:solidFill>
                          <a:effectLst/>
                          <a:uLnTx/>
                          <a:uFillTx/>
                          <a:latin typeface="+mn-lt"/>
                          <a:ea typeface="+mn-ea"/>
                          <a:cs typeface="+mn-cs"/>
                        </a:rPr>
                        <a:t>
 Andar en bici es 𝘂𝗻𝗮 𝗲𝘅𝗽𝗲𝗿𝗶𝗲𝗻𝗰𝗶𝗮 𝗽𝗮𝗿𝗮 𝘁𝗼𝗱𝗮 𝗹𝗮 𝘃𝗶𝗱𝗮 😊 ¡Y qué bueno si comenzamos en la infancia! 🤩
.
Te compartimos unos 𝘁𝗶𝗽𝘀 𝗽𝗮𝗿𝗮 𝗲𝗻𝘀𝗲ñ𝗮𝗿 𝗮 𝗹𝗼𝘀 𝗺á𝘀 𝗰𝗵𝗶𝗰𝗼𝘀 𝗮 𝗮𝗻𝗱𝗮𝗿 𝗲𝗻 𝗯𝗶𝗰𝗶: 👇👇
𝟭.Colocá el asiento correctamente, según la estatura del niñx. ✅
𝟮.Agregá rueditas a la bici, hasta que gane equilibrio y confianza. ✅
𝟯.Elegí un lugar tranquilo para comenzar, sin peligro, como bajadas bruscas. ✅
𝟰.Enseñá a mover los pedales, comenzando con pasos cortos. ✅
𝟱.A medida que pedalea, mostrale como se mueve el manubrio, hacia ambos lados. ✅
𝟲.Enseñale a frenar. ✅
Y sobre todo ¡𝙥𝙖𝙘𝙞𝙚𝙣𝙘𝙞𝙖! 😉 Cada niñx tiene sus tiempos para aprender. 🌈 𝙇𝙤 𝙞𝙢𝙥𝙤𝙧𝙩𝙖𝙣𝙩𝙚 𝙚𝙨 𝙙𝙞𝙫𝙚𝙧𝙩𝙞𝙧𝙨𝙚. 🙌
.
.
.
#topmega #tubicitumundo #ligadeheroes #crossboy #speedmike #flexygirl #vickfly #diadelniño #diadelniñoarg #diadelniño2021 #kids #bicicletas #bicisniños #bicicletasniños #bicicletaskids #infanciafeliz #aprenderaandarenbici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4536980"/>
                  </a:ext>
                </a:extLst>
              </a:tr>
            </a:tbl>
          </a:graphicData>
        </a:graphic>
      </p:graphicFrame>
      <p:sp>
        <p:nvSpPr>
          <p:cNvPr id="4" name="Text Placeholder 3">
            <a:extLst>
              <a:ext uri="{FF2B5EF4-FFF2-40B4-BE49-F238E27FC236}">
                <a16:creationId xmlns:a16="http://schemas.microsoft.com/office/drawing/2014/main" id="{33302D4B-FB34-4920-8777-01CA0D83300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6846686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1391</Words>
  <Application>Microsoft Office PowerPoint</Application>
  <PresentationFormat>On-screen Show (4:3)</PresentationFormat>
  <Paragraphs>561</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23</vt:lpstr>
      <vt:lpstr>Instagram Posts Table | Teknialbikes - 2 of 23</vt:lpstr>
      <vt:lpstr>Instagram Posts Table | Teknialbikes - 3 of 23</vt:lpstr>
      <vt:lpstr>Instagram Posts Table | Teknialbikes - 4 of 23</vt:lpstr>
      <vt:lpstr>Instagram Posts Table | Teknialbikes - 5 of 23</vt:lpstr>
      <vt:lpstr>Instagram Posts Table | Teknialbikes - 6 of 23</vt:lpstr>
      <vt:lpstr>Instagram Posts Table | Teknialbikes - 7 of 23</vt:lpstr>
      <vt:lpstr>Instagram Posts Table | Teknialbikes - 8 of 23</vt:lpstr>
      <vt:lpstr>Instagram Posts Table | Teknialbikes - 9 of 23</vt:lpstr>
      <vt:lpstr>Instagram Posts Table | Teknialbikes - 10 of 23</vt:lpstr>
      <vt:lpstr>Instagram Posts Table | Teknialbikes - 11 of 23</vt:lpstr>
      <vt:lpstr>Instagram Posts Table | Teknialbikes - 12 of 23</vt:lpstr>
      <vt:lpstr>Instagram Posts Table | Teknialbikes - 13 of 23</vt:lpstr>
      <vt:lpstr>Instagram Posts Table | Teknialbikes - 14 of 23</vt:lpstr>
      <vt:lpstr>Instagram Posts Table | Teknialbikes - 15 of 23</vt:lpstr>
      <vt:lpstr>Instagram Posts Table | Teknialbikes - 16 of 23</vt:lpstr>
      <vt:lpstr>Instagram Posts Table | Teknialbikes - 17 of 23</vt:lpstr>
      <vt:lpstr>Instagram Posts Table | Teknialbikes - 18 of 23</vt:lpstr>
      <vt:lpstr>Instagram Posts Table | Teknialbikes - 19 of 23</vt:lpstr>
      <vt:lpstr>Instagram Posts Table | Teknialbikes - 20 of 23</vt:lpstr>
      <vt:lpstr>Instagram Posts Table | Teknialbikes - 21 of 23</vt:lpstr>
      <vt:lpstr>Instagram Posts Table | Teknialbikes - 22 of 23</vt:lpstr>
      <vt:lpstr>Instagram Posts Table | Teknialbikes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2021-09-01T08:29:06Z</dcterms:created>
  <dcterms:modified xsi:type="dcterms:W3CDTF">2021-09-01T08:30:16Z</dcterms:modified>
</cp:coreProperties>
</file>