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2" r:id="rId17"/>
    <p:sldId id="273" r:id="rId18"/>
    <p:sldId id="275" r:id="rId19"/>
    <p:sldId id="276" r:id="rId20"/>
    <p:sldId id="277" r:id="rId21"/>
    <p:sldId id="278" r:id="rId22"/>
    <p:sldId id="279" r:id="rId23"/>
    <p:sldId id="280" r:id="rId24"/>
    <p:sldId id="281" r:id="rId25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6"/>
      <p:bold r:id="rId27"/>
      <p:italic r:id="rId28"/>
      <p:boldItalic r:id="rId2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1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3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2.fntdata"/><Relationship Id="rId30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Sheet1!$A$1:$C$1</c:f>
              <c:strCache>
                <c:ptCount val="3"/>
                <c:pt idx="0">
                  <c:v>keewayargentina</c:v>
                </c:pt>
                <c:pt idx="1">
                  <c:v>kymcoargentinaoficial</c:v>
                </c:pt>
                <c:pt idx="2">
                  <c:v>symargentina</c:v>
                </c:pt>
              </c:strCache>
            </c:strRef>
          </c:cat>
          <c:val>
            <c:numRef>
              <c:f>Sheet1!$A$2:$C$2</c:f>
              <c:numCache>
                <c:formatCode>General</c:formatCode>
                <c:ptCount val="3"/>
                <c:pt idx="0">
                  <c:v>3496</c:v>
                </c:pt>
                <c:pt idx="1">
                  <c:v>3063</c:v>
                </c:pt>
                <c:pt idx="2">
                  <c:v>2250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29A-47EF-A99F-426DE8F0313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symargentina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64.359300000000005</c:v>
                </c:pt>
                <c:pt idx="1">
                  <c:v>66.666700000000006</c:v>
                </c:pt>
                <c:pt idx="2">
                  <c:v>50</c:v>
                </c:pt>
                <c:pt idx="3">
                  <c:v>100</c:v>
                </c:pt>
                <c:pt idx="4">
                  <c:v>100</c:v>
                </c:pt>
                <c:pt idx="5">
                  <c:v>100</c:v>
                </c:pt>
                <c:pt idx="6">
                  <c:v>100</c:v>
                </c:pt>
                <c:pt idx="7">
                  <c:v>69.570999999999998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072-49EB-AF31-F639633A736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kymcoargentinaoficial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Sheet1!$C$2:$C$9</c:f>
              <c:numCache>
                <c:formatCode>General</c:formatCode>
                <c:ptCount val="8"/>
                <c:pt idx="0">
                  <c:v>87.614400000000003</c:v>
                </c:pt>
                <c:pt idx="1">
                  <c:v>100</c:v>
                </c:pt>
                <c:pt idx="2">
                  <c:v>0</c:v>
                </c:pt>
                <c:pt idx="3">
                  <c:v>0</c:v>
                </c:pt>
                <c:pt idx="4">
                  <c:v>100</c:v>
                </c:pt>
                <c:pt idx="5">
                  <c:v>78.477699999999999</c:v>
                </c:pt>
                <c:pt idx="6">
                  <c:v>59.082099999999997</c:v>
                </c:pt>
                <c:pt idx="7">
                  <c:v>41.7089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072-49EB-AF31-F639633A736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keewayargentina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Sheet1!$D$2:$D$9</c:f>
              <c:numCache>
                <c:formatCode>General</c:formatCode>
                <c:ptCount val="8"/>
                <c:pt idx="0">
                  <c:v>100</c:v>
                </c:pt>
                <c:pt idx="1">
                  <c:v>33.333300000000001</c:v>
                </c:pt>
                <c:pt idx="2">
                  <c:v>100</c:v>
                </c:pt>
                <c:pt idx="3">
                  <c:v>100</c:v>
                </c:pt>
                <c:pt idx="4">
                  <c:v>83.333299999999994</c:v>
                </c:pt>
                <c:pt idx="5">
                  <c:v>72.1785</c:v>
                </c:pt>
                <c:pt idx="6">
                  <c:v>30.478400000000001</c:v>
                </c:pt>
                <c:pt idx="7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072-49EB-AF31-F639633A736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401754248"/>
        <c:axId val="401748016"/>
      </c:radarChart>
      <c:catAx>
        <c:axId val="4017542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1748016"/>
        <c:crosses val="autoZero"/>
        <c:auto val="1"/>
        <c:lblAlgn val="ctr"/>
        <c:lblOffset val="100"/>
        <c:noMultiLvlLbl val="0"/>
      </c:catAx>
      <c:valAx>
        <c:axId val="4017480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17542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symargentina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44409</c:v>
                </c:pt>
                <c:pt idx="1">
                  <c:v>44410</c:v>
                </c:pt>
                <c:pt idx="2">
                  <c:v>44411</c:v>
                </c:pt>
                <c:pt idx="3">
                  <c:v>44412</c:v>
                </c:pt>
                <c:pt idx="4">
                  <c:v>44413</c:v>
                </c:pt>
                <c:pt idx="5">
                  <c:v>44414</c:v>
                </c:pt>
                <c:pt idx="6">
                  <c:v>44415</c:v>
                </c:pt>
                <c:pt idx="7">
                  <c:v>44416</c:v>
                </c:pt>
                <c:pt idx="8">
                  <c:v>44417</c:v>
                </c:pt>
                <c:pt idx="9">
                  <c:v>44418</c:v>
                </c:pt>
                <c:pt idx="10">
                  <c:v>44419</c:v>
                </c:pt>
                <c:pt idx="11">
                  <c:v>44420</c:v>
                </c:pt>
                <c:pt idx="12">
                  <c:v>44421</c:v>
                </c:pt>
                <c:pt idx="13">
                  <c:v>44422</c:v>
                </c:pt>
                <c:pt idx="14">
                  <c:v>44423</c:v>
                </c:pt>
                <c:pt idx="15">
                  <c:v>44424</c:v>
                </c:pt>
                <c:pt idx="16">
                  <c:v>44425</c:v>
                </c:pt>
                <c:pt idx="17">
                  <c:v>44426</c:v>
                </c:pt>
                <c:pt idx="18">
                  <c:v>44427</c:v>
                </c:pt>
                <c:pt idx="19">
                  <c:v>44428</c:v>
                </c:pt>
                <c:pt idx="20">
                  <c:v>44429</c:v>
                </c:pt>
                <c:pt idx="21">
                  <c:v>44430</c:v>
                </c:pt>
                <c:pt idx="22">
                  <c:v>44431</c:v>
                </c:pt>
                <c:pt idx="23">
                  <c:v>44432</c:v>
                </c:pt>
                <c:pt idx="24">
                  <c:v>44433</c:v>
                </c:pt>
                <c:pt idx="25">
                  <c:v>44434</c:v>
                </c:pt>
                <c:pt idx="26">
                  <c:v>44435</c:v>
                </c:pt>
                <c:pt idx="27">
                  <c:v>44436</c:v>
                </c:pt>
                <c:pt idx="28">
                  <c:v>44437</c:v>
                </c:pt>
                <c:pt idx="29">
                  <c:v>44438</c:v>
                </c:pt>
                <c:pt idx="30">
                  <c:v>44439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2187</c:v>
                </c:pt>
                <c:pt idx="1">
                  <c:v>2187</c:v>
                </c:pt>
                <c:pt idx="2">
                  <c:v>2185</c:v>
                </c:pt>
                <c:pt idx="3">
                  <c:v>2186</c:v>
                </c:pt>
                <c:pt idx="4">
                  <c:v>2186</c:v>
                </c:pt>
                <c:pt idx="5">
                  <c:v>2188</c:v>
                </c:pt>
                <c:pt idx="6">
                  <c:v>2189</c:v>
                </c:pt>
                <c:pt idx="7">
                  <c:v>2194</c:v>
                </c:pt>
                <c:pt idx="8">
                  <c:v>2196</c:v>
                </c:pt>
                <c:pt idx="9">
                  <c:v>2199</c:v>
                </c:pt>
                <c:pt idx="10">
                  <c:v>2203</c:v>
                </c:pt>
                <c:pt idx="11">
                  <c:v>2206</c:v>
                </c:pt>
                <c:pt idx="12">
                  <c:v>2206</c:v>
                </c:pt>
                <c:pt idx="13">
                  <c:v>2208</c:v>
                </c:pt>
                <c:pt idx="14">
                  <c:v>2210</c:v>
                </c:pt>
                <c:pt idx="15">
                  <c:v>2215</c:v>
                </c:pt>
                <c:pt idx="16">
                  <c:v>2217</c:v>
                </c:pt>
                <c:pt idx="17">
                  <c:v>2221</c:v>
                </c:pt>
                <c:pt idx="18">
                  <c:v>2223</c:v>
                </c:pt>
                <c:pt idx="19">
                  <c:v>2227</c:v>
                </c:pt>
                <c:pt idx="20">
                  <c:v>2229</c:v>
                </c:pt>
                <c:pt idx="21">
                  <c:v>2230</c:v>
                </c:pt>
                <c:pt idx="22">
                  <c:v>2235</c:v>
                </c:pt>
                <c:pt idx="23">
                  <c:v>2236</c:v>
                </c:pt>
                <c:pt idx="24">
                  <c:v>2240</c:v>
                </c:pt>
                <c:pt idx="25">
                  <c:v>2241</c:v>
                </c:pt>
                <c:pt idx="26">
                  <c:v>2241</c:v>
                </c:pt>
                <c:pt idx="27">
                  <c:v>2244</c:v>
                </c:pt>
                <c:pt idx="28">
                  <c:v>2247</c:v>
                </c:pt>
                <c:pt idx="29">
                  <c:v>2248</c:v>
                </c:pt>
                <c:pt idx="30">
                  <c:v>2250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2E6-4F52-A0E5-BF203C646E7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kymcoargentinaoficial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44409</c:v>
                </c:pt>
                <c:pt idx="1">
                  <c:v>44410</c:v>
                </c:pt>
                <c:pt idx="2">
                  <c:v>44411</c:v>
                </c:pt>
                <c:pt idx="3">
                  <c:v>44412</c:v>
                </c:pt>
                <c:pt idx="4">
                  <c:v>44413</c:v>
                </c:pt>
                <c:pt idx="5">
                  <c:v>44414</c:v>
                </c:pt>
                <c:pt idx="6">
                  <c:v>44415</c:v>
                </c:pt>
                <c:pt idx="7">
                  <c:v>44416</c:v>
                </c:pt>
                <c:pt idx="8">
                  <c:v>44417</c:v>
                </c:pt>
                <c:pt idx="9">
                  <c:v>44418</c:v>
                </c:pt>
                <c:pt idx="10">
                  <c:v>44419</c:v>
                </c:pt>
                <c:pt idx="11">
                  <c:v>44420</c:v>
                </c:pt>
                <c:pt idx="12">
                  <c:v>44421</c:v>
                </c:pt>
                <c:pt idx="13">
                  <c:v>44422</c:v>
                </c:pt>
                <c:pt idx="14">
                  <c:v>44423</c:v>
                </c:pt>
                <c:pt idx="15">
                  <c:v>44424</c:v>
                </c:pt>
                <c:pt idx="16">
                  <c:v>44425</c:v>
                </c:pt>
                <c:pt idx="17">
                  <c:v>44426</c:v>
                </c:pt>
                <c:pt idx="18">
                  <c:v>44427</c:v>
                </c:pt>
                <c:pt idx="19">
                  <c:v>44428</c:v>
                </c:pt>
                <c:pt idx="20">
                  <c:v>44429</c:v>
                </c:pt>
                <c:pt idx="21">
                  <c:v>44430</c:v>
                </c:pt>
                <c:pt idx="22">
                  <c:v>44431</c:v>
                </c:pt>
                <c:pt idx="23">
                  <c:v>44432</c:v>
                </c:pt>
                <c:pt idx="24">
                  <c:v>44433</c:v>
                </c:pt>
                <c:pt idx="25">
                  <c:v>44434</c:v>
                </c:pt>
                <c:pt idx="26">
                  <c:v>44435</c:v>
                </c:pt>
                <c:pt idx="27">
                  <c:v>44436</c:v>
                </c:pt>
                <c:pt idx="28">
                  <c:v>44437</c:v>
                </c:pt>
                <c:pt idx="29">
                  <c:v>44438</c:v>
                </c:pt>
                <c:pt idx="30">
                  <c:v>44439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3011</c:v>
                </c:pt>
                <c:pt idx="1">
                  <c:v>3009</c:v>
                </c:pt>
                <c:pt idx="2">
                  <c:v>3007</c:v>
                </c:pt>
                <c:pt idx="3">
                  <c:v>3010</c:v>
                </c:pt>
                <c:pt idx="4">
                  <c:v>3012</c:v>
                </c:pt>
                <c:pt idx="5">
                  <c:v>3012</c:v>
                </c:pt>
                <c:pt idx="6">
                  <c:v>3014</c:v>
                </c:pt>
                <c:pt idx="7">
                  <c:v>3018</c:v>
                </c:pt>
                <c:pt idx="8">
                  <c:v>3018</c:v>
                </c:pt>
                <c:pt idx="9">
                  <c:v>3019</c:v>
                </c:pt>
                <c:pt idx="10">
                  <c:v>3022</c:v>
                </c:pt>
                <c:pt idx="11">
                  <c:v>3023</c:v>
                </c:pt>
                <c:pt idx="12">
                  <c:v>3026</c:v>
                </c:pt>
                <c:pt idx="13">
                  <c:v>3026</c:v>
                </c:pt>
                <c:pt idx="14">
                  <c:v>3028</c:v>
                </c:pt>
                <c:pt idx="15">
                  <c:v>3027</c:v>
                </c:pt>
                <c:pt idx="16">
                  <c:v>3031</c:v>
                </c:pt>
                <c:pt idx="17">
                  <c:v>3032</c:v>
                </c:pt>
                <c:pt idx="18">
                  <c:v>3035</c:v>
                </c:pt>
                <c:pt idx="19">
                  <c:v>3037</c:v>
                </c:pt>
                <c:pt idx="20">
                  <c:v>3038</c:v>
                </c:pt>
                <c:pt idx="21">
                  <c:v>3037</c:v>
                </c:pt>
                <c:pt idx="22">
                  <c:v>3039</c:v>
                </c:pt>
                <c:pt idx="23">
                  <c:v>3047</c:v>
                </c:pt>
                <c:pt idx="24">
                  <c:v>3052</c:v>
                </c:pt>
                <c:pt idx="25">
                  <c:v>3054</c:v>
                </c:pt>
                <c:pt idx="26">
                  <c:v>3056</c:v>
                </c:pt>
                <c:pt idx="27">
                  <c:v>3058</c:v>
                </c:pt>
                <c:pt idx="28">
                  <c:v>3060</c:v>
                </c:pt>
                <c:pt idx="29">
                  <c:v>3063</c:v>
                </c:pt>
                <c:pt idx="30">
                  <c:v>3063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D2E6-4F52-A0E5-BF203C646E78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keewayargentina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44409</c:v>
                </c:pt>
                <c:pt idx="1">
                  <c:v>44410</c:v>
                </c:pt>
                <c:pt idx="2">
                  <c:v>44411</c:v>
                </c:pt>
                <c:pt idx="3">
                  <c:v>44412</c:v>
                </c:pt>
                <c:pt idx="4">
                  <c:v>44413</c:v>
                </c:pt>
                <c:pt idx="5">
                  <c:v>44414</c:v>
                </c:pt>
                <c:pt idx="6">
                  <c:v>44415</c:v>
                </c:pt>
                <c:pt idx="7">
                  <c:v>44416</c:v>
                </c:pt>
                <c:pt idx="8">
                  <c:v>44417</c:v>
                </c:pt>
                <c:pt idx="9">
                  <c:v>44418</c:v>
                </c:pt>
                <c:pt idx="10">
                  <c:v>44419</c:v>
                </c:pt>
                <c:pt idx="11">
                  <c:v>44420</c:v>
                </c:pt>
                <c:pt idx="12">
                  <c:v>44421</c:v>
                </c:pt>
                <c:pt idx="13">
                  <c:v>44422</c:v>
                </c:pt>
                <c:pt idx="14">
                  <c:v>44423</c:v>
                </c:pt>
                <c:pt idx="15">
                  <c:v>44424</c:v>
                </c:pt>
                <c:pt idx="16">
                  <c:v>44425</c:v>
                </c:pt>
                <c:pt idx="17">
                  <c:v>44426</c:v>
                </c:pt>
                <c:pt idx="18">
                  <c:v>44427</c:v>
                </c:pt>
                <c:pt idx="19">
                  <c:v>44428</c:v>
                </c:pt>
                <c:pt idx="20">
                  <c:v>44429</c:v>
                </c:pt>
                <c:pt idx="21">
                  <c:v>44430</c:v>
                </c:pt>
                <c:pt idx="22">
                  <c:v>44431</c:v>
                </c:pt>
                <c:pt idx="23">
                  <c:v>44432</c:v>
                </c:pt>
                <c:pt idx="24">
                  <c:v>44433</c:v>
                </c:pt>
                <c:pt idx="25">
                  <c:v>44434</c:v>
                </c:pt>
                <c:pt idx="26">
                  <c:v>44435</c:v>
                </c:pt>
                <c:pt idx="27">
                  <c:v>44436</c:v>
                </c:pt>
                <c:pt idx="28">
                  <c:v>44437</c:v>
                </c:pt>
                <c:pt idx="29">
                  <c:v>44438</c:v>
                </c:pt>
                <c:pt idx="30">
                  <c:v>44439</c:v>
                </c:pt>
              </c:numCache>
            </c:num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3359</c:v>
                </c:pt>
                <c:pt idx="1">
                  <c:v>3361</c:v>
                </c:pt>
                <c:pt idx="2">
                  <c:v>3361</c:v>
                </c:pt>
                <c:pt idx="3">
                  <c:v>3362</c:v>
                </c:pt>
                <c:pt idx="4">
                  <c:v>3370</c:v>
                </c:pt>
                <c:pt idx="5">
                  <c:v>3380</c:v>
                </c:pt>
                <c:pt idx="6">
                  <c:v>3384</c:v>
                </c:pt>
                <c:pt idx="7">
                  <c:v>3392</c:v>
                </c:pt>
                <c:pt idx="8">
                  <c:v>3392</c:v>
                </c:pt>
                <c:pt idx="9">
                  <c:v>3394</c:v>
                </c:pt>
                <c:pt idx="10">
                  <c:v>3401</c:v>
                </c:pt>
                <c:pt idx="11">
                  <c:v>3407</c:v>
                </c:pt>
                <c:pt idx="12">
                  <c:v>3414</c:v>
                </c:pt>
                <c:pt idx="13">
                  <c:v>3420</c:v>
                </c:pt>
                <c:pt idx="14">
                  <c:v>3424</c:v>
                </c:pt>
                <c:pt idx="15">
                  <c:v>3428</c:v>
                </c:pt>
                <c:pt idx="16">
                  <c:v>3434</c:v>
                </c:pt>
                <c:pt idx="17">
                  <c:v>3433</c:v>
                </c:pt>
                <c:pt idx="18">
                  <c:v>3438</c:v>
                </c:pt>
                <c:pt idx="19">
                  <c:v>3446</c:v>
                </c:pt>
                <c:pt idx="20">
                  <c:v>3452</c:v>
                </c:pt>
                <c:pt idx="21">
                  <c:v>3452</c:v>
                </c:pt>
                <c:pt idx="22">
                  <c:v>3453</c:v>
                </c:pt>
                <c:pt idx="23">
                  <c:v>3456</c:v>
                </c:pt>
                <c:pt idx="24">
                  <c:v>3458</c:v>
                </c:pt>
                <c:pt idx="25">
                  <c:v>3458</c:v>
                </c:pt>
                <c:pt idx="26">
                  <c:v>3468</c:v>
                </c:pt>
                <c:pt idx="27">
                  <c:v>3476</c:v>
                </c:pt>
                <c:pt idx="28">
                  <c:v>3480</c:v>
                </c:pt>
                <c:pt idx="29">
                  <c:v>3493</c:v>
                </c:pt>
                <c:pt idx="30">
                  <c:v>3496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D2E6-4F52-A0E5-BF203C646E7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01752608"/>
        <c:axId val="401752936"/>
      </c:lineChart>
      <c:dateAx>
        <c:axId val="40175260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1752936"/>
        <c:crosses val="autoZero"/>
        <c:auto val="1"/>
        <c:lblOffset val="100"/>
        <c:baseTimeUnit val="days"/>
      </c:dateAx>
      <c:valAx>
        <c:axId val="4017529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17526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symargentina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44409</c:v>
                </c:pt>
                <c:pt idx="1">
                  <c:v>44410</c:v>
                </c:pt>
                <c:pt idx="2">
                  <c:v>44411</c:v>
                </c:pt>
                <c:pt idx="3">
                  <c:v>44412</c:v>
                </c:pt>
                <c:pt idx="4">
                  <c:v>44413</c:v>
                </c:pt>
                <c:pt idx="5">
                  <c:v>44414</c:v>
                </c:pt>
                <c:pt idx="6">
                  <c:v>44415</c:v>
                </c:pt>
                <c:pt idx="7">
                  <c:v>44416</c:v>
                </c:pt>
                <c:pt idx="8">
                  <c:v>44417</c:v>
                </c:pt>
                <c:pt idx="9">
                  <c:v>44418</c:v>
                </c:pt>
                <c:pt idx="10">
                  <c:v>44419</c:v>
                </c:pt>
                <c:pt idx="11">
                  <c:v>44420</c:v>
                </c:pt>
                <c:pt idx="12">
                  <c:v>44421</c:v>
                </c:pt>
                <c:pt idx="13">
                  <c:v>44422</c:v>
                </c:pt>
                <c:pt idx="14">
                  <c:v>44423</c:v>
                </c:pt>
                <c:pt idx="15">
                  <c:v>44424</c:v>
                </c:pt>
                <c:pt idx="16">
                  <c:v>44425</c:v>
                </c:pt>
                <c:pt idx="17">
                  <c:v>44426</c:v>
                </c:pt>
                <c:pt idx="18">
                  <c:v>44427</c:v>
                </c:pt>
                <c:pt idx="19">
                  <c:v>44428</c:v>
                </c:pt>
                <c:pt idx="20">
                  <c:v>44429</c:v>
                </c:pt>
                <c:pt idx="21">
                  <c:v>44430</c:v>
                </c:pt>
                <c:pt idx="22">
                  <c:v>44431</c:v>
                </c:pt>
                <c:pt idx="23">
                  <c:v>44432</c:v>
                </c:pt>
                <c:pt idx="24">
                  <c:v>44433</c:v>
                </c:pt>
                <c:pt idx="25">
                  <c:v>44434</c:v>
                </c:pt>
                <c:pt idx="26">
                  <c:v>44435</c:v>
                </c:pt>
                <c:pt idx="27">
                  <c:v>44436</c:v>
                </c:pt>
                <c:pt idx="28">
                  <c:v>44437</c:v>
                </c:pt>
                <c:pt idx="29">
                  <c:v>44438</c:v>
                </c:pt>
                <c:pt idx="30">
                  <c:v>44439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-2</c:v>
                </c:pt>
                <c:pt idx="3">
                  <c:v>1</c:v>
                </c:pt>
                <c:pt idx="4">
                  <c:v>0</c:v>
                </c:pt>
                <c:pt idx="5">
                  <c:v>2</c:v>
                </c:pt>
                <c:pt idx="6">
                  <c:v>1</c:v>
                </c:pt>
                <c:pt idx="7">
                  <c:v>5</c:v>
                </c:pt>
                <c:pt idx="8">
                  <c:v>2</c:v>
                </c:pt>
                <c:pt idx="9">
                  <c:v>3</c:v>
                </c:pt>
                <c:pt idx="10">
                  <c:v>4</c:v>
                </c:pt>
                <c:pt idx="11">
                  <c:v>3</c:v>
                </c:pt>
                <c:pt idx="12">
                  <c:v>0</c:v>
                </c:pt>
                <c:pt idx="13">
                  <c:v>2</c:v>
                </c:pt>
                <c:pt idx="14">
                  <c:v>2</c:v>
                </c:pt>
                <c:pt idx="15">
                  <c:v>5</c:v>
                </c:pt>
                <c:pt idx="16">
                  <c:v>2</c:v>
                </c:pt>
                <c:pt idx="17">
                  <c:v>4</c:v>
                </c:pt>
                <c:pt idx="18">
                  <c:v>2</c:v>
                </c:pt>
                <c:pt idx="19">
                  <c:v>4</c:v>
                </c:pt>
                <c:pt idx="20">
                  <c:v>2</c:v>
                </c:pt>
                <c:pt idx="21">
                  <c:v>1</c:v>
                </c:pt>
                <c:pt idx="22">
                  <c:v>5</c:v>
                </c:pt>
                <c:pt idx="23">
                  <c:v>1</c:v>
                </c:pt>
                <c:pt idx="24">
                  <c:v>4</c:v>
                </c:pt>
                <c:pt idx="25">
                  <c:v>1</c:v>
                </c:pt>
                <c:pt idx="26">
                  <c:v>0</c:v>
                </c:pt>
                <c:pt idx="27">
                  <c:v>3</c:v>
                </c:pt>
                <c:pt idx="28">
                  <c:v>3</c:v>
                </c:pt>
                <c:pt idx="29">
                  <c:v>1</c:v>
                </c:pt>
                <c:pt idx="30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5CE-4173-9012-FB601798D79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kymcoargentinaoficial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44409</c:v>
                </c:pt>
                <c:pt idx="1">
                  <c:v>44410</c:v>
                </c:pt>
                <c:pt idx="2">
                  <c:v>44411</c:v>
                </c:pt>
                <c:pt idx="3">
                  <c:v>44412</c:v>
                </c:pt>
                <c:pt idx="4">
                  <c:v>44413</c:v>
                </c:pt>
                <c:pt idx="5">
                  <c:v>44414</c:v>
                </c:pt>
                <c:pt idx="6">
                  <c:v>44415</c:v>
                </c:pt>
                <c:pt idx="7">
                  <c:v>44416</c:v>
                </c:pt>
                <c:pt idx="8">
                  <c:v>44417</c:v>
                </c:pt>
                <c:pt idx="9">
                  <c:v>44418</c:v>
                </c:pt>
                <c:pt idx="10">
                  <c:v>44419</c:v>
                </c:pt>
                <c:pt idx="11">
                  <c:v>44420</c:v>
                </c:pt>
                <c:pt idx="12">
                  <c:v>44421</c:v>
                </c:pt>
                <c:pt idx="13">
                  <c:v>44422</c:v>
                </c:pt>
                <c:pt idx="14">
                  <c:v>44423</c:v>
                </c:pt>
                <c:pt idx="15">
                  <c:v>44424</c:v>
                </c:pt>
                <c:pt idx="16">
                  <c:v>44425</c:v>
                </c:pt>
                <c:pt idx="17">
                  <c:v>44426</c:v>
                </c:pt>
                <c:pt idx="18">
                  <c:v>44427</c:v>
                </c:pt>
                <c:pt idx="19">
                  <c:v>44428</c:v>
                </c:pt>
                <c:pt idx="20">
                  <c:v>44429</c:v>
                </c:pt>
                <c:pt idx="21">
                  <c:v>44430</c:v>
                </c:pt>
                <c:pt idx="22">
                  <c:v>44431</c:v>
                </c:pt>
                <c:pt idx="23">
                  <c:v>44432</c:v>
                </c:pt>
                <c:pt idx="24">
                  <c:v>44433</c:v>
                </c:pt>
                <c:pt idx="25">
                  <c:v>44434</c:v>
                </c:pt>
                <c:pt idx="26">
                  <c:v>44435</c:v>
                </c:pt>
                <c:pt idx="27">
                  <c:v>44436</c:v>
                </c:pt>
                <c:pt idx="28">
                  <c:v>44437</c:v>
                </c:pt>
                <c:pt idx="29">
                  <c:v>44438</c:v>
                </c:pt>
                <c:pt idx="30">
                  <c:v>44439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0</c:v>
                </c:pt>
                <c:pt idx="1">
                  <c:v>-2</c:v>
                </c:pt>
                <c:pt idx="2">
                  <c:v>-2</c:v>
                </c:pt>
                <c:pt idx="3">
                  <c:v>3</c:v>
                </c:pt>
                <c:pt idx="4">
                  <c:v>2</c:v>
                </c:pt>
                <c:pt idx="5">
                  <c:v>0</c:v>
                </c:pt>
                <c:pt idx="6">
                  <c:v>2</c:v>
                </c:pt>
                <c:pt idx="7">
                  <c:v>4</c:v>
                </c:pt>
                <c:pt idx="8">
                  <c:v>0</c:v>
                </c:pt>
                <c:pt idx="9">
                  <c:v>1</c:v>
                </c:pt>
                <c:pt idx="10">
                  <c:v>3</c:v>
                </c:pt>
                <c:pt idx="11">
                  <c:v>1</c:v>
                </c:pt>
                <c:pt idx="12">
                  <c:v>3</c:v>
                </c:pt>
                <c:pt idx="13">
                  <c:v>0</c:v>
                </c:pt>
                <c:pt idx="14">
                  <c:v>2</c:v>
                </c:pt>
                <c:pt idx="15">
                  <c:v>-1</c:v>
                </c:pt>
                <c:pt idx="16">
                  <c:v>4</c:v>
                </c:pt>
                <c:pt idx="17">
                  <c:v>1</c:v>
                </c:pt>
                <c:pt idx="18">
                  <c:v>3</c:v>
                </c:pt>
                <c:pt idx="19">
                  <c:v>2</c:v>
                </c:pt>
                <c:pt idx="20">
                  <c:v>1</c:v>
                </c:pt>
                <c:pt idx="21">
                  <c:v>-1</c:v>
                </c:pt>
                <c:pt idx="22">
                  <c:v>2</c:v>
                </c:pt>
                <c:pt idx="23">
                  <c:v>8</c:v>
                </c:pt>
                <c:pt idx="24">
                  <c:v>5</c:v>
                </c:pt>
                <c:pt idx="25">
                  <c:v>2</c:v>
                </c:pt>
                <c:pt idx="26">
                  <c:v>2</c:v>
                </c:pt>
                <c:pt idx="27">
                  <c:v>2</c:v>
                </c:pt>
                <c:pt idx="28">
                  <c:v>2</c:v>
                </c:pt>
                <c:pt idx="29">
                  <c:v>3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15CE-4173-9012-FB601798D79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keewayargentina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44409</c:v>
                </c:pt>
                <c:pt idx="1">
                  <c:v>44410</c:v>
                </c:pt>
                <c:pt idx="2">
                  <c:v>44411</c:v>
                </c:pt>
                <c:pt idx="3">
                  <c:v>44412</c:v>
                </c:pt>
                <c:pt idx="4">
                  <c:v>44413</c:v>
                </c:pt>
                <c:pt idx="5">
                  <c:v>44414</c:v>
                </c:pt>
                <c:pt idx="6">
                  <c:v>44415</c:v>
                </c:pt>
                <c:pt idx="7">
                  <c:v>44416</c:v>
                </c:pt>
                <c:pt idx="8">
                  <c:v>44417</c:v>
                </c:pt>
                <c:pt idx="9">
                  <c:v>44418</c:v>
                </c:pt>
                <c:pt idx="10">
                  <c:v>44419</c:v>
                </c:pt>
                <c:pt idx="11">
                  <c:v>44420</c:v>
                </c:pt>
                <c:pt idx="12">
                  <c:v>44421</c:v>
                </c:pt>
                <c:pt idx="13">
                  <c:v>44422</c:v>
                </c:pt>
                <c:pt idx="14">
                  <c:v>44423</c:v>
                </c:pt>
                <c:pt idx="15">
                  <c:v>44424</c:v>
                </c:pt>
                <c:pt idx="16">
                  <c:v>44425</c:v>
                </c:pt>
                <c:pt idx="17">
                  <c:v>44426</c:v>
                </c:pt>
                <c:pt idx="18">
                  <c:v>44427</c:v>
                </c:pt>
                <c:pt idx="19">
                  <c:v>44428</c:v>
                </c:pt>
                <c:pt idx="20">
                  <c:v>44429</c:v>
                </c:pt>
                <c:pt idx="21">
                  <c:v>44430</c:v>
                </c:pt>
                <c:pt idx="22">
                  <c:v>44431</c:v>
                </c:pt>
                <c:pt idx="23">
                  <c:v>44432</c:v>
                </c:pt>
                <c:pt idx="24">
                  <c:v>44433</c:v>
                </c:pt>
                <c:pt idx="25">
                  <c:v>44434</c:v>
                </c:pt>
                <c:pt idx="26">
                  <c:v>44435</c:v>
                </c:pt>
                <c:pt idx="27">
                  <c:v>44436</c:v>
                </c:pt>
                <c:pt idx="28">
                  <c:v>44437</c:v>
                </c:pt>
                <c:pt idx="29">
                  <c:v>44438</c:v>
                </c:pt>
                <c:pt idx="30">
                  <c:v>44439</c:v>
                </c:pt>
              </c:numCache>
            </c:num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2</c:v>
                </c:pt>
                <c:pt idx="1">
                  <c:v>2</c:v>
                </c:pt>
                <c:pt idx="2">
                  <c:v>0</c:v>
                </c:pt>
                <c:pt idx="3">
                  <c:v>1</c:v>
                </c:pt>
                <c:pt idx="4">
                  <c:v>8</c:v>
                </c:pt>
                <c:pt idx="5">
                  <c:v>10</c:v>
                </c:pt>
                <c:pt idx="6">
                  <c:v>4</c:v>
                </c:pt>
                <c:pt idx="7">
                  <c:v>8</c:v>
                </c:pt>
                <c:pt idx="8">
                  <c:v>0</c:v>
                </c:pt>
                <c:pt idx="9">
                  <c:v>2</c:v>
                </c:pt>
                <c:pt idx="10">
                  <c:v>7</c:v>
                </c:pt>
                <c:pt idx="11">
                  <c:v>6</c:v>
                </c:pt>
                <c:pt idx="12">
                  <c:v>7</c:v>
                </c:pt>
                <c:pt idx="13">
                  <c:v>6</c:v>
                </c:pt>
                <c:pt idx="14">
                  <c:v>4</c:v>
                </c:pt>
                <c:pt idx="15">
                  <c:v>4</c:v>
                </c:pt>
                <c:pt idx="16">
                  <c:v>6</c:v>
                </c:pt>
                <c:pt idx="17">
                  <c:v>-1</c:v>
                </c:pt>
                <c:pt idx="18">
                  <c:v>5</c:v>
                </c:pt>
                <c:pt idx="19">
                  <c:v>8</c:v>
                </c:pt>
                <c:pt idx="20">
                  <c:v>6</c:v>
                </c:pt>
                <c:pt idx="21">
                  <c:v>0</c:v>
                </c:pt>
                <c:pt idx="22">
                  <c:v>1</c:v>
                </c:pt>
                <c:pt idx="23">
                  <c:v>3</c:v>
                </c:pt>
                <c:pt idx="24">
                  <c:v>2</c:v>
                </c:pt>
                <c:pt idx="25">
                  <c:v>0</c:v>
                </c:pt>
                <c:pt idx="26">
                  <c:v>10</c:v>
                </c:pt>
                <c:pt idx="27">
                  <c:v>8</c:v>
                </c:pt>
                <c:pt idx="28">
                  <c:v>4</c:v>
                </c:pt>
                <c:pt idx="29">
                  <c:v>13</c:v>
                </c:pt>
                <c:pt idx="30">
                  <c:v>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15CE-4173-9012-FB601798D79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02666008"/>
        <c:axId val="402665680"/>
      </c:lineChart>
      <c:dateAx>
        <c:axId val="40266600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2665680"/>
        <c:crosses val="autoZero"/>
        <c:auto val="1"/>
        <c:lblOffset val="100"/>
        <c:baseTimeUnit val="days"/>
      </c:dateAx>
      <c:valAx>
        <c:axId val="4026656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26660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symargentina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</c:v>
                </c:pt>
                <c:pt idx="1">
                  <c:v>1</c:v>
                </c:pt>
                <c:pt idx="2">
                  <c:v>0</c:v>
                </c:pt>
                <c:pt idx="3">
                  <c:v>3</c:v>
                </c:pt>
                <c:pt idx="4">
                  <c:v>1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B05-40D9-BCB6-F1145DF7E97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kymcoargentinaoficial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3</c:v>
                </c:pt>
                <c:pt idx="1">
                  <c:v>0</c:v>
                </c:pt>
                <c:pt idx="2">
                  <c:v>2</c:v>
                </c:pt>
                <c:pt idx="3">
                  <c:v>1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B05-40D9-BCB6-F1145DF7E97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keewayargentina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2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B05-40D9-BCB6-F1145DF7E97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98518960"/>
        <c:axId val="398516664"/>
      </c:barChart>
      <c:catAx>
        <c:axId val="3985189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8516664"/>
        <c:crosses val="autoZero"/>
        <c:auto val="1"/>
        <c:lblAlgn val="ctr"/>
        <c:lblOffset val="100"/>
        <c:noMultiLvlLbl val="0"/>
      </c:catAx>
      <c:valAx>
        <c:axId val="3985166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85189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symargentina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3</c:v>
                </c:pt>
                <c:pt idx="1">
                  <c:v>1</c:v>
                </c:pt>
                <c:pt idx="2">
                  <c:v>3</c:v>
                </c:pt>
                <c:pt idx="3">
                  <c:v>2</c:v>
                </c:pt>
                <c:pt idx="4">
                  <c:v>2</c:v>
                </c:pt>
                <c:pt idx="5">
                  <c:v>2</c:v>
                </c:pt>
                <c:pt idx="6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20E-4449-8FA2-43712169AB8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kymcoargentinaoficial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0</c:v>
                </c:pt>
                <c:pt idx="1">
                  <c:v>2</c:v>
                </c:pt>
                <c:pt idx="2">
                  <c:v>3</c:v>
                </c:pt>
                <c:pt idx="3">
                  <c:v>2</c:v>
                </c:pt>
                <c:pt idx="4">
                  <c:v>2</c:v>
                </c:pt>
                <c:pt idx="5">
                  <c:v>1</c:v>
                </c:pt>
                <c:pt idx="6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20E-4449-8FA2-43712169AB8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keewayargentina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4</c:v>
                </c:pt>
                <c:pt idx="1">
                  <c:v>3</c:v>
                </c:pt>
                <c:pt idx="2">
                  <c:v>2</c:v>
                </c:pt>
                <c:pt idx="3">
                  <c:v>5</c:v>
                </c:pt>
                <c:pt idx="4">
                  <c:v>9</c:v>
                </c:pt>
                <c:pt idx="5">
                  <c:v>6</c:v>
                </c:pt>
                <c:pt idx="6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20E-4449-8FA2-43712169AB8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98523224"/>
        <c:axId val="398521256"/>
      </c:barChart>
      <c:catAx>
        <c:axId val="3985232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8521256"/>
        <c:crosses val="autoZero"/>
        <c:auto val="1"/>
        <c:lblAlgn val="ctr"/>
        <c:lblOffset val="100"/>
        <c:noMultiLvlLbl val="0"/>
      </c:catAx>
      <c:valAx>
        <c:axId val="3985212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85232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symargentina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1</c:v>
                </c:pt>
                <c:pt idx="13">
                  <c:v>0</c:v>
                </c:pt>
                <c:pt idx="14">
                  <c:v>2</c:v>
                </c:pt>
                <c:pt idx="15">
                  <c:v>0</c:v>
                </c:pt>
                <c:pt idx="16">
                  <c:v>1</c:v>
                </c:pt>
                <c:pt idx="17">
                  <c:v>0</c:v>
                </c:pt>
                <c:pt idx="18">
                  <c:v>1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CBA-47B1-BFA0-7BD4A1540E0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kymcoargentinaoficial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1</c:v>
                </c:pt>
                <c:pt idx="10">
                  <c:v>2</c:v>
                </c:pt>
                <c:pt idx="11">
                  <c:v>1</c:v>
                </c:pt>
                <c:pt idx="12">
                  <c:v>0</c:v>
                </c:pt>
                <c:pt idx="13">
                  <c:v>1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1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3CBA-47B1-BFA0-7BD4A1540E0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keewayargentina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Sheet1!$D$2:$D$25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2</c:v>
                </c:pt>
                <c:pt idx="15">
                  <c:v>0</c:v>
                </c:pt>
                <c:pt idx="16">
                  <c:v>1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3CBA-47B1-BFA0-7BD4A1540E0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02696504"/>
        <c:axId val="402695192"/>
      </c:lineChart>
      <c:catAx>
        <c:axId val="4026965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2695192"/>
        <c:crosses val="autoZero"/>
        <c:auto val="1"/>
        <c:lblAlgn val="ctr"/>
        <c:lblOffset val="100"/>
        <c:noMultiLvlLbl val="0"/>
      </c:catAx>
      <c:valAx>
        <c:axId val="4026951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26965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symargentina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4.0126239855725903</c:v>
                </c:pt>
                <c:pt idx="1">
                  <c:v>2.16411181244364</c:v>
                </c:pt>
                <c:pt idx="3">
                  <c:v>3.3513675984370299</c:v>
                </c:pt>
                <c:pt idx="4">
                  <c:v>0.94679891794409399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2E6-4541-B52D-6920110A334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kymcoargentinaoficial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2.2500274393590201</c:v>
                </c:pt>
                <c:pt idx="2">
                  <c:v>0.93842607836680902</c:v>
                </c:pt>
                <c:pt idx="3">
                  <c:v>1.2183075403358601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2E6-4541-B52D-6920110A334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keewayargentina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0.64196089874525797</c:v>
                </c:pt>
                <c:pt idx="1">
                  <c:v>1.1963816749343399</c:v>
                </c:pt>
                <c:pt idx="2">
                  <c:v>1.5465421651590301</c:v>
                </c:pt>
                <c:pt idx="3">
                  <c:v>2.31981324773855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2E6-4541-B52D-6920110A334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02694208"/>
        <c:axId val="402691912"/>
      </c:barChart>
      <c:catAx>
        <c:axId val="4026942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2691912"/>
        <c:crosses val="autoZero"/>
        <c:auto val="1"/>
        <c:lblAlgn val="ctr"/>
        <c:lblOffset val="100"/>
        <c:noMultiLvlLbl val="0"/>
      </c:catAx>
      <c:valAx>
        <c:axId val="4026919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26942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symargentina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2.16411181244364</c:v>
                </c:pt>
                <c:pt idx="13">
                  <c:v>0</c:v>
                </c:pt>
                <c:pt idx="14">
                  <c:v>2.93056807935077</c:v>
                </c:pt>
                <c:pt idx="15">
                  <c:v>0</c:v>
                </c:pt>
                <c:pt idx="16">
                  <c:v>4.0126239855725903</c:v>
                </c:pt>
                <c:pt idx="17">
                  <c:v>0</c:v>
                </c:pt>
                <c:pt idx="18">
                  <c:v>2.20919747520289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387-471D-ADB2-AE1C32005AA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kymcoargentinaoficial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1.64690382081686</c:v>
                </c:pt>
                <c:pt idx="10">
                  <c:v>1.3175230566534899</c:v>
                </c:pt>
                <c:pt idx="11">
                  <c:v>1.1857707509881401</c:v>
                </c:pt>
                <c:pt idx="12">
                  <c:v>0</c:v>
                </c:pt>
                <c:pt idx="13">
                  <c:v>3.1620553359683798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1.2187088274044799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E387-471D-ADB2-AE1C32005AA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keewayargentina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Sheet1!$D$2:$D$25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2.74292384009338</c:v>
                </c:pt>
                <c:pt idx="13">
                  <c:v>0</c:v>
                </c:pt>
                <c:pt idx="14">
                  <c:v>0.91917128683980198</c:v>
                </c:pt>
                <c:pt idx="15">
                  <c:v>0</c:v>
                </c:pt>
                <c:pt idx="16">
                  <c:v>0.70032098044937297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E387-471D-ADB2-AE1C32005AA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02690272"/>
        <c:axId val="402684040"/>
      </c:lineChart>
      <c:catAx>
        <c:axId val="4026902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2684040"/>
        <c:crosses val="autoZero"/>
        <c:auto val="1"/>
        <c:lblAlgn val="ctr"/>
        <c:lblOffset val="100"/>
        <c:noMultiLvlLbl val="0"/>
      </c:catAx>
      <c:valAx>
        <c:axId val="4026840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26902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Carousels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symargentina</c:v>
                </c:pt>
                <c:pt idx="1">
                  <c:v>kymcoargentinaoficial</c:v>
                </c:pt>
                <c:pt idx="2">
                  <c:v>keewayargentina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</c:v>
                </c:pt>
                <c:pt idx="1">
                  <c:v>0</c:v>
                </c:pt>
                <c:pt idx="2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D67-4014-8BC7-7033BE43819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Images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symargentina</c:v>
                </c:pt>
                <c:pt idx="1">
                  <c:v>kymcoargentinaoficial</c:v>
                </c:pt>
                <c:pt idx="2">
                  <c:v>keewayargentina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4</c:v>
                </c:pt>
                <c:pt idx="1">
                  <c:v>6</c:v>
                </c:pt>
                <c:pt idx="2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D67-4014-8BC7-7033BE438196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Videos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symargentina</c:v>
                </c:pt>
                <c:pt idx="1">
                  <c:v>kymcoargentinaoficial</c:v>
                </c:pt>
                <c:pt idx="2">
                  <c:v>keewayargentina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1</c:v>
                </c:pt>
                <c:pt idx="1">
                  <c:v>0</c:v>
                </c:pt>
                <c:pt idx="2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D67-4014-8BC7-7033BE43819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02686008"/>
        <c:axId val="402686336"/>
      </c:barChart>
      <c:catAx>
        <c:axId val="4026860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2686336"/>
        <c:crosses val="autoZero"/>
        <c:auto val="1"/>
        <c:lblAlgn val="ctr"/>
        <c:lblOffset val="100"/>
        <c:noMultiLvlLbl val="0"/>
      </c:catAx>
      <c:valAx>
        <c:axId val="4026863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26860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Images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symargentina</c:v>
                </c:pt>
                <c:pt idx="1">
                  <c:v>kymcoargentinaoficial</c:v>
                </c:pt>
                <c:pt idx="2">
                  <c:v>keewayargentina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259</c:v>
                </c:pt>
                <c:pt idx="1">
                  <c:v>299</c:v>
                </c:pt>
                <c:pt idx="2">
                  <c:v>65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96A-42D1-B75F-426D304EBAA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Videos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symargentina</c:v>
                </c:pt>
                <c:pt idx="1">
                  <c:v>kymcoargentinaoficial</c:v>
                </c:pt>
                <c:pt idx="2">
                  <c:v>keewayargentina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49</c:v>
                </c:pt>
                <c:pt idx="1">
                  <c:v>0</c:v>
                </c:pt>
                <c:pt idx="2">
                  <c:v>22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96A-42D1-B75F-426D304EBAA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Carousels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symargentina</c:v>
                </c:pt>
                <c:pt idx="1">
                  <c:v>kymcoargentinaoficial</c:v>
                </c:pt>
                <c:pt idx="2">
                  <c:v>keewayargentina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73</c:v>
                </c:pt>
                <c:pt idx="1">
                  <c:v>0</c:v>
                </c:pt>
                <c:pt idx="2">
                  <c:v>188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96A-42D1-B75F-426D304EBAA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02681744"/>
        <c:axId val="402688632"/>
      </c:barChart>
      <c:catAx>
        <c:axId val="4026817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2688632"/>
        <c:crosses val="autoZero"/>
        <c:auto val="1"/>
        <c:lblAlgn val="ctr"/>
        <c:lblOffset val="100"/>
        <c:noMultiLvlLbl val="0"/>
      </c:catAx>
      <c:valAx>
        <c:axId val="4026886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26817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symargentina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Carousel</c:v>
                </c:pt>
                <c:pt idx="1">
                  <c:v>Image</c:v>
                </c:pt>
                <c:pt idx="2">
                  <c:v>Video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3.2838506522716999</c:v>
                </c:pt>
                <c:pt idx="1">
                  <c:v>2.9343968030436001</c:v>
                </c:pt>
                <c:pt idx="2">
                  <c:v>2.2415370539799002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79C-4828-B056-2BDD76B5082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kymcoargentinaoficial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Carousel</c:v>
                </c:pt>
                <c:pt idx="1">
                  <c:v>Image</c:v>
                </c:pt>
                <c:pt idx="2">
                  <c:v>Video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0</c:v>
                </c:pt>
                <c:pt idx="1">
                  <c:v>1.6496838765367099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79C-4828-B056-2BDD76B5082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keewayargentina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Carousel</c:v>
                </c:pt>
                <c:pt idx="1">
                  <c:v>Image</c:v>
                </c:pt>
                <c:pt idx="2">
                  <c:v>Video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2.7239149768930502</c:v>
                </c:pt>
                <c:pt idx="1">
                  <c:v>0.94221143591235501</c:v>
                </c:pt>
                <c:pt idx="2">
                  <c:v>0.63712713582392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79C-4828-B056-2BDD76B5082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02669616"/>
        <c:axId val="402668632"/>
      </c:barChart>
      <c:catAx>
        <c:axId val="4026696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2668632"/>
        <c:crosses val="autoZero"/>
        <c:auto val="1"/>
        <c:lblAlgn val="ctr"/>
        <c:lblOffset val="100"/>
        <c:noMultiLvlLbl val="0"/>
      </c:catAx>
      <c:valAx>
        <c:axId val="4026686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26696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symargentina</c:v>
                </c:pt>
                <c:pt idx="1">
                  <c:v>kymcoargentinaoficial</c:v>
                </c:pt>
                <c:pt idx="2">
                  <c:v>keewayargentina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319</c:v>
                </c:pt>
                <c:pt idx="1">
                  <c:v>282</c:v>
                </c:pt>
                <c:pt idx="2">
                  <c:v>246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864-41D5-932F-82C11AE38B3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Comments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symargentina</c:v>
                </c:pt>
                <c:pt idx="1">
                  <c:v>kymcoargentinaoficial</c:v>
                </c:pt>
                <c:pt idx="2">
                  <c:v>keewayargentina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62</c:v>
                </c:pt>
                <c:pt idx="1">
                  <c:v>17</c:v>
                </c:pt>
                <c:pt idx="2">
                  <c:v>29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864-41D5-932F-82C11AE38B3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37603344"/>
        <c:axId val="337602360"/>
      </c:barChart>
      <c:catAx>
        <c:axId val="3376033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7602360"/>
        <c:crosses val="autoZero"/>
        <c:auto val="1"/>
        <c:lblAlgn val="ctr"/>
        <c:lblOffset val="100"/>
        <c:noMultiLvlLbl val="0"/>
      </c:catAx>
      <c:valAx>
        <c:axId val="3376023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76033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D1FD4D-2670-4059-B609-75A1F89598B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Instagram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4FC3A42-CE17-4D70-ADBE-A280FD3326F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18673731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47A53B-1D3F-435A-8EE6-1811FA8DC3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| SYM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CFAED8D-0C7E-4D8D-9C07-E914A4E74A7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7262786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62828716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1284955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3376056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6630128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5823115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1436776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593561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6476772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8607655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5966933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53581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keewayargentina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1.6054 %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00695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kymcoargentinaoficial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1.6409 %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96107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symargentina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2.8629 %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054053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DB8ABCE-A3E4-431E-B659-E1B59C179A9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08/01/2021 - 08/31/2021</a:t>
            </a:r>
          </a:p>
        </p:txBody>
      </p:sp>
    </p:spTree>
    <p:extLst>
      <p:ext uri="{BB962C8B-B14F-4D97-AF65-F5344CB8AC3E}">
        <p14:creationId xmlns:p14="http://schemas.microsoft.com/office/powerpoint/2010/main" val="21136998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A7A2EE-4AB6-48D7-A161-F0DAAA4351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 Distribution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6F3650E-0BD1-4F3F-B55B-7D75210B2C7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6572513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913B718-E96A-4A66-BCA2-9D0F59CDCCC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08/01/2021 - 08/31/2021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AFEC27-382F-4B16-A927-AC6345378B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05968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B65B4E-F120-4114-8152-7B19B7C730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Radar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CCE9914-BDBA-40BC-A58A-F54B6F42393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3785310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15535D9-8582-4B36-86A5-F744CEF5740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08/01/2021 - 08/31/2021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24D18FA-DB91-4448-87CA-FFB6D7EA47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54461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308B4B-F76D-4996-B64F-2AB3CF0F7E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157086E-9F33-424A-8E7B-955E309A2FB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1034440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8B64045-FF46-4475-8A2E-CC291D2FE3E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08/01/2021 - 08/31/2021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86A2AB-C827-4E1B-BEBB-8D93C919E0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21483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131B7F-201C-4C17-9B06-D53DA7B9F8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5ED2EEE-7FC3-4B00-A071-D687B279482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9104604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0AE6889-D3B0-4243-910C-4F1311BB946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08/01/2021 - 08/31/2021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5991437-B977-4A7D-9408-0D0275ACF9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95340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9E4CB0-E88A-4B7C-A86B-C85FF78233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By Weekday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6062306-40D8-4525-9458-2F2884374A8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6439228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D81CE46-9992-48E1-BB55-5274626694E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08/01/2021 - 08/31/2021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F4EDD5E-8BFB-4327-B3BC-9B6B5B2516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805052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E423EE-9EB6-4441-865F-90D9B36A88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Per Weekday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823F2EE-CC70-4AA6-B325-9D63ECA6C6C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8596355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9C32D2A-319B-4630-9B56-A386F883EEC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08/01/2021 - 08/31/2021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A9CC4A-B155-4EB1-888C-07F52197E0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924572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467468-B160-47DC-BF30-84D64B1593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By Hour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B1ED589-6D7A-4E58-9990-1D241EDEE85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7155486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7A39F71-1E89-4B8E-A135-DEFE50BC8C8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08/01/2021 - 08/31/2021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ED7E29-113C-4EF1-B3BC-30C273A120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754915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42818D-DFAB-4DCD-876E-00B29CB607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Weekday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328817E-20E1-42BF-8FA4-128DEE245CA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4343479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F16A4A1-CA3D-43A0-B08C-4B9414E8425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08/01/2021 - 08/31/2021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8EFEFFF-E1D7-4B62-BAC6-4E8E5623B0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968415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F4B7C4-ED79-4528-B1A8-B1CF8CEB37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Hour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78414AC-68CC-4C44-9858-7051F7B7241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5393980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E313988-9ABF-485E-A230-D1FC975BC93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08/01/2021 - 08/31/2021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8993CD7-ADB6-45E7-A5AA-E19FE12D4D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363918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5A1F84-A807-4FE6-A33A-3DB6FB76BD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 Type Distribution Per Profile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8C289F6-775F-4587-9C7C-8B60E705230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1626899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5A7BADF-96E6-4FC8-87F7-503C23D59E4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08/01/2021 - 08/31/2021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99410E-4319-4E6B-8D68-1BA45D12D4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869693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A90878-916F-49D7-885B-499DFF01D0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Interactions by Post Type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711794E-96FD-4454-9C26-D4F73C61C64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9513618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17334D8-A2E2-4074-8BFA-FF2E9AC6BC1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08/01/2021 - 08/31/2021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DCF06A-62AB-4B26-B5D4-727D003589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452789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06D8DC-9C50-4AE0-BB1D-7C18006459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Post Type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FAF8BC8-F006-4352-83BF-71F80BACC39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7043977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7B57289-FED3-4D9B-9045-C062BC55F7B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08/01/2021 - 08/31/2021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DF13DE-9330-4B33-8456-1578823E13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683828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EF8EE3-5A5B-4E03-B006-B4DE088EE2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Interactions Distribution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2534743-91FA-427E-B15A-CC014901EE6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1886023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76139C5-542F-4BA7-ADCF-81AD2B6578B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08/01/2021 - 08/31/2021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D56259-14A8-4DF4-BC98-9D448F119B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905256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3C850F-6529-4183-953E-054D58B06D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 Detection | SYM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94C2ECB-67B4-4D68-A1C6-720494324E7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7952552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940591181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870174618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3853940668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570813186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147402733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35540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#scooter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50.714285714286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4.2857142857143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20340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#kymcoargentina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53.75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09431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#kymco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53.25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36587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#Keeway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89159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#ahora12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44304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#financiacion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34786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#cuotassininteres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38081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#sininteres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51414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#cuotas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24651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#downtown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948071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69C0164-4138-42DF-B083-B8545E0B3DC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08/01/2021 - 08/31/2021</a:t>
            </a:r>
          </a:p>
        </p:txBody>
      </p:sp>
    </p:spTree>
    <p:extLst>
      <p:ext uri="{BB962C8B-B14F-4D97-AF65-F5344CB8AC3E}">
        <p14:creationId xmlns:p14="http://schemas.microsoft.com/office/powerpoint/2010/main" val="69471493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32075B-BA6C-4FE2-BB09-133C38F430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 Detection | SYM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F374122-4C68-403D-9E4A-8F7AC7AAC68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3070577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3286166235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261791897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896403974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2608485316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335426433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37926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#estilo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32940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#Sym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64286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#kymcodowntown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72476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#bbva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55791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#scooters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75993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#kymcoscooters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3231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#like125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05212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#ahora18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01501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#agility125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19017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#kymcolike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97496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9BC13A5-D68D-461E-9B74-2EBF9E0004F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08/01/2021 - 08/31/2021</a:t>
            </a:r>
          </a:p>
        </p:txBody>
      </p:sp>
    </p:spTree>
    <p:extLst>
      <p:ext uri="{BB962C8B-B14F-4D97-AF65-F5344CB8AC3E}">
        <p14:creationId xmlns:p14="http://schemas.microsoft.com/office/powerpoint/2010/main" val="145208089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93830B-5EE4-4974-A690-899FCF51A7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SYM - 1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DE94FC6-0455-48C3-81C2-8C85D595F5F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7063948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275883051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57175544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08802847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07341485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19501698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35909738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39138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keewayargentina - 2021-08-26 12:00:47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Simpleza. Velocidad.
�
�Descubrí la Keeway RK 150.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3.9040 %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92824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kymcoargentinaoficial - 2021-08-16 13:59:41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Conocé hoy tu Kymco Downtown 350i en nuestra red de concesionarios oficiales.
#kymco #scooter #downtown #estilo #kymcoargentina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3.1715 %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6703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symargentina - 2021-08-12 14:00:56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Para que viajes con tranquilidad, te damos  24 meses o 24.000 kilómetros de garantía.⁣
⁣
⁣
Viajá cómodo, seguro y tranquilo.⁣
⁣
⁣
#GarantíaSym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4.5784 %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203217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435B578-D776-4647-AE75-3E5CE3BD98D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08/01/2021 - 08/31/2021</a:t>
            </a:r>
          </a:p>
        </p:txBody>
      </p:sp>
    </p:spTree>
    <p:extLst>
      <p:ext uri="{BB962C8B-B14F-4D97-AF65-F5344CB8AC3E}">
        <p14:creationId xmlns:p14="http://schemas.microsoft.com/office/powerpoint/2010/main" val="47569524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0ACDE2-E584-4098-97A7-D3BDA5D9E8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SYM - 2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04D6797-4FF2-4DF4-80C7-8703BEEF927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2354762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45546844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76998379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06237036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43290475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58851480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52820519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93558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symargentina - 2021-08-02 16:25:45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El 𝐂𝐢𝐭𝐲𝐜𝐨𝐦 𝐒 𝟑𝟎𝟎𝐢 se caracteriza por contar con características superiores, como sus ruedas de 16 pulgadas y con una capacidad de almacenamiento bajo el asiento mayor de lo habitual. La protección está garantizada por su pantalla sobre elevada y la dotación de deflectores sobre los puños.⁣
⁣
Diseñado para aquellos que desean una conducción ágil en el tráfico de la ciudad.⁣
⁣
#Sym #Scooter #Moto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4.0695 %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62312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symargentina - 2021-08-19 14:00:17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Un #scooter de calidad. Descubrí todo lo que  #Citycom 300i tiene para ofrecerte:⁣
✅���Stop con tecnología LED⁣
✅�Instrumental completo analógico / digital⁣
✅Amortiguadores progresivos regulables⁣
⁣
¡y mucho más!⁣
⁣
⁣
⁣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3.2839 %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809765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ADD8A6B-4EB3-4567-A36E-BAA03349BF1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08/01/2021 - 08/31/2021</a:t>
            </a:r>
          </a:p>
        </p:txBody>
      </p:sp>
    </p:spTree>
    <p:extLst>
      <p:ext uri="{BB962C8B-B14F-4D97-AF65-F5344CB8AC3E}">
        <p14:creationId xmlns:p14="http://schemas.microsoft.com/office/powerpoint/2010/main" val="86092890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595965-4BA2-4E52-AC1B-D491069B10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SYM - 3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EA125C5-1F09-4EED-956E-4CFC34DB334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2752599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127580745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23614208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68325082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8419462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09871165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54779477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39178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kymcoargentinaoficial - 2021-08-09 10:59:20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Encontrá tu mejor imagen recorriendo la ciudad con estilo, con las prestaciones que necesitás y la potencia que buscás.
Descubrí hoy tu Kymco Like 125 en nuestra red de concesionarios oficiales.
kymco.com.ar/es/concesionarios/
#kymco #scooter #like125 #estilo #kymcoargentina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1.9549 %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24867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kymcoargentinaoficial - 2021-08-02 09:25:29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Con su elegante apariencia deportiva, el nuevo Downtown 350I ABS satisface todas las necesidades de comodidad y rendimiento.
Clickeá el link en la bio, completá el formulario y tené tu Kymco en 12 cuotas SIN INTERÉS CON BBVA
kymco #ahora12 #financiacion #cuotassininteres #sininteres #cuotas #scooter #downtown #kymcodowntown #bbva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1.6617 %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371870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EA454BC-5766-48F7-A6CC-6DB94E36559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08/01/2021 - 08/31/2021</a:t>
            </a:r>
          </a:p>
        </p:txBody>
      </p:sp>
    </p:spTree>
    <p:extLst>
      <p:ext uri="{BB962C8B-B14F-4D97-AF65-F5344CB8AC3E}">
        <p14:creationId xmlns:p14="http://schemas.microsoft.com/office/powerpoint/2010/main" val="381654600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652CF7-699B-4313-A99E-B6F8C3808D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SYM - 4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535439E-EFD7-45FF-A857-18A04F81C7F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9059687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76763901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51020241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95694899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06386586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8141944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9743969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56040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keewayargentina - 2021-08-18 12:00:24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La pasión por las dos ruedas es mucho más que el amor a la moto. Es pasión, adrenalina, intuición, aprendizaje. Elegí a la vida #rider.⁣
⁣
#Keeway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1.5438 %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29589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symargentina - 2021-08-24 12:00:56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El Citycom S 300i tiene una calidad superior, cuenta con ruedas de 16 pulgadas y con una capacidad de almacenamiento bajo el asiento mayor de lo habitual. ⁣
⁣
#SYM es más que un scooter.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2.1467 %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00835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symargentina - 2021-08-05 18:19:49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Priorizá comodidad y rendimiento en tu #scooter. Elegí Citycom 300i. ¿Cuál es el color que va con vos?⁣
⁣
⁣
#Sym es calidad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2.2415 %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106887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DAF9F7-6814-49A7-8A45-79EE1AE8561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08/01/2021 - 08/31/2021</a:t>
            </a:r>
          </a:p>
        </p:txBody>
      </p:sp>
    </p:spTree>
    <p:extLst>
      <p:ext uri="{BB962C8B-B14F-4D97-AF65-F5344CB8AC3E}">
        <p14:creationId xmlns:p14="http://schemas.microsoft.com/office/powerpoint/2010/main" val="362233989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CB0FB1-666D-435E-BCF4-DBA23A5B60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SYM - 5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84FA6DA-6750-4B09-ADC3-2C67473D91D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8298560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27061711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51866092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28318164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59926734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38440415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2449992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3805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keewayargentina - 2021-08-24 14:00:31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��Más kilómetros en ruta. Más curvas. Más tanques llenos. Más recorrido.⁣
⁣
Más disfrute arriba de tu #Keeway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1.1863 %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12027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kymcoargentinaoficial - 2021-08-19 18:46:44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COMODIDAD
Su guantera frontal, entrada USB para cargar el teléfono, estribos de aleación con apertura automática al ejercer presión con el pie y su piso casi plano te llevarán a disfrutar de la comodidad de viajar en el Like 125 o 200I.
#kymco #kymcoargentina #kymcolike #usb #scooter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1.2191 %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0894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kymcoargentinaoficial - 2021-08-04 11:00:02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Conocé la línea de scooters más vendidos en Europa.
Ingresá a nuestro sitio web kymco.com.ar o acercate a nuestra red de concesionarios oficiales.
kymco #scooters #kymcoscooters #kymcoargentina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1.1960 %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1319428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D5BC663-B72B-458A-B320-59EB9825261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08/01/2021 - 08/31/2021</a:t>
            </a:r>
          </a:p>
        </p:txBody>
      </p:sp>
    </p:spTree>
    <p:extLst>
      <p:ext uri="{BB962C8B-B14F-4D97-AF65-F5344CB8AC3E}">
        <p14:creationId xmlns:p14="http://schemas.microsoft.com/office/powerpoint/2010/main" val="59283948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F22433-E3B6-4EF0-9F2B-9734DA478B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SYM - 6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6B5A8DE-304F-43AB-88DC-32BB7427236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7136126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362015666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947032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59383148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1070769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10941800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97855989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80772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symargentina - 2021-08-20 14:00:49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En Sym somos eficacia, rapidez, calidad. Tenemos más de 60 años de experiencia, siempre en busca de lo mejor.⁣
⁣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0.9430 %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78237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keewayargentina - 2021-08-19 16:00:21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Entrá en nuestra web y descubrí todos los modelos #Keeway que tenemos para vos.⁣
⁣
⁣
⁣
#KeewayArgentina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0.6981 %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14857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keewayargentina - 2021-08-23 14:00:30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Si elegís explorar la ciudad o hacer un viaje de fin de semana la #RK150 es tu máquina.⁣
⁣
⁣
#Keeway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0.6371 %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067630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E364F48-63A4-433F-9BBA-056A6DF66E1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08/01/2021 - 08/31/2021</a:t>
            </a:r>
          </a:p>
        </p:txBody>
      </p:sp>
    </p:spTree>
    <p:extLst>
      <p:ext uri="{BB962C8B-B14F-4D97-AF65-F5344CB8AC3E}">
        <p14:creationId xmlns:p14="http://schemas.microsoft.com/office/powerpoint/2010/main" val="226907076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94FE7F-D195-46CB-9FCD-FAF9086103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SYM - 7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F1AACCF-1C8D-4484-8477-6261E5B4AEE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0250824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10689246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78846952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71690204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222989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86415744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94845886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04946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kymcoargentinaoficial - 2021-08-11 10:04:52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Clickeá el link en la bio, completá el formulario y tené tu Kymco en 12 y 18 cuotas SIN INTERÉS.
#kymco #ahora12 #ahora18 #financiacion #cuotassininteres #sininteres #cuotas #scooter" #agility125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0.6949 %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003939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5EC80A-022D-42BE-8B68-A384EAD0359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08/01/2021 - 08/31/2021</a:t>
            </a:r>
          </a:p>
        </p:txBody>
      </p:sp>
    </p:spTree>
    <p:extLst>
      <p:ext uri="{BB962C8B-B14F-4D97-AF65-F5344CB8AC3E}">
        <p14:creationId xmlns:p14="http://schemas.microsoft.com/office/powerpoint/2010/main" val="347227231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773</Words>
  <Application>Microsoft Office PowerPoint</Application>
  <PresentationFormat>On-screen Show (4:3)</PresentationFormat>
  <Paragraphs>355</Paragraphs>
  <Slides>24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7" baseType="lpstr">
      <vt:lpstr>Arial</vt:lpstr>
      <vt:lpstr>Calibri</vt:lpstr>
      <vt:lpstr>quintly_template</vt:lpstr>
      <vt:lpstr>Reporte Instagram</vt:lpstr>
      <vt:lpstr>Instagram Key Metrics Table | SYM</vt:lpstr>
      <vt:lpstr>Instagram Follower Distribution | SYM</vt:lpstr>
      <vt:lpstr>Instagram Key Metrics Radar | SYM</vt:lpstr>
      <vt:lpstr>Instagram Followers Total | SYM</vt:lpstr>
      <vt:lpstr>Instagram Followers Change | SYM</vt:lpstr>
      <vt:lpstr>Instagram Posts By Weekday | SYM</vt:lpstr>
      <vt:lpstr>Instagram Followers Change Per Weekday | SYM</vt:lpstr>
      <vt:lpstr>Instagram Posts By Hour | SYM</vt:lpstr>
      <vt:lpstr>Instagram Interaction Rate By Weekday | SYM</vt:lpstr>
      <vt:lpstr>Instagram Interaction Rate By Hour | SYM</vt:lpstr>
      <vt:lpstr>Instagram Post Type Distribution Per Profile | SYM</vt:lpstr>
      <vt:lpstr>Instagram Interactions by Post Type | SYM</vt:lpstr>
      <vt:lpstr>Instagram Interaction Rate By Post Type | SYM</vt:lpstr>
      <vt:lpstr>Instagram Interactions Distribution | SYM</vt:lpstr>
      <vt:lpstr>Instagram Hashtag Detection | SYM - 1 of 2</vt:lpstr>
      <vt:lpstr>Instagram Hashtag Detection | SYM - 2 of 2</vt:lpstr>
      <vt:lpstr>Instagram Posts Table | SYM - 1 of 7</vt:lpstr>
      <vt:lpstr>Instagram Posts Table | SYM - 2 of 7</vt:lpstr>
      <vt:lpstr>Instagram Posts Table | SYM - 3 of 7</vt:lpstr>
      <vt:lpstr>Instagram Posts Table | SYM - 4 of 7</vt:lpstr>
      <vt:lpstr>Instagram Posts Table | SYM - 5 of 7</vt:lpstr>
      <vt:lpstr>Instagram Posts Table | SYM - 6 of 7</vt:lpstr>
      <vt:lpstr>Instagram Posts Table | SYM - 7 of 7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Instagram</dc:title>
  <dc:creator>Frederik Peiniger</dc:creator>
  <cp:lastModifiedBy>Frederik Peiniger</cp:lastModifiedBy>
  <cp:revision>1</cp:revision>
  <dcterms:created xsi:type="dcterms:W3CDTF">2021-09-01T08:25:17Z</dcterms:created>
  <dcterms:modified xsi:type="dcterms:W3CDTF">2021-09-01T08:26:13Z</dcterms:modified>
</cp:coreProperties>
</file>