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172515</c:v>
                </c:pt>
                <c:pt idx="1">
                  <c:v>170745</c:v>
                </c:pt>
                <c:pt idx="2">
                  <c:v>60628</c:v>
                </c:pt>
                <c:pt idx="3">
                  <c:v>43643</c:v>
                </c:pt>
              </c:numCache>
            </c:numRef>
          </c:val>
          <c:extLst>
            <c:ext xmlns:c16="http://schemas.microsoft.com/office/drawing/2014/chart" uri="{C3380CC4-5D6E-409C-BE32-E72D297353CC}">
              <c16:uniqueId val="{00000000-99B9-4644-8346-4304A231237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20.588200000000001</c:v>
                </c:pt>
                <c:pt idx="2">
                  <c:v>35.2941</c:v>
                </c:pt>
                <c:pt idx="3">
                  <c:v>40</c:v>
                </c:pt>
                <c:pt idx="4">
                  <c:v>28.7879</c:v>
                </c:pt>
                <c:pt idx="5">
                  <c:v>71.039699999999996</c:v>
                </c:pt>
                <c:pt idx="6">
                  <c:v>88.623900000000006</c:v>
                </c:pt>
                <c:pt idx="7">
                  <c:v>72.314700000000002</c:v>
                </c:pt>
              </c:numCache>
            </c:numRef>
          </c:val>
          <c:extLst>
            <c:ext xmlns:c16="http://schemas.microsoft.com/office/drawing/2014/chart" uri="{C3380CC4-5D6E-409C-BE32-E72D297353CC}">
              <c16:uniqueId val="{00000000-6C5F-4B89-A70B-B4F7332C5D9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98.974000000000004</c:v>
                </c:pt>
                <c:pt idx="1">
                  <c:v>100</c:v>
                </c:pt>
                <c:pt idx="2">
                  <c:v>100</c:v>
                </c:pt>
                <c:pt idx="3">
                  <c:v>100</c:v>
                </c:pt>
                <c:pt idx="4">
                  <c:v>100</c:v>
                </c:pt>
                <c:pt idx="5">
                  <c:v>100</c:v>
                </c:pt>
                <c:pt idx="6">
                  <c:v>15.173999999999999</c:v>
                </c:pt>
                <c:pt idx="7">
                  <c:v>83.091999999999999</c:v>
                </c:pt>
              </c:numCache>
            </c:numRef>
          </c:val>
          <c:extLst>
            <c:ext xmlns:c16="http://schemas.microsoft.com/office/drawing/2014/chart" uri="{C3380CC4-5D6E-409C-BE32-E72D297353CC}">
              <c16:uniqueId val="{00000001-6C5F-4B89-A70B-B4F7332C5D94}"/>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25.298100000000002</c:v>
                </c:pt>
                <c:pt idx="1">
                  <c:v>2.9411999999999998</c:v>
                </c:pt>
                <c:pt idx="2">
                  <c:v>41.176499999999997</c:v>
                </c:pt>
                <c:pt idx="3">
                  <c:v>0</c:v>
                </c:pt>
                <c:pt idx="4">
                  <c:v>12.1212</c:v>
                </c:pt>
                <c:pt idx="5">
                  <c:v>6.1703000000000001</c:v>
                </c:pt>
                <c:pt idx="6">
                  <c:v>100</c:v>
                </c:pt>
                <c:pt idx="7">
                  <c:v>57.486499999999999</c:v>
                </c:pt>
              </c:numCache>
            </c:numRef>
          </c:val>
          <c:extLst>
            <c:ext xmlns:c16="http://schemas.microsoft.com/office/drawing/2014/chart" uri="{C3380CC4-5D6E-409C-BE32-E72D297353CC}">
              <c16:uniqueId val="{00000002-6C5F-4B89-A70B-B4F7332C5D9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35.143599999999999</c:v>
                </c:pt>
                <c:pt idx="1">
                  <c:v>35.2941</c:v>
                </c:pt>
                <c:pt idx="2">
                  <c:v>11.764699999999999</c:v>
                </c:pt>
                <c:pt idx="3">
                  <c:v>26.666699999999999</c:v>
                </c:pt>
                <c:pt idx="4">
                  <c:v>27.2727</c:v>
                </c:pt>
                <c:pt idx="5">
                  <c:v>31.695</c:v>
                </c:pt>
                <c:pt idx="6">
                  <c:v>91.473200000000006</c:v>
                </c:pt>
                <c:pt idx="7">
                  <c:v>100</c:v>
                </c:pt>
              </c:numCache>
            </c:numRef>
          </c:val>
          <c:extLst>
            <c:ext xmlns:c16="http://schemas.microsoft.com/office/drawing/2014/chart" uri="{C3380CC4-5D6E-409C-BE32-E72D297353CC}">
              <c16:uniqueId val="{00000003-6C5F-4B89-A70B-B4F7332C5D94}"/>
            </c:ext>
          </c:extLst>
        </c:ser>
        <c:dLbls>
          <c:showLegendKey val="0"/>
          <c:showVal val="0"/>
          <c:showCatName val="0"/>
          <c:showSerName val="0"/>
          <c:showPercent val="0"/>
          <c:showBubbleSize val="0"/>
        </c:dLbls>
        <c:axId val="321590912"/>
        <c:axId val="321590256"/>
      </c:radarChart>
      <c:catAx>
        <c:axId val="32159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0256"/>
        <c:crosses val="autoZero"/>
        <c:auto val="1"/>
        <c:lblAlgn val="ctr"/>
        <c:lblOffset val="100"/>
        <c:noMultiLvlLbl val="0"/>
      </c:catAx>
      <c:valAx>
        <c:axId val="32159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9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170729</c:v>
                </c:pt>
                <c:pt idx="1">
                  <c:v>170736</c:v>
                </c:pt>
                <c:pt idx="2">
                  <c:v>170745</c:v>
                </c:pt>
                <c:pt idx="3">
                  <c:v>170769</c:v>
                </c:pt>
                <c:pt idx="4">
                  <c:v>170832</c:v>
                </c:pt>
                <c:pt idx="5">
                  <c:v>170873</c:v>
                </c:pt>
                <c:pt idx="6">
                  <c:v>170893</c:v>
                </c:pt>
                <c:pt idx="7">
                  <c:v>170932</c:v>
                </c:pt>
                <c:pt idx="8">
                  <c:v>170965</c:v>
                </c:pt>
                <c:pt idx="9">
                  <c:v>170978</c:v>
                </c:pt>
                <c:pt idx="10">
                  <c:v>171043</c:v>
                </c:pt>
                <c:pt idx="11">
                  <c:v>171104</c:v>
                </c:pt>
                <c:pt idx="12">
                  <c:v>171161</c:v>
                </c:pt>
                <c:pt idx="13">
                  <c:v>171207</c:v>
                </c:pt>
                <c:pt idx="14">
                  <c:v>171285</c:v>
                </c:pt>
                <c:pt idx="15">
                  <c:v>171381</c:v>
                </c:pt>
                <c:pt idx="16">
                  <c:v>171456</c:v>
                </c:pt>
                <c:pt idx="17">
                  <c:v>171527</c:v>
                </c:pt>
                <c:pt idx="18">
                  <c:v>171581</c:v>
                </c:pt>
                <c:pt idx="19">
                  <c:v>171672</c:v>
                </c:pt>
                <c:pt idx="20">
                  <c:v>171751</c:v>
                </c:pt>
                <c:pt idx="21">
                  <c:v>171836</c:v>
                </c:pt>
                <c:pt idx="22">
                  <c:v>171890</c:v>
                </c:pt>
                <c:pt idx="23">
                  <c:v>171992</c:v>
                </c:pt>
                <c:pt idx="24">
                  <c:v>172073</c:v>
                </c:pt>
                <c:pt idx="25">
                  <c:v>172155</c:v>
                </c:pt>
                <c:pt idx="26">
                  <c:v>172228</c:v>
                </c:pt>
                <c:pt idx="27">
                  <c:v>172296</c:v>
                </c:pt>
                <c:pt idx="28">
                  <c:v>172362</c:v>
                </c:pt>
                <c:pt idx="29">
                  <c:v>172439</c:v>
                </c:pt>
                <c:pt idx="30">
                  <c:v>172515</c:v>
                </c:pt>
              </c:numCache>
            </c:numRef>
          </c:val>
          <c:smooth val="0"/>
          <c:extLst>
            <c:ext xmlns:c16="http://schemas.microsoft.com/office/drawing/2014/chart" uri="{C3380CC4-5D6E-409C-BE32-E72D297353CC}">
              <c16:uniqueId val="{00000000-05D2-4AB9-B895-51ADD453BE8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168696</c:v>
                </c:pt>
                <c:pt idx="1">
                  <c:v>168741</c:v>
                </c:pt>
                <c:pt idx="2">
                  <c:v>168748</c:v>
                </c:pt>
                <c:pt idx="3">
                  <c:v>168781</c:v>
                </c:pt>
                <c:pt idx="4">
                  <c:v>168833</c:v>
                </c:pt>
                <c:pt idx="5">
                  <c:v>168892</c:v>
                </c:pt>
                <c:pt idx="6">
                  <c:v>168962</c:v>
                </c:pt>
                <c:pt idx="7">
                  <c:v>169064</c:v>
                </c:pt>
                <c:pt idx="8">
                  <c:v>169129</c:v>
                </c:pt>
                <c:pt idx="9">
                  <c:v>169195</c:v>
                </c:pt>
                <c:pt idx="10">
                  <c:v>169280</c:v>
                </c:pt>
                <c:pt idx="11">
                  <c:v>169347</c:v>
                </c:pt>
                <c:pt idx="12">
                  <c:v>169429</c:v>
                </c:pt>
                <c:pt idx="13">
                  <c:v>169503</c:v>
                </c:pt>
                <c:pt idx="14">
                  <c:v>169570</c:v>
                </c:pt>
                <c:pt idx="15">
                  <c:v>169678</c:v>
                </c:pt>
                <c:pt idx="16">
                  <c:v>169776</c:v>
                </c:pt>
                <c:pt idx="17">
                  <c:v>169833</c:v>
                </c:pt>
                <c:pt idx="18">
                  <c:v>169897</c:v>
                </c:pt>
                <c:pt idx="19">
                  <c:v>169960</c:v>
                </c:pt>
                <c:pt idx="20">
                  <c:v>170006</c:v>
                </c:pt>
                <c:pt idx="21">
                  <c:v>170072</c:v>
                </c:pt>
                <c:pt idx="22">
                  <c:v>170156</c:v>
                </c:pt>
                <c:pt idx="23">
                  <c:v>170230</c:v>
                </c:pt>
                <c:pt idx="24">
                  <c:v>170317</c:v>
                </c:pt>
                <c:pt idx="25">
                  <c:v>170395</c:v>
                </c:pt>
                <c:pt idx="26">
                  <c:v>170446</c:v>
                </c:pt>
                <c:pt idx="27">
                  <c:v>170520</c:v>
                </c:pt>
                <c:pt idx="28">
                  <c:v>170580</c:v>
                </c:pt>
                <c:pt idx="29">
                  <c:v>170666</c:v>
                </c:pt>
                <c:pt idx="30">
                  <c:v>170745</c:v>
                </c:pt>
              </c:numCache>
            </c:numRef>
          </c:val>
          <c:smooth val="0"/>
          <c:extLst>
            <c:ext xmlns:c16="http://schemas.microsoft.com/office/drawing/2014/chart" uri="{C3380CC4-5D6E-409C-BE32-E72D297353CC}">
              <c16:uniqueId val="{00000001-05D2-4AB9-B895-51ADD453BE81}"/>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43291</c:v>
                </c:pt>
                <c:pt idx="1">
                  <c:v>43302</c:v>
                </c:pt>
                <c:pt idx="2">
                  <c:v>43325</c:v>
                </c:pt>
                <c:pt idx="3">
                  <c:v>43320</c:v>
                </c:pt>
                <c:pt idx="4">
                  <c:v>43336</c:v>
                </c:pt>
                <c:pt idx="5">
                  <c:v>43349</c:v>
                </c:pt>
                <c:pt idx="6">
                  <c:v>43348</c:v>
                </c:pt>
                <c:pt idx="7">
                  <c:v>43350</c:v>
                </c:pt>
                <c:pt idx="8">
                  <c:v>43354</c:v>
                </c:pt>
                <c:pt idx="9">
                  <c:v>43364</c:v>
                </c:pt>
                <c:pt idx="10">
                  <c:v>43376</c:v>
                </c:pt>
                <c:pt idx="11">
                  <c:v>43392</c:v>
                </c:pt>
                <c:pt idx="12">
                  <c:v>43410</c:v>
                </c:pt>
                <c:pt idx="13">
                  <c:v>43419</c:v>
                </c:pt>
                <c:pt idx="14">
                  <c:v>43429</c:v>
                </c:pt>
                <c:pt idx="15">
                  <c:v>43439</c:v>
                </c:pt>
                <c:pt idx="16">
                  <c:v>43450</c:v>
                </c:pt>
                <c:pt idx="17">
                  <c:v>43474</c:v>
                </c:pt>
                <c:pt idx="18">
                  <c:v>43483</c:v>
                </c:pt>
                <c:pt idx="19">
                  <c:v>43491</c:v>
                </c:pt>
                <c:pt idx="20">
                  <c:v>43504</c:v>
                </c:pt>
                <c:pt idx="21">
                  <c:v>43512</c:v>
                </c:pt>
                <c:pt idx="22">
                  <c:v>43538</c:v>
                </c:pt>
                <c:pt idx="23">
                  <c:v>43551</c:v>
                </c:pt>
                <c:pt idx="24">
                  <c:v>43576</c:v>
                </c:pt>
                <c:pt idx="25">
                  <c:v>43598</c:v>
                </c:pt>
                <c:pt idx="26">
                  <c:v>43602</c:v>
                </c:pt>
                <c:pt idx="27">
                  <c:v>43613</c:v>
                </c:pt>
                <c:pt idx="28">
                  <c:v>43629</c:v>
                </c:pt>
                <c:pt idx="29">
                  <c:v>43642</c:v>
                </c:pt>
                <c:pt idx="30">
                  <c:v>43643</c:v>
                </c:pt>
              </c:numCache>
            </c:numRef>
          </c:val>
          <c:smooth val="0"/>
          <c:extLst>
            <c:ext xmlns:c16="http://schemas.microsoft.com/office/drawing/2014/chart" uri="{C3380CC4-5D6E-409C-BE32-E72D297353CC}">
              <c16:uniqueId val="{00000002-05D2-4AB9-B895-51ADD453BE81}"/>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59767</c:v>
                </c:pt>
                <c:pt idx="1">
                  <c:v>59777</c:v>
                </c:pt>
                <c:pt idx="2">
                  <c:v>59779</c:v>
                </c:pt>
                <c:pt idx="3">
                  <c:v>59782</c:v>
                </c:pt>
                <c:pt idx="4">
                  <c:v>59801</c:v>
                </c:pt>
                <c:pt idx="5">
                  <c:v>59825</c:v>
                </c:pt>
                <c:pt idx="6">
                  <c:v>59855</c:v>
                </c:pt>
                <c:pt idx="7">
                  <c:v>59886</c:v>
                </c:pt>
                <c:pt idx="8">
                  <c:v>59907</c:v>
                </c:pt>
                <c:pt idx="9">
                  <c:v>59914</c:v>
                </c:pt>
                <c:pt idx="10">
                  <c:v>59946</c:v>
                </c:pt>
                <c:pt idx="11">
                  <c:v>59970</c:v>
                </c:pt>
                <c:pt idx="12">
                  <c:v>59985</c:v>
                </c:pt>
                <c:pt idx="13">
                  <c:v>60015</c:v>
                </c:pt>
                <c:pt idx="14">
                  <c:v>60062</c:v>
                </c:pt>
                <c:pt idx="15">
                  <c:v>60097</c:v>
                </c:pt>
                <c:pt idx="16">
                  <c:v>60127</c:v>
                </c:pt>
                <c:pt idx="17">
                  <c:v>60150</c:v>
                </c:pt>
                <c:pt idx="18">
                  <c:v>60189</c:v>
                </c:pt>
                <c:pt idx="19">
                  <c:v>60208</c:v>
                </c:pt>
                <c:pt idx="20">
                  <c:v>60234</c:v>
                </c:pt>
                <c:pt idx="21">
                  <c:v>60282</c:v>
                </c:pt>
                <c:pt idx="22">
                  <c:v>60348</c:v>
                </c:pt>
                <c:pt idx="23">
                  <c:v>60377</c:v>
                </c:pt>
                <c:pt idx="24">
                  <c:v>60411</c:v>
                </c:pt>
                <c:pt idx="25">
                  <c:v>60452</c:v>
                </c:pt>
                <c:pt idx="26">
                  <c:v>60481</c:v>
                </c:pt>
                <c:pt idx="27">
                  <c:v>60507</c:v>
                </c:pt>
                <c:pt idx="28">
                  <c:v>60531</c:v>
                </c:pt>
                <c:pt idx="29">
                  <c:v>60577</c:v>
                </c:pt>
                <c:pt idx="30">
                  <c:v>60628</c:v>
                </c:pt>
              </c:numCache>
            </c:numRef>
          </c:val>
          <c:smooth val="0"/>
          <c:extLst>
            <c:ext xmlns:c16="http://schemas.microsoft.com/office/drawing/2014/chart" uri="{C3380CC4-5D6E-409C-BE32-E72D297353CC}">
              <c16:uniqueId val="{00000003-05D2-4AB9-B895-51ADD453BE81}"/>
            </c:ext>
          </c:extLst>
        </c:ser>
        <c:dLbls>
          <c:showLegendKey val="0"/>
          <c:showVal val="0"/>
          <c:showCatName val="0"/>
          <c:showSerName val="0"/>
          <c:showPercent val="0"/>
          <c:showBubbleSize val="0"/>
        </c:dLbls>
        <c:smooth val="0"/>
        <c:axId val="399169880"/>
        <c:axId val="399175784"/>
      </c:lineChart>
      <c:dateAx>
        <c:axId val="39916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5784"/>
        <c:crosses val="autoZero"/>
        <c:auto val="1"/>
        <c:lblOffset val="100"/>
        <c:baseTimeUnit val="days"/>
      </c:dateAx>
      <c:valAx>
        <c:axId val="39917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30</c:v>
                </c:pt>
                <c:pt idx="1">
                  <c:v>7</c:v>
                </c:pt>
                <c:pt idx="2">
                  <c:v>9</c:v>
                </c:pt>
                <c:pt idx="3">
                  <c:v>24</c:v>
                </c:pt>
                <c:pt idx="4">
                  <c:v>63</c:v>
                </c:pt>
                <c:pt idx="5">
                  <c:v>41</c:v>
                </c:pt>
                <c:pt idx="6">
                  <c:v>20</c:v>
                </c:pt>
                <c:pt idx="7">
                  <c:v>39</c:v>
                </c:pt>
                <c:pt idx="8">
                  <c:v>33</c:v>
                </c:pt>
                <c:pt idx="9">
                  <c:v>13</c:v>
                </c:pt>
                <c:pt idx="10">
                  <c:v>65</c:v>
                </c:pt>
                <c:pt idx="11">
                  <c:v>61</c:v>
                </c:pt>
                <c:pt idx="12">
                  <c:v>57</c:v>
                </c:pt>
                <c:pt idx="13">
                  <c:v>46</c:v>
                </c:pt>
                <c:pt idx="14">
                  <c:v>78</c:v>
                </c:pt>
                <c:pt idx="15">
                  <c:v>96</c:v>
                </c:pt>
                <c:pt idx="16">
                  <c:v>75</c:v>
                </c:pt>
                <c:pt idx="17">
                  <c:v>71</c:v>
                </c:pt>
                <c:pt idx="18">
                  <c:v>54</c:v>
                </c:pt>
                <c:pt idx="19">
                  <c:v>91</c:v>
                </c:pt>
                <c:pt idx="20">
                  <c:v>79</c:v>
                </c:pt>
                <c:pt idx="21">
                  <c:v>85</c:v>
                </c:pt>
                <c:pt idx="22">
                  <c:v>54</c:v>
                </c:pt>
                <c:pt idx="23">
                  <c:v>102</c:v>
                </c:pt>
                <c:pt idx="24">
                  <c:v>81</c:v>
                </c:pt>
                <c:pt idx="25">
                  <c:v>82</c:v>
                </c:pt>
                <c:pt idx="26">
                  <c:v>73</c:v>
                </c:pt>
                <c:pt idx="27">
                  <c:v>68</c:v>
                </c:pt>
                <c:pt idx="28">
                  <c:v>66</c:v>
                </c:pt>
                <c:pt idx="29">
                  <c:v>77</c:v>
                </c:pt>
                <c:pt idx="30">
                  <c:v>76</c:v>
                </c:pt>
              </c:numCache>
            </c:numRef>
          </c:val>
          <c:smooth val="0"/>
          <c:extLst>
            <c:ext xmlns:c16="http://schemas.microsoft.com/office/drawing/2014/chart" uri="{C3380CC4-5D6E-409C-BE32-E72D297353CC}">
              <c16:uniqueId val="{00000000-B7D8-48F2-AA92-792C4A86BA6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13</c:v>
                </c:pt>
                <c:pt idx="1">
                  <c:v>45</c:v>
                </c:pt>
                <c:pt idx="2">
                  <c:v>7</c:v>
                </c:pt>
                <c:pt idx="3">
                  <c:v>33</c:v>
                </c:pt>
                <c:pt idx="4">
                  <c:v>52</c:v>
                </c:pt>
                <c:pt idx="5">
                  <c:v>59</c:v>
                </c:pt>
                <c:pt idx="6">
                  <c:v>70</c:v>
                </c:pt>
                <c:pt idx="7">
                  <c:v>102</c:v>
                </c:pt>
                <c:pt idx="8">
                  <c:v>65</c:v>
                </c:pt>
                <c:pt idx="9">
                  <c:v>66</c:v>
                </c:pt>
                <c:pt idx="10">
                  <c:v>85</c:v>
                </c:pt>
                <c:pt idx="11">
                  <c:v>67</c:v>
                </c:pt>
                <c:pt idx="12">
                  <c:v>82</c:v>
                </c:pt>
                <c:pt idx="13">
                  <c:v>74</c:v>
                </c:pt>
                <c:pt idx="14">
                  <c:v>67</c:v>
                </c:pt>
                <c:pt idx="15">
                  <c:v>108</c:v>
                </c:pt>
                <c:pt idx="16">
                  <c:v>98</c:v>
                </c:pt>
                <c:pt idx="17">
                  <c:v>57</c:v>
                </c:pt>
                <c:pt idx="18">
                  <c:v>64</c:v>
                </c:pt>
                <c:pt idx="19">
                  <c:v>63</c:v>
                </c:pt>
                <c:pt idx="20">
                  <c:v>46</c:v>
                </c:pt>
                <c:pt idx="21">
                  <c:v>66</c:v>
                </c:pt>
                <c:pt idx="22">
                  <c:v>84</c:v>
                </c:pt>
                <c:pt idx="23">
                  <c:v>74</c:v>
                </c:pt>
                <c:pt idx="24">
                  <c:v>87</c:v>
                </c:pt>
                <c:pt idx="25">
                  <c:v>78</c:v>
                </c:pt>
                <c:pt idx="26">
                  <c:v>51</c:v>
                </c:pt>
                <c:pt idx="27">
                  <c:v>74</c:v>
                </c:pt>
                <c:pt idx="28">
                  <c:v>60</c:v>
                </c:pt>
                <c:pt idx="29">
                  <c:v>86</c:v>
                </c:pt>
                <c:pt idx="30">
                  <c:v>79</c:v>
                </c:pt>
              </c:numCache>
            </c:numRef>
          </c:val>
          <c:smooth val="0"/>
          <c:extLst>
            <c:ext xmlns:c16="http://schemas.microsoft.com/office/drawing/2014/chart" uri="{C3380CC4-5D6E-409C-BE32-E72D297353CC}">
              <c16:uniqueId val="{00000001-B7D8-48F2-AA92-792C4A86BA6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14</c:v>
                </c:pt>
                <c:pt idx="1">
                  <c:v>11</c:v>
                </c:pt>
                <c:pt idx="2">
                  <c:v>23</c:v>
                </c:pt>
                <c:pt idx="3">
                  <c:v>-5</c:v>
                </c:pt>
                <c:pt idx="4">
                  <c:v>16</c:v>
                </c:pt>
                <c:pt idx="5">
                  <c:v>13</c:v>
                </c:pt>
                <c:pt idx="6">
                  <c:v>-1</c:v>
                </c:pt>
                <c:pt idx="7">
                  <c:v>2</c:v>
                </c:pt>
                <c:pt idx="8">
                  <c:v>4</c:v>
                </c:pt>
                <c:pt idx="9">
                  <c:v>10</c:v>
                </c:pt>
                <c:pt idx="10">
                  <c:v>12</c:v>
                </c:pt>
                <c:pt idx="11">
                  <c:v>16</c:v>
                </c:pt>
                <c:pt idx="12">
                  <c:v>18</c:v>
                </c:pt>
                <c:pt idx="13">
                  <c:v>9</c:v>
                </c:pt>
                <c:pt idx="14">
                  <c:v>10</c:v>
                </c:pt>
                <c:pt idx="15">
                  <c:v>10</c:v>
                </c:pt>
                <c:pt idx="16">
                  <c:v>11</c:v>
                </c:pt>
                <c:pt idx="17">
                  <c:v>24</c:v>
                </c:pt>
                <c:pt idx="18">
                  <c:v>9</c:v>
                </c:pt>
                <c:pt idx="19">
                  <c:v>8</c:v>
                </c:pt>
                <c:pt idx="20">
                  <c:v>13</c:v>
                </c:pt>
                <c:pt idx="21">
                  <c:v>8</c:v>
                </c:pt>
                <c:pt idx="22">
                  <c:v>26</c:v>
                </c:pt>
                <c:pt idx="23">
                  <c:v>13</c:v>
                </c:pt>
                <c:pt idx="24">
                  <c:v>25</c:v>
                </c:pt>
                <c:pt idx="25">
                  <c:v>22</c:v>
                </c:pt>
                <c:pt idx="26">
                  <c:v>4</c:v>
                </c:pt>
                <c:pt idx="27">
                  <c:v>11</c:v>
                </c:pt>
                <c:pt idx="28">
                  <c:v>16</c:v>
                </c:pt>
                <c:pt idx="29">
                  <c:v>13</c:v>
                </c:pt>
                <c:pt idx="30">
                  <c:v>1</c:v>
                </c:pt>
              </c:numCache>
            </c:numRef>
          </c:val>
          <c:smooth val="0"/>
          <c:extLst>
            <c:ext xmlns:c16="http://schemas.microsoft.com/office/drawing/2014/chart" uri="{C3380CC4-5D6E-409C-BE32-E72D297353CC}">
              <c16:uniqueId val="{00000002-B7D8-48F2-AA92-792C4A86BA6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18</c:v>
                </c:pt>
                <c:pt idx="1">
                  <c:v>10</c:v>
                </c:pt>
                <c:pt idx="2">
                  <c:v>2</c:v>
                </c:pt>
                <c:pt idx="3">
                  <c:v>3</c:v>
                </c:pt>
                <c:pt idx="4">
                  <c:v>19</c:v>
                </c:pt>
                <c:pt idx="5">
                  <c:v>24</c:v>
                </c:pt>
                <c:pt idx="6">
                  <c:v>30</c:v>
                </c:pt>
                <c:pt idx="7">
                  <c:v>31</c:v>
                </c:pt>
                <c:pt idx="8">
                  <c:v>21</c:v>
                </c:pt>
                <c:pt idx="9">
                  <c:v>7</c:v>
                </c:pt>
                <c:pt idx="10">
                  <c:v>32</c:v>
                </c:pt>
                <c:pt idx="11">
                  <c:v>24</c:v>
                </c:pt>
                <c:pt idx="12">
                  <c:v>15</c:v>
                </c:pt>
                <c:pt idx="13">
                  <c:v>30</c:v>
                </c:pt>
                <c:pt idx="14">
                  <c:v>47</c:v>
                </c:pt>
                <c:pt idx="15">
                  <c:v>35</c:v>
                </c:pt>
                <c:pt idx="16">
                  <c:v>30</c:v>
                </c:pt>
                <c:pt idx="17">
                  <c:v>23</c:v>
                </c:pt>
                <c:pt idx="18">
                  <c:v>39</c:v>
                </c:pt>
                <c:pt idx="19">
                  <c:v>19</c:v>
                </c:pt>
                <c:pt idx="20">
                  <c:v>26</c:v>
                </c:pt>
                <c:pt idx="21">
                  <c:v>48</c:v>
                </c:pt>
                <c:pt idx="22">
                  <c:v>66</c:v>
                </c:pt>
                <c:pt idx="23">
                  <c:v>29</c:v>
                </c:pt>
                <c:pt idx="24">
                  <c:v>34</c:v>
                </c:pt>
                <c:pt idx="25">
                  <c:v>41</c:v>
                </c:pt>
                <c:pt idx="26">
                  <c:v>29</c:v>
                </c:pt>
                <c:pt idx="27">
                  <c:v>26</c:v>
                </c:pt>
                <c:pt idx="28">
                  <c:v>24</c:v>
                </c:pt>
                <c:pt idx="29">
                  <c:v>46</c:v>
                </c:pt>
                <c:pt idx="30">
                  <c:v>51</c:v>
                </c:pt>
              </c:numCache>
            </c:numRef>
          </c:val>
          <c:smooth val="0"/>
          <c:extLst>
            <c:ext xmlns:c16="http://schemas.microsoft.com/office/drawing/2014/chart" uri="{C3380CC4-5D6E-409C-BE32-E72D297353CC}">
              <c16:uniqueId val="{00000003-B7D8-48F2-AA92-792C4A86BA6E}"/>
            </c:ext>
          </c:extLst>
        </c:ser>
        <c:dLbls>
          <c:showLegendKey val="0"/>
          <c:showVal val="0"/>
          <c:showCatName val="0"/>
          <c:showSerName val="0"/>
          <c:showPercent val="0"/>
          <c:showBubbleSize val="0"/>
        </c:dLbls>
        <c:smooth val="0"/>
        <c:axId val="399180704"/>
        <c:axId val="399181032"/>
      </c:lineChart>
      <c:dateAx>
        <c:axId val="39918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81032"/>
        <c:crosses val="autoZero"/>
        <c:auto val="1"/>
        <c:lblOffset val="100"/>
        <c:baseTimeUnit val="days"/>
      </c:dateAx>
      <c:valAx>
        <c:axId val="39918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8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4</c:v>
                </c:pt>
                <c:pt idx="3">
                  <c:v>3</c:v>
                </c:pt>
                <c:pt idx="4">
                  <c:v>3</c:v>
                </c:pt>
                <c:pt idx="5">
                  <c:v>1</c:v>
                </c:pt>
                <c:pt idx="6">
                  <c:v>1</c:v>
                </c:pt>
              </c:numCache>
            </c:numRef>
          </c:val>
          <c:extLst>
            <c:ext xmlns:c16="http://schemas.microsoft.com/office/drawing/2014/chart" uri="{C3380CC4-5D6E-409C-BE32-E72D297353CC}">
              <c16:uniqueId val="{00000000-57FF-4BB9-ABF0-233084F159B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13</c:v>
                </c:pt>
                <c:pt idx="2">
                  <c:v>12</c:v>
                </c:pt>
                <c:pt idx="3">
                  <c:v>13</c:v>
                </c:pt>
                <c:pt idx="4">
                  <c:v>10</c:v>
                </c:pt>
                <c:pt idx="5">
                  <c:v>2</c:v>
                </c:pt>
                <c:pt idx="6">
                  <c:v>4</c:v>
                </c:pt>
              </c:numCache>
            </c:numRef>
          </c:val>
          <c:extLst>
            <c:ext xmlns:c16="http://schemas.microsoft.com/office/drawing/2014/chart" uri="{C3380CC4-5D6E-409C-BE32-E72D297353CC}">
              <c16:uniqueId val="{00000001-57FF-4BB9-ABF0-233084F159BF}"/>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1</c:v>
                </c:pt>
                <c:pt idx="3">
                  <c:v>0</c:v>
                </c:pt>
                <c:pt idx="4">
                  <c:v>3</c:v>
                </c:pt>
                <c:pt idx="5">
                  <c:v>0</c:v>
                </c:pt>
                <c:pt idx="6">
                  <c:v>1</c:v>
                </c:pt>
              </c:numCache>
            </c:numRef>
          </c:val>
          <c:extLst>
            <c:ext xmlns:c16="http://schemas.microsoft.com/office/drawing/2014/chart" uri="{C3380CC4-5D6E-409C-BE32-E72D297353CC}">
              <c16:uniqueId val="{00000002-57FF-4BB9-ABF0-233084F159BF}"/>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2</c:v>
                </c:pt>
                <c:pt idx="3">
                  <c:v>1</c:v>
                </c:pt>
                <c:pt idx="4">
                  <c:v>3</c:v>
                </c:pt>
                <c:pt idx="5">
                  <c:v>3</c:v>
                </c:pt>
                <c:pt idx="6">
                  <c:v>1</c:v>
                </c:pt>
              </c:numCache>
            </c:numRef>
          </c:val>
          <c:extLst>
            <c:ext xmlns:c16="http://schemas.microsoft.com/office/drawing/2014/chart" uri="{C3380CC4-5D6E-409C-BE32-E72D297353CC}">
              <c16:uniqueId val="{00000003-57FF-4BB9-ABF0-233084F159BF}"/>
            </c:ext>
          </c:extLst>
        </c:ser>
        <c:dLbls>
          <c:showLegendKey val="0"/>
          <c:showVal val="0"/>
          <c:showCatName val="0"/>
          <c:showSerName val="0"/>
          <c:showPercent val="0"/>
          <c:showBubbleSize val="0"/>
        </c:dLbls>
        <c:gapWidth val="219"/>
        <c:overlap val="-27"/>
        <c:axId val="394420440"/>
        <c:axId val="399177096"/>
      </c:barChart>
      <c:catAx>
        <c:axId val="39442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7096"/>
        <c:crosses val="autoZero"/>
        <c:auto val="1"/>
        <c:lblAlgn val="ctr"/>
        <c:lblOffset val="100"/>
        <c:noMultiLvlLbl val="0"/>
      </c:catAx>
      <c:valAx>
        <c:axId val="39917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2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c:v>
                </c:pt>
                <c:pt idx="1">
                  <c:v>55</c:v>
                </c:pt>
                <c:pt idx="2">
                  <c:v>60</c:v>
                </c:pt>
                <c:pt idx="3">
                  <c:v>65</c:v>
                </c:pt>
                <c:pt idx="4">
                  <c:v>66</c:v>
                </c:pt>
                <c:pt idx="5">
                  <c:v>53</c:v>
                </c:pt>
                <c:pt idx="6">
                  <c:v>60</c:v>
                </c:pt>
              </c:numCache>
            </c:numRef>
          </c:val>
          <c:extLst>
            <c:ext xmlns:c16="http://schemas.microsoft.com/office/drawing/2014/chart" uri="{C3380CC4-5D6E-409C-BE32-E72D297353CC}">
              <c16:uniqueId val="{00000000-E2BE-4F7E-8C9B-97498D3A036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78</c:v>
                </c:pt>
                <c:pt idx="1">
                  <c:v>65</c:v>
                </c:pt>
                <c:pt idx="2">
                  <c:v>66</c:v>
                </c:pt>
                <c:pt idx="3">
                  <c:v>65</c:v>
                </c:pt>
                <c:pt idx="4">
                  <c:v>64</c:v>
                </c:pt>
                <c:pt idx="5">
                  <c:v>66</c:v>
                </c:pt>
                <c:pt idx="6">
                  <c:v>62</c:v>
                </c:pt>
              </c:numCache>
            </c:numRef>
          </c:val>
          <c:extLst>
            <c:ext xmlns:c16="http://schemas.microsoft.com/office/drawing/2014/chart" uri="{C3380CC4-5D6E-409C-BE32-E72D297353CC}">
              <c16:uniqueId val="{00000001-E2BE-4F7E-8C9B-97498D3A0361}"/>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12</c:v>
                </c:pt>
                <c:pt idx="2">
                  <c:v>14</c:v>
                </c:pt>
                <c:pt idx="3">
                  <c:v>16</c:v>
                </c:pt>
                <c:pt idx="4">
                  <c:v>11</c:v>
                </c:pt>
                <c:pt idx="5">
                  <c:v>8</c:v>
                </c:pt>
                <c:pt idx="6">
                  <c:v>10</c:v>
                </c:pt>
              </c:numCache>
            </c:numRef>
          </c:val>
          <c:extLst>
            <c:ext xmlns:c16="http://schemas.microsoft.com/office/drawing/2014/chart" uri="{C3380CC4-5D6E-409C-BE32-E72D297353CC}">
              <c16:uniqueId val="{00000002-E2BE-4F7E-8C9B-97498D3A0361}"/>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36</c:v>
                </c:pt>
                <c:pt idx="1">
                  <c:v>24</c:v>
                </c:pt>
                <c:pt idx="2">
                  <c:v>23</c:v>
                </c:pt>
                <c:pt idx="3">
                  <c:v>31</c:v>
                </c:pt>
                <c:pt idx="4">
                  <c:v>22</c:v>
                </c:pt>
                <c:pt idx="5">
                  <c:v>28</c:v>
                </c:pt>
                <c:pt idx="6">
                  <c:v>34</c:v>
                </c:pt>
              </c:numCache>
            </c:numRef>
          </c:val>
          <c:extLst>
            <c:ext xmlns:c16="http://schemas.microsoft.com/office/drawing/2014/chart" uri="{C3380CC4-5D6E-409C-BE32-E72D297353CC}">
              <c16:uniqueId val="{00000003-E2BE-4F7E-8C9B-97498D3A0361}"/>
            </c:ext>
          </c:extLst>
        </c:ser>
        <c:dLbls>
          <c:showLegendKey val="0"/>
          <c:showVal val="0"/>
          <c:showCatName val="0"/>
          <c:showSerName val="0"/>
          <c:showPercent val="0"/>
          <c:showBubbleSize val="0"/>
        </c:dLbls>
        <c:gapWidth val="219"/>
        <c:overlap val="-27"/>
        <c:axId val="399169224"/>
        <c:axId val="399169552"/>
      </c:barChart>
      <c:catAx>
        <c:axId val="39916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9552"/>
        <c:crosses val="autoZero"/>
        <c:auto val="1"/>
        <c:lblAlgn val="ctr"/>
        <c:lblOffset val="100"/>
        <c:noMultiLvlLbl val="0"/>
      </c:catAx>
      <c:valAx>
        <c:axId val="39916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2</c:v>
                </c:pt>
                <c:pt idx="13">
                  <c:v>2</c:v>
                </c:pt>
                <c:pt idx="14">
                  <c:v>1</c:v>
                </c:pt>
                <c:pt idx="15">
                  <c:v>0</c:v>
                </c:pt>
                <c:pt idx="16">
                  <c:v>0</c:v>
                </c:pt>
                <c:pt idx="17">
                  <c:v>3</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0088-48EA-BBE2-93C1E7DA7B2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12</c:v>
                </c:pt>
                <c:pt idx="11">
                  <c:v>2</c:v>
                </c:pt>
                <c:pt idx="12">
                  <c:v>3</c:v>
                </c:pt>
                <c:pt idx="13">
                  <c:v>5</c:v>
                </c:pt>
                <c:pt idx="14">
                  <c:v>1</c:v>
                </c:pt>
                <c:pt idx="15">
                  <c:v>7</c:v>
                </c:pt>
                <c:pt idx="16">
                  <c:v>9</c:v>
                </c:pt>
                <c:pt idx="17">
                  <c:v>3</c:v>
                </c:pt>
                <c:pt idx="18">
                  <c:v>2</c:v>
                </c:pt>
                <c:pt idx="19">
                  <c:v>2</c:v>
                </c:pt>
                <c:pt idx="20">
                  <c:v>0</c:v>
                </c:pt>
                <c:pt idx="21">
                  <c:v>0</c:v>
                </c:pt>
                <c:pt idx="22">
                  <c:v>0</c:v>
                </c:pt>
                <c:pt idx="23">
                  <c:v>0</c:v>
                </c:pt>
              </c:numCache>
            </c:numRef>
          </c:val>
          <c:smooth val="0"/>
          <c:extLst>
            <c:ext xmlns:c16="http://schemas.microsoft.com/office/drawing/2014/chart" uri="{C3380CC4-5D6E-409C-BE32-E72D297353CC}">
              <c16:uniqueId val="{00000001-0088-48EA-BBE2-93C1E7DA7B26}"/>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088-48EA-BBE2-93C1E7DA7B2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1</c:v>
                </c:pt>
                <c:pt idx="3">
                  <c:v>0</c:v>
                </c:pt>
                <c:pt idx="4">
                  <c:v>0</c:v>
                </c:pt>
                <c:pt idx="5">
                  <c:v>0</c:v>
                </c:pt>
                <c:pt idx="6">
                  <c:v>0</c:v>
                </c:pt>
                <c:pt idx="7">
                  <c:v>0</c:v>
                </c:pt>
                <c:pt idx="8">
                  <c:v>0</c:v>
                </c:pt>
                <c:pt idx="9">
                  <c:v>2</c:v>
                </c:pt>
                <c:pt idx="10">
                  <c:v>1</c:v>
                </c:pt>
                <c:pt idx="11">
                  <c:v>0</c:v>
                </c:pt>
                <c:pt idx="12">
                  <c:v>2</c:v>
                </c:pt>
                <c:pt idx="13">
                  <c:v>2</c:v>
                </c:pt>
                <c:pt idx="14">
                  <c:v>3</c:v>
                </c:pt>
                <c:pt idx="15">
                  <c:v>0</c:v>
                </c:pt>
                <c:pt idx="16">
                  <c:v>1</c:v>
                </c:pt>
                <c:pt idx="17">
                  <c:v>2</c:v>
                </c:pt>
                <c:pt idx="18">
                  <c:v>1</c:v>
                </c:pt>
                <c:pt idx="19">
                  <c:v>1</c:v>
                </c:pt>
                <c:pt idx="20">
                  <c:v>0</c:v>
                </c:pt>
                <c:pt idx="21">
                  <c:v>0</c:v>
                </c:pt>
                <c:pt idx="22">
                  <c:v>0</c:v>
                </c:pt>
                <c:pt idx="23">
                  <c:v>1</c:v>
                </c:pt>
              </c:numCache>
            </c:numRef>
          </c:val>
          <c:smooth val="0"/>
          <c:extLst>
            <c:ext xmlns:c16="http://schemas.microsoft.com/office/drawing/2014/chart" uri="{C3380CC4-5D6E-409C-BE32-E72D297353CC}">
              <c16:uniqueId val="{00000003-0088-48EA-BBE2-93C1E7DA7B26}"/>
            </c:ext>
          </c:extLst>
        </c:ser>
        <c:dLbls>
          <c:showLegendKey val="0"/>
          <c:showVal val="0"/>
          <c:showCatName val="0"/>
          <c:showSerName val="0"/>
          <c:showPercent val="0"/>
          <c:showBubbleSize val="0"/>
        </c:dLbls>
        <c:smooth val="0"/>
        <c:axId val="399174800"/>
        <c:axId val="399183328"/>
      </c:lineChart>
      <c:catAx>
        <c:axId val="39917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83328"/>
        <c:crosses val="autoZero"/>
        <c:auto val="1"/>
        <c:lblAlgn val="ctr"/>
        <c:lblOffset val="100"/>
        <c:noMultiLvlLbl val="0"/>
      </c:catAx>
      <c:valAx>
        <c:axId val="39918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0.14275559077507499</c:v>
                </c:pt>
                <c:pt idx="1">
                  <c:v>0.250259290766918</c:v>
                </c:pt>
                <c:pt idx="2">
                  <c:v>0.74553378937432302</c:v>
                </c:pt>
                <c:pt idx="3">
                  <c:v>1.0150213842048199</c:v>
                </c:pt>
                <c:pt idx="4">
                  <c:v>6.5065473346462996E-2</c:v>
                </c:pt>
                <c:pt idx="5">
                  <c:v>0.130519397280069</c:v>
                </c:pt>
                <c:pt idx="6">
                  <c:v>2.58941161389565</c:v>
                </c:pt>
              </c:numCache>
            </c:numRef>
          </c:val>
          <c:extLst>
            <c:ext xmlns:c16="http://schemas.microsoft.com/office/drawing/2014/chart" uri="{C3380CC4-5D6E-409C-BE32-E72D297353CC}">
              <c16:uniqueId val="{00000000-3CD3-47CF-9DA0-45B9EB5B2AF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0.27746680807604701</c:v>
                </c:pt>
                <c:pt idx="1">
                  <c:v>0.166654580394859</c:v>
                </c:pt>
                <c:pt idx="2">
                  <c:v>0.156385026317857</c:v>
                </c:pt>
                <c:pt idx="3">
                  <c:v>0.38570314907811998</c:v>
                </c:pt>
                <c:pt idx="4">
                  <c:v>0.13769738392646699</c:v>
                </c:pt>
                <c:pt idx="5">
                  <c:v>5.9509780815460801E-2</c:v>
                </c:pt>
                <c:pt idx="6">
                  <c:v>0.143618901720481</c:v>
                </c:pt>
              </c:numCache>
            </c:numRef>
          </c:val>
          <c:extLst>
            <c:ext xmlns:c16="http://schemas.microsoft.com/office/drawing/2014/chart" uri="{C3380CC4-5D6E-409C-BE32-E72D297353CC}">
              <c16:uniqueId val="{00000001-3CD3-47CF-9DA0-45B9EB5B2AF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0.76149722778199602</c:v>
                </c:pt>
                <c:pt idx="1">
                  <c:v>0.28642418386362101</c:v>
                </c:pt>
                <c:pt idx="2">
                  <c:v>0.409506062070076</c:v>
                </c:pt>
                <c:pt idx="4">
                  <c:v>0.34738997400326699</c:v>
                </c:pt>
                <c:pt idx="6">
                  <c:v>0.28987507764511</c:v>
                </c:pt>
              </c:numCache>
            </c:numRef>
          </c:val>
          <c:extLst>
            <c:ext xmlns:c16="http://schemas.microsoft.com/office/drawing/2014/chart" uri="{C3380CC4-5D6E-409C-BE32-E72D297353CC}">
              <c16:uniqueId val="{00000002-3CD3-47CF-9DA0-45B9EB5B2AFA}"/>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0.52937300308431801</c:v>
                </c:pt>
                <c:pt idx="1">
                  <c:v>0.62793826934897101</c:v>
                </c:pt>
                <c:pt idx="2">
                  <c:v>0.95935013372759403</c:v>
                </c:pt>
                <c:pt idx="3">
                  <c:v>0.29071216173563502</c:v>
                </c:pt>
                <c:pt idx="4">
                  <c:v>1.16450985929531</c:v>
                </c:pt>
                <c:pt idx="5">
                  <c:v>0.63402938130914599</c:v>
                </c:pt>
                <c:pt idx="6">
                  <c:v>0.63956675581839595</c:v>
                </c:pt>
              </c:numCache>
            </c:numRef>
          </c:val>
          <c:extLst>
            <c:ext xmlns:c16="http://schemas.microsoft.com/office/drawing/2014/chart" uri="{C3380CC4-5D6E-409C-BE32-E72D297353CC}">
              <c16:uniqueId val="{00000003-3CD3-47CF-9DA0-45B9EB5B2AFA}"/>
            </c:ext>
          </c:extLst>
        </c:ser>
        <c:dLbls>
          <c:showLegendKey val="0"/>
          <c:showVal val="0"/>
          <c:showCatName val="0"/>
          <c:showSerName val="0"/>
          <c:showPercent val="0"/>
          <c:showBubbleSize val="0"/>
        </c:dLbls>
        <c:gapWidth val="219"/>
        <c:overlap val="-27"/>
        <c:axId val="404683648"/>
        <c:axId val="404680368"/>
      </c:barChart>
      <c:catAx>
        <c:axId val="40468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0368"/>
        <c:crosses val="autoZero"/>
        <c:auto val="1"/>
        <c:lblAlgn val="ctr"/>
        <c:lblOffset val="100"/>
        <c:noMultiLvlLbl val="0"/>
      </c:catAx>
      <c:valAx>
        <c:axId val="40468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1.13989748012439</c:v>
                </c:pt>
                <c:pt idx="12">
                  <c:v>0.20259232713125</c:v>
                </c:pt>
                <c:pt idx="13">
                  <c:v>0.55649761958871602</c:v>
                </c:pt>
                <c:pt idx="14">
                  <c:v>0.18355680646120001</c:v>
                </c:pt>
                <c:pt idx="15">
                  <c:v>0.127615684492072</c:v>
                </c:pt>
                <c:pt idx="16">
                  <c:v>0</c:v>
                </c:pt>
                <c:pt idx="17">
                  <c:v>0.29063161023023298</c:v>
                </c:pt>
                <c:pt idx="18">
                  <c:v>5.9437442092197999E-2</c:v>
                </c:pt>
                <c:pt idx="19">
                  <c:v>6.4099202256291898E-2</c:v>
                </c:pt>
                <c:pt idx="20">
                  <c:v>0</c:v>
                </c:pt>
                <c:pt idx="21">
                  <c:v>0</c:v>
                </c:pt>
                <c:pt idx="22">
                  <c:v>0</c:v>
                </c:pt>
                <c:pt idx="23">
                  <c:v>0</c:v>
                </c:pt>
              </c:numCache>
            </c:numRef>
          </c:val>
          <c:smooth val="0"/>
          <c:extLst>
            <c:ext xmlns:c16="http://schemas.microsoft.com/office/drawing/2014/chart" uri="{C3380CC4-5D6E-409C-BE32-E72D297353CC}">
              <c16:uniqueId val="{00000000-6D58-42FD-9A35-6744A38A8F0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9.2654787998774399E-2</c:v>
                </c:pt>
                <c:pt idx="10">
                  <c:v>0.102614866102104</c:v>
                </c:pt>
                <c:pt idx="11">
                  <c:v>0.159089302128261</c:v>
                </c:pt>
                <c:pt idx="12">
                  <c:v>0.28636074383087001</c:v>
                </c:pt>
                <c:pt idx="13">
                  <c:v>6.4814160126328693E-2</c:v>
                </c:pt>
                <c:pt idx="14">
                  <c:v>1.5682080652384001</c:v>
                </c:pt>
                <c:pt idx="15">
                  <c:v>0.100083164143123</c:v>
                </c:pt>
                <c:pt idx="16">
                  <c:v>0.114094347990975</c:v>
                </c:pt>
                <c:pt idx="17">
                  <c:v>0.216636420058608</c:v>
                </c:pt>
                <c:pt idx="18">
                  <c:v>0.50731810789789999</c:v>
                </c:pt>
                <c:pt idx="19">
                  <c:v>9.8399679464517206E-2</c:v>
                </c:pt>
                <c:pt idx="20">
                  <c:v>0</c:v>
                </c:pt>
                <c:pt idx="21">
                  <c:v>0</c:v>
                </c:pt>
                <c:pt idx="22">
                  <c:v>0</c:v>
                </c:pt>
                <c:pt idx="23">
                  <c:v>0</c:v>
                </c:pt>
              </c:numCache>
            </c:numRef>
          </c:val>
          <c:smooth val="0"/>
          <c:extLst>
            <c:ext xmlns:c16="http://schemas.microsoft.com/office/drawing/2014/chart" uri="{C3380CC4-5D6E-409C-BE32-E72D297353CC}">
              <c16:uniqueId val="{00000001-6D58-42FD-9A35-6744A38A8F0F}"/>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0.65689567898393997</c:v>
                </c:pt>
                <c:pt idx="14">
                  <c:v>0.35433252036261598</c:v>
                </c:pt>
                <c:pt idx="15">
                  <c:v>0.34052735723160499</c:v>
                </c:pt>
                <c:pt idx="16">
                  <c:v>0</c:v>
                </c:pt>
                <c:pt idx="17">
                  <c:v>0</c:v>
                </c:pt>
                <c:pt idx="18">
                  <c:v>0.21858174957434101</c:v>
                </c:pt>
                <c:pt idx="19">
                  <c:v>0.40955317288665999</c:v>
                </c:pt>
                <c:pt idx="20">
                  <c:v>0.49928673323823097</c:v>
                </c:pt>
                <c:pt idx="21">
                  <c:v>0</c:v>
                </c:pt>
                <c:pt idx="22">
                  <c:v>0.36123510192812103</c:v>
                </c:pt>
                <c:pt idx="23">
                  <c:v>0</c:v>
                </c:pt>
              </c:numCache>
            </c:numRef>
          </c:val>
          <c:smooth val="0"/>
          <c:extLst>
            <c:ext xmlns:c16="http://schemas.microsoft.com/office/drawing/2014/chart" uri="{C3380CC4-5D6E-409C-BE32-E72D297353CC}">
              <c16:uniqueId val="{00000002-6D58-42FD-9A35-6744A38A8F0F}"/>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0.34557235421166299</c:v>
                </c:pt>
                <c:pt idx="3">
                  <c:v>0</c:v>
                </c:pt>
                <c:pt idx="4">
                  <c:v>0</c:v>
                </c:pt>
                <c:pt idx="5">
                  <c:v>0</c:v>
                </c:pt>
                <c:pt idx="6">
                  <c:v>0</c:v>
                </c:pt>
                <c:pt idx="7">
                  <c:v>0</c:v>
                </c:pt>
                <c:pt idx="8">
                  <c:v>0</c:v>
                </c:pt>
                <c:pt idx="9">
                  <c:v>0.55324804784848003</c:v>
                </c:pt>
                <c:pt idx="10">
                  <c:v>1.34075427811929</c:v>
                </c:pt>
                <c:pt idx="11">
                  <c:v>0</c:v>
                </c:pt>
                <c:pt idx="12">
                  <c:v>0.94533975743479004</c:v>
                </c:pt>
                <c:pt idx="13">
                  <c:v>0.32895829872071802</c:v>
                </c:pt>
                <c:pt idx="14">
                  <c:v>0.62302708091045</c:v>
                </c:pt>
                <c:pt idx="15">
                  <c:v>0</c:v>
                </c:pt>
                <c:pt idx="16">
                  <c:v>0.29074597109154299</c:v>
                </c:pt>
                <c:pt idx="17">
                  <c:v>0.682006977903306</c:v>
                </c:pt>
                <c:pt idx="18">
                  <c:v>0.397075926233594</c:v>
                </c:pt>
                <c:pt idx="19">
                  <c:v>0.70942016946336595</c:v>
                </c:pt>
                <c:pt idx="20">
                  <c:v>0</c:v>
                </c:pt>
                <c:pt idx="21">
                  <c:v>0</c:v>
                </c:pt>
                <c:pt idx="22">
                  <c:v>2.4356205349725899</c:v>
                </c:pt>
                <c:pt idx="23">
                  <c:v>0.57152350888851999</c:v>
                </c:pt>
              </c:numCache>
            </c:numRef>
          </c:val>
          <c:smooth val="0"/>
          <c:extLst>
            <c:ext xmlns:c16="http://schemas.microsoft.com/office/drawing/2014/chart" uri="{C3380CC4-5D6E-409C-BE32-E72D297353CC}">
              <c16:uniqueId val="{00000003-6D58-42FD-9A35-6744A38A8F0F}"/>
            </c:ext>
          </c:extLst>
        </c:ser>
        <c:dLbls>
          <c:showLegendKey val="0"/>
          <c:showVal val="0"/>
          <c:showCatName val="0"/>
          <c:showSerName val="0"/>
          <c:showPercent val="0"/>
          <c:showBubbleSize val="0"/>
        </c:dLbls>
        <c:smooth val="0"/>
        <c:axId val="404681024"/>
        <c:axId val="404681352"/>
      </c:lineChart>
      <c:catAx>
        <c:axId val="40468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1352"/>
        <c:crosses val="autoZero"/>
        <c:auto val="1"/>
        <c:lblAlgn val="ctr"/>
        <c:lblOffset val="100"/>
        <c:noMultiLvlLbl val="0"/>
      </c:catAx>
      <c:valAx>
        <c:axId val="40468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c:v>
                </c:pt>
                <c:pt idx="1">
                  <c:v>17</c:v>
                </c:pt>
                <c:pt idx="2">
                  <c:v>7</c:v>
                </c:pt>
                <c:pt idx="3">
                  <c:v>2</c:v>
                </c:pt>
              </c:numCache>
            </c:numRef>
          </c:val>
          <c:extLst>
            <c:ext xmlns:c16="http://schemas.microsoft.com/office/drawing/2014/chart" uri="{C3380CC4-5D6E-409C-BE32-E72D297353CC}">
              <c16:uniqueId val="{00000000-1B65-4BC7-AFE1-8C686942019B}"/>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7</c:v>
                </c:pt>
                <c:pt idx="1">
                  <c:v>34</c:v>
                </c:pt>
                <c:pt idx="2">
                  <c:v>1</c:v>
                </c:pt>
                <c:pt idx="3">
                  <c:v>12</c:v>
                </c:pt>
              </c:numCache>
            </c:numRef>
          </c:val>
          <c:extLst>
            <c:ext xmlns:c16="http://schemas.microsoft.com/office/drawing/2014/chart" uri="{C3380CC4-5D6E-409C-BE32-E72D297353CC}">
              <c16:uniqueId val="{00000001-1B65-4BC7-AFE1-8C686942019B}"/>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c:v>
                </c:pt>
                <c:pt idx="1">
                  <c:v>15</c:v>
                </c:pt>
                <c:pt idx="2">
                  <c:v>0</c:v>
                </c:pt>
                <c:pt idx="3">
                  <c:v>4</c:v>
                </c:pt>
              </c:numCache>
            </c:numRef>
          </c:val>
          <c:extLst>
            <c:ext xmlns:c16="http://schemas.microsoft.com/office/drawing/2014/chart" uri="{C3380CC4-5D6E-409C-BE32-E72D297353CC}">
              <c16:uniqueId val="{00000002-1B65-4BC7-AFE1-8C686942019B}"/>
            </c:ext>
          </c:extLst>
        </c:ser>
        <c:dLbls>
          <c:showLegendKey val="0"/>
          <c:showVal val="0"/>
          <c:showCatName val="0"/>
          <c:showSerName val="0"/>
          <c:showPercent val="0"/>
          <c:showBubbleSize val="0"/>
        </c:dLbls>
        <c:gapWidth val="150"/>
        <c:overlap val="100"/>
        <c:axId val="404688240"/>
        <c:axId val="404689552"/>
      </c:barChart>
      <c:catAx>
        <c:axId val="40468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9552"/>
        <c:crosses val="autoZero"/>
        <c:auto val="1"/>
        <c:lblAlgn val="ctr"/>
        <c:lblOffset val="100"/>
        <c:noMultiLvlLbl val="0"/>
      </c:catAx>
      <c:valAx>
        <c:axId val="404689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11978</c:v>
                </c:pt>
                <c:pt idx="1">
                  <c:v>6870</c:v>
                </c:pt>
                <c:pt idx="2">
                  <c:v>445</c:v>
                </c:pt>
                <c:pt idx="3">
                  <c:v>4583</c:v>
                </c:pt>
              </c:numCache>
            </c:numRef>
          </c:val>
          <c:extLst>
            <c:ext xmlns:c16="http://schemas.microsoft.com/office/drawing/2014/chart" uri="{C3380CC4-5D6E-409C-BE32-E72D297353CC}">
              <c16:uniqueId val="{00000000-A8B7-4A94-8906-11FA479DEB8C}"/>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1647</c:v>
                </c:pt>
                <c:pt idx="1">
                  <c:v>1826</c:v>
                </c:pt>
                <c:pt idx="2">
                  <c:v>154</c:v>
                </c:pt>
                <c:pt idx="3">
                  <c:v>1867</c:v>
                </c:pt>
              </c:numCache>
            </c:numRef>
          </c:val>
          <c:extLst>
            <c:ext xmlns:c16="http://schemas.microsoft.com/office/drawing/2014/chart" uri="{C3380CC4-5D6E-409C-BE32-E72D297353CC}">
              <c16:uniqueId val="{00000001-A8B7-4A94-8906-11FA479DEB8C}"/>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3806</c:v>
                </c:pt>
                <c:pt idx="1">
                  <c:v>15841</c:v>
                </c:pt>
                <c:pt idx="2">
                  <c:v>1069</c:v>
                </c:pt>
                <c:pt idx="3">
                  <c:v>1737</c:v>
                </c:pt>
              </c:numCache>
            </c:numRef>
          </c:val>
          <c:extLst>
            <c:ext xmlns:c16="http://schemas.microsoft.com/office/drawing/2014/chart" uri="{C3380CC4-5D6E-409C-BE32-E72D297353CC}">
              <c16:uniqueId val="{00000002-A8B7-4A94-8906-11FA479DEB8C}"/>
            </c:ext>
          </c:extLst>
        </c:ser>
        <c:dLbls>
          <c:showLegendKey val="0"/>
          <c:showVal val="0"/>
          <c:showCatName val="0"/>
          <c:showSerName val="0"/>
          <c:showPercent val="0"/>
          <c:showBubbleSize val="0"/>
        </c:dLbls>
        <c:gapWidth val="150"/>
        <c:overlap val="100"/>
        <c:axId val="404689224"/>
        <c:axId val="404689880"/>
      </c:barChart>
      <c:catAx>
        <c:axId val="40468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9880"/>
        <c:crosses val="autoZero"/>
        <c:auto val="1"/>
        <c:lblAlgn val="ctr"/>
        <c:lblOffset val="100"/>
        <c:noMultiLvlLbl val="0"/>
      </c:catAx>
      <c:valAx>
        <c:axId val="40468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8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0.36940645216308698</c:v>
                </c:pt>
                <c:pt idx="1">
                  <c:v>0.99989523854926798</c:v>
                </c:pt>
                <c:pt idx="2">
                  <c:v>0.16042895412751601</c:v>
                </c:pt>
              </c:numCache>
            </c:numRef>
          </c:val>
          <c:extLst>
            <c:ext xmlns:c16="http://schemas.microsoft.com/office/drawing/2014/chart" uri="{C3380CC4-5D6E-409C-BE32-E72D297353CC}">
              <c16:uniqueId val="{00000000-3E88-47CD-9EB3-4D97E1FD2640}"/>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0.55060911863196205</c:v>
                </c:pt>
                <c:pt idx="1">
                  <c:v>0.11901498476316601</c:v>
                </c:pt>
                <c:pt idx="2">
                  <c:v>7.1717784971686405E-2</c:v>
                </c:pt>
              </c:numCache>
            </c:numRef>
          </c:val>
          <c:extLst>
            <c:ext xmlns:c16="http://schemas.microsoft.com/office/drawing/2014/chart" uri="{C3380CC4-5D6E-409C-BE32-E72D297353CC}">
              <c16:uniqueId val="{00000001-3E88-47CD-9EB3-4D97E1FD2640}"/>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0.35161090219263602</c:v>
                </c:pt>
                <c:pt idx="1">
                  <c:v>1.0244250558254</c:v>
                </c:pt>
                <c:pt idx="2">
                  <c:v>0</c:v>
                </c:pt>
              </c:numCache>
            </c:numRef>
          </c:val>
          <c:extLst>
            <c:ext xmlns:c16="http://schemas.microsoft.com/office/drawing/2014/chart" uri="{C3380CC4-5D6E-409C-BE32-E72D297353CC}">
              <c16:uniqueId val="{00000002-3E88-47CD-9EB3-4D97E1FD2640}"/>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1.44148348752385</c:v>
                </c:pt>
                <c:pt idx="1">
                  <c:v>0.63471218851384603</c:v>
                </c:pt>
                <c:pt idx="2">
                  <c:v>0.60642593717364701</c:v>
                </c:pt>
              </c:numCache>
            </c:numRef>
          </c:val>
          <c:extLst>
            <c:ext xmlns:c16="http://schemas.microsoft.com/office/drawing/2014/chart" uri="{C3380CC4-5D6E-409C-BE32-E72D297353CC}">
              <c16:uniqueId val="{00000003-3E88-47CD-9EB3-4D97E1FD2640}"/>
            </c:ext>
          </c:extLst>
        </c:ser>
        <c:dLbls>
          <c:showLegendKey val="0"/>
          <c:showVal val="0"/>
          <c:showCatName val="0"/>
          <c:showSerName val="0"/>
          <c:showPercent val="0"/>
          <c:showBubbleSize val="0"/>
        </c:dLbls>
        <c:gapWidth val="219"/>
        <c:overlap val="-27"/>
        <c:axId val="322627000"/>
        <c:axId val="322623392"/>
      </c:barChart>
      <c:catAx>
        <c:axId val="32262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23392"/>
        <c:crosses val="autoZero"/>
        <c:auto val="1"/>
        <c:lblAlgn val="ctr"/>
        <c:lblOffset val="100"/>
        <c:noMultiLvlLbl val="0"/>
      </c:catAx>
      <c:valAx>
        <c:axId val="32262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2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17007</c:v>
                </c:pt>
                <c:pt idx="1">
                  <c:v>24017</c:v>
                </c:pt>
                <c:pt idx="2">
                  <c:v>1573</c:v>
                </c:pt>
                <c:pt idx="3">
                  <c:v>7970</c:v>
                </c:pt>
              </c:numCache>
            </c:numRef>
          </c:val>
          <c:extLst>
            <c:ext xmlns:c16="http://schemas.microsoft.com/office/drawing/2014/chart" uri="{C3380CC4-5D6E-409C-BE32-E72D297353CC}">
              <c16:uniqueId val="{00000000-22A3-4C3A-8DB6-A6AC53E34CBA}"/>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424</c:v>
                </c:pt>
                <c:pt idx="1">
                  <c:v>520</c:v>
                </c:pt>
                <c:pt idx="2">
                  <c:v>95</c:v>
                </c:pt>
                <c:pt idx="3">
                  <c:v>217</c:v>
                </c:pt>
              </c:numCache>
            </c:numRef>
          </c:val>
          <c:extLst>
            <c:ext xmlns:c16="http://schemas.microsoft.com/office/drawing/2014/chart" uri="{C3380CC4-5D6E-409C-BE32-E72D297353CC}">
              <c16:uniqueId val="{00000001-22A3-4C3A-8DB6-A6AC53E34CBA}"/>
            </c:ext>
          </c:extLst>
        </c:ser>
        <c:dLbls>
          <c:showLegendKey val="0"/>
          <c:showVal val="0"/>
          <c:showCatName val="0"/>
          <c:showSerName val="0"/>
          <c:showPercent val="0"/>
          <c:showBubbleSize val="0"/>
        </c:dLbls>
        <c:gapWidth val="150"/>
        <c:overlap val="100"/>
        <c:axId val="404558216"/>
        <c:axId val="404559200"/>
      </c:barChart>
      <c:catAx>
        <c:axId val="40455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59200"/>
        <c:crosses val="autoZero"/>
        <c:auto val="1"/>
        <c:lblAlgn val="ctr"/>
        <c:lblOffset val="100"/>
        <c:noMultiLvlLbl val="0"/>
      </c:catAx>
      <c:valAx>
        <c:axId val="404559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5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1702E-D325-4005-BBFE-3FEDF9AFC384}"/>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91F05F9-6B8C-44A8-8525-87E352626D2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61435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980A-B07A-4552-B101-BDE88481999F}"/>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FBD8C325-E140-4B5F-B2AF-6702A63A1744}"/>
              </a:ext>
            </a:extLst>
          </p:cNvPr>
          <p:cNvGraphicFramePr>
            <a:graphicFrameLocks noGrp="1"/>
          </p:cNvGraphicFramePr>
          <p:nvPr>
            <p:ph type="tbl" sz="quarter" idx="13"/>
            <p:extLst>
              <p:ext uri="{D42A27DB-BD31-4B8C-83A1-F6EECF244321}">
                <p14:modId xmlns:p14="http://schemas.microsoft.com/office/powerpoint/2010/main" val="91402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7389738"/>
                    </a:ext>
                  </a:extLst>
                </a:gridCol>
                <a:gridCol w="658368">
                  <a:extLst>
                    <a:ext uri="{9D8B030D-6E8A-4147-A177-3AD203B41FA5}">
                      <a16:colId xmlns:a16="http://schemas.microsoft.com/office/drawing/2014/main" val="1302874946"/>
                    </a:ext>
                  </a:extLst>
                </a:gridCol>
                <a:gridCol w="658368">
                  <a:extLst>
                    <a:ext uri="{9D8B030D-6E8A-4147-A177-3AD203B41FA5}">
                      <a16:colId xmlns:a16="http://schemas.microsoft.com/office/drawing/2014/main" val="2860826276"/>
                    </a:ext>
                  </a:extLst>
                </a:gridCol>
                <a:gridCol w="658368">
                  <a:extLst>
                    <a:ext uri="{9D8B030D-6E8A-4147-A177-3AD203B41FA5}">
                      <a16:colId xmlns:a16="http://schemas.microsoft.com/office/drawing/2014/main" val="1282624511"/>
                    </a:ext>
                  </a:extLst>
                </a:gridCol>
                <a:gridCol w="658368">
                  <a:extLst>
                    <a:ext uri="{9D8B030D-6E8A-4147-A177-3AD203B41FA5}">
                      <a16:colId xmlns:a16="http://schemas.microsoft.com/office/drawing/2014/main" val="3147360188"/>
                    </a:ext>
                  </a:extLst>
                </a:gridCol>
                <a:gridCol w="658368">
                  <a:extLst>
                    <a:ext uri="{9D8B030D-6E8A-4147-A177-3AD203B41FA5}">
                      <a16:colId xmlns:a16="http://schemas.microsoft.com/office/drawing/2014/main" val="1030692974"/>
                    </a:ext>
                  </a:extLst>
                </a:gridCol>
                <a:gridCol w="658368">
                  <a:extLst>
                    <a:ext uri="{9D8B030D-6E8A-4147-A177-3AD203B41FA5}">
                      <a16:colId xmlns:a16="http://schemas.microsoft.com/office/drawing/2014/main" val="2374153004"/>
                    </a:ext>
                  </a:extLst>
                </a:gridCol>
                <a:gridCol w="658368">
                  <a:extLst>
                    <a:ext uri="{9D8B030D-6E8A-4147-A177-3AD203B41FA5}">
                      <a16:colId xmlns:a16="http://schemas.microsoft.com/office/drawing/2014/main" val="3848685872"/>
                    </a:ext>
                  </a:extLst>
                </a:gridCol>
                <a:gridCol w="658368">
                  <a:extLst>
                    <a:ext uri="{9D8B030D-6E8A-4147-A177-3AD203B41FA5}">
                      <a16:colId xmlns:a16="http://schemas.microsoft.com/office/drawing/2014/main" val="2691213381"/>
                    </a:ext>
                  </a:extLst>
                </a:gridCol>
                <a:gridCol w="658368">
                  <a:extLst>
                    <a:ext uri="{9D8B030D-6E8A-4147-A177-3AD203B41FA5}">
                      <a16:colId xmlns:a16="http://schemas.microsoft.com/office/drawing/2014/main" val="29730231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76810127"/>
                  </a:ext>
                </a:extLst>
              </a:tr>
              <a:tr h="370840">
                <a:tc>
                  <a:txBody>
                    <a:bodyPr/>
                    <a:lstStyle/>
                    <a:p>
                      <a:r>
                        <a:rPr lang="en-US" sz="1000"/>
                        <a:t>hondamotosargentina</a:t>
                      </a:r>
                    </a:p>
                  </a:txBody>
                  <a:tcPr/>
                </a:tc>
                <a:tc>
                  <a:txBody>
                    <a:bodyPr/>
                    <a:lstStyle/>
                    <a:p>
                      <a:r>
                        <a:rPr lang="en-US" sz="1000"/>
                        <a:t>172515</a:t>
                      </a:r>
                    </a:p>
                  </a:txBody>
                  <a:tcPr/>
                </a:tc>
                <a:tc>
                  <a:txBody>
                    <a:bodyPr/>
                    <a:lstStyle/>
                    <a:p>
                      <a:r>
                        <a:rPr lang="en-US" sz="1000"/>
                        <a:t>1816</a:t>
                      </a:r>
                    </a:p>
                  </a:txBody>
                  <a:tcPr/>
                </a:tc>
                <a:tc>
                  <a:txBody>
                    <a:bodyPr/>
                    <a:lstStyle/>
                    <a:p>
                      <a:r>
                        <a:rPr lang="en-US" sz="1000"/>
                        <a:t>7</a:t>
                      </a:r>
                    </a:p>
                  </a:txBody>
                  <a:tcPr/>
                </a:tc>
                <a:tc>
                  <a:txBody>
                    <a:bodyPr/>
                    <a:lstStyle/>
                    <a:p>
                      <a:r>
                        <a:rPr lang="en-US" sz="1000"/>
                        <a:t>6</a:t>
                      </a:r>
                    </a:p>
                  </a:txBody>
                  <a:tcPr/>
                </a:tc>
                <a:tc>
                  <a:txBody>
                    <a:bodyPr/>
                    <a:lstStyle/>
                    <a:p>
                      <a:r>
                        <a:rPr lang="en-US" sz="1000"/>
                        <a:t>6</a:t>
                      </a:r>
                    </a:p>
                  </a:txBody>
                  <a:tcPr/>
                </a:tc>
                <a:tc>
                  <a:txBody>
                    <a:bodyPr/>
                    <a:lstStyle/>
                    <a:p>
                      <a:r>
                        <a:rPr lang="en-US" sz="1000"/>
                        <a:t>19</a:t>
                      </a:r>
                    </a:p>
                  </a:txBody>
                  <a:tcPr/>
                </a:tc>
                <a:tc>
                  <a:txBody>
                    <a:bodyPr/>
                    <a:lstStyle/>
                    <a:p>
                      <a:r>
                        <a:rPr lang="en-US" sz="1000"/>
                        <a:t>17007</a:t>
                      </a:r>
                    </a:p>
                  </a:txBody>
                  <a:tcPr/>
                </a:tc>
                <a:tc>
                  <a:txBody>
                    <a:bodyPr/>
                    <a:lstStyle/>
                    <a:p>
                      <a:r>
                        <a:rPr lang="en-US" sz="1000"/>
                        <a:t>424</a:t>
                      </a:r>
                    </a:p>
                  </a:txBody>
                  <a:tcPr/>
                </a:tc>
                <a:tc>
                  <a:txBody>
                    <a:bodyPr/>
                    <a:lstStyle/>
                    <a:p>
                      <a:r>
                        <a:rPr lang="en-US" sz="1000"/>
                        <a:t>0.5346 %</a:t>
                      </a:r>
                    </a:p>
                  </a:txBody>
                  <a:tcPr/>
                </a:tc>
                <a:extLst>
                  <a:ext uri="{0D108BD9-81ED-4DB2-BD59-A6C34878D82A}">
                    <a16:rowId xmlns:a16="http://schemas.microsoft.com/office/drawing/2014/main" val="2579060793"/>
                  </a:ext>
                </a:extLst>
              </a:tr>
              <a:tr h="370840">
                <a:tc>
                  <a:txBody>
                    <a:bodyPr/>
                    <a:lstStyle/>
                    <a:p>
                      <a:r>
                        <a:rPr lang="en-US" sz="1000"/>
                        <a:t>yamahamotorarg</a:t>
                      </a:r>
                    </a:p>
                  </a:txBody>
                  <a:tcPr/>
                </a:tc>
                <a:tc>
                  <a:txBody>
                    <a:bodyPr/>
                    <a:lstStyle/>
                    <a:p>
                      <a:r>
                        <a:rPr lang="en-US" sz="1000"/>
                        <a:t>170745</a:t>
                      </a:r>
                    </a:p>
                  </a:txBody>
                  <a:tcPr/>
                </a:tc>
                <a:tc>
                  <a:txBody>
                    <a:bodyPr/>
                    <a:lstStyle/>
                    <a:p>
                      <a:r>
                        <a:rPr lang="en-US" sz="1000"/>
                        <a:t>2062</a:t>
                      </a:r>
                    </a:p>
                  </a:txBody>
                  <a:tcPr/>
                </a:tc>
                <a:tc>
                  <a:txBody>
                    <a:bodyPr/>
                    <a:lstStyle/>
                    <a:p>
                      <a:r>
                        <a:rPr lang="en-US" sz="1000"/>
                        <a:t>34</a:t>
                      </a:r>
                    </a:p>
                  </a:txBody>
                  <a:tcPr/>
                </a:tc>
                <a:tc>
                  <a:txBody>
                    <a:bodyPr/>
                    <a:lstStyle/>
                    <a:p>
                      <a:r>
                        <a:rPr lang="en-US" sz="1000"/>
                        <a:t>17</a:t>
                      </a:r>
                    </a:p>
                  </a:txBody>
                  <a:tcPr/>
                </a:tc>
                <a:tc>
                  <a:txBody>
                    <a:bodyPr/>
                    <a:lstStyle/>
                    <a:p>
                      <a:r>
                        <a:rPr lang="en-US" sz="1000"/>
                        <a:t>15</a:t>
                      </a:r>
                    </a:p>
                  </a:txBody>
                  <a:tcPr/>
                </a:tc>
                <a:tc>
                  <a:txBody>
                    <a:bodyPr/>
                    <a:lstStyle/>
                    <a:p>
                      <a:r>
                        <a:rPr lang="en-US" sz="1000"/>
                        <a:t>66</a:t>
                      </a:r>
                    </a:p>
                  </a:txBody>
                  <a:tcPr/>
                </a:tc>
                <a:tc>
                  <a:txBody>
                    <a:bodyPr/>
                    <a:lstStyle/>
                    <a:p>
                      <a:r>
                        <a:rPr lang="en-US" sz="1000"/>
                        <a:t>24017</a:t>
                      </a:r>
                    </a:p>
                  </a:txBody>
                  <a:tcPr/>
                </a:tc>
                <a:tc>
                  <a:txBody>
                    <a:bodyPr/>
                    <a:lstStyle/>
                    <a:p>
                      <a:r>
                        <a:rPr lang="en-US" sz="1000"/>
                        <a:t>520</a:t>
                      </a:r>
                    </a:p>
                  </a:txBody>
                  <a:tcPr/>
                </a:tc>
                <a:tc>
                  <a:txBody>
                    <a:bodyPr/>
                    <a:lstStyle/>
                    <a:p>
                      <a:r>
                        <a:rPr lang="en-US" sz="1000"/>
                        <a:t>0.2191 %</a:t>
                      </a:r>
                    </a:p>
                  </a:txBody>
                  <a:tcPr/>
                </a:tc>
                <a:extLst>
                  <a:ext uri="{0D108BD9-81ED-4DB2-BD59-A6C34878D82A}">
                    <a16:rowId xmlns:a16="http://schemas.microsoft.com/office/drawing/2014/main" val="776548474"/>
                  </a:ext>
                </a:extLst>
              </a:tr>
              <a:tr h="370840">
                <a:tc>
                  <a:txBody>
                    <a:bodyPr/>
                    <a:lstStyle/>
                    <a:p>
                      <a:r>
                        <a:rPr lang="en-US" sz="1000"/>
                        <a:t>benelliarg</a:t>
                      </a:r>
                    </a:p>
                  </a:txBody>
                  <a:tcPr/>
                </a:tc>
                <a:tc>
                  <a:txBody>
                    <a:bodyPr/>
                    <a:lstStyle/>
                    <a:p>
                      <a:r>
                        <a:rPr lang="en-US" sz="1000"/>
                        <a:t>60628</a:t>
                      </a:r>
                    </a:p>
                  </a:txBody>
                  <a:tcPr/>
                </a:tc>
                <a:tc>
                  <a:txBody>
                    <a:bodyPr/>
                    <a:lstStyle/>
                    <a:p>
                      <a:r>
                        <a:rPr lang="en-US" sz="1000"/>
                        <a:t>879</a:t>
                      </a:r>
                    </a:p>
                  </a:txBody>
                  <a:tcPr/>
                </a:tc>
                <a:tc>
                  <a:txBody>
                    <a:bodyPr/>
                    <a:lstStyle/>
                    <a:p>
                      <a:r>
                        <a:rPr lang="en-US" sz="1000"/>
                        <a:t>12</a:t>
                      </a:r>
                    </a:p>
                  </a:txBody>
                  <a:tcPr/>
                </a:tc>
                <a:tc>
                  <a:txBody>
                    <a:bodyPr/>
                    <a:lstStyle/>
                    <a:p>
                      <a:r>
                        <a:rPr lang="en-US" sz="1000"/>
                        <a:t>2</a:t>
                      </a:r>
                    </a:p>
                  </a:txBody>
                  <a:tcPr/>
                </a:tc>
                <a:tc>
                  <a:txBody>
                    <a:bodyPr/>
                    <a:lstStyle/>
                    <a:p>
                      <a:r>
                        <a:rPr lang="en-US" sz="1000"/>
                        <a:t>5</a:t>
                      </a:r>
                    </a:p>
                  </a:txBody>
                  <a:tcPr/>
                </a:tc>
                <a:tc>
                  <a:txBody>
                    <a:bodyPr/>
                    <a:lstStyle/>
                    <a:p>
                      <a:r>
                        <a:rPr lang="en-US" sz="1000"/>
                        <a:t>19</a:t>
                      </a:r>
                    </a:p>
                  </a:txBody>
                  <a:tcPr/>
                </a:tc>
                <a:tc>
                  <a:txBody>
                    <a:bodyPr/>
                    <a:lstStyle/>
                    <a:p>
                      <a:r>
                        <a:rPr lang="en-US" sz="1000"/>
                        <a:t>7970</a:t>
                      </a:r>
                    </a:p>
                  </a:txBody>
                  <a:tcPr/>
                </a:tc>
                <a:tc>
                  <a:txBody>
                    <a:bodyPr/>
                    <a:lstStyle/>
                    <a:p>
                      <a:r>
                        <a:rPr lang="en-US" sz="1000"/>
                        <a:t>217</a:t>
                      </a:r>
                    </a:p>
                  </a:txBody>
                  <a:tcPr/>
                </a:tc>
                <a:tc>
                  <a:txBody>
                    <a:bodyPr/>
                    <a:lstStyle/>
                    <a:p>
                      <a:r>
                        <a:rPr lang="en-US" sz="1000"/>
                        <a:t>0.7159 %</a:t>
                      </a:r>
                    </a:p>
                  </a:txBody>
                  <a:tcPr/>
                </a:tc>
                <a:extLst>
                  <a:ext uri="{0D108BD9-81ED-4DB2-BD59-A6C34878D82A}">
                    <a16:rowId xmlns:a16="http://schemas.microsoft.com/office/drawing/2014/main" val="193521073"/>
                  </a:ext>
                </a:extLst>
              </a:tr>
              <a:tr h="370840">
                <a:tc>
                  <a:txBody>
                    <a:bodyPr/>
                    <a:lstStyle/>
                    <a:p>
                      <a:r>
                        <a:rPr lang="en-US" sz="1000"/>
                        <a:t>bajajarg</a:t>
                      </a:r>
                    </a:p>
                  </a:txBody>
                  <a:tcPr/>
                </a:tc>
                <a:tc>
                  <a:txBody>
                    <a:bodyPr/>
                    <a:lstStyle/>
                    <a:p>
                      <a:r>
                        <a:rPr lang="en-US" sz="1000"/>
                        <a:t>43643</a:t>
                      </a:r>
                    </a:p>
                  </a:txBody>
                  <a:tcPr/>
                </a:tc>
                <a:tc>
                  <a:txBody>
                    <a:bodyPr/>
                    <a:lstStyle/>
                    <a:p>
                      <a:r>
                        <a:rPr lang="en-US" sz="1000"/>
                        <a:t>366</a:t>
                      </a:r>
                    </a:p>
                  </a:txBody>
                  <a:tcPr/>
                </a:tc>
                <a:tc>
                  <a:txBody>
                    <a:bodyPr/>
                    <a:lstStyle/>
                    <a:p>
                      <a:r>
                        <a:rPr lang="en-US" sz="1000"/>
                        <a:t>1</a:t>
                      </a:r>
                    </a:p>
                  </a:txBody>
                  <a:tcPr/>
                </a:tc>
                <a:tc>
                  <a:txBody>
                    <a:bodyPr/>
                    <a:lstStyle/>
                    <a:p>
                      <a:r>
                        <a:rPr lang="en-US" sz="1000"/>
                        <a:t>7</a:t>
                      </a:r>
                    </a:p>
                  </a:txBody>
                  <a:tcPr/>
                </a:tc>
                <a:tc>
                  <a:txBody>
                    <a:bodyPr/>
                    <a:lstStyle/>
                    <a:p>
                      <a:r>
                        <a:rPr lang="en-US" sz="1000"/>
                        <a:t>1</a:t>
                      </a:r>
                    </a:p>
                  </a:txBody>
                  <a:tcPr/>
                </a:tc>
                <a:tc>
                  <a:txBody>
                    <a:bodyPr/>
                    <a:lstStyle/>
                    <a:p>
                      <a:r>
                        <a:rPr lang="en-US" sz="1000"/>
                        <a:t>9</a:t>
                      </a:r>
                    </a:p>
                  </a:txBody>
                  <a:tcPr/>
                </a:tc>
                <a:tc>
                  <a:txBody>
                    <a:bodyPr/>
                    <a:lstStyle/>
                    <a:p>
                      <a:r>
                        <a:rPr lang="en-US" sz="1000"/>
                        <a:t>1573</a:t>
                      </a:r>
                    </a:p>
                  </a:txBody>
                  <a:tcPr/>
                </a:tc>
                <a:tc>
                  <a:txBody>
                    <a:bodyPr/>
                    <a:lstStyle/>
                    <a:p>
                      <a:r>
                        <a:rPr lang="en-US" sz="1000"/>
                        <a:t>95</a:t>
                      </a:r>
                    </a:p>
                  </a:txBody>
                  <a:tcPr/>
                </a:tc>
                <a:tc>
                  <a:txBody>
                    <a:bodyPr/>
                    <a:lstStyle/>
                    <a:p>
                      <a:r>
                        <a:rPr lang="en-US" sz="1000"/>
                        <a:t>0.4264 %</a:t>
                      </a:r>
                    </a:p>
                  </a:txBody>
                  <a:tcPr/>
                </a:tc>
                <a:extLst>
                  <a:ext uri="{0D108BD9-81ED-4DB2-BD59-A6C34878D82A}">
                    <a16:rowId xmlns:a16="http://schemas.microsoft.com/office/drawing/2014/main" val="3531505613"/>
                  </a:ext>
                </a:extLst>
              </a:tr>
            </a:tbl>
          </a:graphicData>
        </a:graphic>
      </p:graphicFrame>
      <p:sp>
        <p:nvSpPr>
          <p:cNvPr id="4" name="Text Placeholder 3">
            <a:extLst>
              <a:ext uri="{FF2B5EF4-FFF2-40B4-BE49-F238E27FC236}">
                <a16:creationId xmlns:a16="http://schemas.microsoft.com/office/drawing/2014/main" id="{E466DBDF-04AA-4102-AAD9-EA1CFD9935B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45019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E346-EAEE-4DA5-BB38-85288D8F3101}"/>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467D10BA-626C-49F1-A5FC-7D5342A678DB}"/>
              </a:ext>
            </a:extLst>
          </p:cNvPr>
          <p:cNvGraphicFramePr>
            <a:graphicFrameLocks noGrp="1"/>
          </p:cNvGraphicFramePr>
          <p:nvPr>
            <p:ph type="chart" sz="quarter" idx="13"/>
            <p:extLst>
              <p:ext uri="{D42A27DB-BD31-4B8C-83A1-F6EECF244321}">
                <p14:modId xmlns:p14="http://schemas.microsoft.com/office/powerpoint/2010/main" val="136689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C3EE47-F5B5-48B5-9EDD-92E6E7AEEA4A}"/>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2734579-6E27-49EB-8692-D76351E57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163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E2C78-DE95-412B-98AD-405867ACA05F}"/>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A141E8A0-3E4B-40A1-880B-FB1A45829AC9}"/>
              </a:ext>
            </a:extLst>
          </p:cNvPr>
          <p:cNvGraphicFramePr>
            <a:graphicFrameLocks noGrp="1"/>
          </p:cNvGraphicFramePr>
          <p:nvPr>
            <p:ph type="chart" sz="quarter" idx="13"/>
            <p:extLst>
              <p:ext uri="{D42A27DB-BD31-4B8C-83A1-F6EECF244321}">
                <p14:modId xmlns:p14="http://schemas.microsoft.com/office/powerpoint/2010/main" val="1515598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3A417-1F58-4D50-9D1F-93FEFD694B5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441B35D-B28D-45DA-A715-6D206795C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614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12F56-540C-450B-AA7B-0529D521E858}"/>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D4FC4453-FF03-42A5-82DB-FC31EC46A397}"/>
              </a:ext>
            </a:extLst>
          </p:cNvPr>
          <p:cNvGraphicFramePr>
            <a:graphicFrameLocks noGrp="1"/>
          </p:cNvGraphicFramePr>
          <p:nvPr>
            <p:ph type="chart" sz="quarter" idx="13"/>
            <p:extLst>
              <p:ext uri="{D42A27DB-BD31-4B8C-83A1-F6EECF244321}">
                <p14:modId xmlns:p14="http://schemas.microsoft.com/office/powerpoint/2010/main" val="558929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11C75-C8F2-4EEE-A1E7-CD96A37894B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4D50E22-5AB4-4240-9E4C-186A16D0E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7804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7135-BA9D-40B2-AAE9-A3EF17F08C9A}"/>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B68A9BCF-00BC-44A8-8249-9B7262FAC9F1}"/>
              </a:ext>
            </a:extLst>
          </p:cNvPr>
          <p:cNvGraphicFramePr>
            <a:graphicFrameLocks noGrp="1"/>
          </p:cNvGraphicFramePr>
          <p:nvPr>
            <p:ph type="chart" sz="quarter" idx="13"/>
            <p:extLst>
              <p:ext uri="{D42A27DB-BD31-4B8C-83A1-F6EECF244321}">
                <p14:modId xmlns:p14="http://schemas.microsoft.com/office/powerpoint/2010/main" val="470313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2DE477-3243-4438-A426-B475784ABE9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FA70F0E-9095-49C9-A4DF-10F72326E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380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E4E51-6585-4449-9E82-199083D0A8E1}"/>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F286C1FE-4C93-4488-9753-CCB9ED0F86D5}"/>
              </a:ext>
            </a:extLst>
          </p:cNvPr>
          <p:cNvGraphicFramePr>
            <a:graphicFrameLocks noGrp="1"/>
          </p:cNvGraphicFramePr>
          <p:nvPr>
            <p:ph type="chart" sz="quarter" idx="13"/>
            <p:extLst>
              <p:ext uri="{D42A27DB-BD31-4B8C-83A1-F6EECF244321}">
                <p14:modId xmlns:p14="http://schemas.microsoft.com/office/powerpoint/2010/main" val="3724136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7379C9-94FF-420F-B30F-C362228DF01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C4375C1-101C-4930-AA87-660D66795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065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93951-4EF1-4046-8D69-35ECEB200902}"/>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46522D39-4428-4AF8-A83D-495A9E22ABB6}"/>
              </a:ext>
            </a:extLst>
          </p:cNvPr>
          <p:cNvGraphicFramePr>
            <a:graphicFrameLocks noGrp="1"/>
          </p:cNvGraphicFramePr>
          <p:nvPr>
            <p:ph type="chart" sz="quarter" idx="13"/>
            <p:extLst>
              <p:ext uri="{D42A27DB-BD31-4B8C-83A1-F6EECF244321}">
                <p14:modId xmlns:p14="http://schemas.microsoft.com/office/powerpoint/2010/main" val="3039433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7487B-0DFF-4C17-906C-74A461F6E57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CC3C371-40F3-4437-82F8-8E4132620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32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E6644-2EB3-49EE-8AC3-635F44611374}"/>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6BCEC7C2-06D2-4F7A-AD66-716BD710818D}"/>
              </a:ext>
            </a:extLst>
          </p:cNvPr>
          <p:cNvGraphicFramePr>
            <a:graphicFrameLocks noGrp="1"/>
          </p:cNvGraphicFramePr>
          <p:nvPr>
            <p:ph type="chart" sz="quarter" idx="13"/>
            <p:extLst>
              <p:ext uri="{D42A27DB-BD31-4B8C-83A1-F6EECF244321}">
                <p14:modId xmlns:p14="http://schemas.microsoft.com/office/powerpoint/2010/main" val="3279095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B5C5E6-9E7C-41E8-BD10-B29A6134FA9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2504D0C-48EF-46ED-8456-A748EE87A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32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8C8D-4114-4934-ADAA-F7F4EC2CC3B8}"/>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222809A7-D9E4-4D89-B2FD-56E3674FD056}"/>
              </a:ext>
            </a:extLst>
          </p:cNvPr>
          <p:cNvGraphicFramePr>
            <a:graphicFrameLocks noGrp="1"/>
          </p:cNvGraphicFramePr>
          <p:nvPr>
            <p:ph type="chart" sz="quarter" idx="13"/>
            <p:extLst>
              <p:ext uri="{D42A27DB-BD31-4B8C-83A1-F6EECF244321}">
                <p14:modId xmlns:p14="http://schemas.microsoft.com/office/powerpoint/2010/main" val="111212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FF8B10-7AC6-4AF8-A767-4573D5C44D7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17C3EA3-1759-46D8-98CA-D7A8F9BA4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322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0D9F6-62D4-47A0-87DF-080ABD591BC6}"/>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5812DD32-407B-4E07-96FC-816B03887614}"/>
              </a:ext>
            </a:extLst>
          </p:cNvPr>
          <p:cNvGraphicFramePr>
            <a:graphicFrameLocks noGrp="1"/>
          </p:cNvGraphicFramePr>
          <p:nvPr>
            <p:ph type="chart" sz="quarter" idx="13"/>
            <p:extLst>
              <p:ext uri="{D42A27DB-BD31-4B8C-83A1-F6EECF244321}">
                <p14:modId xmlns:p14="http://schemas.microsoft.com/office/powerpoint/2010/main" val="37862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CC707-B427-49F0-9DAF-219A1B6C232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C56B575-F2DD-46FF-BA04-CF947A3E1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35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AAC6-991C-49BF-A187-7120E24DE0DA}"/>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4F27060F-CE49-4B64-9298-BA5FEE6A1ECE}"/>
              </a:ext>
            </a:extLst>
          </p:cNvPr>
          <p:cNvGraphicFramePr>
            <a:graphicFrameLocks noGrp="1"/>
          </p:cNvGraphicFramePr>
          <p:nvPr>
            <p:ph type="chart" sz="quarter" idx="13"/>
            <p:extLst>
              <p:ext uri="{D42A27DB-BD31-4B8C-83A1-F6EECF244321}">
                <p14:modId xmlns:p14="http://schemas.microsoft.com/office/powerpoint/2010/main" val="4086131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29EE8-10AB-47CE-B988-3FCE43C8B7B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09D44FE-4613-44C1-B447-C6A11C530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196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E9AC-2D2D-400D-B58E-9606BC705DA5}"/>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F35F6A25-E54E-4AA7-A78E-FBC125ACF4C8}"/>
              </a:ext>
            </a:extLst>
          </p:cNvPr>
          <p:cNvGraphicFramePr>
            <a:graphicFrameLocks noGrp="1"/>
          </p:cNvGraphicFramePr>
          <p:nvPr>
            <p:ph type="chart" sz="quarter" idx="13"/>
            <p:extLst>
              <p:ext uri="{D42A27DB-BD31-4B8C-83A1-F6EECF244321}">
                <p14:modId xmlns:p14="http://schemas.microsoft.com/office/powerpoint/2010/main" val="245117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6539B-215C-4913-B5BA-8A51AE5957E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E11E94F-09D9-4853-9790-D321831743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752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D423E-D73F-4CCD-8C88-BC4008E931BE}"/>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C6D71DC7-F3FE-4954-93A1-5644E00AF7C0}"/>
              </a:ext>
            </a:extLst>
          </p:cNvPr>
          <p:cNvGraphicFramePr>
            <a:graphicFrameLocks noGrp="1"/>
          </p:cNvGraphicFramePr>
          <p:nvPr>
            <p:ph type="chart" sz="quarter" idx="13"/>
            <p:extLst>
              <p:ext uri="{D42A27DB-BD31-4B8C-83A1-F6EECF244321}">
                <p14:modId xmlns:p14="http://schemas.microsoft.com/office/powerpoint/2010/main" val="1125750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B13B6-A606-49AB-A6C5-CB73570FE23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14D5372-02A4-4C28-A0E0-C747C29230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029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1CC67-0E36-479E-8EE3-4E13F27E1216}"/>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27B707C8-9529-4BC7-A6BC-F4C1AFBF5D86}"/>
              </a:ext>
            </a:extLst>
          </p:cNvPr>
          <p:cNvGraphicFramePr>
            <a:graphicFrameLocks noGrp="1"/>
          </p:cNvGraphicFramePr>
          <p:nvPr>
            <p:ph type="chart" sz="quarter" idx="13"/>
            <p:extLst>
              <p:ext uri="{D42A27DB-BD31-4B8C-83A1-F6EECF244321}">
                <p14:modId xmlns:p14="http://schemas.microsoft.com/office/powerpoint/2010/main" val="1617633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58AB6-A2EB-4DAF-9148-ABD75C0A012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73EF518A-BE8E-4A6B-8B49-34D871447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83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A2F07-1893-4BDA-8D28-7CC2591FCBC4}"/>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64091136-B343-46C5-B849-CA56F3861590}"/>
              </a:ext>
            </a:extLst>
          </p:cNvPr>
          <p:cNvGraphicFramePr>
            <a:graphicFrameLocks noGrp="1"/>
          </p:cNvGraphicFramePr>
          <p:nvPr>
            <p:ph type="tbl" sz="quarter" idx="13"/>
            <p:extLst>
              <p:ext uri="{D42A27DB-BD31-4B8C-83A1-F6EECF244321}">
                <p14:modId xmlns:p14="http://schemas.microsoft.com/office/powerpoint/2010/main" val="4194173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0496496"/>
                    </a:ext>
                  </a:extLst>
                </a:gridCol>
                <a:gridCol w="1399032">
                  <a:extLst>
                    <a:ext uri="{9D8B030D-6E8A-4147-A177-3AD203B41FA5}">
                      <a16:colId xmlns:a16="http://schemas.microsoft.com/office/drawing/2014/main" val="565126955"/>
                    </a:ext>
                  </a:extLst>
                </a:gridCol>
                <a:gridCol w="1399032">
                  <a:extLst>
                    <a:ext uri="{9D8B030D-6E8A-4147-A177-3AD203B41FA5}">
                      <a16:colId xmlns:a16="http://schemas.microsoft.com/office/drawing/2014/main" val="3547541489"/>
                    </a:ext>
                  </a:extLst>
                </a:gridCol>
                <a:gridCol w="1399032">
                  <a:extLst>
                    <a:ext uri="{9D8B030D-6E8A-4147-A177-3AD203B41FA5}">
                      <a16:colId xmlns:a16="http://schemas.microsoft.com/office/drawing/2014/main" val="1713244741"/>
                    </a:ext>
                  </a:extLst>
                </a:gridCol>
                <a:gridCol w="1399032">
                  <a:extLst>
                    <a:ext uri="{9D8B030D-6E8A-4147-A177-3AD203B41FA5}">
                      <a16:colId xmlns:a16="http://schemas.microsoft.com/office/drawing/2014/main" val="306591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5335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489.26086956522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505.04347826087</a:t>
                      </a:r>
                    </a:p>
                  </a:txBody>
                  <a:tcPr/>
                </a:tc>
                <a:extLst>
                  <a:ext uri="{0D108BD9-81ED-4DB2-BD59-A6C34878D82A}">
                    <a16:rowId xmlns:a16="http://schemas.microsoft.com/office/drawing/2014/main" val="139472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489.26086956522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505.04347826087</a:t>
                      </a:r>
                    </a:p>
                  </a:txBody>
                  <a:tcPr/>
                </a:tc>
                <a:extLst>
                  <a:ext uri="{0D108BD9-81ED-4DB2-BD59-A6C34878D82A}">
                    <a16:rowId xmlns:a16="http://schemas.microsoft.com/office/drawing/2014/main" val="194485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489.26086956522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505.04347826087</a:t>
                      </a:r>
                    </a:p>
                  </a:txBody>
                  <a:tcPr/>
                </a:tc>
                <a:extLst>
                  <a:ext uri="{0D108BD9-81ED-4DB2-BD59-A6C34878D82A}">
                    <a16:rowId xmlns:a16="http://schemas.microsoft.com/office/drawing/2014/main" val="75875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239.47368421053</a:t>
                      </a:r>
                    </a:p>
                  </a:txBody>
                  <a:tcPr/>
                </a:tc>
                <a:extLst>
                  <a:ext uri="{0D108BD9-81ED-4DB2-BD59-A6C34878D82A}">
                    <a16:rowId xmlns:a16="http://schemas.microsoft.com/office/drawing/2014/main" val="294619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536.94444444444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544.77777777778</a:t>
                      </a:r>
                    </a:p>
                  </a:txBody>
                  <a:tcPr/>
                </a:tc>
                <a:extLst>
                  <a:ext uri="{0D108BD9-81ED-4DB2-BD59-A6C34878D82A}">
                    <a16:rowId xmlns:a16="http://schemas.microsoft.com/office/drawing/2014/main" val="277917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160.58333333333</a:t>
                      </a:r>
                    </a:p>
                  </a:txBody>
                  <a:tcPr/>
                </a:tc>
                <a:extLst>
                  <a:ext uri="{0D108BD9-81ED-4DB2-BD59-A6C34878D82A}">
                    <a16:rowId xmlns:a16="http://schemas.microsoft.com/office/drawing/2014/main" val="31144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1407.2222222222</a:t>
                      </a:r>
                    </a:p>
                  </a:txBody>
                  <a:tcPr/>
                </a:tc>
                <a:extLst>
                  <a:ext uri="{0D108BD9-81ED-4DB2-BD59-A6C34878D82A}">
                    <a16:rowId xmlns:a16="http://schemas.microsoft.com/office/drawing/2014/main" val="154955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186.125</a:t>
                      </a:r>
                    </a:p>
                  </a:txBody>
                  <a:tcPr/>
                </a:tc>
                <a:extLst>
                  <a:ext uri="{0D108BD9-81ED-4DB2-BD59-A6C34878D82A}">
                    <a16:rowId xmlns:a16="http://schemas.microsoft.com/office/drawing/2014/main" val="231388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186.125</a:t>
                      </a:r>
                    </a:p>
                  </a:txBody>
                  <a:tcPr/>
                </a:tc>
                <a:extLst>
                  <a:ext uri="{0D108BD9-81ED-4DB2-BD59-A6C34878D82A}">
                    <a16:rowId xmlns:a16="http://schemas.microsoft.com/office/drawing/2014/main" val="247132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186.125</a:t>
                      </a:r>
                    </a:p>
                  </a:txBody>
                  <a:tcPr/>
                </a:tc>
                <a:extLst>
                  <a:ext uri="{0D108BD9-81ED-4DB2-BD59-A6C34878D82A}">
                    <a16:rowId xmlns:a16="http://schemas.microsoft.com/office/drawing/2014/main" val="3138353124"/>
                  </a:ext>
                </a:extLst>
              </a:tr>
            </a:tbl>
          </a:graphicData>
        </a:graphic>
      </p:graphicFrame>
      <p:sp>
        <p:nvSpPr>
          <p:cNvPr id="4" name="Text Placeholder 3">
            <a:extLst>
              <a:ext uri="{FF2B5EF4-FFF2-40B4-BE49-F238E27FC236}">
                <a16:creationId xmlns:a16="http://schemas.microsoft.com/office/drawing/2014/main" id="{5722A898-3191-4C1B-9380-76A54370D67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129575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80993-EDA8-4205-AA7C-5958BDCADF48}"/>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278FBEF8-B244-4311-864D-48B59BFCDB5B}"/>
              </a:ext>
            </a:extLst>
          </p:cNvPr>
          <p:cNvGraphicFramePr>
            <a:graphicFrameLocks noGrp="1"/>
          </p:cNvGraphicFramePr>
          <p:nvPr>
            <p:ph type="tbl" sz="quarter" idx="13"/>
            <p:extLst>
              <p:ext uri="{D42A27DB-BD31-4B8C-83A1-F6EECF244321}">
                <p14:modId xmlns:p14="http://schemas.microsoft.com/office/powerpoint/2010/main" val="77486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3794601"/>
                    </a:ext>
                  </a:extLst>
                </a:gridCol>
                <a:gridCol w="1399032">
                  <a:extLst>
                    <a:ext uri="{9D8B030D-6E8A-4147-A177-3AD203B41FA5}">
                      <a16:colId xmlns:a16="http://schemas.microsoft.com/office/drawing/2014/main" val="3214073832"/>
                    </a:ext>
                  </a:extLst>
                </a:gridCol>
                <a:gridCol w="1399032">
                  <a:extLst>
                    <a:ext uri="{9D8B030D-6E8A-4147-A177-3AD203B41FA5}">
                      <a16:colId xmlns:a16="http://schemas.microsoft.com/office/drawing/2014/main" val="3185226762"/>
                    </a:ext>
                  </a:extLst>
                </a:gridCol>
                <a:gridCol w="1399032">
                  <a:extLst>
                    <a:ext uri="{9D8B030D-6E8A-4147-A177-3AD203B41FA5}">
                      <a16:colId xmlns:a16="http://schemas.microsoft.com/office/drawing/2014/main" val="1089036088"/>
                    </a:ext>
                  </a:extLst>
                </a:gridCol>
                <a:gridCol w="1399032">
                  <a:extLst>
                    <a:ext uri="{9D8B030D-6E8A-4147-A177-3AD203B41FA5}">
                      <a16:colId xmlns:a16="http://schemas.microsoft.com/office/drawing/2014/main" val="1124763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7720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186.125</a:t>
                      </a:r>
                    </a:p>
                  </a:txBody>
                  <a:tcPr/>
                </a:tc>
                <a:extLst>
                  <a:ext uri="{0D108BD9-81ED-4DB2-BD59-A6C34878D82A}">
                    <a16:rowId xmlns:a16="http://schemas.microsoft.com/office/drawing/2014/main" val="90226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397.125</a:t>
                      </a:r>
                    </a:p>
                  </a:txBody>
                  <a:tcPr/>
                </a:tc>
                <a:extLst>
                  <a:ext uri="{0D108BD9-81ED-4DB2-BD59-A6C34878D82A}">
                    <a16:rowId xmlns:a16="http://schemas.microsoft.com/office/drawing/2014/main" val="154017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259.42857142857</a:t>
                      </a:r>
                    </a:p>
                  </a:txBody>
                  <a:tcPr/>
                </a:tc>
                <a:extLst>
                  <a:ext uri="{0D108BD9-81ED-4DB2-BD59-A6C34878D82A}">
                    <a16:rowId xmlns:a16="http://schemas.microsoft.com/office/drawing/2014/main" val="314432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167.16666666667</a:t>
                      </a:r>
                    </a:p>
                  </a:txBody>
                  <a:tcPr/>
                </a:tc>
                <a:extLst>
                  <a:ext uri="{0D108BD9-81ED-4DB2-BD59-A6C34878D82A}">
                    <a16:rowId xmlns:a16="http://schemas.microsoft.com/office/drawing/2014/main" val="271634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extLst>
                  <a:ext uri="{0D108BD9-81ED-4DB2-BD59-A6C34878D82A}">
                    <a16:rowId xmlns:a16="http://schemas.microsoft.com/office/drawing/2014/main" val="416765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extLst>
                  <a:ext uri="{0D108BD9-81ED-4DB2-BD59-A6C34878D82A}">
                    <a16:rowId xmlns:a16="http://schemas.microsoft.com/office/drawing/2014/main" val="91804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extLst>
                  <a:ext uri="{0D108BD9-81ED-4DB2-BD59-A6C34878D82A}">
                    <a16:rowId xmlns:a16="http://schemas.microsoft.com/office/drawing/2014/main" val="412060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extLst>
                  <a:ext uri="{0D108BD9-81ED-4DB2-BD59-A6C34878D82A}">
                    <a16:rowId xmlns:a16="http://schemas.microsoft.com/office/drawing/2014/main" val="56682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a:t>
                      </a:r>
                    </a:p>
                  </a:txBody>
                  <a:tcPr/>
                </a:tc>
                <a:extLst>
                  <a:ext uri="{0D108BD9-81ED-4DB2-BD59-A6C34878D82A}">
                    <a16:rowId xmlns:a16="http://schemas.microsoft.com/office/drawing/2014/main" val="286975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#XR150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1167.6666666667</a:t>
                      </a:r>
                    </a:p>
                  </a:txBody>
                  <a:tcPr/>
                </a:tc>
                <a:extLst>
                  <a:ext uri="{0D108BD9-81ED-4DB2-BD59-A6C34878D82A}">
                    <a16:rowId xmlns:a16="http://schemas.microsoft.com/office/drawing/2014/main" val="213560216"/>
                  </a:ext>
                </a:extLst>
              </a:tr>
            </a:tbl>
          </a:graphicData>
        </a:graphic>
      </p:graphicFrame>
      <p:sp>
        <p:nvSpPr>
          <p:cNvPr id="4" name="Text Placeholder 3">
            <a:extLst>
              <a:ext uri="{FF2B5EF4-FFF2-40B4-BE49-F238E27FC236}">
                <a16:creationId xmlns:a16="http://schemas.microsoft.com/office/drawing/2014/main" id="{F8A82A4B-C70E-412F-A3E4-6254070FFAE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47446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6EDF9-A301-43D8-9DEF-8C262283EB3A}"/>
              </a:ext>
            </a:extLst>
          </p:cNvPr>
          <p:cNvSpPr>
            <a:spLocks noGrp="1"/>
          </p:cNvSpPr>
          <p:nvPr>
            <p:ph type="title"/>
          </p:nvPr>
        </p:nvSpPr>
        <p:spPr/>
        <p:txBody>
          <a:bodyPr/>
          <a:lstStyle/>
          <a:p>
            <a:r>
              <a:rPr lang="en-US"/>
              <a:t>Instagram Posts Table | La Emilia - 1 of 13</a:t>
            </a:r>
          </a:p>
        </p:txBody>
      </p:sp>
      <p:graphicFrame>
        <p:nvGraphicFramePr>
          <p:cNvPr id="5" name="Table Placeholder 4">
            <a:extLst>
              <a:ext uri="{FF2B5EF4-FFF2-40B4-BE49-F238E27FC236}">
                <a16:creationId xmlns:a16="http://schemas.microsoft.com/office/drawing/2014/main" id="{0D74A54B-321E-4983-8D43-DA9C49B70964}"/>
              </a:ext>
            </a:extLst>
          </p:cNvPr>
          <p:cNvGraphicFramePr>
            <a:graphicFrameLocks noGrp="1"/>
          </p:cNvGraphicFramePr>
          <p:nvPr>
            <p:ph type="tbl" sz="quarter" idx="13"/>
            <p:extLst>
              <p:ext uri="{D42A27DB-BD31-4B8C-83A1-F6EECF244321}">
                <p14:modId xmlns:p14="http://schemas.microsoft.com/office/powerpoint/2010/main" val="64414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35346861"/>
                    </a:ext>
                  </a:extLst>
                </a:gridCol>
                <a:gridCol w="987552">
                  <a:extLst>
                    <a:ext uri="{9D8B030D-6E8A-4147-A177-3AD203B41FA5}">
                      <a16:colId xmlns:a16="http://schemas.microsoft.com/office/drawing/2014/main" val="2156485461"/>
                    </a:ext>
                  </a:extLst>
                </a:gridCol>
                <a:gridCol w="987552">
                  <a:extLst>
                    <a:ext uri="{9D8B030D-6E8A-4147-A177-3AD203B41FA5}">
                      <a16:colId xmlns:a16="http://schemas.microsoft.com/office/drawing/2014/main" val="3262487176"/>
                    </a:ext>
                  </a:extLst>
                </a:gridCol>
                <a:gridCol w="987552">
                  <a:extLst>
                    <a:ext uri="{9D8B030D-6E8A-4147-A177-3AD203B41FA5}">
                      <a16:colId xmlns:a16="http://schemas.microsoft.com/office/drawing/2014/main" val="82007730"/>
                    </a:ext>
                  </a:extLst>
                </a:gridCol>
                <a:gridCol w="987552">
                  <a:extLst>
                    <a:ext uri="{9D8B030D-6E8A-4147-A177-3AD203B41FA5}">
                      <a16:colId xmlns:a16="http://schemas.microsoft.com/office/drawing/2014/main" val="3408992381"/>
                    </a:ext>
                  </a:extLst>
                </a:gridCol>
                <a:gridCol w="987552">
                  <a:extLst>
                    <a:ext uri="{9D8B030D-6E8A-4147-A177-3AD203B41FA5}">
                      <a16:colId xmlns:a16="http://schemas.microsoft.com/office/drawing/2014/main" val="150661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01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- 2021-08-05 14:18:26</a:t>
                      </a:r>
                      <a:r>
                        <a:rPr kumimoji="0" lang="es-ES" sz="1000" b="0" i="0" u="none" strike="noStrike" kern="1200" cap="none" spc="0" normalizeH="0" baseline="0" noProof="0">
                          <a:ln>
                            <a:noFill/>
                          </a:ln>
                          <a:solidFill>
                            <a:prstClr val="black"/>
                          </a:solidFill>
                          <a:effectLst/>
                          <a:uLnTx/>
                          <a:uFillTx/>
                          <a:latin typeface="+mn-lt"/>
                          <a:ea typeface="+mn-ea"/>
                          <a:cs typeface="+mn-cs"/>
                        </a:rPr>
                        <a:t>
 valeyellow46 anuncia su retiro al finalizar el 2021!
Luego de ser nueve veces campeón del mundo 🏆 y leyenda de las carreras 🏍, el italiano 🇮🇹 anunció su retiro como piloto de MotoGP tras finalizar esta temporada 2021. Yamaha Motor Co., Ltd. y Yamaha Motor Racing quieren agradecerle por los 16 fantásticos años de asociación, aún en curso. Yamaha y Valen planean mantener una estrecha relación de trabajo después de 2021 a través de varias colaboraciones, incluida la VR46 Riders Academy y los programas de entrenamiento y carreras 💛
#Yamaha #ValentinoRossi #GraciasValentino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213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- 2021-08-15 11:00:22</a:t>
                      </a:r>
                      <a:r>
                        <a:rPr kumimoji="0" lang="es-ES" sz="1000" b="0" i="0" u="none" strike="noStrike" kern="1200" cap="none" spc="0" normalizeH="0" baseline="0" noProof="0">
                          <a:ln>
                            <a:noFill/>
                          </a:ln>
                          <a:solidFill>
                            <a:prstClr val="black"/>
                          </a:solidFill>
                          <a:effectLst/>
                          <a:uLnTx/>
                          <a:uFillTx/>
                          <a:latin typeface="+mn-lt"/>
                          <a:ea typeface="+mn-ea"/>
                          <a:cs typeface="+mn-cs"/>
                        </a:rPr>
                        <a:t>
 🤩 Para vos, que tenés la misma sonrisa de chico cuando te subís a tu Honda ¡Feliz día del niño! 🥳
#DíaDelNiño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5880359"/>
                  </a:ext>
                </a:extLst>
              </a:tr>
            </a:tbl>
          </a:graphicData>
        </a:graphic>
      </p:graphicFrame>
      <p:sp>
        <p:nvSpPr>
          <p:cNvPr id="4" name="Text Placeholder 3">
            <a:extLst>
              <a:ext uri="{FF2B5EF4-FFF2-40B4-BE49-F238E27FC236}">
                <a16:creationId xmlns:a16="http://schemas.microsoft.com/office/drawing/2014/main" id="{184013BA-2302-4C93-B33F-7550A0CA6F8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46390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F14DD-ED20-4AEA-A3B5-AA83912CB46C}"/>
              </a:ext>
            </a:extLst>
          </p:cNvPr>
          <p:cNvSpPr>
            <a:spLocks noGrp="1"/>
          </p:cNvSpPr>
          <p:nvPr>
            <p:ph type="title"/>
          </p:nvPr>
        </p:nvSpPr>
        <p:spPr/>
        <p:txBody>
          <a:bodyPr/>
          <a:lstStyle/>
          <a:p>
            <a:r>
              <a:rPr lang="en-US"/>
              <a:t>Instagram Posts Table | La Emilia - 2 of 13</a:t>
            </a:r>
          </a:p>
        </p:txBody>
      </p:sp>
      <p:graphicFrame>
        <p:nvGraphicFramePr>
          <p:cNvPr id="5" name="Table Placeholder 4">
            <a:extLst>
              <a:ext uri="{FF2B5EF4-FFF2-40B4-BE49-F238E27FC236}">
                <a16:creationId xmlns:a16="http://schemas.microsoft.com/office/drawing/2014/main" id="{B7FEFB4E-4980-4391-833D-D3B1808AFF3C}"/>
              </a:ext>
            </a:extLst>
          </p:cNvPr>
          <p:cNvGraphicFramePr>
            <a:graphicFrameLocks noGrp="1"/>
          </p:cNvGraphicFramePr>
          <p:nvPr>
            <p:ph type="tbl" sz="quarter" idx="13"/>
            <p:extLst>
              <p:ext uri="{D42A27DB-BD31-4B8C-83A1-F6EECF244321}">
                <p14:modId xmlns:p14="http://schemas.microsoft.com/office/powerpoint/2010/main" val="184634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17503194"/>
                    </a:ext>
                  </a:extLst>
                </a:gridCol>
                <a:gridCol w="987552">
                  <a:extLst>
                    <a:ext uri="{9D8B030D-6E8A-4147-A177-3AD203B41FA5}">
                      <a16:colId xmlns:a16="http://schemas.microsoft.com/office/drawing/2014/main" val="647721191"/>
                    </a:ext>
                  </a:extLst>
                </a:gridCol>
                <a:gridCol w="987552">
                  <a:extLst>
                    <a:ext uri="{9D8B030D-6E8A-4147-A177-3AD203B41FA5}">
                      <a16:colId xmlns:a16="http://schemas.microsoft.com/office/drawing/2014/main" val="3371361696"/>
                    </a:ext>
                  </a:extLst>
                </a:gridCol>
                <a:gridCol w="987552">
                  <a:extLst>
                    <a:ext uri="{9D8B030D-6E8A-4147-A177-3AD203B41FA5}">
                      <a16:colId xmlns:a16="http://schemas.microsoft.com/office/drawing/2014/main" val="2249763811"/>
                    </a:ext>
                  </a:extLst>
                </a:gridCol>
                <a:gridCol w="987552">
                  <a:extLst>
                    <a:ext uri="{9D8B030D-6E8A-4147-A177-3AD203B41FA5}">
                      <a16:colId xmlns:a16="http://schemas.microsoft.com/office/drawing/2014/main" val="100704814"/>
                    </a:ext>
                  </a:extLst>
                </a:gridCol>
                <a:gridCol w="987552">
                  <a:extLst>
                    <a:ext uri="{9D8B030D-6E8A-4147-A177-3AD203B41FA5}">
                      <a16:colId xmlns:a16="http://schemas.microsoft.com/office/drawing/2014/main" val="1528314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938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- 2021-08-09 18:00:34</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057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- 2021-08-05 11:00:10</a:t>
                      </a:r>
                      <a:r>
                        <a:rPr kumimoji="0" lang="es-ES" sz="1000" b="0" i="0" u="none" strike="noStrike" kern="1200" cap="none" spc="0" normalizeH="0" baseline="0" noProof="0">
                          <a:ln>
                            <a:noFill/>
                          </a:ln>
                          <a:solidFill>
                            <a:prstClr val="black"/>
                          </a:solidFill>
                          <a:effectLst/>
                          <a:uLnTx/>
                          <a:uFillTx/>
                          <a:latin typeface="+mn-lt"/>
                          <a:ea typeface="+mn-ea"/>
                          <a:cs typeface="+mn-cs"/>
                        </a:rPr>
                        <a:t>
 Hoy se cumplen 30 años desde que nos dejó el gran Soichiro Honda, pero su legado perdurará para siempre.
#SoichiroHonda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003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- 2021-08-05 18:00:57</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#MT03 #yamahamt03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3831473"/>
                  </a:ext>
                </a:extLst>
              </a:tr>
            </a:tbl>
          </a:graphicData>
        </a:graphic>
      </p:graphicFrame>
      <p:sp>
        <p:nvSpPr>
          <p:cNvPr id="4" name="Text Placeholder 3">
            <a:extLst>
              <a:ext uri="{FF2B5EF4-FFF2-40B4-BE49-F238E27FC236}">
                <a16:creationId xmlns:a16="http://schemas.microsoft.com/office/drawing/2014/main" id="{4A7BCB12-4BF3-4128-A7CC-BF2D6DC8CA5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3226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EBC60-817A-4869-9BB4-713A7A2E5FAA}"/>
              </a:ext>
            </a:extLst>
          </p:cNvPr>
          <p:cNvSpPr>
            <a:spLocks noGrp="1"/>
          </p:cNvSpPr>
          <p:nvPr>
            <p:ph type="title"/>
          </p:nvPr>
        </p:nvSpPr>
        <p:spPr/>
        <p:txBody>
          <a:bodyPr/>
          <a:lstStyle/>
          <a:p>
            <a:r>
              <a:rPr lang="en-US"/>
              <a:t>Instagram Posts Table | La Emilia - 3 of 13</a:t>
            </a:r>
          </a:p>
        </p:txBody>
      </p:sp>
      <p:graphicFrame>
        <p:nvGraphicFramePr>
          <p:cNvPr id="5" name="Table Placeholder 4">
            <a:extLst>
              <a:ext uri="{FF2B5EF4-FFF2-40B4-BE49-F238E27FC236}">
                <a16:creationId xmlns:a16="http://schemas.microsoft.com/office/drawing/2014/main" id="{02E56A12-95F1-4F90-B993-21D56F07EFA0}"/>
              </a:ext>
            </a:extLst>
          </p:cNvPr>
          <p:cNvGraphicFramePr>
            <a:graphicFrameLocks noGrp="1"/>
          </p:cNvGraphicFramePr>
          <p:nvPr>
            <p:ph type="tbl" sz="quarter" idx="13"/>
            <p:extLst>
              <p:ext uri="{D42A27DB-BD31-4B8C-83A1-F6EECF244321}">
                <p14:modId xmlns:p14="http://schemas.microsoft.com/office/powerpoint/2010/main" val="240891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42196900"/>
                    </a:ext>
                  </a:extLst>
                </a:gridCol>
                <a:gridCol w="987552">
                  <a:extLst>
                    <a:ext uri="{9D8B030D-6E8A-4147-A177-3AD203B41FA5}">
                      <a16:colId xmlns:a16="http://schemas.microsoft.com/office/drawing/2014/main" val="1616048104"/>
                    </a:ext>
                  </a:extLst>
                </a:gridCol>
                <a:gridCol w="987552">
                  <a:extLst>
                    <a:ext uri="{9D8B030D-6E8A-4147-A177-3AD203B41FA5}">
                      <a16:colId xmlns:a16="http://schemas.microsoft.com/office/drawing/2014/main" val="965333793"/>
                    </a:ext>
                  </a:extLst>
                </a:gridCol>
                <a:gridCol w="987552">
                  <a:extLst>
                    <a:ext uri="{9D8B030D-6E8A-4147-A177-3AD203B41FA5}">
                      <a16:colId xmlns:a16="http://schemas.microsoft.com/office/drawing/2014/main" val="445661123"/>
                    </a:ext>
                  </a:extLst>
                </a:gridCol>
                <a:gridCol w="987552">
                  <a:extLst>
                    <a:ext uri="{9D8B030D-6E8A-4147-A177-3AD203B41FA5}">
                      <a16:colId xmlns:a16="http://schemas.microsoft.com/office/drawing/2014/main" val="1647717746"/>
                    </a:ext>
                  </a:extLst>
                </a:gridCol>
                <a:gridCol w="987552">
                  <a:extLst>
                    <a:ext uri="{9D8B030D-6E8A-4147-A177-3AD203B41FA5}">
                      <a16:colId xmlns:a16="http://schemas.microsoft.com/office/drawing/2014/main" val="3461039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927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- 2021-08-11 13:34:12</a:t>
                      </a:r>
                      <a:r>
                        <a:rPr kumimoji="0" lang="es-ES" sz="1000" b="0" i="0" u="none" strike="noStrike" kern="1200" cap="none" spc="0" normalizeH="0" baseline="0" noProof="0">
                          <a:ln>
                            <a:noFill/>
                          </a:ln>
                          <a:solidFill>
                            <a:prstClr val="black"/>
                          </a:solidFill>
                          <a:effectLst/>
                          <a:uLnTx/>
                          <a:uFillTx/>
                          <a:latin typeface="+mn-lt"/>
                          <a:ea typeface="+mn-ea"/>
                          <a:cs typeface="+mn-cs"/>
                        </a:rPr>
                        <a:t>
 43 años de historia en Argentina, no solo de nuestra compañía.
43 años siendo parte de la vida de cientos de colaboradores.
43 años acompañando a nuestros clientes a recorrer su propio camino.
Y también 43 años trabajando codo a codo junto a concesionarios, proveedores, sindicatos, funcionarios de gobierno, periodistas, organizaciones civiles, fuerzas vivas y muchos más protagonistas. 
Porque en definitiva, sólo es posible crecer y superarse trabajando en conjunto.
En este día especial, renovamos una vez más nuestro compromiso con el futuro, para el que continuamos trabajando diariamente.
Gracias por acompañarnos en estos primeros 43 años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4581366"/>
                  </a:ext>
                </a:extLst>
              </a:tr>
            </a:tbl>
          </a:graphicData>
        </a:graphic>
      </p:graphicFrame>
      <p:sp>
        <p:nvSpPr>
          <p:cNvPr id="4" name="Text Placeholder 3">
            <a:extLst>
              <a:ext uri="{FF2B5EF4-FFF2-40B4-BE49-F238E27FC236}">
                <a16:creationId xmlns:a16="http://schemas.microsoft.com/office/drawing/2014/main" id="{12A99136-A254-49D4-B049-CD3B37DFA4F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64931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0BD58-4DD4-45D1-A449-8A2A156133AA}"/>
              </a:ext>
            </a:extLst>
          </p:cNvPr>
          <p:cNvSpPr>
            <a:spLocks noGrp="1"/>
          </p:cNvSpPr>
          <p:nvPr>
            <p:ph type="title"/>
          </p:nvPr>
        </p:nvSpPr>
        <p:spPr/>
        <p:txBody>
          <a:bodyPr/>
          <a:lstStyle/>
          <a:p>
            <a:r>
              <a:rPr lang="en-US"/>
              <a:t>Instagram Posts Table | La Emilia - 4 of 13</a:t>
            </a:r>
          </a:p>
        </p:txBody>
      </p:sp>
      <p:graphicFrame>
        <p:nvGraphicFramePr>
          <p:cNvPr id="5" name="Table Placeholder 4">
            <a:extLst>
              <a:ext uri="{FF2B5EF4-FFF2-40B4-BE49-F238E27FC236}">
                <a16:creationId xmlns:a16="http://schemas.microsoft.com/office/drawing/2014/main" id="{F37E4294-519B-4F92-9201-A504BD5E627F}"/>
              </a:ext>
            </a:extLst>
          </p:cNvPr>
          <p:cNvGraphicFramePr>
            <a:graphicFrameLocks noGrp="1"/>
          </p:cNvGraphicFramePr>
          <p:nvPr>
            <p:ph type="tbl" sz="quarter" idx="13"/>
            <p:extLst>
              <p:ext uri="{D42A27DB-BD31-4B8C-83A1-F6EECF244321}">
                <p14:modId xmlns:p14="http://schemas.microsoft.com/office/powerpoint/2010/main" val="12006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91261051"/>
                    </a:ext>
                  </a:extLst>
                </a:gridCol>
                <a:gridCol w="987552">
                  <a:extLst>
                    <a:ext uri="{9D8B030D-6E8A-4147-A177-3AD203B41FA5}">
                      <a16:colId xmlns:a16="http://schemas.microsoft.com/office/drawing/2014/main" val="4026257018"/>
                    </a:ext>
                  </a:extLst>
                </a:gridCol>
                <a:gridCol w="987552">
                  <a:extLst>
                    <a:ext uri="{9D8B030D-6E8A-4147-A177-3AD203B41FA5}">
                      <a16:colId xmlns:a16="http://schemas.microsoft.com/office/drawing/2014/main" val="2371764337"/>
                    </a:ext>
                  </a:extLst>
                </a:gridCol>
                <a:gridCol w="987552">
                  <a:extLst>
                    <a:ext uri="{9D8B030D-6E8A-4147-A177-3AD203B41FA5}">
                      <a16:colId xmlns:a16="http://schemas.microsoft.com/office/drawing/2014/main" val="1358565126"/>
                    </a:ext>
                  </a:extLst>
                </a:gridCol>
                <a:gridCol w="987552">
                  <a:extLst>
                    <a:ext uri="{9D8B030D-6E8A-4147-A177-3AD203B41FA5}">
                      <a16:colId xmlns:a16="http://schemas.microsoft.com/office/drawing/2014/main" val="1392718568"/>
                    </a:ext>
                  </a:extLst>
                </a:gridCol>
                <a:gridCol w="987552">
                  <a:extLst>
                    <a:ext uri="{9D8B030D-6E8A-4147-A177-3AD203B41FA5}">
                      <a16:colId xmlns:a16="http://schemas.microsoft.com/office/drawing/2014/main" val="85584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502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- 2021-08-25 11:30:58</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el link en bio. Encontrala en nuestra red de concesionarios oficiales.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906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- 2021-08-24 12:00:50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6057492"/>
                  </a:ext>
                </a:extLst>
              </a:tr>
            </a:tbl>
          </a:graphicData>
        </a:graphic>
      </p:graphicFrame>
      <p:sp>
        <p:nvSpPr>
          <p:cNvPr id="4" name="Text Placeholder 3">
            <a:extLst>
              <a:ext uri="{FF2B5EF4-FFF2-40B4-BE49-F238E27FC236}">
                <a16:creationId xmlns:a16="http://schemas.microsoft.com/office/drawing/2014/main" id="{7917A075-E8CF-4536-820F-D316BD98519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1203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00E0-6557-45A7-AE37-B1CFC4CD9D19}"/>
              </a:ext>
            </a:extLst>
          </p:cNvPr>
          <p:cNvSpPr>
            <a:spLocks noGrp="1"/>
          </p:cNvSpPr>
          <p:nvPr>
            <p:ph type="title"/>
          </p:nvPr>
        </p:nvSpPr>
        <p:spPr/>
        <p:txBody>
          <a:bodyPr/>
          <a:lstStyle/>
          <a:p>
            <a:r>
              <a:rPr lang="en-US"/>
              <a:t>Instagram Posts Table | La Emilia - 5 of 13</a:t>
            </a:r>
          </a:p>
        </p:txBody>
      </p:sp>
      <p:graphicFrame>
        <p:nvGraphicFramePr>
          <p:cNvPr id="5" name="Table Placeholder 4">
            <a:extLst>
              <a:ext uri="{FF2B5EF4-FFF2-40B4-BE49-F238E27FC236}">
                <a16:creationId xmlns:a16="http://schemas.microsoft.com/office/drawing/2014/main" id="{3B24CB78-8D6C-41FB-ADC8-4AB9E512A369}"/>
              </a:ext>
            </a:extLst>
          </p:cNvPr>
          <p:cNvGraphicFramePr>
            <a:graphicFrameLocks noGrp="1"/>
          </p:cNvGraphicFramePr>
          <p:nvPr>
            <p:ph type="tbl" sz="quarter" idx="13"/>
            <p:extLst>
              <p:ext uri="{D42A27DB-BD31-4B8C-83A1-F6EECF244321}">
                <p14:modId xmlns:p14="http://schemas.microsoft.com/office/powerpoint/2010/main" val="3493735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0604976"/>
                    </a:ext>
                  </a:extLst>
                </a:gridCol>
                <a:gridCol w="987552">
                  <a:extLst>
                    <a:ext uri="{9D8B030D-6E8A-4147-A177-3AD203B41FA5}">
                      <a16:colId xmlns:a16="http://schemas.microsoft.com/office/drawing/2014/main" val="653355822"/>
                    </a:ext>
                  </a:extLst>
                </a:gridCol>
                <a:gridCol w="987552">
                  <a:extLst>
                    <a:ext uri="{9D8B030D-6E8A-4147-A177-3AD203B41FA5}">
                      <a16:colId xmlns:a16="http://schemas.microsoft.com/office/drawing/2014/main" val="2168830181"/>
                    </a:ext>
                  </a:extLst>
                </a:gridCol>
                <a:gridCol w="987552">
                  <a:extLst>
                    <a:ext uri="{9D8B030D-6E8A-4147-A177-3AD203B41FA5}">
                      <a16:colId xmlns:a16="http://schemas.microsoft.com/office/drawing/2014/main" val="3096786571"/>
                    </a:ext>
                  </a:extLst>
                </a:gridCol>
                <a:gridCol w="987552">
                  <a:extLst>
                    <a:ext uri="{9D8B030D-6E8A-4147-A177-3AD203B41FA5}">
                      <a16:colId xmlns:a16="http://schemas.microsoft.com/office/drawing/2014/main" val="235350072"/>
                    </a:ext>
                  </a:extLst>
                </a:gridCol>
                <a:gridCol w="987552">
                  <a:extLst>
                    <a:ext uri="{9D8B030D-6E8A-4147-A177-3AD203B41FA5}">
                      <a16:colId xmlns:a16="http://schemas.microsoft.com/office/drawing/2014/main" val="130648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375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- 2021-08-20 22:57:37</a:t>
                      </a:r>
                      <a:r>
                        <a:rPr kumimoji="0" lang="en-US" sz="1000" b="0" i="0" u="none" strike="noStrike" kern="1200" cap="none" spc="0" normalizeH="0" baseline="0" noProof="0">
                          <a:ln>
                            <a:noFill/>
                          </a:ln>
                          <a:solidFill>
                            <a:prstClr val="black"/>
                          </a:solidFill>
                          <a:effectLst/>
                          <a:uLnTx/>
                          <a:uFillTx/>
                          <a:latin typeface="+mn-lt"/>
                          <a:ea typeface="+mn-ea"/>
                          <a:cs typeface="+mn-cs"/>
                        </a:rPr>
                        <a:t>
 Reposted from valerianunezquevedo Gracias por tanto La Rioja😍 Nos vemos pronto!🏍💨
🏞PAISAJES BELLISIMOS
TIERRA
ARENA
RÍOS
UN POCO DE VIENTO CUANDO ME FUÍ🙈
SOL
🔥Y TODA LA ADRENALINA QUE NECESITABA 😜👊
.
.
.
Bendita Vida💛
.
.
.
frascaroli_bikes 
benelliarg 
.
.
.
#travelphotography#benelli #lifestyle #free #girl #motos #pasion #felicidad #naturaleza #mountain #travelling #libertad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1904199"/>
                  </a:ext>
                </a:extLst>
              </a:tr>
            </a:tbl>
          </a:graphicData>
        </a:graphic>
      </p:graphicFrame>
      <p:sp>
        <p:nvSpPr>
          <p:cNvPr id="4" name="Text Placeholder 3">
            <a:extLst>
              <a:ext uri="{FF2B5EF4-FFF2-40B4-BE49-F238E27FC236}">
                <a16:creationId xmlns:a16="http://schemas.microsoft.com/office/drawing/2014/main" id="{F91B3EED-37AA-4671-A8A0-E64427B72E0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26410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ACDCC-7742-4CEE-AB7C-F88AC642E5BB}"/>
              </a:ext>
            </a:extLst>
          </p:cNvPr>
          <p:cNvSpPr>
            <a:spLocks noGrp="1"/>
          </p:cNvSpPr>
          <p:nvPr>
            <p:ph type="title"/>
          </p:nvPr>
        </p:nvSpPr>
        <p:spPr/>
        <p:txBody>
          <a:bodyPr/>
          <a:lstStyle/>
          <a:p>
            <a:r>
              <a:rPr lang="en-US"/>
              <a:t>Instagram Posts Table | La Emilia - 6 of 13</a:t>
            </a:r>
          </a:p>
        </p:txBody>
      </p:sp>
      <p:graphicFrame>
        <p:nvGraphicFramePr>
          <p:cNvPr id="5" name="Table Placeholder 4">
            <a:extLst>
              <a:ext uri="{FF2B5EF4-FFF2-40B4-BE49-F238E27FC236}">
                <a16:creationId xmlns:a16="http://schemas.microsoft.com/office/drawing/2014/main" id="{01F66805-2623-4F41-8246-B78D53AC115D}"/>
              </a:ext>
            </a:extLst>
          </p:cNvPr>
          <p:cNvGraphicFramePr>
            <a:graphicFrameLocks noGrp="1"/>
          </p:cNvGraphicFramePr>
          <p:nvPr>
            <p:ph type="tbl" sz="quarter" idx="13"/>
            <p:extLst>
              <p:ext uri="{D42A27DB-BD31-4B8C-83A1-F6EECF244321}">
                <p14:modId xmlns:p14="http://schemas.microsoft.com/office/powerpoint/2010/main" val="359057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7655185"/>
                    </a:ext>
                  </a:extLst>
                </a:gridCol>
                <a:gridCol w="987552">
                  <a:extLst>
                    <a:ext uri="{9D8B030D-6E8A-4147-A177-3AD203B41FA5}">
                      <a16:colId xmlns:a16="http://schemas.microsoft.com/office/drawing/2014/main" val="3629365901"/>
                    </a:ext>
                  </a:extLst>
                </a:gridCol>
                <a:gridCol w="987552">
                  <a:extLst>
                    <a:ext uri="{9D8B030D-6E8A-4147-A177-3AD203B41FA5}">
                      <a16:colId xmlns:a16="http://schemas.microsoft.com/office/drawing/2014/main" val="2364241390"/>
                    </a:ext>
                  </a:extLst>
                </a:gridCol>
                <a:gridCol w="987552">
                  <a:extLst>
                    <a:ext uri="{9D8B030D-6E8A-4147-A177-3AD203B41FA5}">
                      <a16:colId xmlns:a16="http://schemas.microsoft.com/office/drawing/2014/main" val="3899199097"/>
                    </a:ext>
                  </a:extLst>
                </a:gridCol>
                <a:gridCol w="987552">
                  <a:extLst>
                    <a:ext uri="{9D8B030D-6E8A-4147-A177-3AD203B41FA5}">
                      <a16:colId xmlns:a16="http://schemas.microsoft.com/office/drawing/2014/main" val="859772226"/>
                    </a:ext>
                  </a:extLst>
                </a:gridCol>
                <a:gridCol w="987552">
                  <a:extLst>
                    <a:ext uri="{9D8B030D-6E8A-4147-A177-3AD203B41FA5}">
                      <a16:colId xmlns:a16="http://schemas.microsoft.com/office/drawing/2014/main" val="415625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417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- 2021-08-18 11:30:47</a:t>
                      </a:r>
                      <a:r>
                        <a:rPr kumimoji="0" lang="es-ES" sz="1000" b="0" i="0" u="none" strike="noStrike" kern="1200" cap="none" spc="0" normalizeH="0" baseline="0" noProof="0">
                          <a:ln>
                            <a:noFill/>
                          </a:ln>
                          <a:solidFill>
                            <a:prstClr val="black"/>
                          </a:solidFill>
                          <a:effectLst/>
                          <a:uLnTx/>
                          <a:uFillTx/>
                          <a:latin typeface="+mn-lt"/>
                          <a:ea typeface="+mn-ea"/>
                          <a:cs typeface="+mn-cs"/>
                        </a:rPr>
                        <a:t>
 En la ciudad te podés topar con caminos rocosos, fosas con lodo o saltos inesperados. Sin dudas le sobra aventura y por eso necesitás una moto cómoda y de calidad como la XR 150. Descubrila ya en el link en bio.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40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- 2021-08-12 17:01:00</a:t>
                      </a:r>
                      <a:r>
                        <a:rPr kumimoji="0" lang="es-ES" sz="1000" b="0" i="0" u="none" strike="noStrike" kern="1200" cap="none" spc="0" normalizeH="0" baseline="0" noProof="0">
                          <a:ln>
                            <a:noFill/>
                          </a:ln>
                          <a:solidFill>
                            <a:prstClr val="black"/>
                          </a:solidFill>
                          <a:effectLst/>
                          <a:uLnTx/>
                          <a:uFillTx/>
                          <a:latin typeface="+mn-lt"/>
                          <a:ea typeface="+mn-ea"/>
                          <a:cs typeface="+mn-cs"/>
                        </a:rPr>
                        <a:t>
 🏍️La primera edición de #MiLeyenda nos lleva al año 1988. Al entrar en la adolescencia, lucas_harley.78 se enamoró de una Honda ZB 50cc y, varios años después, cumplió el sueño de restaurar una para convertirla en un verdadero tesoro familiar.
¿Vos también querés compartir tu leyenda? Envianos un MD con una foto de tu leyenda y la historia que quieras contar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604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- 2021-08-25 17:01:02</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4928467"/>
                  </a:ext>
                </a:extLst>
              </a:tr>
            </a:tbl>
          </a:graphicData>
        </a:graphic>
      </p:graphicFrame>
      <p:sp>
        <p:nvSpPr>
          <p:cNvPr id="4" name="Text Placeholder 3">
            <a:extLst>
              <a:ext uri="{FF2B5EF4-FFF2-40B4-BE49-F238E27FC236}">
                <a16:creationId xmlns:a16="http://schemas.microsoft.com/office/drawing/2014/main" id="{ADDB45C3-1904-4759-BC23-B877A714F94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25915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14F1-9E92-4943-BF7F-96DDB065FA90}"/>
              </a:ext>
            </a:extLst>
          </p:cNvPr>
          <p:cNvSpPr>
            <a:spLocks noGrp="1"/>
          </p:cNvSpPr>
          <p:nvPr>
            <p:ph type="title"/>
          </p:nvPr>
        </p:nvSpPr>
        <p:spPr/>
        <p:txBody>
          <a:bodyPr/>
          <a:lstStyle/>
          <a:p>
            <a:r>
              <a:rPr lang="en-US"/>
              <a:t>Instagram Posts Table | La Emilia - 7 of 13</a:t>
            </a:r>
          </a:p>
        </p:txBody>
      </p:sp>
      <p:graphicFrame>
        <p:nvGraphicFramePr>
          <p:cNvPr id="5" name="Table Placeholder 4">
            <a:extLst>
              <a:ext uri="{FF2B5EF4-FFF2-40B4-BE49-F238E27FC236}">
                <a16:creationId xmlns:a16="http://schemas.microsoft.com/office/drawing/2014/main" id="{C335A432-0C25-4F11-B6DB-6914AE2F99F5}"/>
              </a:ext>
            </a:extLst>
          </p:cNvPr>
          <p:cNvGraphicFramePr>
            <a:graphicFrameLocks noGrp="1"/>
          </p:cNvGraphicFramePr>
          <p:nvPr>
            <p:ph type="tbl" sz="quarter" idx="13"/>
            <p:extLst>
              <p:ext uri="{D42A27DB-BD31-4B8C-83A1-F6EECF244321}">
                <p14:modId xmlns:p14="http://schemas.microsoft.com/office/powerpoint/2010/main" val="227364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80548255"/>
                    </a:ext>
                  </a:extLst>
                </a:gridCol>
                <a:gridCol w="987552">
                  <a:extLst>
                    <a:ext uri="{9D8B030D-6E8A-4147-A177-3AD203B41FA5}">
                      <a16:colId xmlns:a16="http://schemas.microsoft.com/office/drawing/2014/main" val="3542306789"/>
                    </a:ext>
                  </a:extLst>
                </a:gridCol>
                <a:gridCol w="987552">
                  <a:extLst>
                    <a:ext uri="{9D8B030D-6E8A-4147-A177-3AD203B41FA5}">
                      <a16:colId xmlns:a16="http://schemas.microsoft.com/office/drawing/2014/main" val="3830104332"/>
                    </a:ext>
                  </a:extLst>
                </a:gridCol>
                <a:gridCol w="987552">
                  <a:extLst>
                    <a:ext uri="{9D8B030D-6E8A-4147-A177-3AD203B41FA5}">
                      <a16:colId xmlns:a16="http://schemas.microsoft.com/office/drawing/2014/main" val="45138411"/>
                    </a:ext>
                  </a:extLst>
                </a:gridCol>
                <a:gridCol w="987552">
                  <a:extLst>
                    <a:ext uri="{9D8B030D-6E8A-4147-A177-3AD203B41FA5}">
                      <a16:colId xmlns:a16="http://schemas.microsoft.com/office/drawing/2014/main" val="1622249847"/>
                    </a:ext>
                  </a:extLst>
                </a:gridCol>
                <a:gridCol w="987552">
                  <a:extLst>
                    <a:ext uri="{9D8B030D-6E8A-4147-A177-3AD203B41FA5}">
                      <a16:colId xmlns:a16="http://schemas.microsoft.com/office/drawing/2014/main" val="4153925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38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- 2021-08-14 10:17:46</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 la nueva #𝐁𝐫𝐚𝐧𝐝𝐀𝐦𝐛𝐚𝐬𝐬𝐨𝐫𝐁𝐞𝐧𝐞𝐥𝐥𝐢 Valeria Nuñez, quien recorrerá el noroeste del país en su #𝐓𝐑𝐊𝟓𝟎𝟐𝐗.⁣
⁣
⁣
La travesía comienza en Mendoza, y recorrerá San Juan, San Luis, La Rioja, Catamarca, Tucumán, Salta y Jujuy. Aventura, curvas, ruta y pasión por las dos ruedas.⁣
⁣
Un nuevo camino comienza en la TRK502X de valerianunezquevedo y ya estamos listos para acompañarla. ⁣
⁣
¿Nos acompañás?⁣
⁣
⁣
#MiBenelli #BenelliArgentina #EmbajadoraBenelli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9784322"/>
                  </a:ext>
                </a:extLst>
              </a:tr>
            </a:tbl>
          </a:graphicData>
        </a:graphic>
      </p:graphicFrame>
      <p:sp>
        <p:nvSpPr>
          <p:cNvPr id="4" name="Text Placeholder 3">
            <a:extLst>
              <a:ext uri="{FF2B5EF4-FFF2-40B4-BE49-F238E27FC236}">
                <a16:creationId xmlns:a16="http://schemas.microsoft.com/office/drawing/2014/main" id="{DF9BDCA3-EDAB-4AC7-B4B5-D03BBB0316E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45877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0C4C-C834-4837-9D50-B2F12EA12723}"/>
              </a:ext>
            </a:extLst>
          </p:cNvPr>
          <p:cNvSpPr>
            <a:spLocks noGrp="1"/>
          </p:cNvSpPr>
          <p:nvPr>
            <p:ph type="title"/>
          </p:nvPr>
        </p:nvSpPr>
        <p:spPr/>
        <p:txBody>
          <a:bodyPr/>
          <a:lstStyle/>
          <a:p>
            <a:r>
              <a:rPr lang="en-US"/>
              <a:t>Instagram Posts Table | La Emilia - 8 of 13</a:t>
            </a:r>
          </a:p>
        </p:txBody>
      </p:sp>
      <p:graphicFrame>
        <p:nvGraphicFramePr>
          <p:cNvPr id="5" name="Table Placeholder 4">
            <a:extLst>
              <a:ext uri="{FF2B5EF4-FFF2-40B4-BE49-F238E27FC236}">
                <a16:creationId xmlns:a16="http://schemas.microsoft.com/office/drawing/2014/main" id="{2ED36032-F80D-4007-85A0-3840A5B84861}"/>
              </a:ext>
            </a:extLst>
          </p:cNvPr>
          <p:cNvGraphicFramePr>
            <a:graphicFrameLocks noGrp="1"/>
          </p:cNvGraphicFramePr>
          <p:nvPr>
            <p:ph type="tbl" sz="quarter" idx="13"/>
            <p:extLst>
              <p:ext uri="{D42A27DB-BD31-4B8C-83A1-F6EECF244321}">
                <p14:modId xmlns:p14="http://schemas.microsoft.com/office/powerpoint/2010/main" val="264442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77621444"/>
                    </a:ext>
                  </a:extLst>
                </a:gridCol>
                <a:gridCol w="987552">
                  <a:extLst>
                    <a:ext uri="{9D8B030D-6E8A-4147-A177-3AD203B41FA5}">
                      <a16:colId xmlns:a16="http://schemas.microsoft.com/office/drawing/2014/main" val="2230567729"/>
                    </a:ext>
                  </a:extLst>
                </a:gridCol>
                <a:gridCol w="987552">
                  <a:extLst>
                    <a:ext uri="{9D8B030D-6E8A-4147-A177-3AD203B41FA5}">
                      <a16:colId xmlns:a16="http://schemas.microsoft.com/office/drawing/2014/main" val="1671115324"/>
                    </a:ext>
                  </a:extLst>
                </a:gridCol>
                <a:gridCol w="987552">
                  <a:extLst>
                    <a:ext uri="{9D8B030D-6E8A-4147-A177-3AD203B41FA5}">
                      <a16:colId xmlns:a16="http://schemas.microsoft.com/office/drawing/2014/main" val="1226334615"/>
                    </a:ext>
                  </a:extLst>
                </a:gridCol>
                <a:gridCol w="987552">
                  <a:extLst>
                    <a:ext uri="{9D8B030D-6E8A-4147-A177-3AD203B41FA5}">
                      <a16:colId xmlns:a16="http://schemas.microsoft.com/office/drawing/2014/main" val="589992592"/>
                    </a:ext>
                  </a:extLst>
                </a:gridCol>
                <a:gridCol w="987552">
                  <a:extLst>
                    <a:ext uri="{9D8B030D-6E8A-4147-A177-3AD203B41FA5}">
                      <a16:colId xmlns:a16="http://schemas.microsoft.com/office/drawing/2014/main" val="217857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717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- 2021-08-25 12:00:47</a:t>
                      </a:r>
                      <a:r>
                        <a:rPr kumimoji="0" lang="es-ES" sz="1000" b="0" i="0" u="none" strike="noStrike" kern="1200" cap="none" spc="0" normalizeH="0" baseline="0" noProof="0">
                          <a:ln>
                            <a:noFill/>
                          </a:ln>
                          <a:solidFill>
                            <a:prstClr val="black"/>
                          </a:solidFill>
                          <a:effectLst/>
                          <a:uLnTx/>
                          <a:uFillTx/>
                          <a:latin typeface="+mn-lt"/>
                          <a:ea typeface="+mn-ea"/>
                          <a:cs typeface="+mn-cs"/>
                        </a:rPr>
                        <a:t>
 Una mujer aventurera, que le gustan las dos ruedas, recorrer el camino, la adrenalina, la velocidad.⁣⁣
⁣⁣
Compartimos la travesía de valerianunezquevedo nuestra #BrandAmbassor que está recorriendo un increíble viaje hacia el noroeste del país.⁣⁣
⁣⁣
Acompañala con nosotros. Viví la experiencia de un rider.⁣ ¿Tenés un viaje que te gustaría hacer? ¿Cuál es? 😎⁣
⁣⁣
⁣⁣
#MiBenelli #EmbajadoraBenelli #BrandAmbassorBenelli #TRK502X #girlbiker⁣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9262844"/>
                  </a:ext>
                </a:extLst>
              </a:tr>
            </a:tbl>
          </a:graphicData>
        </a:graphic>
      </p:graphicFrame>
      <p:sp>
        <p:nvSpPr>
          <p:cNvPr id="4" name="Text Placeholder 3">
            <a:extLst>
              <a:ext uri="{FF2B5EF4-FFF2-40B4-BE49-F238E27FC236}">
                <a16:creationId xmlns:a16="http://schemas.microsoft.com/office/drawing/2014/main" id="{9E46C50B-8BDE-4EFA-9C63-0E2C55E2797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08484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60099-03AE-41A6-A9A8-E2C42D20BFC2}"/>
              </a:ext>
            </a:extLst>
          </p:cNvPr>
          <p:cNvSpPr>
            <a:spLocks noGrp="1"/>
          </p:cNvSpPr>
          <p:nvPr>
            <p:ph type="title"/>
          </p:nvPr>
        </p:nvSpPr>
        <p:spPr/>
        <p:txBody>
          <a:bodyPr/>
          <a:lstStyle/>
          <a:p>
            <a:r>
              <a:rPr lang="en-US"/>
              <a:t>Instagram Posts Table | La Emilia - 9 of 13</a:t>
            </a:r>
          </a:p>
        </p:txBody>
      </p:sp>
      <p:graphicFrame>
        <p:nvGraphicFramePr>
          <p:cNvPr id="5" name="Table Placeholder 4">
            <a:extLst>
              <a:ext uri="{FF2B5EF4-FFF2-40B4-BE49-F238E27FC236}">
                <a16:creationId xmlns:a16="http://schemas.microsoft.com/office/drawing/2014/main" id="{288C7DBF-E4A9-486B-93D4-12E67CC899AB}"/>
              </a:ext>
            </a:extLst>
          </p:cNvPr>
          <p:cNvGraphicFramePr>
            <a:graphicFrameLocks noGrp="1"/>
          </p:cNvGraphicFramePr>
          <p:nvPr>
            <p:ph type="tbl" sz="quarter" idx="13"/>
            <p:extLst>
              <p:ext uri="{D42A27DB-BD31-4B8C-83A1-F6EECF244321}">
                <p14:modId xmlns:p14="http://schemas.microsoft.com/office/powerpoint/2010/main" val="166630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945908"/>
                    </a:ext>
                  </a:extLst>
                </a:gridCol>
                <a:gridCol w="987552">
                  <a:extLst>
                    <a:ext uri="{9D8B030D-6E8A-4147-A177-3AD203B41FA5}">
                      <a16:colId xmlns:a16="http://schemas.microsoft.com/office/drawing/2014/main" val="1095757026"/>
                    </a:ext>
                  </a:extLst>
                </a:gridCol>
                <a:gridCol w="987552">
                  <a:extLst>
                    <a:ext uri="{9D8B030D-6E8A-4147-A177-3AD203B41FA5}">
                      <a16:colId xmlns:a16="http://schemas.microsoft.com/office/drawing/2014/main" val="2467977563"/>
                    </a:ext>
                  </a:extLst>
                </a:gridCol>
                <a:gridCol w="987552">
                  <a:extLst>
                    <a:ext uri="{9D8B030D-6E8A-4147-A177-3AD203B41FA5}">
                      <a16:colId xmlns:a16="http://schemas.microsoft.com/office/drawing/2014/main" val="2394758501"/>
                    </a:ext>
                  </a:extLst>
                </a:gridCol>
                <a:gridCol w="987552">
                  <a:extLst>
                    <a:ext uri="{9D8B030D-6E8A-4147-A177-3AD203B41FA5}">
                      <a16:colId xmlns:a16="http://schemas.microsoft.com/office/drawing/2014/main" val="2507418658"/>
                    </a:ext>
                  </a:extLst>
                </a:gridCol>
                <a:gridCol w="987552">
                  <a:extLst>
                    <a:ext uri="{9D8B030D-6E8A-4147-A177-3AD203B41FA5}">
                      <a16:colId xmlns:a16="http://schemas.microsoft.com/office/drawing/2014/main" val="2551014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721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- 2021-08-24 14:00:10</a:t>
                      </a:r>
                      <a:r>
                        <a:rPr kumimoji="0" lang="es-ES" sz="1000" b="0" i="0" u="none" strike="noStrike" kern="1200" cap="none" spc="0" normalizeH="0" baseline="0" noProof="0">
                          <a:ln>
                            <a:noFill/>
                          </a:ln>
                          <a:solidFill>
                            <a:prstClr val="black"/>
                          </a:solidFill>
                          <a:effectLst/>
                          <a:uLnTx/>
                          <a:uFillTx/>
                          <a:latin typeface="+mn-lt"/>
                          <a:ea typeface="+mn-ea"/>
                          <a:cs typeface="+mn-cs"/>
                        </a:rPr>
                        <a:t>
 ��El primer viaje en tu moto nunca se olvida. ⁣
⁣
Disfrutá de la pasión por las dos ruedas y compartilo con nosotros. Hacé como matias.hevia y etiquetanos utilizando el hashtag #MiBenelli.⁣
⁣
Formá parte de una nueva aventura Benellista.⁣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327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- 2021-08-31 17:00:50</a:t>
                      </a:r>
                      <a:r>
                        <a:rPr kumimoji="0" lang="es-E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049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- 2021-08-10 11:31:06</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el link en bio. 🔥 Encontrala en nuestra red de Concesionarios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4116888"/>
                  </a:ext>
                </a:extLst>
              </a:tr>
            </a:tbl>
          </a:graphicData>
        </a:graphic>
      </p:graphicFrame>
      <p:sp>
        <p:nvSpPr>
          <p:cNvPr id="4" name="Text Placeholder 3">
            <a:extLst>
              <a:ext uri="{FF2B5EF4-FFF2-40B4-BE49-F238E27FC236}">
                <a16:creationId xmlns:a16="http://schemas.microsoft.com/office/drawing/2014/main" id="{0A5C84BF-8A55-469A-AF31-16081A95B78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36012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B8968-9AB1-48A6-A671-AE745667796E}"/>
              </a:ext>
            </a:extLst>
          </p:cNvPr>
          <p:cNvSpPr>
            <a:spLocks noGrp="1"/>
          </p:cNvSpPr>
          <p:nvPr>
            <p:ph type="title"/>
          </p:nvPr>
        </p:nvSpPr>
        <p:spPr/>
        <p:txBody>
          <a:bodyPr/>
          <a:lstStyle/>
          <a:p>
            <a:r>
              <a:rPr lang="en-US"/>
              <a:t>Instagram Posts Table | La Emilia - 10 of 13</a:t>
            </a:r>
          </a:p>
        </p:txBody>
      </p:sp>
      <p:graphicFrame>
        <p:nvGraphicFramePr>
          <p:cNvPr id="5" name="Table Placeholder 4">
            <a:extLst>
              <a:ext uri="{FF2B5EF4-FFF2-40B4-BE49-F238E27FC236}">
                <a16:creationId xmlns:a16="http://schemas.microsoft.com/office/drawing/2014/main" id="{BE615902-C7B5-44FA-85F2-6512B19E2626}"/>
              </a:ext>
            </a:extLst>
          </p:cNvPr>
          <p:cNvGraphicFramePr>
            <a:graphicFrameLocks noGrp="1"/>
          </p:cNvGraphicFramePr>
          <p:nvPr>
            <p:ph type="tbl" sz="quarter" idx="13"/>
            <p:extLst>
              <p:ext uri="{D42A27DB-BD31-4B8C-83A1-F6EECF244321}">
                <p14:modId xmlns:p14="http://schemas.microsoft.com/office/powerpoint/2010/main" val="1069765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47779051"/>
                    </a:ext>
                  </a:extLst>
                </a:gridCol>
                <a:gridCol w="987552">
                  <a:extLst>
                    <a:ext uri="{9D8B030D-6E8A-4147-A177-3AD203B41FA5}">
                      <a16:colId xmlns:a16="http://schemas.microsoft.com/office/drawing/2014/main" val="1485005219"/>
                    </a:ext>
                  </a:extLst>
                </a:gridCol>
                <a:gridCol w="987552">
                  <a:extLst>
                    <a:ext uri="{9D8B030D-6E8A-4147-A177-3AD203B41FA5}">
                      <a16:colId xmlns:a16="http://schemas.microsoft.com/office/drawing/2014/main" val="1902872244"/>
                    </a:ext>
                  </a:extLst>
                </a:gridCol>
                <a:gridCol w="987552">
                  <a:extLst>
                    <a:ext uri="{9D8B030D-6E8A-4147-A177-3AD203B41FA5}">
                      <a16:colId xmlns:a16="http://schemas.microsoft.com/office/drawing/2014/main" val="3464655567"/>
                    </a:ext>
                  </a:extLst>
                </a:gridCol>
                <a:gridCol w="987552">
                  <a:extLst>
                    <a:ext uri="{9D8B030D-6E8A-4147-A177-3AD203B41FA5}">
                      <a16:colId xmlns:a16="http://schemas.microsoft.com/office/drawing/2014/main" val="3346038625"/>
                    </a:ext>
                  </a:extLst>
                </a:gridCol>
                <a:gridCol w="987552">
                  <a:extLst>
                    <a:ext uri="{9D8B030D-6E8A-4147-A177-3AD203B41FA5}">
                      <a16:colId xmlns:a16="http://schemas.microsoft.com/office/drawing/2014/main" val="397300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074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- 2021-08-19 12:00:22</a:t>
                      </a:r>
                      <a:r>
                        <a:rPr kumimoji="0" lang="es-ES" sz="1000" b="0" i="0" u="none" strike="noStrike" kern="1200" cap="none" spc="0" normalizeH="0" baseline="0" noProof="0">
                          <a:ln>
                            <a:noFill/>
                          </a:ln>
                          <a:solidFill>
                            <a:prstClr val="black"/>
                          </a:solidFill>
                          <a:effectLst/>
                          <a:uLnTx/>
                          <a:uFillTx/>
                          <a:latin typeface="+mn-lt"/>
                          <a:ea typeface="+mn-ea"/>
                          <a:cs typeface="+mn-cs"/>
                        </a:rPr>
                        <a:t>
 ¡Ey! ¿Estás buscando el camino más rápido para llegar a tu XR150? Es por acá 👇
Ingresá a quieromihonda.com y acercate a tu nueva Honda 😉
#XR150 #QuieroMiHonda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696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- 2021-08-06 11:00:25</a:t>
                      </a:r>
                      <a:r>
                        <a:rPr kumimoji="0" lang="es-ES" sz="1000" b="0" i="0" u="none" strike="noStrike" kern="1200" cap="none" spc="0" normalizeH="0" baseline="0" noProof="0">
                          <a:ln>
                            <a:noFill/>
                          </a:ln>
                          <a:solidFill>
                            <a:prstClr val="black"/>
                          </a:solidFill>
                          <a:effectLst/>
                          <a:uLnTx/>
                          <a:uFillTx/>
                          <a:latin typeface="+mn-lt"/>
                          <a:ea typeface="+mn-ea"/>
                          <a:cs typeface="+mn-cs"/>
                        </a:rPr>
                        <a:t>
 ¡Vuelve el MotoGP! 🏁🏆🏍💪
Los pilotos de Yamaha están llenos de energía para el comienzo de la segunda mitad de temporada con el GP de Styrian en Spielberg.
fabioquartararo20, maverick12official, valeyellow46 y calcrutchlow (reemplazando a frankymorbido, quien se recupera de una cirugía de rodilla izquierda), están listos para lo que promete ser una segunda mitad del 2021 soñada.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5704196"/>
                  </a:ext>
                </a:extLst>
              </a:tr>
            </a:tbl>
          </a:graphicData>
        </a:graphic>
      </p:graphicFrame>
      <p:sp>
        <p:nvSpPr>
          <p:cNvPr id="4" name="Text Placeholder 3">
            <a:extLst>
              <a:ext uri="{FF2B5EF4-FFF2-40B4-BE49-F238E27FC236}">
                <a16:creationId xmlns:a16="http://schemas.microsoft.com/office/drawing/2014/main" id="{F2B95E39-0977-4683-B76B-7D881B54917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54202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F836-8603-43E4-9FD7-8803A7832A03}"/>
              </a:ext>
            </a:extLst>
          </p:cNvPr>
          <p:cNvSpPr>
            <a:spLocks noGrp="1"/>
          </p:cNvSpPr>
          <p:nvPr>
            <p:ph type="title"/>
          </p:nvPr>
        </p:nvSpPr>
        <p:spPr/>
        <p:txBody>
          <a:bodyPr/>
          <a:lstStyle/>
          <a:p>
            <a:r>
              <a:rPr lang="en-US"/>
              <a:t>Instagram Posts Table | La Emilia - 11 of 13</a:t>
            </a:r>
          </a:p>
        </p:txBody>
      </p:sp>
      <p:graphicFrame>
        <p:nvGraphicFramePr>
          <p:cNvPr id="5" name="Table Placeholder 4">
            <a:extLst>
              <a:ext uri="{FF2B5EF4-FFF2-40B4-BE49-F238E27FC236}">
                <a16:creationId xmlns:a16="http://schemas.microsoft.com/office/drawing/2014/main" id="{21036C1B-435A-475A-9A7E-72CC531A68AD}"/>
              </a:ext>
            </a:extLst>
          </p:cNvPr>
          <p:cNvGraphicFramePr>
            <a:graphicFrameLocks noGrp="1"/>
          </p:cNvGraphicFramePr>
          <p:nvPr>
            <p:ph type="tbl" sz="quarter" idx="13"/>
            <p:extLst>
              <p:ext uri="{D42A27DB-BD31-4B8C-83A1-F6EECF244321}">
                <p14:modId xmlns:p14="http://schemas.microsoft.com/office/powerpoint/2010/main" val="133985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48546891"/>
                    </a:ext>
                  </a:extLst>
                </a:gridCol>
                <a:gridCol w="987552">
                  <a:extLst>
                    <a:ext uri="{9D8B030D-6E8A-4147-A177-3AD203B41FA5}">
                      <a16:colId xmlns:a16="http://schemas.microsoft.com/office/drawing/2014/main" val="3872727878"/>
                    </a:ext>
                  </a:extLst>
                </a:gridCol>
                <a:gridCol w="987552">
                  <a:extLst>
                    <a:ext uri="{9D8B030D-6E8A-4147-A177-3AD203B41FA5}">
                      <a16:colId xmlns:a16="http://schemas.microsoft.com/office/drawing/2014/main" val="89103574"/>
                    </a:ext>
                  </a:extLst>
                </a:gridCol>
                <a:gridCol w="987552">
                  <a:extLst>
                    <a:ext uri="{9D8B030D-6E8A-4147-A177-3AD203B41FA5}">
                      <a16:colId xmlns:a16="http://schemas.microsoft.com/office/drawing/2014/main" val="2302776643"/>
                    </a:ext>
                  </a:extLst>
                </a:gridCol>
                <a:gridCol w="987552">
                  <a:extLst>
                    <a:ext uri="{9D8B030D-6E8A-4147-A177-3AD203B41FA5}">
                      <a16:colId xmlns:a16="http://schemas.microsoft.com/office/drawing/2014/main" val="2083471936"/>
                    </a:ext>
                  </a:extLst>
                </a:gridCol>
                <a:gridCol w="987552">
                  <a:extLst>
                    <a:ext uri="{9D8B030D-6E8A-4147-A177-3AD203B41FA5}">
                      <a16:colId xmlns:a16="http://schemas.microsoft.com/office/drawing/2014/main" val="170817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366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- 2021-08-04 17:31:13</a:t>
                      </a:r>
                      <a:r>
                        <a:rPr kumimoji="0" lang="es-ES" sz="1000" b="0" i="0" u="none" strike="noStrike" kern="1200" cap="none" spc="0" normalizeH="0" baseline="0" noProof="0">
                          <a:ln>
                            <a:noFill/>
                          </a:ln>
                          <a:solidFill>
                            <a:prstClr val="black"/>
                          </a:solidFill>
                          <a:effectLst/>
                          <a:uLnTx/>
                          <a:uFillTx/>
                          <a:latin typeface="+mn-lt"/>
                          <a:ea typeface="+mn-ea"/>
                          <a:cs typeface="+mn-cs"/>
                        </a:rPr>
                        <a:t>
 ¿Qué es el ejercicio del ocho? Almendra te explica una nueva técnica para tomar curvas y perfeccionarte arriba de tu Honda. 😉
#HondaSafety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916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- 2021-08-18 10:02:08</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214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- 2021-08-16 13:46:28</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Tu próximo desafío.⁣
Comprala en 18 cuotas sin interés.⁣
Bajaj, sabia decisión.⁣
#BajajArgentina #Motos #RouserRS200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7244089"/>
                  </a:ext>
                </a:extLst>
              </a:tr>
            </a:tbl>
          </a:graphicData>
        </a:graphic>
      </p:graphicFrame>
      <p:sp>
        <p:nvSpPr>
          <p:cNvPr id="4" name="Text Placeholder 3">
            <a:extLst>
              <a:ext uri="{FF2B5EF4-FFF2-40B4-BE49-F238E27FC236}">
                <a16:creationId xmlns:a16="http://schemas.microsoft.com/office/drawing/2014/main" id="{55BC8628-9215-493F-B63C-12BFFC80F01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53905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AC9A9-F95F-4FF2-8BF5-ED1BD5C2DFF7}"/>
              </a:ext>
            </a:extLst>
          </p:cNvPr>
          <p:cNvSpPr>
            <a:spLocks noGrp="1"/>
          </p:cNvSpPr>
          <p:nvPr>
            <p:ph type="title"/>
          </p:nvPr>
        </p:nvSpPr>
        <p:spPr/>
        <p:txBody>
          <a:bodyPr/>
          <a:lstStyle/>
          <a:p>
            <a:r>
              <a:rPr lang="en-US"/>
              <a:t>Instagram Posts Table | La Emilia - 12 of 13</a:t>
            </a:r>
          </a:p>
        </p:txBody>
      </p:sp>
      <p:graphicFrame>
        <p:nvGraphicFramePr>
          <p:cNvPr id="5" name="Table Placeholder 4">
            <a:extLst>
              <a:ext uri="{FF2B5EF4-FFF2-40B4-BE49-F238E27FC236}">
                <a16:creationId xmlns:a16="http://schemas.microsoft.com/office/drawing/2014/main" id="{F2E23D2B-7131-4C9A-988E-E9B4F440C4A5}"/>
              </a:ext>
            </a:extLst>
          </p:cNvPr>
          <p:cNvGraphicFramePr>
            <a:graphicFrameLocks noGrp="1"/>
          </p:cNvGraphicFramePr>
          <p:nvPr>
            <p:ph type="tbl" sz="quarter" idx="13"/>
            <p:extLst>
              <p:ext uri="{D42A27DB-BD31-4B8C-83A1-F6EECF244321}">
                <p14:modId xmlns:p14="http://schemas.microsoft.com/office/powerpoint/2010/main" val="227649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663308"/>
                    </a:ext>
                  </a:extLst>
                </a:gridCol>
                <a:gridCol w="987552">
                  <a:extLst>
                    <a:ext uri="{9D8B030D-6E8A-4147-A177-3AD203B41FA5}">
                      <a16:colId xmlns:a16="http://schemas.microsoft.com/office/drawing/2014/main" val="3397681855"/>
                    </a:ext>
                  </a:extLst>
                </a:gridCol>
                <a:gridCol w="987552">
                  <a:extLst>
                    <a:ext uri="{9D8B030D-6E8A-4147-A177-3AD203B41FA5}">
                      <a16:colId xmlns:a16="http://schemas.microsoft.com/office/drawing/2014/main" val="3118419933"/>
                    </a:ext>
                  </a:extLst>
                </a:gridCol>
                <a:gridCol w="987552">
                  <a:extLst>
                    <a:ext uri="{9D8B030D-6E8A-4147-A177-3AD203B41FA5}">
                      <a16:colId xmlns:a16="http://schemas.microsoft.com/office/drawing/2014/main" val="511778679"/>
                    </a:ext>
                  </a:extLst>
                </a:gridCol>
                <a:gridCol w="987552">
                  <a:extLst>
                    <a:ext uri="{9D8B030D-6E8A-4147-A177-3AD203B41FA5}">
                      <a16:colId xmlns:a16="http://schemas.microsoft.com/office/drawing/2014/main" val="2054291086"/>
                    </a:ext>
                  </a:extLst>
                </a:gridCol>
                <a:gridCol w="987552">
                  <a:extLst>
                    <a:ext uri="{9D8B030D-6E8A-4147-A177-3AD203B41FA5}">
                      <a16:colId xmlns:a16="http://schemas.microsoft.com/office/drawing/2014/main" val="286966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501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- 2021-08-10 17:17:04</a:t>
                      </a:r>
                      <a:r>
                        <a:rPr kumimoji="0" lang="en-US" sz="1000" b="0" i="0" u="none" strike="noStrike" kern="1200" cap="none" spc="0" normalizeH="0" baseline="0" noProof="0">
                          <a:ln>
                            <a:noFill/>
                          </a:ln>
                          <a:solidFill>
                            <a:prstClr val="black"/>
                          </a:solidFill>
                          <a:effectLst/>
                          <a:uLnTx/>
                          <a:uFillTx/>
                          <a:latin typeface="+mn-lt"/>
                          <a:ea typeface="+mn-ea"/>
                          <a:cs typeface="+mn-cs"/>
                        </a:rPr>
                        <a:t>
 Tenemos la misma pasión, elegimos las dos ruedas. ⁣
⁣
⁣⁣⁣
Hacé como rodrigogabach y desafiá la ruta.⁣
⁣⁣
Formá parte de un nuevo camino con #Benelli. 👉𝘚𝘶𝘣í 𝘵𝘶 𝘧𝘰𝘵𝘰 𝘤𝘰𝘯 𝘦𝘭 𝘩𝘢𝘴𝘩𝘵𝘢𝘨 #𝘔𝘪𝘉𝘦𝘯𝘦𝘭𝘭𝘪 𝘺 𝘦𝘵𝘪𝘲𝘶𝘦𝘵𝘢𝘯𝘰𝘴 𝘱𝘢𝘳𝘢 𝘲𝘶𝘦 𝘱𝘰𝘥𝘢𝘮𝘰𝘴 𝘤𝘰𝘮𝘱𝘢𝘳𝘵𝘪𝘳𝘭𝘰. ⁣⁣⁣
⁣⁣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562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- 2021-08-18 19:25:06</a:t>
                      </a:r>
                      <a:r>
                        <a:rPr kumimoji="0" lang="es-ES" sz="1000" b="0" i="0" u="none" strike="noStrike" kern="1200" cap="none" spc="0" normalizeH="0" baseline="0" noProof="0">
                          <a:ln>
                            <a:noFill/>
                          </a:ln>
                          <a:solidFill>
                            <a:prstClr val="black"/>
                          </a:solidFill>
                          <a:effectLst/>
                          <a:uLnTx/>
                          <a:uFillTx/>
                          <a:latin typeface="+mn-lt"/>
                          <a:ea typeface="+mn-ea"/>
                          <a:cs typeface="+mn-cs"/>
                        </a:rPr>
                        <a:t>
 Un nuevo camino comienza con la #TRK251. Total conciencia de la situación y estilo increíble.⁣ Adrenalina, confianza en el manejo y más.
⁣
Descubrí nuevas rutas y subite a la aventura. ⁣⁣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8388830"/>
                  </a:ext>
                </a:extLst>
              </a:tr>
            </a:tbl>
          </a:graphicData>
        </a:graphic>
      </p:graphicFrame>
      <p:sp>
        <p:nvSpPr>
          <p:cNvPr id="4" name="Text Placeholder 3">
            <a:extLst>
              <a:ext uri="{FF2B5EF4-FFF2-40B4-BE49-F238E27FC236}">
                <a16:creationId xmlns:a16="http://schemas.microsoft.com/office/drawing/2014/main" id="{7750BB51-B0B5-4DE1-9694-8CDE6036CDB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40314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3530F-9622-4218-8696-DF3983B75CD9}"/>
              </a:ext>
            </a:extLst>
          </p:cNvPr>
          <p:cNvSpPr>
            <a:spLocks noGrp="1"/>
          </p:cNvSpPr>
          <p:nvPr>
            <p:ph type="title"/>
          </p:nvPr>
        </p:nvSpPr>
        <p:spPr/>
        <p:txBody>
          <a:bodyPr/>
          <a:lstStyle/>
          <a:p>
            <a:r>
              <a:rPr lang="en-US"/>
              <a:t>Instagram Posts Table | La Emilia - 13 of 13</a:t>
            </a:r>
          </a:p>
        </p:txBody>
      </p:sp>
      <p:graphicFrame>
        <p:nvGraphicFramePr>
          <p:cNvPr id="5" name="Table Placeholder 4">
            <a:extLst>
              <a:ext uri="{FF2B5EF4-FFF2-40B4-BE49-F238E27FC236}">
                <a16:creationId xmlns:a16="http://schemas.microsoft.com/office/drawing/2014/main" id="{4137CC40-ACA8-4FD3-AF6F-C7EF1A667C30}"/>
              </a:ext>
            </a:extLst>
          </p:cNvPr>
          <p:cNvGraphicFramePr>
            <a:graphicFrameLocks noGrp="1"/>
          </p:cNvGraphicFramePr>
          <p:nvPr>
            <p:ph type="tbl" sz="quarter" idx="13"/>
            <p:extLst>
              <p:ext uri="{D42A27DB-BD31-4B8C-83A1-F6EECF244321}">
                <p14:modId xmlns:p14="http://schemas.microsoft.com/office/powerpoint/2010/main" val="421491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39626757"/>
                    </a:ext>
                  </a:extLst>
                </a:gridCol>
                <a:gridCol w="987552">
                  <a:extLst>
                    <a:ext uri="{9D8B030D-6E8A-4147-A177-3AD203B41FA5}">
                      <a16:colId xmlns:a16="http://schemas.microsoft.com/office/drawing/2014/main" val="1339939503"/>
                    </a:ext>
                  </a:extLst>
                </a:gridCol>
                <a:gridCol w="987552">
                  <a:extLst>
                    <a:ext uri="{9D8B030D-6E8A-4147-A177-3AD203B41FA5}">
                      <a16:colId xmlns:a16="http://schemas.microsoft.com/office/drawing/2014/main" val="765865366"/>
                    </a:ext>
                  </a:extLst>
                </a:gridCol>
                <a:gridCol w="987552">
                  <a:extLst>
                    <a:ext uri="{9D8B030D-6E8A-4147-A177-3AD203B41FA5}">
                      <a16:colId xmlns:a16="http://schemas.microsoft.com/office/drawing/2014/main" val="1661501558"/>
                    </a:ext>
                  </a:extLst>
                </a:gridCol>
                <a:gridCol w="987552">
                  <a:extLst>
                    <a:ext uri="{9D8B030D-6E8A-4147-A177-3AD203B41FA5}">
                      <a16:colId xmlns:a16="http://schemas.microsoft.com/office/drawing/2014/main" val="3801621980"/>
                    </a:ext>
                  </a:extLst>
                </a:gridCol>
                <a:gridCol w="987552">
                  <a:extLst>
                    <a:ext uri="{9D8B030D-6E8A-4147-A177-3AD203B41FA5}">
                      <a16:colId xmlns:a16="http://schemas.microsoft.com/office/drawing/2014/main" val="162154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325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- 2021-08-15 09:37:19</a:t>
                      </a:r>
                      <a:r>
                        <a:rPr kumimoji="0" lang="es-ES" sz="1000" b="0" i="0" u="none" strike="noStrike" kern="1200" cap="none" spc="0" normalizeH="0" baseline="0" noProof="0">
                          <a:ln>
                            <a:noFill/>
                          </a:ln>
                          <a:solidFill>
                            <a:prstClr val="black"/>
                          </a:solidFill>
                          <a:effectLst/>
                          <a:uLnTx/>
                          <a:uFillTx/>
                          <a:latin typeface="+mn-lt"/>
                          <a:ea typeface="+mn-ea"/>
                          <a:cs typeface="+mn-cs"/>
                        </a:rPr>
                        <a:t>
 Dejemos que los chicos creen, jueguen e imaginen sin límites.
¡Feliz día del niñx!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3011474"/>
                  </a:ext>
                </a:extLst>
              </a:tr>
            </a:tbl>
          </a:graphicData>
        </a:graphic>
      </p:graphicFrame>
      <p:sp>
        <p:nvSpPr>
          <p:cNvPr id="4" name="Text Placeholder 3">
            <a:extLst>
              <a:ext uri="{FF2B5EF4-FFF2-40B4-BE49-F238E27FC236}">
                <a16:creationId xmlns:a16="http://schemas.microsoft.com/office/drawing/2014/main" id="{E560A5C0-DC96-455E-8966-70A2F4EA882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282216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1073</Words>
  <Application>Microsoft Office PowerPoint</Application>
  <PresentationFormat>On-screen Show (4:3)</PresentationFormat>
  <Paragraphs>461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13</vt:lpstr>
      <vt:lpstr>Instagram Posts Table | La Emilia - 2 of 13</vt:lpstr>
      <vt:lpstr>Instagram Posts Table | La Emilia - 3 of 13</vt:lpstr>
      <vt:lpstr>Instagram Posts Table | La Emilia - 4 of 13</vt:lpstr>
      <vt:lpstr>Instagram Posts Table | La Emilia - 5 of 13</vt:lpstr>
      <vt:lpstr>Instagram Posts Table | La Emilia - 6 of 13</vt:lpstr>
      <vt:lpstr>Instagram Posts Table | La Emilia - 7 of 13</vt:lpstr>
      <vt:lpstr>Instagram Posts Table | La Emilia - 8 of 13</vt:lpstr>
      <vt:lpstr>Instagram Posts Table | La Emilia - 9 of 13</vt:lpstr>
      <vt:lpstr>Instagram Posts Table | La Emilia - 10 of 13</vt:lpstr>
      <vt:lpstr>Instagram Posts Table | La Emilia - 11 of 13</vt:lpstr>
      <vt:lpstr>Instagram Posts Table | La Emilia - 12 of 13</vt:lpstr>
      <vt:lpstr>Instagram Posts Table | La Emilia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2021-09-01T08:19:54Z</dcterms:created>
  <dcterms:modified xsi:type="dcterms:W3CDTF">2021-09-01T08:20:58Z</dcterms:modified>
</cp:coreProperties>
</file>