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34313</c:v>
                </c:pt>
                <c:pt idx="1">
                  <c:v>27130</c:v>
                </c:pt>
                <c:pt idx="2">
                  <c:v>20014</c:v>
                </c:pt>
                <c:pt idx="3">
                  <c:v>14215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06-4BA7-B8E1-018719C33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80</c:v>
                </c:pt>
                <c:pt idx="4">
                  <c:v>100</c:v>
                </c:pt>
                <c:pt idx="5">
                  <c:v>100</c:v>
                </c:pt>
                <c:pt idx="6">
                  <c:v>38.616599999999998</c:v>
                </c:pt>
                <c:pt idx="7">
                  <c:v>19.335999999999999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1A-45A4-A884-8659EDEBB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58.3277</c:v>
                </c:pt>
                <c:pt idx="1">
                  <c:v>7.1429</c:v>
                </c:pt>
                <c:pt idx="2">
                  <c:v>66.666700000000006</c:v>
                </c:pt>
                <c:pt idx="3">
                  <c:v>100</c:v>
                </c:pt>
                <c:pt idx="4">
                  <c:v>38.095199999999998</c:v>
                </c:pt>
                <c:pt idx="5">
                  <c:v>56.6999</c:v>
                </c:pt>
                <c:pt idx="6">
                  <c:v>67.198800000000006</c:v>
                </c:pt>
                <c:pt idx="7">
                  <c:v>10.809900000000001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1A-45A4-A884-8659EDEBB9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79.066199999999995</c:v>
                </c:pt>
                <c:pt idx="1">
                  <c:v>42.857100000000003</c:v>
                </c:pt>
                <c:pt idx="2">
                  <c:v>0</c:v>
                </c:pt>
                <c:pt idx="3">
                  <c:v>0</c:v>
                </c:pt>
                <c:pt idx="4">
                  <c:v>28.571400000000001</c:v>
                </c:pt>
                <c:pt idx="5">
                  <c:v>15.049799999999999</c:v>
                </c:pt>
                <c:pt idx="6">
                  <c:v>24.7545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1A-45A4-A884-8659EDEBB9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41.427399999999999</c:v>
                </c:pt>
                <c:pt idx="1">
                  <c:v>57.142899999999997</c:v>
                </c:pt>
                <c:pt idx="2">
                  <c:v>33.333300000000001</c:v>
                </c:pt>
                <c:pt idx="3">
                  <c:v>0</c:v>
                </c:pt>
                <c:pt idx="4">
                  <c:v>42.857100000000003</c:v>
                </c:pt>
                <c:pt idx="5">
                  <c:v>53.542000000000002</c:v>
                </c:pt>
                <c:pt idx="6">
                  <c:v>100</c:v>
                </c:pt>
                <c:pt idx="7">
                  <c:v>11.299200000000001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1A-45A4-A884-8659EDEBB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069608"/>
        <c:axId val="387061408"/>
      </c:radarChart>
      <c:catAx>
        <c:axId val="38706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61408"/>
        <c:crosses val="autoZero"/>
        <c:auto val="1"/>
        <c:lblAlgn val="ctr"/>
        <c:lblOffset val="100"/>
        <c:noMultiLvlLbl val="0"/>
      </c:catAx>
      <c:valAx>
        <c:axId val="38706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6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32966</c:v>
                </c:pt>
                <c:pt idx="1">
                  <c:v>32970</c:v>
                </c:pt>
                <c:pt idx="2">
                  <c:v>32975</c:v>
                </c:pt>
                <c:pt idx="3">
                  <c:v>32998</c:v>
                </c:pt>
                <c:pt idx="4">
                  <c:v>33024</c:v>
                </c:pt>
                <c:pt idx="5">
                  <c:v>33035</c:v>
                </c:pt>
                <c:pt idx="6">
                  <c:v>33086</c:v>
                </c:pt>
                <c:pt idx="7">
                  <c:v>33135</c:v>
                </c:pt>
                <c:pt idx="8">
                  <c:v>33187</c:v>
                </c:pt>
                <c:pt idx="9">
                  <c:v>33468</c:v>
                </c:pt>
                <c:pt idx="10">
                  <c:v>33538</c:v>
                </c:pt>
                <c:pt idx="11">
                  <c:v>33603</c:v>
                </c:pt>
                <c:pt idx="12">
                  <c:v>33611</c:v>
                </c:pt>
                <c:pt idx="13">
                  <c:v>33622</c:v>
                </c:pt>
                <c:pt idx="14">
                  <c:v>33642</c:v>
                </c:pt>
                <c:pt idx="15">
                  <c:v>33663</c:v>
                </c:pt>
                <c:pt idx="16">
                  <c:v>33682</c:v>
                </c:pt>
                <c:pt idx="17">
                  <c:v>33711</c:v>
                </c:pt>
                <c:pt idx="18">
                  <c:v>33739</c:v>
                </c:pt>
                <c:pt idx="19">
                  <c:v>33745</c:v>
                </c:pt>
                <c:pt idx="20">
                  <c:v>33756</c:v>
                </c:pt>
                <c:pt idx="21">
                  <c:v>33782</c:v>
                </c:pt>
                <c:pt idx="22">
                  <c:v>33794</c:v>
                </c:pt>
                <c:pt idx="23">
                  <c:v>33804</c:v>
                </c:pt>
                <c:pt idx="24">
                  <c:v>33840</c:v>
                </c:pt>
                <c:pt idx="25">
                  <c:v>33861</c:v>
                </c:pt>
                <c:pt idx="26">
                  <c:v>33880</c:v>
                </c:pt>
                <c:pt idx="27">
                  <c:v>33907</c:v>
                </c:pt>
                <c:pt idx="28">
                  <c:v>33919</c:v>
                </c:pt>
                <c:pt idx="29">
                  <c:v>34215</c:v>
                </c:pt>
                <c:pt idx="30">
                  <c:v>34313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D-4342-B81D-77247EC128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19582</c:v>
                </c:pt>
                <c:pt idx="1">
                  <c:v>19607</c:v>
                </c:pt>
                <c:pt idx="2">
                  <c:v>19640</c:v>
                </c:pt>
                <c:pt idx="3">
                  <c:v>19657</c:v>
                </c:pt>
                <c:pt idx="4">
                  <c:v>19674</c:v>
                </c:pt>
                <c:pt idx="5">
                  <c:v>19680</c:v>
                </c:pt>
                <c:pt idx="6">
                  <c:v>19690</c:v>
                </c:pt>
                <c:pt idx="7">
                  <c:v>19703</c:v>
                </c:pt>
                <c:pt idx="8">
                  <c:v>19722</c:v>
                </c:pt>
                <c:pt idx="9">
                  <c:v>19737</c:v>
                </c:pt>
                <c:pt idx="10">
                  <c:v>19755</c:v>
                </c:pt>
                <c:pt idx="11">
                  <c:v>19764</c:v>
                </c:pt>
                <c:pt idx="12">
                  <c:v>19780</c:v>
                </c:pt>
                <c:pt idx="13">
                  <c:v>19793</c:v>
                </c:pt>
                <c:pt idx="14">
                  <c:v>19803</c:v>
                </c:pt>
                <c:pt idx="15">
                  <c:v>19808</c:v>
                </c:pt>
                <c:pt idx="16">
                  <c:v>19820</c:v>
                </c:pt>
                <c:pt idx="17">
                  <c:v>19831</c:v>
                </c:pt>
                <c:pt idx="18">
                  <c:v>19847</c:v>
                </c:pt>
                <c:pt idx="19">
                  <c:v>19872</c:v>
                </c:pt>
                <c:pt idx="20">
                  <c:v>19889</c:v>
                </c:pt>
                <c:pt idx="21">
                  <c:v>19890</c:v>
                </c:pt>
                <c:pt idx="22">
                  <c:v>19909</c:v>
                </c:pt>
                <c:pt idx="23">
                  <c:v>19929</c:v>
                </c:pt>
                <c:pt idx="24">
                  <c:v>19950</c:v>
                </c:pt>
                <c:pt idx="25">
                  <c:v>19965</c:v>
                </c:pt>
                <c:pt idx="26">
                  <c:v>19971</c:v>
                </c:pt>
                <c:pt idx="27">
                  <c:v>19979</c:v>
                </c:pt>
                <c:pt idx="28">
                  <c:v>20002</c:v>
                </c:pt>
                <c:pt idx="29">
                  <c:v>20011</c:v>
                </c:pt>
                <c:pt idx="30">
                  <c:v>20014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9D-4342-B81D-77247EC128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22384</c:v>
                </c:pt>
                <c:pt idx="1">
                  <c:v>22392</c:v>
                </c:pt>
                <c:pt idx="2">
                  <c:v>22394</c:v>
                </c:pt>
                <c:pt idx="3">
                  <c:v>22409</c:v>
                </c:pt>
                <c:pt idx="4">
                  <c:v>22419</c:v>
                </c:pt>
                <c:pt idx="5">
                  <c:v>22696</c:v>
                </c:pt>
                <c:pt idx="6">
                  <c:v>23209</c:v>
                </c:pt>
                <c:pt idx="7">
                  <c:v>23591</c:v>
                </c:pt>
                <c:pt idx="8">
                  <c:v>23928</c:v>
                </c:pt>
                <c:pt idx="9">
                  <c:v>24775</c:v>
                </c:pt>
                <c:pt idx="10">
                  <c:v>25026</c:v>
                </c:pt>
                <c:pt idx="11">
                  <c:v>25156</c:v>
                </c:pt>
                <c:pt idx="12">
                  <c:v>25203</c:v>
                </c:pt>
                <c:pt idx="13">
                  <c:v>25402</c:v>
                </c:pt>
                <c:pt idx="14">
                  <c:v>25432</c:v>
                </c:pt>
                <c:pt idx="15">
                  <c:v>25448</c:v>
                </c:pt>
                <c:pt idx="16">
                  <c:v>25451</c:v>
                </c:pt>
                <c:pt idx="17">
                  <c:v>25459</c:v>
                </c:pt>
                <c:pt idx="18">
                  <c:v>25459</c:v>
                </c:pt>
                <c:pt idx="19">
                  <c:v>25501</c:v>
                </c:pt>
                <c:pt idx="20">
                  <c:v>25526</c:v>
                </c:pt>
                <c:pt idx="21">
                  <c:v>25531</c:v>
                </c:pt>
                <c:pt idx="22">
                  <c:v>26029</c:v>
                </c:pt>
                <c:pt idx="23">
                  <c:v>26445</c:v>
                </c:pt>
                <c:pt idx="24">
                  <c:v>26572</c:v>
                </c:pt>
                <c:pt idx="25">
                  <c:v>26595</c:v>
                </c:pt>
                <c:pt idx="26">
                  <c:v>26599</c:v>
                </c:pt>
                <c:pt idx="27">
                  <c:v>26712</c:v>
                </c:pt>
                <c:pt idx="28">
                  <c:v>26747</c:v>
                </c:pt>
                <c:pt idx="29">
                  <c:v>26942</c:v>
                </c:pt>
                <c:pt idx="30">
                  <c:v>27130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9D-4342-B81D-77247EC128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13891</c:v>
                </c:pt>
                <c:pt idx="1">
                  <c:v>13905</c:v>
                </c:pt>
                <c:pt idx="2">
                  <c:v>13919</c:v>
                </c:pt>
                <c:pt idx="3">
                  <c:v>13928</c:v>
                </c:pt>
                <c:pt idx="4">
                  <c:v>13941</c:v>
                </c:pt>
                <c:pt idx="5">
                  <c:v>13953</c:v>
                </c:pt>
                <c:pt idx="6">
                  <c:v>13961</c:v>
                </c:pt>
                <c:pt idx="7">
                  <c:v>13966</c:v>
                </c:pt>
                <c:pt idx="8">
                  <c:v>13983</c:v>
                </c:pt>
                <c:pt idx="9">
                  <c:v>13991</c:v>
                </c:pt>
                <c:pt idx="10">
                  <c:v>13995</c:v>
                </c:pt>
                <c:pt idx="11">
                  <c:v>14010</c:v>
                </c:pt>
                <c:pt idx="12">
                  <c:v>14019</c:v>
                </c:pt>
                <c:pt idx="13">
                  <c:v>14025</c:v>
                </c:pt>
                <c:pt idx="14">
                  <c:v>14037</c:v>
                </c:pt>
                <c:pt idx="15">
                  <c:v>14053</c:v>
                </c:pt>
                <c:pt idx="16">
                  <c:v>14060</c:v>
                </c:pt>
                <c:pt idx="17">
                  <c:v>14064</c:v>
                </c:pt>
                <c:pt idx="18">
                  <c:v>14070</c:v>
                </c:pt>
                <c:pt idx="19">
                  <c:v>14082</c:v>
                </c:pt>
                <c:pt idx="20">
                  <c:v>14098</c:v>
                </c:pt>
                <c:pt idx="21">
                  <c:v>14105</c:v>
                </c:pt>
                <c:pt idx="22">
                  <c:v>14118</c:v>
                </c:pt>
                <c:pt idx="23">
                  <c:v>14128</c:v>
                </c:pt>
                <c:pt idx="24">
                  <c:v>14145</c:v>
                </c:pt>
                <c:pt idx="25">
                  <c:v>14164</c:v>
                </c:pt>
                <c:pt idx="26">
                  <c:v>14170</c:v>
                </c:pt>
                <c:pt idx="27">
                  <c:v>14177</c:v>
                </c:pt>
                <c:pt idx="28">
                  <c:v>14184</c:v>
                </c:pt>
                <c:pt idx="29">
                  <c:v>14201</c:v>
                </c:pt>
                <c:pt idx="30">
                  <c:v>14215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9D-4342-B81D-77247EC12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069936"/>
        <c:axId val="387059768"/>
      </c:lineChart>
      <c:dateAx>
        <c:axId val="387069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59768"/>
        <c:crosses val="autoZero"/>
        <c:auto val="1"/>
        <c:lblOffset val="100"/>
        <c:baseTimeUnit val="days"/>
      </c:dateAx>
      <c:valAx>
        <c:axId val="38705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6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23</c:v>
                </c:pt>
                <c:pt idx="4">
                  <c:v>26</c:v>
                </c:pt>
                <c:pt idx="5">
                  <c:v>11</c:v>
                </c:pt>
                <c:pt idx="6">
                  <c:v>51</c:v>
                </c:pt>
                <c:pt idx="7">
                  <c:v>49</c:v>
                </c:pt>
                <c:pt idx="8">
                  <c:v>52</c:v>
                </c:pt>
                <c:pt idx="9">
                  <c:v>281</c:v>
                </c:pt>
                <c:pt idx="10">
                  <c:v>70</c:v>
                </c:pt>
                <c:pt idx="11">
                  <c:v>65</c:v>
                </c:pt>
                <c:pt idx="12">
                  <c:v>8</c:v>
                </c:pt>
                <c:pt idx="13">
                  <c:v>11</c:v>
                </c:pt>
                <c:pt idx="14">
                  <c:v>20</c:v>
                </c:pt>
                <c:pt idx="15">
                  <c:v>21</c:v>
                </c:pt>
                <c:pt idx="16">
                  <c:v>19</c:v>
                </c:pt>
                <c:pt idx="17">
                  <c:v>29</c:v>
                </c:pt>
                <c:pt idx="18">
                  <c:v>28</c:v>
                </c:pt>
                <c:pt idx="19">
                  <c:v>6</c:v>
                </c:pt>
                <c:pt idx="20">
                  <c:v>11</c:v>
                </c:pt>
                <c:pt idx="21">
                  <c:v>26</c:v>
                </c:pt>
                <c:pt idx="22">
                  <c:v>12</c:v>
                </c:pt>
                <c:pt idx="23">
                  <c:v>10</c:v>
                </c:pt>
                <c:pt idx="24">
                  <c:v>36</c:v>
                </c:pt>
                <c:pt idx="25">
                  <c:v>21</c:v>
                </c:pt>
                <c:pt idx="26">
                  <c:v>19</c:v>
                </c:pt>
                <c:pt idx="27">
                  <c:v>27</c:v>
                </c:pt>
                <c:pt idx="28">
                  <c:v>12</c:v>
                </c:pt>
                <c:pt idx="29">
                  <c:v>296</c:v>
                </c:pt>
                <c:pt idx="3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9A-415C-9236-EA800B70DC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</c:v>
                </c:pt>
                <c:pt idx="1">
                  <c:v>25</c:v>
                </c:pt>
                <c:pt idx="2">
                  <c:v>33</c:v>
                </c:pt>
                <c:pt idx="3">
                  <c:v>17</c:v>
                </c:pt>
                <c:pt idx="4">
                  <c:v>17</c:v>
                </c:pt>
                <c:pt idx="5">
                  <c:v>6</c:v>
                </c:pt>
                <c:pt idx="6">
                  <c:v>10</c:v>
                </c:pt>
                <c:pt idx="7">
                  <c:v>13</c:v>
                </c:pt>
                <c:pt idx="8">
                  <c:v>19</c:v>
                </c:pt>
                <c:pt idx="9">
                  <c:v>15</c:v>
                </c:pt>
                <c:pt idx="10">
                  <c:v>18</c:v>
                </c:pt>
                <c:pt idx="11">
                  <c:v>9</c:v>
                </c:pt>
                <c:pt idx="12">
                  <c:v>16</c:v>
                </c:pt>
                <c:pt idx="13">
                  <c:v>13</c:v>
                </c:pt>
                <c:pt idx="14">
                  <c:v>10</c:v>
                </c:pt>
                <c:pt idx="15">
                  <c:v>5</c:v>
                </c:pt>
                <c:pt idx="16">
                  <c:v>12</c:v>
                </c:pt>
                <c:pt idx="17">
                  <c:v>11</c:v>
                </c:pt>
                <c:pt idx="18">
                  <c:v>16</c:v>
                </c:pt>
                <c:pt idx="19">
                  <c:v>25</c:v>
                </c:pt>
                <c:pt idx="20">
                  <c:v>17</c:v>
                </c:pt>
                <c:pt idx="21">
                  <c:v>1</c:v>
                </c:pt>
                <c:pt idx="22">
                  <c:v>19</c:v>
                </c:pt>
                <c:pt idx="23">
                  <c:v>20</c:v>
                </c:pt>
                <c:pt idx="24">
                  <c:v>21</c:v>
                </c:pt>
                <c:pt idx="25">
                  <c:v>15</c:v>
                </c:pt>
                <c:pt idx="26">
                  <c:v>6</c:v>
                </c:pt>
                <c:pt idx="27">
                  <c:v>8</c:v>
                </c:pt>
                <c:pt idx="28">
                  <c:v>23</c:v>
                </c:pt>
                <c:pt idx="29">
                  <c:v>9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9A-415C-9236-EA800B70DC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2</c:v>
                </c:pt>
                <c:pt idx="3">
                  <c:v>15</c:v>
                </c:pt>
                <c:pt idx="4">
                  <c:v>10</c:v>
                </c:pt>
                <c:pt idx="5">
                  <c:v>277</c:v>
                </c:pt>
                <c:pt idx="6">
                  <c:v>513</c:v>
                </c:pt>
                <c:pt idx="7">
                  <c:v>382</c:v>
                </c:pt>
                <c:pt idx="8">
                  <c:v>337</c:v>
                </c:pt>
                <c:pt idx="9">
                  <c:v>847</c:v>
                </c:pt>
                <c:pt idx="10">
                  <c:v>251</c:v>
                </c:pt>
                <c:pt idx="11">
                  <c:v>130</c:v>
                </c:pt>
                <c:pt idx="12">
                  <c:v>47</c:v>
                </c:pt>
                <c:pt idx="13">
                  <c:v>199</c:v>
                </c:pt>
                <c:pt idx="14">
                  <c:v>30</c:v>
                </c:pt>
                <c:pt idx="15">
                  <c:v>16</c:v>
                </c:pt>
                <c:pt idx="16">
                  <c:v>3</c:v>
                </c:pt>
                <c:pt idx="17">
                  <c:v>8</c:v>
                </c:pt>
                <c:pt idx="18">
                  <c:v>0</c:v>
                </c:pt>
                <c:pt idx="19">
                  <c:v>42</c:v>
                </c:pt>
                <c:pt idx="20">
                  <c:v>25</c:v>
                </c:pt>
                <c:pt idx="21">
                  <c:v>5</c:v>
                </c:pt>
                <c:pt idx="22">
                  <c:v>498</c:v>
                </c:pt>
                <c:pt idx="23">
                  <c:v>416</c:v>
                </c:pt>
                <c:pt idx="24">
                  <c:v>127</c:v>
                </c:pt>
                <c:pt idx="25">
                  <c:v>23</c:v>
                </c:pt>
                <c:pt idx="26">
                  <c:v>4</c:v>
                </c:pt>
                <c:pt idx="27">
                  <c:v>113</c:v>
                </c:pt>
                <c:pt idx="28">
                  <c:v>35</c:v>
                </c:pt>
                <c:pt idx="29">
                  <c:v>195</c:v>
                </c:pt>
                <c:pt idx="30">
                  <c:v>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9A-415C-9236-EA800B70DC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9</c:v>
                </c:pt>
                <c:pt idx="1">
                  <c:v>14</c:v>
                </c:pt>
                <c:pt idx="2">
                  <c:v>14</c:v>
                </c:pt>
                <c:pt idx="3">
                  <c:v>9</c:v>
                </c:pt>
                <c:pt idx="4">
                  <c:v>13</c:v>
                </c:pt>
                <c:pt idx="5">
                  <c:v>12</c:v>
                </c:pt>
                <c:pt idx="6">
                  <c:v>8</c:v>
                </c:pt>
                <c:pt idx="7">
                  <c:v>5</c:v>
                </c:pt>
                <c:pt idx="8">
                  <c:v>17</c:v>
                </c:pt>
                <c:pt idx="9">
                  <c:v>8</c:v>
                </c:pt>
                <c:pt idx="10">
                  <c:v>4</c:v>
                </c:pt>
                <c:pt idx="11">
                  <c:v>15</c:v>
                </c:pt>
                <c:pt idx="12">
                  <c:v>9</c:v>
                </c:pt>
                <c:pt idx="13">
                  <c:v>6</c:v>
                </c:pt>
                <c:pt idx="14">
                  <c:v>12</c:v>
                </c:pt>
                <c:pt idx="15">
                  <c:v>16</c:v>
                </c:pt>
                <c:pt idx="16">
                  <c:v>7</c:v>
                </c:pt>
                <c:pt idx="17">
                  <c:v>4</c:v>
                </c:pt>
                <c:pt idx="18">
                  <c:v>6</c:v>
                </c:pt>
                <c:pt idx="19">
                  <c:v>12</c:v>
                </c:pt>
                <c:pt idx="20">
                  <c:v>16</c:v>
                </c:pt>
                <c:pt idx="21">
                  <c:v>7</c:v>
                </c:pt>
                <c:pt idx="22">
                  <c:v>13</c:v>
                </c:pt>
                <c:pt idx="23">
                  <c:v>10</c:v>
                </c:pt>
                <c:pt idx="24">
                  <c:v>17</c:v>
                </c:pt>
                <c:pt idx="25">
                  <c:v>19</c:v>
                </c:pt>
                <c:pt idx="26">
                  <c:v>6</c:v>
                </c:pt>
                <c:pt idx="27">
                  <c:v>7</c:v>
                </c:pt>
                <c:pt idx="28">
                  <c:v>7</c:v>
                </c:pt>
                <c:pt idx="29">
                  <c:v>17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9A-415C-9236-EA800B70D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064688"/>
        <c:axId val="387070592"/>
      </c:lineChart>
      <c:dateAx>
        <c:axId val="387064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70592"/>
        <c:crosses val="autoZero"/>
        <c:auto val="1"/>
        <c:lblOffset val="100"/>
        <c:baseTimeUnit val="days"/>
      </c:dateAx>
      <c:valAx>
        <c:axId val="38707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6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1</c:v>
                </c:pt>
                <c:pt idx="3">
                  <c:v>6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CA-4470-AA22-0D6192630F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CA-4470-AA22-0D6192630F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CA-4470-AA22-0D6192630F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CA-4470-AA22-0D6192630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452312"/>
        <c:axId val="64449032"/>
      </c:barChart>
      <c:catAx>
        <c:axId val="6445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49032"/>
        <c:crosses val="autoZero"/>
        <c:auto val="1"/>
        <c:lblAlgn val="ctr"/>
        <c:lblOffset val="100"/>
        <c:noMultiLvlLbl val="0"/>
      </c:catAx>
      <c:valAx>
        <c:axId val="6444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5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</c:v>
                </c:pt>
                <c:pt idx="1">
                  <c:v>83</c:v>
                </c:pt>
                <c:pt idx="2">
                  <c:v>40</c:v>
                </c:pt>
                <c:pt idx="3">
                  <c:v>35</c:v>
                </c:pt>
                <c:pt idx="4">
                  <c:v>11</c:v>
                </c:pt>
                <c:pt idx="5">
                  <c:v>25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6-4B83-8209-B39CAB2AC3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17</c:v>
                </c:pt>
                <c:pt idx="2">
                  <c:v>17</c:v>
                </c:pt>
                <c:pt idx="3">
                  <c:v>14</c:v>
                </c:pt>
                <c:pt idx="4">
                  <c:v>13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6-4B83-8209-B39CAB2AC3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211</c:v>
                </c:pt>
                <c:pt idx="1">
                  <c:v>291</c:v>
                </c:pt>
                <c:pt idx="2">
                  <c:v>100</c:v>
                </c:pt>
                <c:pt idx="3">
                  <c:v>41</c:v>
                </c:pt>
                <c:pt idx="4">
                  <c:v>93</c:v>
                </c:pt>
                <c:pt idx="5">
                  <c:v>213</c:v>
                </c:pt>
                <c:pt idx="6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46-4B83-8209-B39CAB2AC3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15</c:v>
                </c:pt>
                <c:pt idx="1">
                  <c:v>11</c:v>
                </c:pt>
                <c:pt idx="2">
                  <c:v>9</c:v>
                </c:pt>
                <c:pt idx="3">
                  <c:v>13</c:v>
                </c:pt>
                <c:pt idx="4">
                  <c:v>10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46-4B83-8209-B39CAB2AC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31712"/>
        <c:axId val="389830728"/>
      </c:barChart>
      <c:catAx>
        <c:axId val="38983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30728"/>
        <c:crosses val="autoZero"/>
        <c:auto val="1"/>
        <c:lblAlgn val="ctr"/>
        <c:lblOffset val="100"/>
        <c:noMultiLvlLbl val="0"/>
      </c:catAx>
      <c:valAx>
        <c:axId val="38983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3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33-43EB-A3C5-14A9471D2A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33-43EB-A3C5-14A9471D2A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33-43EB-A3C5-14A9471D2A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33-43EB-A3C5-14A9471D2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825808"/>
        <c:axId val="389819576"/>
      </c:lineChart>
      <c:catAx>
        <c:axId val="38982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19576"/>
        <c:crosses val="autoZero"/>
        <c:auto val="1"/>
        <c:lblAlgn val="ctr"/>
        <c:lblOffset val="100"/>
        <c:noMultiLvlLbl val="0"/>
      </c:catAx>
      <c:valAx>
        <c:axId val="38981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2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0.347810577008829</c:v>
                </c:pt>
                <c:pt idx="1">
                  <c:v>8.9182199233033096E-2</c:v>
                </c:pt>
                <c:pt idx="2">
                  <c:v>9.8100419156336396E-2</c:v>
                </c:pt>
                <c:pt idx="3">
                  <c:v>1.2703508824083201</c:v>
                </c:pt>
                <c:pt idx="4">
                  <c:v>0.31213769731561603</c:v>
                </c:pt>
                <c:pt idx="6">
                  <c:v>0.124855078926246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4-4DCA-B383-CCEE397E03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2.7123951914334801</c:v>
                </c:pt>
                <c:pt idx="2">
                  <c:v>2.4396403677139098</c:v>
                </c:pt>
                <c:pt idx="3">
                  <c:v>0.60359632286089504</c:v>
                </c:pt>
                <c:pt idx="4">
                  <c:v>0.71724416607738195</c:v>
                </c:pt>
                <c:pt idx="6">
                  <c:v>1.5557126982523499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84-4DCA-B383-CCEE397E03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0.258512743870421</c:v>
                </c:pt>
                <c:pt idx="2">
                  <c:v>0.20600234277174101</c:v>
                </c:pt>
                <c:pt idx="3">
                  <c:v>0.25043422062447002</c:v>
                </c:pt>
                <c:pt idx="4">
                  <c:v>0.407965423920507</c:v>
                </c:pt>
                <c:pt idx="5">
                  <c:v>0.58165367370844601</c:v>
                </c:pt>
                <c:pt idx="6">
                  <c:v>0.43220099365835901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84-4DCA-B383-CCEE397E03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1.7202732512630801</c:v>
                </c:pt>
                <c:pt idx="2">
                  <c:v>1.0341801276121401</c:v>
                </c:pt>
                <c:pt idx="4">
                  <c:v>1.7042624350672499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84-4DCA-B383-CCEE397E0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21544"/>
        <c:axId val="389825480"/>
      </c:barChart>
      <c:catAx>
        <c:axId val="38982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25480"/>
        <c:crosses val="autoZero"/>
        <c:auto val="1"/>
        <c:lblAlgn val="ctr"/>
        <c:lblOffset val="100"/>
        <c:noMultiLvlLbl val="0"/>
      </c:catAx>
      <c:valAx>
        <c:axId val="38982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2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0.141205148785636</c:v>
                </c:pt>
                <c:pt idx="11">
                  <c:v>0.13971877879841901</c:v>
                </c:pt>
                <c:pt idx="12">
                  <c:v>0</c:v>
                </c:pt>
                <c:pt idx="13">
                  <c:v>0</c:v>
                </c:pt>
                <c:pt idx="14">
                  <c:v>0.12857100389428899</c:v>
                </c:pt>
                <c:pt idx="15">
                  <c:v>0.49198846576889899</c:v>
                </c:pt>
                <c:pt idx="16">
                  <c:v>0.41469722643360402</c:v>
                </c:pt>
                <c:pt idx="17">
                  <c:v>0.216266833140105</c:v>
                </c:pt>
                <c:pt idx="18">
                  <c:v>3.2402865721335399</c:v>
                </c:pt>
                <c:pt idx="19">
                  <c:v>0</c:v>
                </c:pt>
                <c:pt idx="20">
                  <c:v>8.8439014239424504E-2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FD-4066-A09C-46F10A7822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1.55626294780456</c:v>
                </c:pt>
                <c:pt idx="15">
                  <c:v>0</c:v>
                </c:pt>
                <c:pt idx="16">
                  <c:v>0.35874892627962202</c:v>
                </c:pt>
                <c:pt idx="17">
                  <c:v>1.65984538426558</c:v>
                </c:pt>
                <c:pt idx="18">
                  <c:v>0.88171391036329605</c:v>
                </c:pt>
                <c:pt idx="19">
                  <c:v>2.7133545551007998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FD-4066-A09C-46F10A7822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0.420117148050899</c:v>
                </c:pt>
                <c:pt idx="14">
                  <c:v>0</c:v>
                </c:pt>
                <c:pt idx="15">
                  <c:v>0.25045445364572799</c:v>
                </c:pt>
                <c:pt idx="16">
                  <c:v>0.420117148050899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0.206018986063422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FD-4066-A09C-46F10A7822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1.4883353103993699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FD-4066-A09C-46F10A782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819248"/>
        <c:axId val="389821872"/>
      </c:lineChart>
      <c:catAx>
        <c:axId val="38981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21872"/>
        <c:crosses val="autoZero"/>
        <c:auto val="1"/>
        <c:lblAlgn val="ctr"/>
        <c:lblOffset val="100"/>
        <c:noMultiLvlLbl val="0"/>
      </c:catAx>
      <c:valAx>
        <c:axId val="38982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1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BB-4F0D-A1CA-B24BB320A9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</c:v>
                </c:pt>
                <c:pt idx="2">
                  <c:v>6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BB-4F0D-A1CA-B24BB320A9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BB-4F0D-A1CA-B24BB320A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064360"/>
        <c:axId val="387074856"/>
      </c:barChart>
      <c:catAx>
        <c:axId val="3870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74856"/>
        <c:crosses val="autoZero"/>
        <c:auto val="1"/>
        <c:lblAlgn val="ctr"/>
        <c:lblOffset val="100"/>
        <c:noMultiLvlLbl val="0"/>
      </c:catAx>
      <c:valAx>
        <c:axId val="38707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1172</c:v>
                </c:pt>
                <c:pt idx="1">
                  <c:v>173</c:v>
                </c:pt>
                <c:pt idx="2">
                  <c:v>529</c:v>
                </c:pt>
                <c:pt idx="3">
                  <c:v>1617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2-4AF0-8B44-211F92788C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2192</c:v>
                </c:pt>
                <c:pt idx="1">
                  <c:v>975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82-4AF0-8B44-211F92788C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151</c:v>
                </c:pt>
                <c:pt idx="1">
                  <c:v>845</c:v>
                </c:pt>
                <c:pt idx="2">
                  <c:v>0</c:v>
                </c:pt>
                <c:pt idx="3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82-4AF0-8B44-211F92788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070264"/>
        <c:axId val="387073216"/>
      </c:barChart>
      <c:catAx>
        <c:axId val="38707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73216"/>
        <c:crosses val="autoZero"/>
        <c:auto val="1"/>
        <c:lblAlgn val="ctr"/>
        <c:lblOffset val="100"/>
        <c:noMultiLvlLbl val="0"/>
      </c:catAx>
      <c:valAx>
        <c:axId val="38707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7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0.149254891237767</c:v>
                </c:pt>
                <c:pt idx="1">
                  <c:v>0.24996095704312099</c:v>
                </c:pt>
                <c:pt idx="2">
                  <c:v>1.6570125536371201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01-4DD9-BDF5-94A934CCE9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2.1231677692640498</c:v>
                </c:pt>
                <c:pt idx="1">
                  <c:v>0.87166826220587001</c:v>
                </c:pt>
                <c:pt idx="2">
                  <c:v>0.98549636721410605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01-4DD9-BDF5-94A934CCE9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0.34884682000453798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01-4DD9-BDF5-94A934CCE9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1.8660657700162</c:v>
                </c:pt>
                <c:pt idx="1">
                  <c:v>1.44524811799432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01-4DD9-BDF5-94A934CCE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447064"/>
        <c:axId val="64447720"/>
      </c:barChart>
      <c:catAx>
        <c:axId val="6444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47720"/>
        <c:crosses val="autoZero"/>
        <c:auto val="1"/>
        <c:lblAlgn val="ctr"/>
        <c:lblOffset val="100"/>
        <c:noMultiLvlLbl val="0"/>
      </c:catAx>
      <c:valAx>
        <c:axId val="6444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4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1836</c:v>
                </c:pt>
                <c:pt idx="1">
                  <c:v>1884</c:v>
                </c:pt>
                <c:pt idx="2">
                  <c:v>482</c:v>
                </c:pt>
                <c:pt idx="3">
                  <c:v>1816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59-4EF2-B71E-E271F72083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1679</c:v>
                </c:pt>
                <c:pt idx="1">
                  <c:v>109</c:v>
                </c:pt>
                <c:pt idx="2">
                  <c:v>47</c:v>
                </c:pt>
                <c:pt idx="3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59-4EF2-B71E-E271F7208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91768"/>
        <c:axId val="63992096"/>
      </c:barChart>
      <c:catAx>
        <c:axId val="6399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92096"/>
        <c:crosses val="autoZero"/>
        <c:auto val="1"/>
        <c:lblAlgn val="ctr"/>
        <c:lblOffset val="100"/>
        <c:noMultiLvlLbl val="0"/>
      </c:catAx>
      <c:valAx>
        <c:axId val="6399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9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DF30D-EA88-44E3-A1B8-6501909A1F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561997-7000-44E1-B906-00051DECB2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4784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575E-5F99-4BD4-A437-476D330A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DECF9-4AF9-49F7-9C59-4EACA8C9B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354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269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357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68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73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535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491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3152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388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765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989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5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2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5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3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95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ED0FB-943E-4581-8D20-55A4CED95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342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3E3C1-DBE5-4925-B959-D94D8FA09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9000FC-33BF-48B5-BEC9-461F0EEAD7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0361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974EC-B4BC-4AC0-8FA0-7F3647B1C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039BB-03D7-495A-B9CC-B4CAF325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542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4A20-24F2-45DD-A329-A06E4B69E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944CC-FF5A-48B1-A0B6-C01C55892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0700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5D488-7AA8-47AD-AF3C-2069F16F3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CA554-16FC-44CF-A75E-B6212F5A1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55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7E066-EBA2-4960-B97A-770BBD9C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4042F-5DBD-42D3-9574-8F94F6664A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147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01FC0-EC7F-42E5-8826-AE634F489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D245B-E9AD-42A3-BCA4-4A70BA74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18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BF8B-C318-443F-A7C9-DECCA0619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70CC6-C986-43A3-8392-F11E8ED372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379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67652-DA8B-4ED1-BFA2-C1A1F6D2B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3A73F-BC0E-4FFC-88CC-DEF77D2C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55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B3723-C33D-48C2-9AD9-CF8C3AD1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DAAC82-FBD0-403F-9483-47F49CD6D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7627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0A64-D325-4011-A71E-49DF4E64B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ED47F-45B1-4DB7-97A6-AC2F9C8CA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52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2795-DF79-49D7-B8F0-D8E9AC5A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3A8C1C-91A0-4F8E-BA4A-F6768822E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8622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D35DB-19C6-4907-A8DE-DB81DB745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E058E-0753-45FD-936D-6D48353CB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662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687A-E740-4752-8D44-BB5AA29EB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CE48F2-B51C-4488-A5A3-2F624017C3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530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6460F-30A5-445D-B064-7B70AFC5A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7E25A-339A-4A05-B1FF-0EB672B5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5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48874-CE77-48CF-BCF8-D3FE79E7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76BF5F-9C88-47A8-A6FC-2672068EE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021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B4383-6DDC-44E6-B88C-7652C574D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353E8-5741-4F48-999C-539150E13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081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C7416-71EB-48B2-B207-F96A4A38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0312C-6CAB-4E29-A45B-05BBA0A37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6180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6B5FD-ED20-4C3A-AA4B-B561F537D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BE60A-63A3-4D57-9F77-C9E193A3A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66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A6EF-51D8-4F07-9CC2-42A76BC0C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DEC76-ED6C-4B50-89C8-2D968702AD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019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7C0B7-160D-4D30-A837-175E145F1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3626E-5343-470D-8E81-94BD3DD6B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447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6E4AC-AFB6-4FB8-97E1-34ADCB03A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BF6F8C-2B9F-4FBC-BF50-9FB89A8959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0071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E2AA0-D86B-4CEC-86FD-5E1F5908B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9DEFB-CF4E-49A0-B212-901FC003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45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518A-DF99-459C-8927-1E2195AF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2865C-D738-4AE7-92DC-95B9B3F2FA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077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8912F-F904-43F1-BC28-4BD2580CA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B4B23-B61F-4C40-8F18-0F098DBB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587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F74D9-1B4B-4A53-B820-263F996D1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8B0026-75A9-4E5B-902A-D61D00C3B8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3531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13F25-A7A4-4165-9222-ED8013B2A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4C8AE-40CD-4CE3-A395-97F1C1FB6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397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CBB-65C3-4D18-BE1C-2C05C1F2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EEB8A-A585-4910-BAD2-91634EA1F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603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328428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633519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520489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36986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58155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5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188.94444444444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46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241.13333333333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249.53333333333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8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71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0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0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6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9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6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009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EA6F1-5AF5-4C32-8562-8F3B244F7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272501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79D3-AA51-46C2-BE1D-61FBE8C8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61E27-B03B-41FA-8311-102AA2F7A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0582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681779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63862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174348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172786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37965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7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4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0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09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58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93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30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6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07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#NosImpulsaNuestraHistoria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8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72D73-5A5E-4886-A6E1-B1BB71040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618528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4A1F-F66A-4B2E-B6B3-7286E24D3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FE45A-517A-4EB7-A6C0-C274A5CF71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733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83700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1145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1158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4552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7654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1165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163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46C2D-4B15-4A92-B235-D752A14C1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167078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BC8F8-DFCD-4077-A568-3AF45953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3E392-4233-4DA2-A01C-BB30BF689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258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00718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9439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6679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84950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559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506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5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- 2021-08-05 18:47:16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¡Ganate una bici votando al #JugadorMotomel del mes de Julio!⁣
⠀⠀⠀⠀⠀⠀⠀⠀⠀⠀⠀⠀⠀⠀⠀⠀⠀⠀⠀⠀⠀⠀⠀⠀⠀⠀⠀⠀⠀⠀⠀⠀⠀⠀⠀⠀⁣⁣⁣⁣⁣⁣⁣
Cada voto cuenta. Sólo tenés que:⁣⁣⁣⁣⁣⁣
✅ Seguirnos⁣⁣⁣⁣⁣
✅Darle like a la publicación⁣⁣⁣⁣⁣⁣
✅Elegir el #JugadorMotomel del mes⁣⁣⁣⁣⁣⁣
⁣⁣⁣⁣⁣⁣
Participan usuarios de: Facebook, Twitter o Instagram.⁣⁣⁣⁣⁣⁣⁣
⁣⁣⁣⁣⁣⁣⁣
Elegí entre los siguientes jugadores:⁣⁣⁣⁣⁣⁣⁣
👉Nicolás Castro ⁣
👉Matías Suarez ⁣
👉 Bruno Zuculini⁣
👉 Walter Bou⁣
⁣
¿Cuál tiene que ser el #JugadorMotomel del mes? ¡Comentá y ayudanos a elegirlo!⁣⁣⁣⁣⁣⁣⁣
⁣⁣⁣⁣⁣⁣⁣
Tenés tiempo hasta el 12/08. Bases y condiciones en el link de nuestra bio.⁣⁣⁣
⁣⁣⁣⁣⁣⁣⁣
#MotomelTeBanca #Sorteo #bici⁣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662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4FC23-5694-43F8-9CF6-F1626525B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17797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6C4F-848A-499A-9634-5C07EAA43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5B9937-0710-48B5-9797-4EA9785D8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768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270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1329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0731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7972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7213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666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2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- 2021-08-31 19:39:14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💣RZ 300- Edición Limitada💣⁣
⁣
✅ Equipada con Inyección electrónica, Sistema de frenos ABS y display TFT full color.⁣
⁣
Una nueva forma de recorrer la ciudad⁣
⁣
#Zanella #CFMoto #RZ #RZ300 #REACHFORPROGRESS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442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82214-6E9D-4D6A-845D-36D6B6E6B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74213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A77BA-4926-4B90-919A-C64C340BD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BA785-E147-4E20-8B35-527ED2C19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168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43306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2645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5361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2693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8297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8383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0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- 2021-08-02 16:40:08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tecnología.💥⁣
⁣
🏁 Motor 223cc⁣
🏁 Potencia Nafta⁣
🏁 Transmisión 17.7hp a 8500rpm⁣
🏁 Frenos Disco Delantero y Trasero⁣
🏁 Neumáticos Delantero 100/80/17 - Trasero 130/70/17⁣
🏁 Encendido Electrónico⁣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006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0C94C-69AA-4CD8-8D96-01A085121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699904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F84AD-9083-472D-B233-897A80FA0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3AFE9B-8741-4151-AF54-E859B9664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174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92642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8827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9036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6564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5202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8366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74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- 2021-08-18 17:30:14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moto para pilotos reales 👉  RZ 650 MT⁣
🔥 EDICIÓN LIMITADA 🔥⁣
⁣
✅  Bicilíndrico DOHC 650cc 60 HP⁣
✅  Inyección electrónica BOSCH EFI⁣
✅  Frenos ABS⁣
✅  Accesorios incluidos⁣
⁣
¿Qué esperas para tener la tuya?🏍⁣
⁣
#Zanella #CFMoto #RZ #RZ600MT  #REACHFORPROGRESS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79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6A9BD-C721-4E08-82D0-DDB03E491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491156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B772E-3D6D-4054-8271-E743B2A2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BBE5D-BDD1-4AF9-BD9E-0C4C8397C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79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08874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141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645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5053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9949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5401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78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- 2021-08-11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💪⁣
⁣
☑️ Motor 223cc⁣
☑️ Potencia 17.7hp a 8500rpm⁣
☑️ Frenos Disco Delantero y Trasero⁣
☑️ Neumáticos Delantero 100/80/17 - Trasero 130/70/17⁣
☑️ Encendido Electrónico⁣
⁣
Te invitamos a conocer más sobre este clásico de Gilera en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595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95ED5-7C4E-4524-9D10-0A5768E9D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970672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8B9D5-72A3-4CA6-8913-B5D5A75B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4287ED-5769-4305-85F2-E25AC232A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16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75946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5722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26196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02888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2923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700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92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- 2021-08-20 16:00:29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
⁣
✅ Motor 223cc⁣
✅ Potencia Nafta⁣
✅ Transmisión 17.7hp a 8500rpm⁣
✅ Frenos Disco Delantero y Trasero⁣
✅ Neumáticos Delantero 100/80/17 - Trasero 130/70/17⁣
✅ Encendido Electrónico⁣
⁣
Para más información visitá: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542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77F88-5D56-4F4D-B518-B38D7291A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576439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9C28-5507-4936-8C0C-37E46060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20B25-3C9C-4543-906C-A33650E96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573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98770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0720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2282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56061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3171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2761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94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- 2021-08-08 14:00:26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tu mejor versión con la Exclusive LT.⁣
⁣
Una moda de la que no te vas a querer bajar🔥🛵⁣
⁣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3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- 2021-08-30 16:00:22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el diseño Retro de la GILERA AC4!!! 🙌⁣
⁣
✅ Motor 223cc⁣
✅ Potencia Nafta⁣
✅ Transmisión 17.7hp a 8500rpm⁣
✅ Frenos Disco Delantero y Trasero⁣
✅ Neumáticos Delantero 100/80/17 - Trasero 130/70/17⁣
✅ Encendido Electrónico⁣
⁣
Para más información visitá: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550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B37B5-E584-443F-801F-95BD4F388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37995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C3EF-8B96-4881-9D55-5AC08CD1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62C34-B94B-43B8-8042-1F9B9C94B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848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56097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4829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2134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3141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9154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2758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68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- 2021-08-05 15:44:10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𝐕𝟔 resulta ser una moto muy equilibrada para el uso ON/OFF urbano. Posee las características que necesitás para que te banquen en el camino:⁣
⁣
✅Motor: monocilindrico 4T⁣
✅Cilindrada 150 cc⁣
✅Caja 5 velocidades⁣
✅ Arranque: eléctrico y por patada
¿Ya probaste la #Skua 150? Viví la experiencia #Motomel.⁣
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7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- 2021-08-06 18:00:30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¿Listos para la aventura?⁣
⁣
 Con la Patagonian Eagle 150 ST, la ruta es tuya.⁣
⁣
👉 Conseguíla en 48 cuotas de BNA⁣
⁣
#BuiltToRide #Custom #Motorcycle⁣
 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485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0889B-9FFD-4A04-80B7-7ADC593F7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160937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9B726-ACB7-430B-84B2-CB9724849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B4B3E-1E02-4BC4-BA1B-6EEB94FEE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384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36880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0851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1153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9557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7282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893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- 2021-08-13 17:33:14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¡Seguimos rompiendo límites!⁣
⚡ De la mano de CFMoto, presentamos el lanzamiento de la reconocida línea RZ.⁣
¡Viví la experiencia de la RZ400!⁣
👉Práctica y perfecta para enfrentar la jungla urbana 🏍⁣
⁣
#Zanella #CFMoto  #RZ #RZ400 #ReachForProgress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96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- 2021-08-19 18:00:29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#RZ650, cada curva que tomes va a ser una emoción en sí misma 💫⁣
⁣
💥EDICIÓN LÍMITADA 💥⁣
⁣
¡Conseguila YA!⁣
⁣
#Zanella #CFMoto #RZ #RZ650 #ExperienceMoreTogether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53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9ADA-0243-4C84-84BF-08DBD31B3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581623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FF4B-4167-418B-BCBE-D250A36E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22F3F-3D59-476C-9D56-8FFBBBCAA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78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2656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7787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092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9246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263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37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03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- 2021-08-13 16:00:47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😎🏁⁣
La más fácil de manejar!💥⁣
⁣
✅Motor 4 tiempos, refrigerado por aire⁣
✅Potencia 6.6hp/8500rpm⁣
✅Transmisión Automática⁣
✅ Encendido Electrónico y patada⁣
⁣
💻Conocé más en nuestra web: https://www.gilera.com.ar/modelo/smash-automatica⁣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500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011C-7D39-4681-9712-D96354109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642791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0CB91-04FE-4232-A6BA-2FB609EA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216E3-C0DD-488A-9EAE-92DD20A51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870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1729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5757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87048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8368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8914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7723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72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- 2021-08-27 17:00:24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on-off que estás necesitando. ⁣
⁣
⁣
La #Skua 150 V6 mantiene a su vez la confiabilidad y calidad de su motor y componentes. Perfecta para el uso off road y urbano.⁣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5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- 2021-08-30 18:28:05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gran opción para moverte por la ciudad con agilidad. Movete en forma rápida, económica y segura.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168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5A5F5-62D1-4368-B910-74A27583E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26354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4634-8909-4561-AAC3-9312F9C2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3D088-E628-46F0-9324-3C0D9632A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806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41914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5246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4733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1313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2194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8209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4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- 2021-08-09 16:00:16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#Gilera⁣
⁣
☑️ Tablero digital⁣
☑️ Frenos a disco delantero⁣
☑️ Llantas de aleación⁣
☑️ Encendido electronico y patada⁣
⁣
¿Te gustaría conocer más? Encontrá todos los detalles en 💻 www.gilera.com.ar⁣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828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8B121-C86E-49AC-B563-0A7E0A8A9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405077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5DFE-935D-43D3-B04B-1331139ED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A19A4-B344-4530-9E38-9390A32DA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24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56140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7007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1019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3156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2774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5661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14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- 2021-08-02 16:15:46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Empezá la semana arriba tu #Skua150, una moto muy equilibrada para el uso ON/OFF urbano. Disfrutá su diseño deportivo con un estilo único, óptica, tablero, espejos y guardabarros de excelente calidad.⁣
⁣
Viví la experiencia Motomel. ¿A dónde te lleva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0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- 2021-08-28 13:53:20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150 R3. 
Atractivo diseño de faros delanteros y traseros, guiños de LED, sistema de luces siempre encendidas, tablero con medidor de combustible, nuevo cubre escape y portaequipaje trasero en aluminio. 
Viajá seguro en todo tipo de camino. Con la TRIAX R3 la ruta la hacés vos.
#YaSabésADóndeIr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154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FC465-F534-4AEA-ADA8-888E42D79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223804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2964-5725-49A1-9B69-8A4BBD39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E4856-9C4E-407A-A2FD-0872D44E3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460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89220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4008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68888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0980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8328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7597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67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- 2021-08-06 16:06:01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- 2021-08-22 16:13:25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Corven Expert DOT 150 va con vos. 
Con su porta casco trasero, neumático delantero de 12’’ y amplio espacio de guardado bajo asiento.
Destacate con estilo en la ciudad.
#YaSabésADóndeIr
Tenela en 48 cuotas con tasa subsidiada.
Consultá precios y planes de financiación en el link de la bio.
#Corven #Motos #Expert150DOT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09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668A9-1CC1-4611-A154-74DE30133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72009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3B11-057F-4095-8752-CDD9F5F9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71C5E-371F-43DC-9FAE-9E50CC875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379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3118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752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3073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4113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415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1258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5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- 2021-08-13 16:57:58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la calle con la #Blitz 110 Aleación. Tiene un diseño renovado, de estilo joven y urbano; con divertidas y variadas gráficas para el hombre y la mujer de hoy en día.⁣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77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- 2021-08-19 17:00:18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la alternativa más conveniente, que te banca en el tránsito hacia el trabajo, en las salidas del fin de semana y en todo lo que necesites.⁣
⁣
⁣
Viví la experiencia Motomel en tu #S2. ⁣
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03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32E9F-7782-4DD0-B603-5A7459CA5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31007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44E6-F817-442E-8C85-C2240F6BD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D8F7CE-F8AF-41F0-A090-315E839E6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368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8715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4989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5822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987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9143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7285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0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- 2021-08-20 16:00:39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Ágil, con puerto USB, freno delantero disco y llantas de aleación, la Zanella ZB110, te conecta con tu futuro 🛵⁣
La moto ideal para tu día a día.⁣
A vos, ¿a dónde te lleva?⁣
⁣
#Zanella #ZB #NosimpulsanuestraHistoria⁣
#ZBteconecta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00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- 2021-08-05 16:48:17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Zanella RX 150, ¡Conectacte con la ciudad!🏍⁣
⁣
👉 Conseguila en 48 cuotas con el BNA⁣
⁣
#Zanella #NosImpulsaNuestraHistoria⁣
#Street #RX150teconecta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1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1BE28-C60B-4016-9354-BFEB39BDD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5291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344F9-0A75-45B2-A1B3-AB303F7A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3D84B-F0F4-4A5C-A979-1D7945CB3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26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31221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0793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5743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2997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1341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257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55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- 2021-08-19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 Si te vas de viaje, revisá el recorrido que vas a hacer y asegurate de cargar combustible antes de que se vacíe el tanque.⁣
⁣
Te recomendamos los combustibles de AXION energy ya que cuentan con más de 600 estaciones de servicio a lo largo y ancho del país.⁣
⁣
Motomel utiliza y recomienda combustibles AXION energy.
Queremos lo mejor para vos y para tu moto.
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194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75ECA-57B3-4235-A1C3-1A25CA54E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967599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1194</Words>
  <Application>Microsoft Office PowerPoint</Application>
  <PresentationFormat>On-screen Show (4:3)</PresentationFormat>
  <Paragraphs>501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18</vt:lpstr>
      <vt:lpstr>Instagram Posts Table | Motomel - 2 of 18</vt:lpstr>
      <vt:lpstr>Instagram Posts Table | Motomel - 3 of 18</vt:lpstr>
      <vt:lpstr>Instagram Posts Table | Motomel - 4 of 18</vt:lpstr>
      <vt:lpstr>Instagram Posts Table | Motomel - 5 of 18</vt:lpstr>
      <vt:lpstr>Instagram Posts Table | Motomel - 6 of 18</vt:lpstr>
      <vt:lpstr>Instagram Posts Table | Motomel - 7 of 18</vt:lpstr>
      <vt:lpstr>Instagram Posts Table | Motomel - 8 of 18</vt:lpstr>
      <vt:lpstr>Instagram Posts Table | Motomel - 9 of 18</vt:lpstr>
      <vt:lpstr>Instagram Posts Table | Motomel - 10 of 18</vt:lpstr>
      <vt:lpstr>Instagram Posts Table | Motomel - 11 of 18</vt:lpstr>
      <vt:lpstr>Instagram Posts Table | Motomel - 12 of 18</vt:lpstr>
      <vt:lpstr>Instagram Posts Table | Motomel - 13 of 18</vt:lpstr>
      <vt:lpstr>Instagram Posts Table | Motomel - 14 of 18</vt:lpstr>
      <vt:lpstr>Instagram Posts Table | Motomel - 15 of 18</vt:lpstr>
      <vt:lpstr>Instagram Posts Table | Motomel - 16 of 18</vt:lpstr>
      <vt:lpstr>Instagram Posts Table | Motomel - 17 of 18</vt:lpstr>
      <vt:lpstr>Instagram Posts Table | Motomel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2021-09-01T08:16:56Z</dcterms:created>
  <dcterms:modified xsi:type="dcterms:W3CDTF">2021-09-01T08:18:01Z</dcterms:modified>
</cp:coreProperties>
</file>