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4" r:id="rId48"/>
    <p:sldId id="305" r:id="rId49"/>
    <p:sldId id="306"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1975017</c:v>
                </c:pt>
                <c:pt idx="1">
                  <c:v>74730</c:v>
                </c:pt>
                <c:pt idx="2">
                  <c:v>62417</c:v>
                </c:pt>
                <c:pt idx="3">
                  <c:v>31072</c:v>
                </c:pt>
                <c:pt idx="4">
                  <c:v>19604</c:v>
                </c:pt>
                <c:pt idx="5">
                  <c:v>10357</c:v>
                </c:pt>
                <c:pt idx="6">
                  <c:v>6499</c:v>
                </c:pt>
                <c:pt idx="7">
                  <c:v>2346</c:v>
                </c:pt>
              </c:numCache>
            </c:numRef>
          </c:val>
          <c:extLst>
            <c:ext xmlns:c16="http://schemas.microsoft.com/office/drawing/2014/chart" uri="{C3380CC4-5D6E-409C-BE32-E72D297353CC}">
              <c16:uniqueId val="{00000000-2698-4CAC-B28F-0AEE9E906CD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2105</c:v>
                </c:pt>
                <c:pt idx="1">
                  <c:v>794</c:v>
                </c:pt>
                <c:pt idx="3">
                  <c:v>16</c:v>
                </c:pt>
                <c:pt idx="4">
                  <c:v>-9</c:v>
                </c:pt>
                <c:pt idx="5">
                  <c:v>32</c:v>
                </c:pt>
              </c:numCache>
            </c:numRef>
          </c:val>
          <c:extLst>
            <c:ext xmlns:c16="http://schemas.microsoft.com/office/drawing/2014/chart" uri="{C3380CC4-5D6E-409C-BE32-E72D297353CC}">
              <c16:uniqueId val="{00000000-AFCC-4500-8956-E650CB0D58E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3.7837999999999998</c:v>
                </c:pt>
                <c:pt idx="1">
                  <c:v>100</c:v>
                </c:pt>
                <c:pt idx="2">
                  <c:v>100</c:v>
                </c:pt>
                <c:pt idx="3">
                  <c:v>0</c:v>
                </c:pt>
                <c:pt idx="4">
                  <c:v>65.658500000000004</c:v>
                </c:pt>
                <c:pt idx="5">
                  <c:v>100</c:v>
                </c:pt>
              </c:numCache>
            </c:numRef>
          </c:val>
          <c:extLst>
            <c:ext xmlns:c16="http://schemas.microsoft.com/office/drawing/2014/chart" uri="{C3380CC4-5D6E-409C-BE32-E72D297353CC}">
              <c16:uniqueId val="{00000000-DD08-410A-9812-82FCB32EC32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0.99260000000000004</c:v>
                </c:pt>
                <c:pt idx="1">
                  <c:v>0</c:v>
                </c:pt>
                <c:pt idx="2">
                  <c:v>0</c:v>
                </c:pt>
                <c:pt idx="3">
                  <c:v>0</c:v>
                </c:pt>
                <c:pt idx="4">
                  <c:v>0</c:v>
                </c:pt>
                <c:pt idx="5">
                  <c:v>-4.2729999999999997</c:v>
                </c:pt>
              </c:numCache>
            </c:numRef>
          </c:val>
          <c:extLst>
            <c:ext xmlns:c16="http://schemas.microsoft.com/office/drawing/2014/chart" uri="{C3380CC4-5D6E-409C-BE32-E72D297353CC}">
              <c16:uniqueId val="{00000001-DD08-410A-9812-82FCB32EC32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0.52439999999999998</c:v>
                </c:pt>
                <c:pt idx="1">
                  <c:v>0</c:v>
                </c:pt>
                <c:pt idx="2">
                  <c:v>0</c:v>
                </c:pt>
                <c:pt idx="3">
                  <c:v>0</c:v>
                </c:pt>
                <c:pt idx="4">
                  <c:v>0</c:v>
                </c:pt>
                <c:pt idx="5">
                  <c:v>28.8599</c:v>
                </c:pt>
              </c:numCache>
            </c:numRef>
          </c:val>
          <c:extLst>
            <c:ext xmlns:c16="http://schemas.microsoft.com/office/drawing/2014/chart" uri="{C3380CC4-5D6E-409C-BE32-E72D297353CC}">
              <c16:uniqueId val="{00000002-DD08-410A-9812-82FCB32EC32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56</c:v>
                </c:pt>
                <c:pt idx="2">
                  <c:v>59.591799999999999</c:v>
                </c:pt>
                <c:pt idx="3">
                  <c:v>0</c:v>
                </c:pt>
                <c:pt idx="4">
                  <c:v>2.6311</c:v>
                </c:pt>
                <c:pt idx="5">
                  <c:v>9.9352999999999998</c:v>
                </c:pt>
              </c:numCache>
            </c:numRef>
          </c:val>
          <c:extLst>
            <c:ext xmlns:c16="http://schemas.microsoft.com/office/drawing/2014/chart" uri="{C3380CC4-5D6E-409C-BE32-E72D297353CC}">
              <c16:uniqueId val="{00000003-DD08-410A-9812-82FCB32EC32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1.5732999999999999</c:v>
                </c:pt>
                <c:pt idx="1">
                  <c:v>80</c:v>
                </c:pt>
                <c:pt idx="2">
                  <c:v>50.918399999999998</c:v>
                </c:pt>
                <c:pt idx="3">
                  <c:v>0</c:v>
                </c:pt>
                <c:pt idx="4">
                  <c:v>100</c:v>
                </c:pt>
                <c:pt idx="5">
                  <c:v>4.7973999999999997</c:v>
                </c:pt>
              </c:numCache>
            </c:numRef>
          </c:val>
          <c:extLst>
            <c:ext xmlns:c16="http://schemas.microsoft.com/office/drawing/2014/chart" uri="{C3380CC4-5D6E-409C-BE32-E72D297353CC}">
              <c16:uniqueId val="{00000004-DD08-410A-9812-82FCB32EC32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3.1602999999999999</c:v>
                </c:pt>
                <c:pt idx="1">
                  <c:v>0</c:v>
                </c:pt>
                <c:pt idx="2">
                  <c:v>0</c:v>
                </c:pt>
                <c:pt idx="3">
                  <c:v>0</c:v>
                </c:pt>
                <c:pt idx="4">
                  <c:v>0</c:v>
                </c:pt>
                <c:pt idx="5">
                  <c:v>0</c:v>
                </c:pt>
              </c:numCache>
            </c:numRef>
          </c:val>
          <c:extLst>
            <c:ext xmlns:c16="http://schemas.microsoft.com/office/drawing/2014/chart" uri="{C3380CC4-5D6E-409C-BE32-E72D297353CC}">
              <c16:uniqueId val="{00000005-DD08-410A-9812-82FCB32EC32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0.3291</c:v>
                </c:pt>
                <c:pt idx="1">
                  <c:v>0</c:v>
                </c:pt>
                <c:pt idx="2">
                  <c:v>0</c:v>
                </c:pt>
                <c:pt idx="3">
                  <c:v>0</c:v>
                </c:pt>
                <c:pt idx="4">
                  <c:v>0</c:v>
                </c:pt>
                <c:pt idx="5">
                  <c:v>0</c:v>
                </c:pt>
              </c:numCache>
            </c:numRef>
          </c:val>
          <c:extLst>
            <c:ext xmlns:c16="http://schemas.microsoft.com/office/drawing/2014/chart" uri="{C3380CC4-5D6E-409C-BE32-E72D297353CC}">
              <c16:uniqueId val="{00000006-DD08-410A-9812-82FCB32EC32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0.1188</c:v>
                </c:pt>
                <c:pt idx="1">
                  <c:v>0</c:v>
                </c:pt>
                <c:pt idx="2">
                  <c:v>0</c:v>
                </c:pt>
                <c:pt idx="3">
                  <c:v>0</c:v>
                </c:pt>
                <c:pt idx="4">
                  <c:v>0</c:v>
                </c:pt>
                <c:pt idx="5">
                  <c:v>0</c:v>
                </c:pt>
              </c:numCache>
            </c:numRef>
          </c:val>
          <c:extLst>
            <c:ext xmlns:c16="http://schemas.microsoft.com/office/drawing/2014/chart" uri="{C3380CC4-5D6E-409C-BE32-E72D297353CC}">
              <c16:uniqueId val="{00000007-DD08-410A-9812-82FCB32EC32E}"/>
            </c:ext>
          </c:extLst>
        </c:ser>
        <c:dLbls>
          <c:showLegendKey val="0"/>
          <c:showVal val="0"/>
          <c:showCatName val="0"/>
          <c:showSerName val="0"/>
          <c:showPercent val="0"/>
          <c:showBubbleSize val="0"/>
        </c:dLbls>
        <c:axId val="389918952"/>
        <c:axId val="389917640"/>
      </c:radarChart>
      <c:catAx>
        <c:axId val="38991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17640"/>
        <c:crosses val="autoZero"/>
        <c:auto val="1"/>
        <c:lblAlgn val="ctr"/>
        <c:lblOffset val="100"/>
        <c:noMultiLvlLbl val="0"/>
      </c:catAx>
      <c:valAx>
        <c:axId val="38991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1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73940</c:v>
                </c:pt>
                <c:pt idx="1">
                  <c:v>73937</c:v>
                </c:pt>
                <c:pt idx="2">
                  <c:v>73947</c:v>
                </c:pt>
                <c:pt idx="3">
                  <c:v>73974</c:v>
                </c:pt>
                <c:pt idx="4">
                  <c:v>73985</c:v>
                </c:pt>
                <c:pt idx="5">
                  <c:v>73982</c:v>
                </c:pt>
                <c:pt idx="6">
                  <c:v>73978</c:v>
                </c:pt>
                <c:pt idx="7">
                  <c:v>73976</c:v>
                </c:pt>
                <c:pt idx="8">
                  <c:v>73977</c:v>
                </c:pt>
                <c:pt idx="9">
                  <c:v>73976</c:v>
                </c:pt>
                <c:pt idx="10">
                  <c:v>73978</c:v>
                </c:pt>
                <c:pt idx="11">
                  <c:v>73990</c:v>
                </c:pt>
                <c:pt idx="12">
                  <c:v>74031</c:v>
                </c:pt>
                <c:pt idx="13">
                  <c:v>74071</c:v>
                </c:pt>
                <c:pt idx="14">
                  <c:v>74113</c:v>
                </c:pt>
                <c:pt idx="15">
                  <c:v>74161</c:v>
                </c:pt>
                <c:pt idx="16">
                  <c:v>74199</c:v>
                </c:pt>
                <c:pt idx="17">
                  <c:v>74231</c:v>
                </c:pt>
                <c:pt idx="18">
                  <c:v>74265</c:v>
                </c:pt>
                <c:pt idx="19">
                  <c:v>74306</c:v>
                </c:pt>
                <c:pt idx="20">
                  <c:v>74337</c:v>
                </c:pt>
                <c:pt idx="21">
                  <c:v>74377</c:v>
                </c:pt>
                <c:pt idx="22">
                  <c:v>74429</c:v>
                </c:pt>
                <c:pt idx="23">
                  <c:v>74467</c:v>
                </c:pt>
                <c:pt idx="24">
                  <c:v>74508</c:v>
                </c:pt>
                <c:pt idx="25">
                  <c:v>74540</c:v>
                </c:pt>
                <c:pt idx="26">
                  <c:v>74577</c:v>
                </c:pt>
                <c:pt idx="27">
                  <c:v>74608</c:v>
                </c:pt>
                <c:pt idx="28">
                  <c:v>74643</c:v>
                </c:pt>
                <c:pt idx="29">
                  <c:v>74682</c:v>
                </c:pt>
                <c:pt idx="30">
                  <c:v>74730</c:v>
                </c:pt>
              </c:numCache>
            </c:numRef>
          </c:val>
          <c:smooth val="0"/>
          <c:extLst>
            <c:ext xmlns:c16="http://schemas.microsoft.com/office/drawing/2014/chart" uri="{C3380CC4-5D6E-409C-BE32-E72D297353CC}">
              <c16:uniqueId val="{00000000-DEB1-47EE-98CF-53AD3BEEADB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19612</c:v>
                </c:pt>
                <c:pt idx="1">
                  <c:v>19612</c:v>
                </c:pt>
                <c:pt idx="2">
                  <c:v>19612</c:v>
                </c:pt>
                <c:pt idx="3">
                  <c:v>19611</c:v>
                </c:pt>
                <c:pt idx="4">
                  <c:v>19612</c:v>
                </c:pt>
                <c:pt idx="5">
                  <c:v>19612</c:v>
                </c:pt>
                <c:pt idx="6">
                  <c:v>19611</c:v>
                </c:pt>
                <c:pt idx="7">
                  <c:v>19611</c:v>
                </c:pt>
                <c:pt idx="8">
                  <c:v>19611</c:v>
                </c:pt>
                <c:pt idx="9">
                  <c:v>19611</c:v>
                </c:pt>
                <c:pt idx="10">
                  <c:v>19609</c:v>
                </c:pt>
                <c:pt idx="11">
                  <c:v>19610</c:v>
                </c:pt>
                <c:pt idx="12">
                  <c:v>19610</c:v>
                </c:pt>
                <c:pt idx="13">
                  <c:v>19608</c:v>
                </c:pt>
                <c:pt idx="14">
                  <c:v>19608</c:v>
                </c:pt>
                <c:pt idx="15">
                  <c:v>19608</c:v>
                </c:pt>
                <c:pt idx="16">
                  <c:v>19609</c:v>
                </c:pt>
                <c:pt idx="17">
                  <c:v>19609</c:v>
                </c:pt>
                <c:pt idx="18">
                  <c:v>19609</c:v>
                </c:pt>
                <c:pt idx="19">
                  <c:v>19608</c:v>
                </c:pt>
                <c:pt idx="20">
                  <c:v>19607</c:v>
                </c:pt>
                <c:pt idx="21">
                  <c:v>19609</c:v>
                </c:pt>
                <c:pt idx="22">
                  <c:v>19609</c:v>
                </c:pt>
                <c:pt idx="23">
                  <c:v>19611</c:v>
                </c:pt>
                <c:pt idx="24">
                  <c:v>19609</c:v>
                </c:pt>
                <c:pt idx="25">
                  <c:v>19609</c:v>
                </c:pt>
                <c:pt idx="26">
                  <c:v>19609</c:v>
                </c:pt>
                <c:pt idx="27">
                  <c:v>19611</c:v>
                </c:pt>
                <c:pt idx="28">
                  <c:v>19609</c:v>
                </c:pt>
                <c:pt idx="29">
                  <c:v>19606</c:v>
                </c:pt>
                <c:pt idx="30">
                  <c:v>19604</c:v>
                </c:pt>
              </c:numCache>
            </c:numRef>
          </c:val>
          <c:smooth val="0"/>
          <c:extLst>
            <c:ext xmlns:c16="http://schemas.microsoft.com/office/drawing/2014/chart" uri="{C3380CC4-5D6E-409C-BE32-E72D297353CC}">
              <c16:uniqueId val="{00000001-DEB1-47EE-98CF-53AD3BEEADB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10325</c:v>
                </c:pt>
                <c:pt idx="1">
                  <c:v>10326</c:v>
                </c:pt>
                <c:pt idx="2">
                  <c:v>10326</c:v>
                </c:pt>
                <c:pt idx="3">
                  <c:v>10327</c:v>
                </c:pt>
                <c:pt idx="4">
                  <c:v>10330</c:v>
                </c:pt>
                <c:pt idx="5">
                  <c:v>10328</c:v>
                </c:pt>
                <c:pt idx="6">
                  <c:v>10328</c:v>
                </c:pt>
                <c:pt idx="7">
                  <c:v>10329</c:v>
                </c:pt>
                <c:pt idx="8">
                  <c:v>10329</c:v>
                </c:pt>
                <c:pt idx="9">
                  <c:v>10333</c:v>
                </c:pt>
                <c:pt idx="10">
                  <c:v>10333</c:v>
                </c:pt>
                <c:pt idx="11">
                  <c:v>10333</c:v>
                </c:pt>
                <c:pt idx="12">
                  <c:v>10333</c:v>
                </c:pt>
                <c:pt idx="13">
                  <c:v>10333</c:v>
                </c:pt>
                <c:pt idx="14">
                  <c:v>10334</c:v>
                </c:pt>
                <c:pt idx="15">
                  <c:v>10337</c:v>
                </c:pt>
                <c:pt idx="16">
                  <c:v>10340</c:v>
                </c:pt>
                <c:pt idx="17">
                  <c:v>10342</c:v>
                </c:pt>
                <c:pt idx="18">
                  <c:v>10340</c:v>
                </c:pt>
                <c:pt idx="19">
                  <c:v>10342</c:v>
                </c:pt>
                <c:pt idx="20">
                  <c:v>10343</c:v>
                </c:pt>
                <c:pt idx="21">
                  <c:v>10343</c:v>
                </c:pt>
                <c:pt idx="22">
                  <c:v>10344</c:v>
                </c:pt>
                <c:pt idx="23">
                  <c:v>10344</c:v>
                </c:pt>
                <c:pt idx="24">
                  <c:v>10347</c:v>
                </c:pt>
                <c:pt idx="25">
                  <c:v>10346</c:v>
                </c:pt>
                <c:pt idx="26">
                  <c:v>10348</c:v>
                </c:pt>
                <c:pt idx="27">
                  <c:v>10351</c:v>
                </c:pt>
                <c:pt idx="28">
                  <c:v>10352</c:v>
                </c:pt>
                <c:pt idx="29">
                  <c:v>10353</c:v>
                </c:pt>
                <c:pt idx="30">
                  <c:v>10357</c:v>
                </c:pt>
              </c:numCache>
            </c:numRef>
          </c:val>
          <c:smooth val="0"/>
          <c:extLst>
            <c:ext xmlns:c16="http://schemas.microsoft.com/office/drawing/2014/chart" uri="{C3380CC4-5D6E-409C-BE32-E72D297353CC}">
              <c16:uniqueId val="{00000002-DEB1-47EE-98CF-53AD3BEEADB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1973118</c:v>
                </c:pt>
                <c:pt idx="1">
                  <c:v>1972906</c:v>
                </c:pt>
                <c:pt idx="2">
                  <c:v>1973520</c:v>
                </c:pt>
                <c:pt idx="3">
                  <c:v>1973751</c:v>
                </c:pt>
                <c:pt idx="4">
                  <c:v>1973860</c:v>
                </c:pt>
                <c:pt idx="5">
                  <c:v>1973217</c:v>
                </c:pt>
                <c:pt idx="6">
                  <c:v>1973536</c:v>
                </c:pt>
                <c:pt idx="7">
                  <c:v>1973404</c:v>
                </c:pt>
                <c:pt idx="8">
                  <c:v>1973651</c:v>
                </c:pt>
                <c:pt idx="9">
                  <c:v>1973922</c:v>
                </c:pt>
                <c:pt idx="10">
                  <c:v>1973958</c:v>
                </c:pt>
                <c:pt idx="11">
                  <c:v>1973534</c:v>
                </c:pt>
                <c:pt idx="12">
                  <c:v>1973537</c:v>
                </c:pt>
                <c:pt idx="13">
                  <c:v>1973862</c:v>
                </c:pt>
                <c:pt idx="14">
                  <c:v>1974388</c:v>
                </c:pt>
                <c:pt idx="15">
                  <c:v>1974350</c:v>
                </c:pt>
                <c:pt idx="16">
                  <c:v>1974423</c:v>
                </c:pt>
                <c:pt idx="17">
                  <c:v>1974861</c:v>
                </c:pt>
                <c:pt idx="18">
                  <c:v>1975101</c:v>
                </c:pt>
                <c:pt idx="19">
                  <c:v>1974956</c:v>
                </c:pt>
                <c:pt idx="20">
                  <c:v>1975319</c:v>
                </c:pt>
                <c:pt idx="21">
                  <c:v>1975281</c:v>
                </c:pt>
                <c:pt idx="22">
                  <c:v>1975637</c:v>
                </c:pt>
                <c:pt idx="23">
                  <c:v>1975912</c:v>
                </c:pt>
                <c:pt idx="24">
                  <c:v>1976398</c:v>
                </c:pt>
                <c:pt idx="25">
                  <c:v>1976163</c:v>
                </c:pt>
                <c:pt idx="26">
                  <c:v>1974197</c:v>
                </c:pt>
                <c:pt idx="27">
                  <c:v>1974363</c:v>
                </c:pt>
                <c:pt idx="28">
                  <c:v>1974505</c:v>
                </c:pt>
                <c:pt idx="29">
                  <c:v>1974923</c:v>
                </c:pt>
                <c:pt idx="30">
                  <c:v>1975017</c:v>
                </c:pt>
              </c:numCache>
            </c:numRef>
          </c:val>
          <c:smooth val="0"/>
          <c:extLst>
            <c:ext xmlns:c16="http://schemas.microsoft.com/office/drawing/2014/chart" uri="{C3380CC4-5D6E-409C-BE32-E72D297353CC}">
              <c16:uniqueId val="{00000003-DEB1-47EE-98CF-53AD3BEEADB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31054</c:v>
                </c:pt>
                <c:pt idx="1">
                  <c:v>31061</c:v>
                </c:pt>
                <c:pt idx="2">
                  <c:v>31061</c:v>
                </c:pt>
                <c:pt idx="3">
                  <c:v>31062</c:v>
                </c:pt>
                <c:pt idx="4">
                  <c:v>31062</c:v>
                </c:pt>
                <c:pt idx="5">
                  <c:v>31060</c:v>
                </c:pt>
                <c:pt idx="6">
                  <c:v>31061</c:v>
                </c:pt>
                <c:pt idx="7">
                  <c:v>31059</c:v>
                </c:pt>
                <c:pt idx="8">
                  <c:v>31059</c:v>
                </c:pt>
                <c:pt idx="9">
                  <c:v>31065</c:v>
                </c:pt>
                <c:pt idx="10">
                  <c:v>31069</c:v>
                </c:pt>
                <c:pt idx="11">
                  <c:v>31068</c:v>
                </c:pt>
                <c:pt idx="12">
                  <c:v>31068</c:v>
                </c:pt>
                <c:pt idx="13">
                  <c:v>31071</c:v>
                </c:pt>
                <c:pt idx="14">
                  <c:v>31075</c:v>
                </c:pt>
                <c:pt idx="15">
                  <c:v>31075</c:v>
                </c:pt>
                <c:pt idx="16">
                  <c:v>31079</c:v>
                </c:pt>
                <c:pt idx="17">
                  <c:v>31077</c:v>
                </c:pt>
                <c:pt idx="18">
                  <c:v>31082</c:v>
                </c:pt>
                <c:pt idx="19">
                  <c:v>31085</c:v>
                </c:pt>
                <c:pt idx="20">
                  <c:v>31083</c:v>
                </c:pt>
                <c:pt idx="21">
                  <c:v>31083</c:v>
                </c:pt>
                <c:pt idx="22">
                  <c:v>31083</c:v>
                </c:pt>
                <c:pt idx="23">
                  <c:v>31082</c:v>
                </c:pt>
                <c:pt idx="24">
                  <c:v>31082</c:v>
                </c:pt>
                <c:pt idx="25">
                  <c:v>31080</c:v>
                </c:pt>
                <c:pt idx="26">
                  <c:v>31081</c:v>
                </c:pt>
                <c:pt idx="27">
                  <c:v>31079</c:v>
                </c:pt>
                <c:pt idx="28">
                  <c:v>31077</c:v>
                </c:pt>
                <c:pt idx="29">
                  <c:v>31075</c:v>
                </c:pt>
                <c:pt idx="30">
                  <c:v>31072</c:v>
                </c:pt>
              </c:numCache>
            </c:numRef>
          </c:val>
          <c:smooth val="0"/>
          <c:extLst>
            <c:ext xmlns:c16="http://schemas.microsoft.com/office/drawing/2014/chart" uri="{C3380CC4-5D6E-409C-BE32-E72D297353CC}">
              <c16:uniqueId val="{00000004-DEB1-47EE-98CF-53AD3BEEADB8}"/>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11">
                  <c:v>62451</c:v>
                </c:pt>
                <c:pt idx="12">
                  <c:v>62446</c:v>
                </c:pt>
                <c:pt idx="13">
                  <c:v>62441</c:v>
                </c:pt>
                <c:pt idx="14">
                  <c:v>62439</c:v>
                </c:pt>
                <c:pt idx="15">
                  <c:v>62437</c:v>
                </c:pt>
                <c:pt idx="16">
                  <c:v>62437</c:v>
                </c:pt>
                <c:pt idx="17">
                  <c:v>62436</c:v>
                </c:pt>
                <c:pt idx="18">
                  <c:v>62433</c:v>
                </c:pt>
                <c:pt idx="19">
                  <c:v>62431</c:v>
                </c:pt>
                <c:pt idx="20">
                  <c:v>62431</c:v>
                </c:pt>
                <c:pt idx="21">
                  <c:v>62430</c:v>
                </c:pt>
                <c:pt idx="22">
                  <c:v>62431</c:v>
                </c:pt>
                <c:pt idx="23">
                  <c:v>62431</c:v>
                </c:pt>
                <c:pt idx="24">
                  <c:v>62432</c:v>
                </c:pt>
                <c:pt idx="25">
                  <c:v>62426</c:v>
                </c:pt>
                <c:pt idx="26">
                  <c:v>62426</c:v>
                </c:pt>
                <c:pt idx="27">
                  <c:v>62423</c:v>
                </c:pt>
                <c:pt idx="28">
                  <c:v>62420</c:v>
                </c:pt>
                <c:pt idx="29">
                  <c:v>62421</c:v>
                </c:pt>
                <c:pt idx="30">
                  <c:v>62417</c:v>
                </c:pt>
              </c:numCache>
            </c:numRef>
          </c:val>
          <c:smooth val="0"/>
          <c:extLst>
            <c:ext xmlns:c16="http://schemas.microsoft.com/office/drawing/2014/chart" uri="{C3380CC4-5D6E-409C-BE32-E72D297353CC}">
              <c16:uniqueId val="{00000005-DEB1-47EE-98CF-53AD3BEEADB8}"/>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11">
                  <c:v>6471</c:v>
                </c:pt>
                <c:pt idx="12">
                  <c:v>6475</c:v>
                </c:pt>
                <c:pt idx="13">
                  <c:v>6475</c:v>
                </c:pt>
                <c:pt idx="14">
                  <c:v>6475</c:v>
                </c:pt>
                <c:pt idx="15">
                  <c:v>6479</c:v>
                </c:pt>
                <c:pt idx="16">
                  <c:v>6483</c:v>
                </c:pt>
                <c:pt idx="17">
                  <c:v>6485</c:v>
                </c:pt>
                <c:pt idx="18">
                  <c:v>6485</c:v>
                </c:pt>
                <c:pt idx="19">
                  <c:v>6486</c:v>
                </c:pt>
                <c:pt idx="20">
                  <c:v>6487</c:v>
                </c:pt>
                <c:pt idx="21">
                  <c:v>6489</c:v>
                </c:pt>
                <c:pt idx="22">
                  <c:v>6491</c:v>
                </c:pt>
                <c:pt idx="23">
                  <c:v>6492</c:v>
                </c:pt>
                <c:pt idx="24">
                  <c:v>6493</c:v>
                </c:pt>
                <c:pt idx="25">
                  <c:v>6495</c:v>
                </c:pt>
                <c:pt idx="26">
                  <c:v>6500</c:v>
                </c:pt>
                <c:pt idx="27">
                  <c:v>6500</c:v>
                </c:pt>
                <c:pt idx="28">
                  <c:v>6500</c:v>
                </c:pt>
                <c:pt idx="29">
                  <c:v>6499</c:v>
                </c:pt>
                <c:pt idx="30">
                  <c:v>6499</c:v>
                </c:pt>
              </c:numCache>
            </c:numRef>
          </c:val>
          <c:smooth val="0"/>
          <c:extLst>
            <c:ext xmlns:c16="http://schemas.microsoft.com/office/drawing/2014/chart" uri="{C3380CC4-5D6E-409C-BE32-E72D297353CC}">
              <c16:uniqueId val="{00000006-DEB1-47EE-98CF-53AD3BEEADB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11">
                  <c:v>2320</c:v>
                </c:pt>
                <c:pt idx="12">
                  <c:v>2320</c:v>
                </c:pt>
                <c:pt idx="13">
                  <c:v>2320</c:v>
                </c:pt>
                <c:pt idx="14">
                  <c:v>2323</c:v>
                </c:pt>
                <c:pt idx="15">
                  <c:v>2326</c:v>
                </c:pt>
                <c:pt idx="16">
                  <c:v>2327</c:v>
                </c:pt>
                <c:pt idx="17">
                  <c:v>2329</c:v>
                </c:pt>
                <c:pt idx="18">
                  <c:v>2330</c:v>
                </c:pt>
                <c:pt idx="19">
                  <c:v>2330</c:v>
                </c:pt>
                <c:pt idx="20">
                  <c:v>2332</c:v>
                </c:pt>
                <c:pt idx="21">
                  <c:v>2332</c:v>
                </c:pt>
                <c:pt idx="22">
                  <c:v>2333</c:v>
                </c:pt>
                <c:pt idx="23">
                  <c:v>2334</c:v>
                </c:pt>
                <c:pt idx="24">
                  <c:v>2334</c:v>
                </c:pt>
                <c:pt idx="25">
                  <c:v>2336</c:v>
                </c:pt>
                <c:pt idx="26">
                  <c:v>2340</c:v>
                </c:pt>
                <c:pt idx="27">
                  <c:v>2340</c:v>
                </c:pt>
                <c:pt idx="28">
                  <c:v>2343</c:v>
                </c:pt>
                <c:pt idx="29">
                  <c:v>2343</c:v>
                </c:pt>
                <c:pt idx="30">
                  <c:v>2346</c:v>
                </c:pt>
              </c:numCache>
            </c:numRef>
          </c:val>
          <c:smooth val="0"/>
          <c:extLst>
            <c:ext xmlns:c16="http://schemas.microsoft.com/office/drawing/2014/chart" uri="{C3380CC4-5D6E-409C-BE32-E72D297353CC}">
              <c16:uniqueId val="{00000007-DEB1-47EE-98CF-53AD3BEEADB8}"/>
            </c:ext>
          </c:extLst>
        </c:ser>
        <c:dLbls>
          <c:showLegendKey val="0"/>
          <c:showVal val="0"/>
          <c:showCatName val="0"/>
          <c:showSerName val="0"/>
          <c:showPercent val="0"/>
          <c:showBubbleSize val="0"/>
        </c:dLbls>
        <c:smooth val="0"/>
        <c:axId val="323161536"/>
        <c:axId val="323154320"/>
      </c:lineChart>
      <c:dateAx>
        <c:axId val="32316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54320"/>
        <c:crosses val="autoZero"/>
        <c:auto val="1"/>
        <c:lblOffset val="100"/>
        <c:baseTimeUnit val="days"/>
      </c:dateAx>
      <c:valAx>
        <c:axId val="32315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6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14</c:v>
                </c:pt>
                <c:pt idx="1">
                  <c:v>25</c:v>
                </c:pt>
                <c:pt idx="2">
                  <c:v>0</c:v>
                </c:pt>
                <c:pt idx="3">
                  <c:v>20</c:v>
                </c:pt>
                <c:pt idx="4">
                  <c:v>0</c:v>
                </c:pt>
                <c:pt idx="5">
                  <c:v>0</c:v>
                </c:pt>
                <c:pt idx="6">
                  <c:v>0</c:v>
                </c:pt>
                <c:pt idx="7">
                  <c:v>0</c:v>
                </c:pt>
              </c:numCache>
            </c:numRef>
          </c:val>
          <c:extLst>
            <c:ext xmlns:c16="http://schemas.microsoft.com/office/drawing/2014/chart" uri="{C3380CC4-5D6E-409C-BE32-E72D297353CC}">
              <c16:uniqueId val="{00000000-A33D-48B1-944A-3AEB2724567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584</c:v>
                </c:pt>
                <c:pt idx="1">
                  <c:v>980</c:v>
                </c:pt>
                <c:pt idx="2">
                  <c:v>0</c:v>
                </c:pt>
                <c:pt idx="3">
                  <c:v>499</c:v>
                </c:pt>
                <c:pt idx="4">
                  <c:v>0</c:v>
                </c:pt>
                <c:pt idx="5">
                  <c:v>0</c:v>
                </c:pt>
                <c:pt idx="6">
                  <c:v>0</c:v>
                </c:pt>
                <c:pt idx="7">
                  <c:v>0</c:v>
                </c:pt>
              </c:numCache>
            </c:numRef>
          </c:val>
          <c:extLst>
            <c:ext xmlns:c16="http://schemas.microsoft.com/office/drawing/2014/chart" uri="{C3380CC4-5D6E-409C-BE32-E72D297353CC}">
              <c16:uniqueId val="{00000000-65E7-4AE4-A1DC-E22F7CD6A43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4</c:v>
                </c:pt>
                <c:pt idx="1">
                  <c:v>-3</c:v>
                </c:pt>
                <c:pt idx="2">
                  <c:v>10</c:v>
                </c:pt>
                <c:pt idx="3">
                  <c:v>27</c:v>
                </c:pt>
                <c:pt idx="4">
                  <c:v>11</c:v>
                </c:pt>
                <c:pt idx="5">
                  <c:v>-3</c:v>
                </c:pt>
                <c:pt idx="6">
                  <c:v>-4</c:v>
                </c:pt>
                <c:pt idx="7">
                  <c:v>-2</c:v>
                </c:pt>
                <c:pt idx="8">
                  <c:v>1</c:v>
                </c:pt>
                <c:pt idx="9">
                  <c:v>-1</c:v>
                </c:pt>
                <c:pt idx="10">
                  <c:v>2</c:v>
                </c:pt>
                <c:pt idx="11">
                  <c:v>12</c:v>
                </c:pt>
                <c:pt idx="12">
                  <c:v>41</c:v>
                </c:pt>
                <c:pt idx="13">
                  <c:v>40</c:v>
                </c:pt>
                <c:pt idx="14">
                  <c:v>42</c:v>
                </c:pt>
                <c:pt idx="15">
                  <c:v>48</c:v>
                </c:pt>
                <c:pt idx="16">
                  <c:v>38</c:v>
                </c:pt>
                <c:pt idx="17">
                  <c:v>32</c:v>
                </c:pt>
                <c:pt idx="18">
                  <c:v>34</c:v>
                </c:pt>
                <c:pt idx="19">
                  <c:v>41</c:v>
                </c:pt>
                <c:pt idx="20">
                  <c:v>31</c:v>
                </c:pt>
                <c:pt idx="21">
                  <c:v>40</c:v>
                </c:pt>
                <c:pt idx="22">
                  <c:v>52</c:v>
                </c:pt>
                <c:pt idx="23">
                  <c:v>38</c:v>
                </c:pt>
                <c:pt idx="24">
                  <c:v>41</c:v>
                </c:pt>
                <c:pt idx="25">
                  <c:v>32</c:v>
                </c:pt>
                <c:pt idx="26">
                  <c:v>37</c:v>
                </c:pt>
                <c:pt idx="27">
                  <c:v>31</c:v>
                </c:pt>
                <c:pt idx="28">
                  <c:v>35</c:v>
                </c:pt>
                <c:pt idx="29">
                  <c:v>39</c:v>
                </c:pt>
                <c:pt idx="30">
                  <c:v>48</c:v>
                </c:pt>
              </c:numCache>
            </c:numRef>
          </c:val>
          <c:smooth val="0"/>
          <c:extLst>
            <c:ext xmlns:c16="http://schemas.microsoft.com/office/drawing/2014/chart" uri="{C3380CC4-5D6E-409C-BE32-E72D297353CC}">
              <c16:uniqueId val="{00000000-C565-4035-9B32-6B5B0BAD68E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-1</c:v>
                </c:pt>
                <c:pt idx="1">
                  <c:v>0</c:v>
                </c:pt>
                <c:pt idx="2">
                  <c:v>0</c:v>
                </c:pt>
                <c:pt idx="3">
                  <c:v>-1</c:v>
                </c:pt>
                <c:pt idx="4">
                  <c:v>1</c:v>
                </c:pt>
                <c:pt idx="5">
                  <c:v>0</c:v>
                </c:pt>
                <c:pt idx="6">
                  <c:v>-1</c:v>
                </c:pt>
                <c:pt idx="7">
                  <c:v>0</c:v>
                </c:pt>
                <c:pt idx="8">
                  <c:v>0</c:v>
                </c:pt>
                <c:pt idx="9">
                  <c:v>0</c:v>
                </c:pt>
                <c:pt idx="10">
                  <c:v>-2</c:v>
                </c:pt>
                <c:pt idx="11">
                  <c:v>1</c:v>
                </c:pt>
                <c:pt idx="12">
                  <c:v>0</c:v>
                </c:pt>
                <c:pt idx="13">
                  <c:v>-2</c:v>
                </c:pt>
                <c:pt idx="14">
                  <c:v>0</c:v>
                </c:pt>
                <c:pt idx="15">
                  <c:v>0</c:v>
                </c:pt>
                <c:pt idx="16">
                  <c:v>1</c:v>
                </c:pt>
                <c:pt idx="17">
                  <c:v>0</c:v>
                </c:pt>
                <c:pt idx="18">
                  <c:v>0</c:v>
                </c:pt>
                <c:pt idx="19">
                  <c:v>-1</c:v>
                </c:pt>
                <c:pt idx="20">
                  <c:v>-1</c:v>
                </c:pt>
                <c:pt idx="21">
                  <c:v>2</c:v>
                </c:pt>
                <c:pt idx="22">
                  <c:v>0</c:v>
                </c:pt>
                <c:pt idx="23">
                  <c:v>2</c:v>
                </c:pt>
                <c:pt idx="24">
                  <c:v>-2</c:v>
                </c:pt>
                <c:pt idx="25">
                  <c:v>0</c:v>
                </c:pt>
                <c:pt idx="26">
                  <c:v>0</c:v>
                </c:pt>
                <c:pt idx="27">
                  <c:v>2</c:v>
                </c:pt>
                <c:pt idx="28">
                  <c:v>-2</c:v>
                </c:pt>
                <c:pt idx="29">
                  <c:v>-3</c:v>
                </c:pt>
                <c:pt idx="30">
                  <c:v>-2</c:v>
                </c:pt>
              </c:numCache>
            </c:numRef>
          </c:val>
          <c:smooth val="0"/>
          <c:extLst>
            <c:ext xmlns:c16="http://schemas.microsoft.com/office/drawing/2014/chart" uri="{C3380CC4-5D6E-409C-BE32-E72D297353CC}">
              <c16:uniqueId val="{00000001-C565-4035-9B32-6B5B0BAD68E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1</c:v>
                </c:pt>
                <c:pt idx="2">
                  <c:v>0</c:v>
                </c:pt>
                <c:pt idx="3">
                  <c:v>1</c:v>
                </c:pt>
                <c:pt idx="4">
                  <c:v>3</c:v>
                </c:pt>
                <c:pt idx="5">
                  <c:v>-2</c:v>
                </c:pt>
                <c:pt idx="6">
                  <c:v>0</c:v>
                </c:pt>
                <c:pt idx="7">
                  <c:v>1</c:v>
                </c:pt>
                <c:pt idx="8">
                  <c:v>0</c:v>
                </c:pt>
                <c:pt idx="9">
                  <c:v>4</c:v>
                </c:pt>
                <c:pt idx="10">
                  <c:v>0</c:v>
                </c:pt>
                <c:pt idx="11">
                  <c:v>0</c:v>
                </c:pt>
                <c:pt idx="12">
                  <c:v>0</c:v>
                </c:pt>
                <c:pt idx="13">
                  <c:v>0</c:v>
                </c:pt>
                <c:pt idx="14">
                  <c:v>1</c:v>
                </c:pt>
                <c:pt idx="15">
                  <c:v>3</c:v>
                </c:pt>
                <c:pt idx="16">
                  <c:v>3</c:v>
                </c:pt>
                <c:pt idx="17">
                  <c:v>2</c:v>
                </c:pt>
                <c:pt idx="18">
                  <c:v>-2</c:v>
                </c:pt>
                <c:pt idx="19">
                  <c:v>2</c:v>
                </c:pt>
                <c:pt idx="20">
                  <c:v>1</c:v>
                </c:pt>
                <c:pt idx="21">
                  <c:v>0</c:v>
                </c:pt>
                <c:pt idx="22">
                  <c:v>1</c:v>
                </c:pt>
                <c:pt idx="23">
                  <c:v>0</c:v>
                </c:pt>
                <c:pt idx="24">
                  <c:v>3</c:v>
                </c:pt>
                <c:pt idx="25">
                  <c:v>-1</c:v>
                </c:pt>
                <c:pt idx="26">
                  <c:v>2</c:v>
                </c:pt>
                <c:pt idx="27">
                  <c:v>3</c:v>
                </c:pt>
                <c:pt idx="28">
                  <c:v>1</c:v>
                </c:pt>
                <c:pt idx="29">
                  <c:v>1</c:v>
                </c:pt>
                <c:pt idx="30">
                  <c:v>4</c:v>
                </c:pt>
              </c:numCache>
            </c:numRef>
          </c:val>
          <c:smooth val="0"/>
          <c:extLst>
            <c:ext xmlns:c16="http://schemas.microsoft.com/office/drawing/2014/chart" uri="{C3380CC4-5D6E-409C-BE32-E72D297353CC}">
              <c16:uniqueId val="{00000002-C565-4035-9B32-6B5B0BAD68E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206</c:v>
                </c:pt>
                <c:pt idx="1">
                  <c:v>-212</c:v>
                </c:pt>
                <c:pt idx="2">
                  <c:v>614</c:v>
                </c:pt>
                <c:pt idx="3">
                  <c:v>231</c:v>
                </c:pt>
                <c:pt idx="4">
                  <c:v>109</c:v>
                </c:pt>
                <c:pt idx="5">
                  <c:v>-643</c:v>
                </c:pt>
                <c:pt idx="6">
                  <c:v>319</c:v>
                </c:pt>
                <c:pt idx="7">
                  <c:v>-132</c:v>
                </c:pt>
                <c:pt idx="8">
                  <c:v>247</c:v>
                </c:pt>
                <c:pt idx="9">
                  <c:v>271</c:v>
                </c:pt>
                <c:pt idx="10">
                  <c:v>36</c:v>
                </c:pt>
                <c:pt idx="11">
                  <c:v>-424</c:v>
                </c:pt>
                <c:pt idx="12">
                  <c:v>3</c:v>
                </c:pt>
                <c:pt idx="13">
                  <c:v>325</c:v>
                </c:pt>
                <c:pt idx="14">
                  <c:v>526</c:v>
                </c:pt>
                <c:pt idx="15">
                  <c:v>-38</c:v>
                </c:pt>
                <c:pt idx="16">
                  <c:v>73</c:v>
                </c:pt>
                <c:pt idx="17">
                  <c:v>438</c:v>
                </c:pt>
                <c:pt idx="18">
                  <c:v>240</c:v>
                </c:pt>
                <c:pt idx="19">
                  <c:v>-145</c:v>
                </c:pt>
                <c:pt idx="20">
                  <c:v>363</c:v>
                </c:pt>
                <c:pt idx="21">
                  <c:v>-38</c:v>
                </c:pt>
                <c:pt idx="22">
                  <c:v>356</c:v>
                </c:pt>
                <c:pt idx="23">
                  <c:v>275</c:v>
                </c:pt>
                <c:pt idx="24">
                  <c:v>486</c:v>
                </c:pt>
                <c:pt idx="25">
                  <c:v>-235</c:v>
                </c:pt>
                <c:pt idx="26">
                  <c:v>-1966</c:v>
                </c:pt>
                <c:pt idx="27">
                  <c:v>166</c:v>
                </c:pt>
                <c:pt idx="28">
                  <c:v>142</c:v>
                </c:pt>
                <c:pt idx="29">
                  <c:v>418</c:v>
                </c:pt>
                <c:pt idx="30">
                  <c:v>94</c:v>
                </c:pt>
              </c:numCache>
            </c:numRef>
          </c:val>
          <c:smooth val="0"/>
          <c:extLst>
            <c:ext xmlns:c16="http://schemas.microsoft.com/office/drawing/2014/chart" uri="{C3380CC4-5D6E-409C-BE32-E72D297353CC}">
              <c16:uniqueId val="{00000003-C565-4035-9B32-6B5B0BAD68E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-2</c:v>
                </c:pt>
                <c:pt idx="1">
                  <c:v>7</c:v>
                </c:pt>
                <c:pt idx="2">
                  <c:v>0</c:v>
                </c:pt>
                <c:pt idx="3">
                  <c:v>1</c:v>
                </c:pt>
                <c:pt idx="4">
                  <c:v>0</c:v>
                </c:pt>
                <c:pt idx="5">
                  <c:v>-2</c:v>
                </c:pt>
                <c:pt idx="6">
                  <c:v>1</c:v>
                </c:pt>
                <c:pt idx="7">
                  <c:v>-2</c:v>
                </c:pt>
                <c:pt idx="8">
                  <c:v>0</c:v>
                </c:pt>
                <c:pt idx="9">
                  <c:v>6</c:v>
                </c:pt>
                <c:pt idx="10">
                  <c:v>4</c:v>
                </c:pt>
                <c:pt idx="11">
                  <c:v>-1</c:v>
                </c:pt>
                <c:pt idx="12">
                  <c:v>0</c:v>
                </c:pt>
                <c:pt idx="13">
                  <c:v>3</c:v>
                </c:pt>
                <c:pt idx="14">
                  <c:v>4</c:v>
                </c:pt>
                <c:pt idx="15">
                  <c:v>0</c:v>
                </c:pt>
                <c:pt idx="16">
                  <c:v>4</c:v>
                </c:pt>
                <c:pt idx="17">
                  <c:v>-2</c:v>
                </c:pt>
                <c:pt idx="18">
                  <c:v>5</c:v>
                </c:pt>
                <c:pt idx="19">
                  <c:v>3</c:v>
                </c:pt>
                <c:pt idx="20">
                  <c:v>-2</c:v>
                </c:pt>
                <c:pt idx="21">
                  <c:v>0</c:v>
                </c:pt>
                <c:pt idx="22">
                  <c:v>0</c:v>
                </c:pt>
                <c:pt idx="23">
                  <c:v>-1</c:v>
                </c:pt>
                <c:pt idx="24">
                  <c:v>0</c:v>
                </c:pt>
                <c:pt idx="25">
                  <c:v>-2</c:v>
                </c:pt>
                <c:pt idx="26">
                  <c:v>1</c:v>
                </c:pt>
                <c:pt idx="27">
                  <c:v>-2</c:v>
                </c:pt>
                <c:pt idx="28">
                  <c:v>-2</c:v>
                </c:pt>
                <c:pt idx="29">
                  <c:v>-2</c:v>
                </c:pt>
                <c:pt idx="30">
                  <c:v>-3</c:v>
                </c:pt>
              </c:numCache>
            </c:numRef>
          </c:val>
          <c:smooth val="0"/>
          <c:extLst>
            <c:ext xmlns:c16="http://schemas.microsoft.com/office/drawing/2014/chart" uri="{C3380CC4-5D6E-409C-BE32-E72D297353CC}">
              <c16:uniqueId val="{00000004-C565-4035-9B32-6B5B0BAD68E3}"/>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12">
                  <c:v>-5</c:v>
                </c:pt>
                <c:pt idx="13">
                  <c:v>-5</c:v>
                </c:pt>
                <c:pt idx="14">
                  <c:v>-2</c:v>
                </c:pt>
                <c:pt idx="15">
                  <c:v>-2</c:v>
                </c:pt>
                <c:pt idx="16">
                  <c:v>0</c:v>
                </c:pt>
                <c:pt idx="17">
                  <c:v>-1</c:v>
                </c:pt>
                <c:pt idx="18">
                  <c:v>-3</c:v>
                </c:pt>
                <c:pt idx="19">
                  <c:v>-2</c:v>
                </c:pt>
                <c:pt idx="20">
                  <c:v>0</c:v>
                </c:pt>
                <c:pt idx="21">
                  <c:v>-1</c:v>
                </c:pt>
                <c:pt idx="22">
                  <c:v>1</c:v>
                </c:pt>
                <c:pt idx="23">
                  <c:v>0</c:v>
                </c:pt>
                <c:pt idx="24">
                  <c:v>1</c:v>
                </c:pt>
                <c:pt idx="25">
                  <c:v>-6</c:v>
                </c:pt>
                <c:pt idx="26">
                  <c:v>0</c:v>
                </c:pt>
                <c:pt idx="27">
                  <c:v>-3</c:v>
                </c:pt>
                <c:pt idx="28">
                  <c:v>-3</c:v>
                </c:pt>
                <c:pt idx="29">
                  <c:v>1</c:v>
                </c:pt>
                <c:pt idx="30">
                  <c:v>-4</c:v>
                </c:pt>
              </c:numCache>
            </c:numRef>
          </c:val>
          <c:smooth val="0"/>
          <c:extLst>
            <c:ext xmlns:c16="http://schemas.microsoft.com/office/drawing/2014/chart" uri="{C3380CC4-5D6E-409C-BE32-E72D297353CC}">
              <c16:uniqueId val="{00000005-C565-4035-9B32-6B5B0BAD68E3}"/>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12">
                  <c:v>4</c:v>
                </c:pt>
                <c:pt idx="13">
                  <c:v>0</c:v>
                </c:pt>
                <c:pt idx="14">
                  <c:v>0</c:v>
                </c:pt>
                <c:pt idx="15">
                  <c:v>4</c:v>
                </c:pt>
                <c:pt idx="16">
                  <c:v>4</c:v>
                </c:pt>
                <c:pt idx="17">
                  <c:v>2</c:v>
                </c:pt>
                <c:pt idx="18">
                  <c:v>0</c:v>
                </c:pt>
                <c:pt idx="19">
                  <c:v>1</c:v>
                </c:pt>
                <c:pt idx="20">
                  <c:v>1</c:v>
                </c:pt>
                <c:pt idx="21">
                  <c:v>2</c:v>
                </c:pt>
                <c:pt idx="22">
                  <c:v>2</c:v>
                </c:pt>
                <c:pt idx="23">
                  <c:v>1</c:v>
                </c:pt>
                <c:pt idx="24">
                  <c:v>1</c:v>
                </c:pt>
                <c:pt idx="25">
                  <c:v>2</c:v>
                </c:pt>
                <c:pt idx="26">
                  <c:v>5</c:v>
                </c:pt>
                <c:pt idx="27">
                  <c:v>0</c:v>
                </c:pt>
                <c:pt idx="28">
                  <c:v>0</c:v>
                </c:pt>
                <c:pt idx="29">
                  <c:v>-1</c:v>
                </c:pt>
                <c:pt idx="30">
                  <c:v>0</c:v>
                </c:pt>
              </c:numCache>
            </c:numRef>
          </c:val>
          <c:smooth val="0"/>
          <c:extLst>
            <c:ext xmlns:c16="http://schemas.microsoft.com/office/drawing/2014/chart" uri="{C3380CC4-5D6E-409C-BE32-E72D297353CC}">
              <c16:uniqueId val="{00000006-C565-4035-9B32-6B5B0BAD68E3}"/>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12">
                  <c:v>0</c:v>
                </c:pt>
                <c:pt idx="13">
                  <c:v>0</c:v>
                </c:pt>
                <c:pt idx="14">
                  <c:v>3</c:v>
                </c:pt>
                <c:pt idx="15">
                  <c:v>3</c:v>
                </c:pt>
                <c:pt idx="16">
                  <c:v>1</c:v>
                </c:pt>
                <c:pt idx="17">
                  <c:v>2</c:v>
                </c:pt>
                <c:pt idx="18">
                  <c:v>1</c:v>
                </c:pt>
                <c:pt idx="19">
                  <c:v>0</c:v>
                </c:pt>
                <c:pt idx="20">
                  <c:v>2</c:v>
                </c:pt>
                <c:pt idx="21">
                  <c:v>0</c:v>
                </c:pt>
                <c:pt idx="22">
                  <c:v>1</c:v>
                </c:pt>
                <c:pt idx="23">
                  <c:v>1</c:v>
                </c:pt>
                <c:pt idx="24">
                  <c:v>0</c:v>
                </c:pt>
                <c:pt idx="25">
                  <c:v>2</c:v>
                </c:pt>
                <c:pt idx="26">
                  <c:v>4</c:v>
                </c:pt>
                <c:pt idx="27">
                  <c:v>0</c:v>
                </c:pt>
                <c:pt idx="28">
                  <c:v>3</c:v>
                </c:pt>
                <c:pt idx="29">
                  <c:v>0</c:v>
                </c:pt>
                <c:pt idx="30">
                  <c:v>3</c:v>
                </c:pt>
              </c:numCache>
            </c:numRef>
          </c:val>
          <c:smooth val="0"/>
          <c:extLst>
            <c:ext xmlns:c16="http://schemas.microsoft.com/office/drawing/2014/chart" uri="{C3380CC4-5D6E-409C-BE32-E72D297353CC}">
              <c16:uniqueId val="{00000007-C565-4035-9B32-6B5B0BAD68E3}"/>
            </c:ext>
          </c:extLst>
        </c:ser>
        <c:dLbls>
          <c:showLegendKey val="0"/>
          <c:showVal val="0"/>
          <c:showCatName val="0"/>
          <c:showSerName val="0"/>
          <c:showPercent val="0"/>
          <c:showBubbleSize val="0"/>
        </c:dLbls>
        <c:smooth val="0"/>
        <c:axId val="381004984"/>
        <c:axId val="381006952"/>
      </c:lineChart>
      <c:dateAx>
        <c:axId val="38100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06952"/>
        <c:crosses val="autoZero"/>
        <c:auto val="1"/>
        <c:lblOffset val="100"/>
        <c:baseTimeUnit val="days"/>
      </c:dateAx>
      <c:valAx>
        <c:axId val="38100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0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27</c:v>
                </c:pt>
                <c:pt idx="2">
                  <c:v>26</c:v>
                </c:pt>
                <c:pt idx="3">
                  <c:v>22</c:v>
                </c:pt>
                <c:pt idx="4">
                  <c:v>29</c:v>
                </c:pt>
                <c:pt idx="5">
                  <c:v>25</c:v>
                </c:pt>
                <c:pt idx="6">
                  <c:v>24</c:v>
                </c:pt>
              </c:numCache>
            </c:numRef>
          </c:val>
          <c:extLst>
            <c:ext xmlns:c16="http://schemas.microsoft.com/office/drawing/2014/chart" uri="{C3380CC4-5D6E-409C-BE32-E72D297353CC}">
              <c16:uniqueId val="{00000000-61E8-4FFA-B3E3-58F0177A37C4}"/>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1</c:v>
                </c:pt>
                <c:pt idx="4">
                  <c:v>0</c:v>
                </c:pt>
                <c:pt idx="5">
                  <c:v>-1</c:v>
                </c:pt>
                <c:pt idx="6">
                  <c:v>0</c:v>
                </c:pt>
              </c:numCache>
            </c:numRef>
          </c:val>
          <c:extLst>
            <c:ext xmlns:c16="http://schemas.microsoft.com/office/drawing/2014/chart" uri="{C3380CC4-5D6E-409C-BE32-E72D297353CC}">
              <c16:uniqueId val="{00000001-61E8-4FFA-B3E3-58F0177A37C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2</c:v>
                </c:pt>
                <c:pt idx="3">
                  <c:v>0</c:v>
                </c:pt>
                <c:pt idx="4">
                  <c:v>1</c:v>
                </c:pt>
                <c:pt idx="5">
                  <c:v>1</c:v>
                </c:pt>
                <c:pt idx="6">
                  <c:v>1</c:v>
                </c:pt>
              </c:numCache>
            </c:numRef>
          </c:val>
          <c:extLst>
            <c:ext xmlns:c16="http://schemas.microsoft.com/office/drawing/2014/chart" uri="{C3380CC4-5D6E-409C-BE32-E72D297353CC}">
              <c16:uniqueId val="{00000002-61E8-4FFA-B3E3-58F0177A37C4}"/>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154</c:v>
                </c:pt>
                <c:pt idx="1">
                  <c:v>265</c:v>
                </c:pt>
                <c:pt idx="2">
                  <c:v>298</c:v>
                </c:pt>
                <c:pt idx="3">
                  <c:v>-78</c:v>
                </c:pt>
                <c:pt idx="4">
                  <c:v>-688</c:v>
                </c:pt>
                <c:pt idx="5">
                  <c:v>293</c:v>
                </c:pt>
                <c:pt idx="6">
                  <c:v>141</c:v>
                </c:pt>
              </c:numCache>
            </c:numRef>
          </c:val>
          <c:extLst>
            <c:ext xmlns:c16="http://schemas.microsoft.com/office/drawing/2014/chart" uri="{C3380CC4-5D6E-409C-BE32-E72D297353CC}">
              <c16:uniqueId val="{00000003-61E8-4FFA-B3E3-58F0177A37C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4-61E8-4FFA-B3E3-58F0177A37C4}"/>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-1</c:v>
                </c:pt>
                <c:pt idx="2">
                  <c:v>0</c:v>
                </c:pt>
                <c:pt idx="3">
                  <c:v>-5</c:v>
                </c:pt>
                <c:pt idx="4">
                  <c:v>-2</c:v>
                </c:pt>
                <c:pt idx="5">
                  <c:v>-3</c:v>
                </c:pt>
                <c:pt idx="6">
                  <c:v>-2</c:v>
                </c:pt>
              </c:numCache>
            </c:numRef>
          </c:val>
          <c:extLst>
            <c:ext xmlns:c16="http://schemas.microsoft.com/office/drawing/2014/chart" uri="{C3380CC4-5D6E-409C-BE32-E72D297353CC}">
              <c16:uniqueId val="{00000005-61E8-4FFA-B3E3-58F0177A37C4}"/>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2</c:v>
                </c:pt>
                <c:pt idx="2">
                  <c:v>2</c:v>
                </c:pt>
                <c:pt idx="3">
                  <c:v>1</c:v>
                </c:pt>
                <c:pt idx="4">
                  <c:v>3</c:v>
                </c:pt>
                <c:pt idx="5">
                  <c:v>0</c:v>
                </c:pt>
                <c:pt idx="6">
                  <c:v>1</c:v>
                </c:pt>
              </c:numCache>
            </c:numRef>
          </c:val>
          <c:extLst>
            <c:ext xmlns:c16="http://schemas.microsoft.com/office/drawing/2014/chart" uri="{C3380CC4-5D6E-409C-BE32-E72D297353CC}">
              <c16:uniqueId val="{00000006-61E8-4FFA-B3E3-58F0177A37C4}"/>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2</c:v>
                </c:pt>
                <c:pt idx="2">
                  <c:v>1</c:v>
                </c:pt>
                <c:pt idx="3">
                  <c:v>2</c:v>
                </c:pt>
                <c:pt idx="4">
                  <c:v>1</c:v>
                </c:pt>
                <c:pt idx="5">
                  <c:v>1</c:v>
                </c:pt>
                <c:pt idx="6">
                  <c:v>2</c:v>
                </c:pt>
              </c:numCache>
            </c:numRef>
          </c:val>
          <c:extLst>
            <c:ext xmlns:c16="http://schemas.microsoft.com/office/drawing/2014/chart" uri="{C3380CC4-5D6E-409C-BE32-E72D297353CC}">
              <c16:uniqueId val="{00000007-61E8-4FFA-B3E3-58F0177A37C4}"/>
            </c:ext>
          </c:extLst>
        </c:ser>
        <c:dLbls>
          <c:showLegendKey val="0"/>
          <c:showVal val="0"/>
          <c:showCatName val="0"/>
          <c:showSerName val="0"/>
          <c:showPercent val="0"/>
          <c:showBubbleSize val="0"/>
        </c:dLbls>
        <c:gapWidth val="219"/>
        <c:overlap val="-27"/>
        <c:axId val="323159896"/>
        <c:axId val="323160552"/>
      </c:barChart>
      <c:catAx>
        <c:axId val="32315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60552"/>
        <c:crosses val="autoZero"/>
        <c:auto val="1"/>
        <c:lblAlgn val="ctr"/>
        <c:lblOffset val="100"/>
        <c:noMultiLvlLbl val="0"/>
      </c:catAx>
      <c:valAx>
        <c:axId val="32316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5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5.4100843973165997E-3</c:v>
                </c:pt>
                <c:pt idx="1">
                  <c:v>-4.0573437922639998E-3</c:v>
                </c:pt>
                <c:pt idx="2">
                  <c:v>1.35250280644332E-2</c:v>
                </c:pt>
                <c:pt idx="3">
                  <c:v>3.6512637429510303E-2</c:v>
                </c:pt>
                <c:pt idx="4">
                  <c:v>1.48700894909022E-2</c:v>
                </c:pt>
                <c:pt idx="5">
                  <c:v>-4.0548759883760202E-3</c:v>
                </c:pt>
                <c:pt idx="6">
                  <c:v>-5.4067205536481797E-3</c:v>
                </c:pt>
                <c:pt idx="7">
                  <c:v>-2.7035064478628801E-3</c:v>
                </c:pt>
                <c:pt idx="8">
                  <c:v>1.35178976965502E-3</c:v>
                </c:pt>
                <c:pt idx="9">
                  <c:v>-1.35177149654622E-3</c:v>
                </c:pt>
                <c:pt idx="10">
                  <c:v>2.70357953931005E-3</c:v>
                </c:pt>
                <c:pt idx="11">
                  <c:v>1.6221038687177301E-2</c:v>
                </c:pt>
                <c:pt idx="12">
                  <c:v>5.5412893634274901E-2</c:v>
                </c:pt>
                <c:pt idx="13">
                  <c:v>5.4031419270305699E-2</c:v>
                </c:pt>
                <c:pt idx="14">
                  <c:v>5.67023531476556E-2</c:v>
                </c:pt>
                <c:pt idx="15">
                  <c:v>6.4765965485137605E-2</c:v>
                </c:pt>
                <c:pt idx="16">
                  <c:v>5.1239870012540302E-2</c:v>
                </c:pt>
                <c:pt idx="17">
                  <c:v>4.3127265866116801E-2</c:v>
                </c:pt>
                <c:pt idx="18">
                  <c:v>4.5802966415648398E-2</c:v>
                </c:pt>
                <c:pt idx="19">
                  <c:v>5.5207702147714303E-2</c:v>
                </c:pt>
                <c:pt idx="20">
                  <c:v>4.1719376631765899E-2</c:v>
                </c:pt>
                <c:pt idx="21">
                  <c:v>5.3809004936976199E-2</c:v>
                </c:pt>
                <c:pt idx="22">
                  <c:v>6.9914086343896606E-2</c:v>
                </c:pt>
                <c:pt idx="23">
                  <c:v>5.1055368203254098E-2</c:v>
                </c:pt>
                <c:pt idx="24">
                  <c:v>5.5057945130057601E-2</c:v>
                </c:pt>
                <c:pt idx="25">
                  <c:v>4.2948408224620198E-2</c:v>
                </c:pt>
                <c:pt idx="26">
                  <c:v>4.96377783740274E-2</c:v>
                </c:pt>
                <c:pt idx="27">
                  <c:v>4.1567775587647703E-2</c:v>
                </c:pt>
                <c:pt idx="28">
                  <c:v>4.6911859318035598E-2</c:v>
                </c:pt>
                <c:pt idx="29">
                  <c:v>5.2248703830231898E-2</c:v>
                </c:pt>
                <c:pt idx="30">
                  <c:v>6.4272515465573998E-2</c:v>
                </c:pt>
              </c:numCache>
            </c:numRef>
          </c:val>
          <c:smooth val="0"/>
          <c:extLst>
            <c:ext xmlns:c16="http://schemas.microsoft.com/office/drawing/2014/chart" uri="{C3380CC4-5D6E-409C-BE32-E72D297353CC}">
              <c16:uniqueId val="{00000000-5891-4E23-9C20-6069A175FD4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-5.0986590526691496E-3</c:v>
                </c:pt>
                <c:pt idx="1">
                  <c:v>0</c:v>
                </c:pt>
                <c:pt idx="2">
                  <c:v>0</c:v>
                </c:pt>
                <c:pt idx="3">
                  <c:v>-5.0989190291658203E-3</c:v>
                </c:pt>
                <c:pt idx="4">
                  <c:v>5.0991790321758199E-3</c:v>
                </c:pt>
                <c:pt idx="5">
                  <c:v>0</c:v>
                </c:pt>
                <c:pt idx="6">
                  <c:v>-5.0989190291658203E-3</c:v>
                </c:pt>
                <c:pt idx="7">
                  <c:v>0</c:v>
                </c:pt>
                <c:pt idx="8">
                  <c:v>0</c:v>
                </c:pt>
                <c:pt idx="9">
                  <c:v>0</c:v>
                </c:pt>
                <c:pt idx="10">
                  <c:v>-1.01983580643516E-2</c:v>
                </c:pt>
                <c:pt idx="11">
                  <c:v>5.0996991177520504E-3</c:v>
                </c:pt>
                <c:pt idx="12">
                  <c:v>0</c:v>
                </c:pt>
                <c:pt idx="13">
                  <c:v>-1.0198878123406399E-2</c:v>
                </c:pt>
                <c:pt idx="14">
                  <c:v>0</c:v>
                </c:pt>
                <c:pt idx="15">
                  <c:v>0</c:v>
                </c:pt>
                <c:pt idx="16">
                  <c:v>5.0999592003263998E-3</c:v>
                </c:pt>
                <c:pt idx="17">
                  <c:v>0</c:v>
                </c:pt>
                <c:pt idx="18">
                  <c:v>0</c:v>
                </c:pt>
                <c:pt idx="19">
                  <c:v>-5.0996991177520504E-3</c:v>
                </c:pt>
                <c:pt idx="20">
                  <c:v>-5.0999592003263998E-3</c:v>
                </c:pt>
                <c:pt idx="21">
                  <c:v>1.0200438618860601E-2</c:v>
                </c:pt>
                <c:pt idx="22">
                  <c:v>0</c:v>
                </c:pt>
                <c:pt idx="23">
                  <c:v>1.0199398235504101E-2</c:v>
                </c:pt>
                <c:pt idx="24">
                  <c:v>-1.01983580643516E-2</c:v>
                </c:pt>
                <c:pt idx="25">
                  <c:v>0</c:v>
                </c:pt>
                <c:pt idx="26">
                  <c:v>0</c:v>
                </c:pt>
                <c:pt idx="27">
                  <c:v>1.0199398235504101E-2</c:v>
                </c:pt>
                <c:pt idx="28">
                  <c:v>-1.01983580643516E-2</c:v>
                </c:pt>
                <c:pt idx="29">
                  <c:v>-1.52990973532562E-2</c:v>
                </c:pt>
                <c:pt idx="30">
                  <c:v>-1.0200958890135701E-2</c:v>
                </c:pt>
              </c:numCache>
            </c:numRef>
          </c:val>
          <c:smooth val="0"/>
          <c:extLst>
            <c:ext xmlns:c16="http://schemas.microsoft.com/office/drawing/2014/chart" uri="{C3380CC4-5D6E-409C-BE32-E72D297353CC}">
              <c16:uniqueId val="{00000001-5891-4E23-9C20-6069A175FD4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9.6852300242130703E-3</c:v>
                </c:pt>
                <c:pt idx="2">
                  <c:v>0</c:v>
                </c:pt>
                <c:pt idx="3">
                  <c:v>9.6842920782490797E-3</c:v>
                </c:pt>
                <c:pt idx="4">
                  <c:v>2.9050062941803002E-2</c:v>
                </c:pt>
                <c:pt idx="5">
                  <c:v>-1.9361084220716401E-2</c:v>
                </c:pt>
                <c:pt idx="6">
                  <c:v>0</c:v>
                </c:pt>
                <c:pt idx="7">
                  <c:v>9.6824167312161095E-3</c:v>
                </c:pt>
                <c:pt idx="8">
                  <c:v>0</c:v>
                </c:pt>
                <c:pt idx="9">
                  <c:v>3.8725917320166503E-2</c:v>
                </c:pt>
                <c:pt idx="10">
                  <c:v>0</c:v>
                </c:pt>
                <c:pt idx="11">
                  <c:v>0</c:v>
                </c:pt>
                <c:pt idx="12">
                  <c:v>0</c:v>
                </c:pt>
                <c:pt idx="13">
                  <c:v>0</c:v>
                </c:pt>
                <c:pt idx="14">
                  <c:v>9.6777315397270896E-3</c:v>
                </c:pt>
                <c:pt idx="15">
                  <c:v>2.90303851364428E-2</c:v>
                </c:pt>
                <c:pt idx="16">
                  <c:v>2.9021959949695302E-2</c:v>
                </c:pt>
                <c:pt idx="17">
                  <c:v>1.9342359767891702E-2</c:v>
                </c:pt>
                <c:pt idx="18">
                  <c:v>-1.9338619222587498E-2</c:v>
                </c:pt>
                <c:pt idx="19">
                  <c:v>1.9342359767891702E-2</c:v>
                </c:pt>
                <c:pt idx="20">
                  <c:v>9.6693096112937492E-3</c:v>
                </c:pt>
                <c:pt idx="21">
                  <c:v>0</c:v>
                </c:pt>
                <c:pt idx="22">
                  <c:v>9.6683747462051606E-3</c:v>
                </c:pt>
                <c:pt idx="23">
                  <c:v>0</c:v>
                </c:pt>
                <c:pt idx="24">
                  <c:v>2.9002320185614799E-2</c:v>
                </c:pt>
                <c:pt idx="25">
                  <c:v>-9.6646370928771593E-3</c:v>
                </c:pt>
                <c:pt idx="26">
                  <c:v>1.9331142470520001E-2</c:v>
                </c:pt>
                <c:pt idx="27">
                  <c:v>2.8991109393119399E-2</c:v>
                </c:pt>
                <c:pt idx="28">
                  <c:v>9.6609023282774598E-3</c:v>
                </c:pt>
                <c:pt idx="29">
                  <c:v>9.6599690880989197E-3</c:v>
                </c:pt>
                <c:pt idx="30">
                  <c:v>3.8636144112817503E-2</c:v>
                </c:pt>
              </c:numCache>
            </c:numRef>
          </c:val>
          <c:smooth val="0"/>
          <c:extLst>
            <c:ext xmlns:c16="http://schemas.microsoft.com/office/drawing/2014/chart" uri="{C3380CC4-5D6E-409C-BE32-E72D297353CC}">
              <c16:uniqueId val="{00000002-5891-4E23-9C20-6069A175FD4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1.0441418573154801E-2</c:v>
                </c:pt>
                <c:pt idx="1">
                  <c:v>-1.0744415691306901E-2</c:v>
                </c:pt>
                <c:pt idx="2">
                  <c:v>3.11216043744608E-2</c:v>
                </c:pt>
                <c:pt idx="3">
                  <c:v>1.17049738538246E-2</c:v>
                </c:pt>
                <c:pt idx="4">
                  <c:v>5.5224797859507102E-3</c:v>
                </c:pt>
                <c:pt idx="5">
                  <c:v>-3.2575765251841603E-2</c:v>
                </c:pt>
                <c:pt idx="6">
                  <c:v>1.6166493599031401E-2</c:v>
                </c:pt>
                <c:pt idx="7">
                  <c:v>-6.6885022619298604E-3</c:v>
                </c:pt>
                <c:pt idx="8">
                  <c:v>1.2516443667895699E-2</c:v>
                </c:pt>
                <c:pt idx="9">
                  <c:v>1.37308977119055E-2</c:v>
                </c:pt>
                <c:pt idx="10">
                  <c:v>1.82378027095296E-3</c:v>
                </c:pt>
                <c:pt idx="11">
                  <c:v>-2.1479687004485399E-2</c:v>
                </c:pt>
                <c:pt idx="12">
                  <c:v>1.5201156909381899E-4</c:v>
                </c:pt>
                <c:pt idx="13">
                  <c:v>1.64678949520582E-2</c:v>
                </c:pt>
                <c:pt idx="14">
                  <c:v>2.6648266190848199E-2</c:v>
                </c:pt>
                <c:pt idx="15">
                  <c:v>-1.9246470298644399E-3</c:v>
                </c:pt>
                <c:pt idx="16">
                  <c:v>3.6974194038544299E-3</c:v>
                </c:pt>
                <c:pt idx="17">
                  <c:v>2.2183696198838899E-2</c:v>
                </c:pt>
                <c:pt idx="18">
                  <c:v>1.2152754041929999E-2</c:v>
                </c:pt>
                <c:pt idx="19">
                  <c:v>-7.3413967184462999E-3</c:v>
                </c:pt>
                <c:pt idx="20">
                  <c:v>1.8380156317406599E-2</c:v>
                </c:pt>
                <c:pt idx="21">
                  <c:v>-1.9237399123888299E-3</c:v>
                </c:pt>
                <c:pt idx="22">
                  <c:v>1.8022752205888701E-2</c:v>
                </c:pt>
                <c:pt idx="23">
                  <c:v>1.39195611339533E-2</c:v>
                </c:pt>
                <c:pt idx="24">
                  <c:v>2.45962370793841E-2</c:v>
                </c:pt>
                <c:pt idx="25">
                  <c:v>-1.18903176384514E-2</c:v>
                </c:pt>
                <c:pt idx="26">
                  <c:v>-9.9485720560500299E-2</c:v>
                </c:pt>
                <c:pt idx="27">
                  <c:v>8.4084820309219405E-3</c:v>
                </c:pt>
                <c:pt idx="28">
                  <c:v>7.1921931276062202E-3</c:v>
                </c:pt>
                <c:pt idx="29">
                  <c:v>2.1169862826379299E-2</c:v>
                </c:pt>
                <c:pt idx="30">
                  <c:v>4.7596792381272603E-3</c:v>
                </c:pt>
              </c:numCache>
            </c:numRef>
          </c:val>
          <c:smooth val="0"/>
          <c:extLst>
            <c:ext xmlns:c16="http://schemas.microsoft.com/office/drawing/2014/chart" uri="{C3380CC4-5D6E-409C-BE32-E72D297353CC}">
              <c16:uniqueId val="{00000003-5891-4E23-9C20-6069A175FD4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-6.4399793920659502E-3</c:v>
                </c:pt>
                <c:pt idx="1">
                  <c:v>2.2541379532427401E-2</c:v>
                </c:pt>
                <c:pt idx="2">
                  <c:v>0</c:v>
                </c:pt>
                <c:pt idx="3">
                  <c:v>3.2194713628022299E-3</c:v>
                </c:pt>
                <c:pt idx="4">
                  <c:v>0</c:v>
                </c:pt>
                <c:pt idx="5">
                  <c:v>-6.4387354323610802E-3</c:v>
                </c:pt>
                <c:pt idx="6">
                  <c:v>3.2195750160978801E-3</c:v>
                </c:pt>
                <c:pt idx="7">
                  <c:v>-6.4389427256044598E-3</c:v>
                </c:pt>
                <c:pt idx="8">
                  <c:v>0</c:v>
                </c:pt>
                <c:pt idx="9">
                  <c:v>1.93180720564088E-2</c:v>
                </c:pt>
                <c:pt idx="10">
                  <c:v>1.28762272654112E-2</c:v>
                </c:pt>
                <c:pt idx="11">
                  <c:v>-3.2186423766455302E-3</c:v>
                </c:pt>
                <c:pt idx="12">
                  <c:v>0</c:v>
                </c:pt>
                <c:pt idx="13">
                  <c:v>9.6562379297025908E-3</c:v>
                </c:pt>
                <c:pt idx="14">
                  <c:v>1.2873740787229301E-2</c:v>
                </c:pt>
                <c:pt idx="15">
                  <c:v>0</c:v>
                </c:pt>
                <c:pt idx="16">
                  <c:v>1.28720836685438E-2</c:v>
                </c:pt>
                <c:pt idx="17">
                  <c:v>-6.4352134882074696E-3</c:v>
                </c:pt>
                <c:pt idx="18">
                  <c:v>1.6089069086462699E-2</c:v>
                </c:pt>
                <c:pt idx="19">
                  <c:v>9.6518885528601803E-3</c:v>
                </c:pt>
                <c:pt idx="20">
                  <c:v>-6.4339713688274097E-3</c:v>
                </c:pt>
                <c:pt idx="21">
                  <c:v>0</c:v>
                </c:pt>
                <c:pt idx="22">
                  <c:v>0</c:v>
                </c:pt>
                <c:pt idx="23">
                  <c:v>-3.2171926776694698E-3</c:v>
                </c:pt>
                <c:pt idx="24">
                  <c:v>0</c:v>
                </c:pt>
                <c:pt idx="25">
                  <c:v>-6.4345923685734498E-3</c:v>
                </c:pt>
                <c:pt idx="26">
                  <c:v>3.2175032175032199E-3</c:v>
                </c:pt>
                <c:pt idx="27">
                  <c:v>-6.4347993951288599E-3</c:v>
                </c:pt>
                <c:pt idx="28">
                  <c:v>-6.4352134882074696E-3</c:v>
                </c:pt>
                <c:pt idx="29">
                  <c:v>-6.43562763458506E-3</c:v>
                </c:pt>
                <c:pt idx="30">
                  <c:v>-9.6540627514078905E-3</c:v>
                </c:pt>
              </c:numCache>
            </c:numRef>
          </c:val>
          <c:smooth val="0"/>
          <c:extLst>
            <c:ext xmlns:c16="http://schemas.microsoft.com/office/drawing/2014/chart" uri="{C3380CC4-5D6E-409C-BE32-E72D297353CC}">
              <c16:uniqueId val="{00000004-5891-4E23-9C20-6069A175FD43}"/>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12">
                  <c:v>-8.0062769211061494E-3</c:v>
                </c:pt>
                <c:pt idx="13">
                  <c:v>-8.0069179771322403E-3</c:v>
                </c:pt>
                <c:pt idx="14">
                  <c:v>-3.20302365432969E-3</c:v>
                </c:pt>
                <c:pt idx="15">
                  <c:v>-3.2031262512211898E-3</c:v>
                </c:pt>
                <c:pt idx="16">
                  <c:v>0</c:v>
                </c:pt>
                <c:pt idx="17">
                  <c:v>-1.60161442734276E-3</c:v>
                </c:pt>
                <c:pt idx="18">
                  <c:v>-4.80492023832404E-3</c:v>
                </c:pt>
                <c:pt idx="19">
                  <c:v>-3.2034340813351901E-3</c:v>
                </c:pt>
                <c:pt idx="20">
                  <c:v>0</c:v>
                </c:pt>
                <c:pt idx="21">
                  <c:v>-1.6017683522609001E-3</c:v>
                </c:pt>
                <c:pt idx="22">
                  <c:v>1.6017940092904099E-3</c:v>
                </c:pt>
                <c:pt idx="23">
                  <c:v>0</c:v>
                </c:pt>
                <c:pt idx="24">
                  <c:v>1.6017683522609001E-3</c:v>
                </c:pt>
                <c:pt idx="25">
                  <c:v>-9.6104561763198405E-3</c:v>
                </c:pt>
                <c:pt idx="26">
                  <c:v>0</c:v>
                </c:pt>
                <c:pt idx="27">
                  <c:v>-4.80568993688527E-3</c:v>
                </c:pt>
                <c:pt idx="28">
                  <c:v>-4.8059208945420802E-3</c:v>
                </c:pt>
                <c:pt idx="29">
                  <c:v>1.60205062479974E-3</c:v>
                </c:pt>
                <c:pt idx="30">
                  <c:v>-6.4080998381954796E-3</c:v>
                </c:pt>
              </c:numCache>
            </c:numRef>
          </c:val>
          <c:smooth val="0"/>
          <c:extLst>
            <c:ext xmlns:c16="http://schemas.microsoft.com/office/drawing/2014/chart" uri="{C3380CC4-5D6E-409C-BE32-E72D297353CC}">
              <c16:uniqueId val="{00000005-5891-4E23-9C20-6069A175FD43}"/>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12">
                  <c:v>6.1814248184206499E-2</c:v>
                </c:pt>
                <c:pt idx="13">
                  <c:v>0</c:v>
                </c:pt>
                <c:pt idx="14">
                  <c:v>0</c:v>
                </c:pt>
                <c:pt idx="15">
                  <c:v>6.1776061776061798E-2</c:v>
                </c:pt>
                <c:pt idx="16">
                  <c:v>6.1737922518907203E-2</c:v>
                </c:pt>
                <c:pt idx="17">
                  <c:v>3.0849915162733301E-2</c:v>
                </c:pt>
                <c:pt idx="18">
                  <c:v>0</c:v>
                </c:pt>
                <c:pt idx="19">
                  <c:v>1.5420200462606001E-2</c:v>
                </c:pt>
                <c:pt idx="20">
                  <c:v>1.54178230033919E-2</c:v>
                </c:pt>
                <c:pt idx="21">
                  <c:v>3.08308925543395E-2</c:v>
                </c:pt>
                <c:pt idx="22">
                  <c:v>3.0821390044691001E-2</c:v>
                </c:pt>
                <c:pt idx="23">
                  <c:v>1.5405946695424401E-2</c:v>
                </c:pt>
                <c:pt idx="24">
                  <c:v>1.54035736290819E-2</c:v>
                </c:pt>
                <c:pt idx="25">
                  <c:v>3.08024025874018E-2</c:v>
                </c:pt>
                <c:pt idx="26">
                  <c:v>7.69822940723634E-2</c:v>
                </c:pt>
                <c:pt idx="27">
                  <c:v>0</c:v>
                </c:pt>
                <c:pt idx="28">
                  <c:v>0</c:v>
                </c:pt>
                <c:pt idx="29">
                  <c:v>-1.5384615384615399E-2</c:v>
                </c:pt>
                <c:pt idx="30">
                  <c:v>0</c:v>
                </c:pt>
              </c:numCache>
            </c:numRef>
          </c:val>
          <c:smooth val="0"/>
          <c:extLst>
            <c:ext xmlns:c16="http://schemas.microsoft.com/office/drawing/2014/chart" uri="{C3380CC4-5D6E-409C-BE32-E72D297353CC}">
              <c16:uniqueId val="{00000006-5891-4E23-9C20-6069A175FD43}"/>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12">
                  <c:v>0</c:v>
                </c:pt>
                <c:pt idx="13">
                  <c:v>0</c:v>
                </c:pt>
                <c:pt idx="14">
                  <c:v>0.12931034482758599</c:v>
                </c:pt>
                <c:pt idx="15">
                  <c:v>0.12914334911752001</c:v>
                </c:pt>
                <c:pt idx="16">
                  <c:v>4.2992261392949302E-2</c:v>
                </c:pt>
                <c:pt idx="17">
                  <c:v>8.59475719810915E-2</c:v>
                </c:pt>
                <c:pt idx="18">
                  <c:v>4.2936882782309997E-2</c:v>
                </c:pt>
                <c:pt idx="19">
                  <c:v>0</c:v>
                </c:pt>
                <c:pt idx="20">
                  <c:v>8.5836909871244593E-2</c:v>
                </c:pt>
                <c:pt idx="21">
                  <c:v>0</c:v>
                </c:pt>
                <c:pt idx="22">
                  <c:v>4.2881646655231601E-2</c:v>
                </c:pt>
                <c:pt idx="23">
                  <c:v>4.2863266180883E-2</c:v>
                </c:pt>
                <c:pt idx="24">
                  <c:v>0</c:v>
                </c:pt>
                <c:pt idx="25">
                  <c:v>8.5689802913453295E-2</c:v>
                </c:pt>
                <c:pt idx="26">
                  <c:v>0.17123287671232901</c:v>
                </c:pt>
                <c:pt idx="27">
                  <c:v>0</c:v>
                </c:pt>
                <c:pt idx="28">
                  <c:v>0.128205128205128</c:v>
                </c:pt>
                <c:pt idx="29">
                  <c:v>0</c:v>
                </c:pt>
                <c:pt idx="30">
                  <c:v>0.12804097311139601</c:v>
                </c:pt>
              </c:numCache>
            </c:numRef>
          </c:val>
          <c:smooth val="0"/>
          <c:extLst>
            <c:ext xmlns:c16="http://schemas.microsoft.com/office/drawing/2014/chart" uri="{C3380CC4-5D6E-409C-BE32-E72D297353CC}">
              <c16:uniqueId val="{00000007-5891-4E23-9C20-6069A175FD43}"/>
            </c:ext>
          </c:extLst>
        </c:ser>
        <c:dLbls>
          <c:showLegendKey val="0"/>
          <c:showVal val="0"/>
          <c:showCatName val="0"/>
          <c:showSerName val="0"/>
          <c:showPercent val="0"/>
          <c:showBubbleSize val="0"/>
        </c:dLbls>
        <c:smooth val="0"/>
        <c:axId val="389921904"/>
        <c:axId val="389920592"/>
      </c:lineChart>
      <c:dateAx>
        <c:axId val="38992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20592"/>
        <c:crosses val="autoZero"/>
        <c:auto val="1"/>
        <c:lblOffset val="100"/>
        <c:baseTimeUnit val="days"/>
      </c:dateAx>
      <c:valAx>
        <c:axId val="38992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2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c:v>
                </c:pt>
                <c:pt idx="1">
                  <c:v>1</c:v>
                </c:pt>
                <c:pt idx="2">
                  <c:v>1</c:v>
                </c:pt>
                <c:pt idx="3">
                  <c:v>1</c:v>
                </c:pt>
                <c:pt idx="4">
                  <c:v>0</c:v>
                </c:pt>
                <c:pt idx="5">
                  <c:v>1</c:v>
                </c:pt>
                <c:pt idx="6">
                  <c:v>1</c:v>
                </c:pt>
                <c:pt idx="7">
                  <c:v>1</c:v>
                </c:pt>
                <c:pt idx="8">
                  <c:v>1</c:v>
                </c:pt>
                <c:pt idx="9">
                  <c:v>1</c:v>
                </c:pt>
                <c:pt idx="10">
                  <c:v>1</c:v>
                </c:pt>
                <c:pt idx="11">
                  <c:v>1</c:v>
                </c:pt>
                <c:pt idx="12">
                  <c:v>1</c:v>
                </c:pt>
                <c:pt idx="13">
                  <c:v>1</c:v>
                </c:pt>
                <c:pt idx="14">
                  <c:v>1</c:v>
                </c:pt>
                <c:pt idx="15">
                  <c:v>0</c:v>
                </c:pt>
                <c:pt idx="16">
                  <c:v>1</c:v>
                </c:pt>
                <c:pt idx="17">
                  <c:v>1</c:v>
                </c:pt>
                <c:pt idx="18">
                  <c:v>0</c:v>
                </c:pt>
                <c:pt idx="19">
                  <c:v>0</c:v>
                </c:pt>
                <c:pt idx="20">
                  <c:v>0</c:v>
                </c:pt>
                <c:pt idx="21">
                  <c:v>1</c:v>
                </c:pt>
                <c:pt idx="22">
                  <c:v>1</c:v>
                </c:pt>
                <c:pt idx="23">
                  <c:v>0</c:v>
                </c:pt>
                <c:pt idx="24">
                  <c:v>1</c:v>
                </c:pt>
                <c:pt idx="25">
                  <c:v>1</c:v>
                </c:pt>
                <c:pt idx="26">
                  <c:v>1</c:v>
                </c:pt>
                <c:pt idx="27">
                  <c:v>1</c:v>
                </c:pt>
                <c:pt idx="28">
                  <c:v>0</c:v>
                </c:pt>
                <c:pt idx="29">
                  <c:v>2</c:v>
                </c:pt>
                <c:pt idx="30">
                  <c:v>1</c:v>
                </c:pt>
              </c:numCache>
            </c:numRef>
          </c:val>
          <c:smooth val="0"/>
          <c:extLst>
            <c:ext xmlns:c16="http://schemas.microsoft.com/office/drawing/2014/chart" uri="{C3380CC4-5D6E-409C-BE32-E72D297353CC}">
              <c16:uniqueId val="{00000000-9E62-4971-9C3A-F966C6EBA870}"/>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9E62-4971-9C3A-F966C6EBA87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9E62-4971-9C3A-F966C6EBA87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1</c:v>
                </c:pt>
                <c:pt idx="2">
                  <c:v>0</c:v>
                </c:pt>
                <c:pt idx="3">
                  <c:v>1</c:v>
                </c:pt>
                <c:pt idx="4">
                  <c:v>0</c:v>
                </c:pt>
                <c:pt idx="5">
                  <c:v>1</c:v>
                </c:pt>
                <c:pt idx="6">
                  <c:v>0</c:v>
                </c:pt>
                <c:pt idx="7">
                  <c:v>0</c:v>
                </c:pt>
                <c:pt idx="8">
                  <c:v>1</c:v>
                </c:pt>
                <c:pt idx="9">
                  <c:v>0</c:v>
                </c:pt>
                <c:pt idx="10">
                  <c:v>1</c:v>
                </c:pt>
                <c:pt idx="11">
                  <c:v>0</c:v>
                </c:pt>
                <c:pt idx="12">
                  <c:v>1</c:v>
                </c:pt>
                <c:pt idx="13">
                  <c:v>0</c:v>
                </c:pt>
                <c:pt idx="14">
                  <c:v>1</c:v>
                </c:pt>
                <c:pt idx="15">
                  <c:v>1</c:v>
                </c:pt>
                <c:pt idx="16">
                  <c:v>0</c:v>
                </c:pt>
                <c:pt idx="17">
                  <c:v>1</c:v>
                </c:pt>
                <c:pt idx="18">
                  <c:v>0</c:v>
                </c:pt>
                <c:pt idx="19">
                  <c:v>1</c:v>
                </c:pt>
                <c:pt idx="20">
                  <c:v>0</c:v>
                </c:pt>
                <c:pt idx="21">
                  <c:v>0</c:v>
                </c:pt>
                <c:pt idx="22">
                  <c:v>1</c:v>
                </c:pt>
                <c:pt idx="23">
                  <c:v>0</c:v>
                </c:pt>
                <c:pt idx="24">
                  <c:v>1</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3-9E62-4971-9C3A-F966C6EBA87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1</c:v>
                </c:pt>
                <c:pt idx="1">
                  <c:v>0</c:v>
                </c:pt>
                <c:pt idx="2">
                  <c:v>0</c:v>
                </c:pt>
                <c:pt idx="3">
                  <c:v>1</c:v>
                </c:pt>
                <c:pt idx="4">
                  <c:v>1</c:v>
                </c:pt>
                <c:pt idx="5">
                  <c:v>1</c:v>
                </c:pt>
                <c:pt idx="6">
                  <c:v>0</c:v>
                </c:pt>
                <c:pt idx="7">
                  <c:v>0</c:v>
                </c:pt>
                <c:pt idx="8">
                  <c:v>1</c:v>
                </c:pt>
                <c:pt idx="9">
                  <c:v>0</c:v>
                </c:pt>
                <c:pt idx="10">
                  <c:v>1</c:v>
                </c:pt>
                <c:pt idx="11">
                  <c:v>0</c:v>
                </c:pt>
                <c:pt idx="12">
                  <c:v>1</c:v>
                </c:pt>
                <c:pt idx="13">
                  <c:v>1</c:v>
                </c:pt>
                <c:pt idx="14">
                  <c:v>1</c:v>
                </c:pt>
                <c:pt idx="15">
                  <c:v>0</c:v>
                </c:pt>
                <c:pt idx="16">
                  <c:v>0</c:v>
                </c:pt>
                <c:pt idx="17">
                  <c:v>1</c:v>
                </c:pt>
                <c:pt idx="18">
                  <c:v>1</c:v>
                </c:pt>
                <c:pt idx="19">
                  <c:v>0</c:v>
                </c:pt>
                <c:pt idx="20">
                  <c:v>0</c:v>
                </c:pt>
                <c:pt idx="21">
                  <c:v>1</c:v>
                </c:pt>
                <c:pt idx="22">
                  <c:v>1</c:v>
                </c:pt>
                <c:pt idx="23">
                  <c:v>1</c:v>
                </c:pt>
                <c:pt idx="24">
                  <c:v>0</c:v>
                </c:pt>
                <c:pt idx="25">
                  <c:v>1</c:v>
                </c:pt>
                <c:pt idx="26">
                  <c:v>1</c:v>
                </c:pt>
                <c:pt idx="27">
                  <c:v>1</c:v>
                </c:pt>
                <c:pt idx="28">
                  <c:v>1</c:v>
                </c:pt>
                <c:pt idx="29">
                  <c:v>1</c:v>
                </c:pt>
                <c:pt idx="30">
                  <c:v>1</c:v>
                </c:pt>
              </c:numCache>
            </c:numRef>
          </c:val>
          <c:smooth val="0"/>
          <c:extLst>
            <c:ext xmlns:c16="http://schemas.microsoft.com/office/drawing/2014/chart" uri="{C3380CC4-5D6E-409C-BE32-E72D297353CC}">
              <c16:uniqueId val="{00000004-9E62-4971-9C3A-F966C6EBA870}"/>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9E62-4971-9C3A-F966C6EBA870}"/>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9E62-4971-9C3A-F966C6EBA870}"/>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9E62-4971-9C3A-F966C6EBA870}"/>
            </c:ext>
          </c:extLst>
        </c:ser>
        <c:dLbls>
          <c:showLegendKey val="0"/>
          <c:showVal val="0"/>
          <c:showCatName val="0"/>
          <c:showSerName val="0"/>
          <c:showPercent val="0"/>
          <c:showBubbleSize val="0"/>
        </c:dLbls>
        <c:smooth val="0"/>
        <c:axId val="58695536"/>
        <c:axId val="391926496"/>
      </c:lineChart>
      <c:dateAx>
        <c:axId val="5869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26496"/>
        <c:crosses val="autoZero"/>
        <c:auto val="1"/>
        <c:lblOffset val="100"/>
        <c:baseTimeUnit val="days"/>
      </c:dateAx>
      <c:valAx>
        <c:axId val="39192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9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1</c:v>
                </c:pt>
                <c:pt idx="14">
                  <c:v>0</c:v>
                </c:pt>
                <c:pt idx="15">
                  <c:v>1</c:v>
                </c:pt>
                <c:pt idx="16">
                  <c:v>1</c:v>
                </c:pt>
                <c:pt idx="17">
                  <c:v>0</c:v>
                </c:pt>
                <c:pt idx="18">
                  <c:v>2</c:v>
                </c:pt>
                <c:pt idx="19">
                  <c:v>8</c:v>
                </c:pt>
                <c:pt idx="20">
                  <c:v>8</c:v>
                </c:pt>
                <c:pt idx="21">
                  <c:v>1</c:v>
                </c:pt>
                <c:pt idx="22">
                  <c:v>2</c:v>
                </c:pt>
                <c:pt idx="23">
                  <c:v>0</c:v>
                </c:pt>
              </c:numCache>
            </c:numRef>
          </c:val>
          <c:smooth val="0"/>
          <c:extLst>
            <c:ext xmlns:c16="http://schemas.microsoft.com/office/drawing/2014/chart" uri="{C3380CC4-5D6E-409C-BE32-E72D297353CC}">
              <c16:uniqueId val="{00000000-855B-403C-BD8A-96A6400CBA2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55B-403C-BD8A-96A6400CBA2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55B-403C-BD8A-96A6400CBA2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4</c:v>
                </c:pt>
                <c:pt idx="17">
                  <c:v>7</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3-855B-403C-BD8A-96A6400CBA2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2</c:v>
                </c:pt>
                <c:pt idx="16">
                  <c:v>1</c:v>
                </c:pt>
                <c:pt idx="17">
                  <c:v>0</c:v>
                </c:pt>
                <c:pt idx="18">
                  <c:v>3</c:v>
                </c:pt>
                <c:pt idx="19">
                  <c:v>4</c:v>
                </c:pt>
                <c:pt idx="20">
                  <c:v>5</c:v>
                </c:pt>
                <c:pt idx="21">
                  <c:v>3</c:v>
                </c:pt>
                <c:pt idx="22">
                  <c:v>1</c:v>
                </c:pt>
                <c:pt idx="23">
                  <c:v>0</c:v>
                </c:pt>
              </c:numCache>
            </c:numRef>
          </c:val>
          <c:smooth val="0"/>
          <c:extLst>
            <c:ext xmlns:c16="http://schemas.microsoft.com/office/drawing/2014/chart" uri="{C3380CC4-5D6E-409C-BE32-E72D297353CC}">
              <c16:uniqueId val="{00000004-855B-403C-BD8A-96A6400CBA21}"/>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855B-403C-BD8A-96A6400CBA21}"/>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855B-403C-BD8A-96A6400CBA21}"/>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855B-403C-BD8A-96A6400CBA21}"/>
            </c:ext>
          </c:extLst>
        </c:ser>
        <c:dLbls>
          <c:showLegendKey val="0"/>
          <c:showVal val="0"/>
          <c:showCatName val="0"/>
          <c:showSerName val="0"/>
          <c:showPercent val="0"/>
          <c:showBubbleSize val="0"/>
        </c:dLbls>
        <c:smooth val="0"/>
        <c:axId val="391922560"/>
        <c:axId val="391919608"/>
      </c:lineChart>
      <c:catAx>
        <c:axId val="39192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19608"/>
        <c:crosses val="autoZero"/>
        <c:auto val="1"/>
        <c:lblAlgn val="ctr"/>
        <c:lblOffset val="100"/>
        <c:noMultiLvlLbl val="0"/>
      </c:catAx>
      <c:valAx>
        <c:axId val="39191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2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4</c:v>
                </c:pt>
                <c:pt idx="3">
                  <c:v>2</c:v>
                </c:pt>
                <c:pt idx="4">
                  <c:v>3</c:v>
                </c:pt>
                <c:pt idx="5">
                  <c:v>3</c:v>
                </c:pt>
                <c:pt idx="6">
                  <c:v>4</c:v>
                </c:pt>
              </c:numCache>
            </c:numRef>
          </c:val>
          <c:extLst>
            <c:ext xmlns:c16="http://schemas.microsoft.com/office/drawing/2014/chart" uri="{C3380CC4-5D6E-409C-BE32-E72D297353CC}">
              <c16:uniqueId val="{00000000-6292-4D16-89B0-B0E4E3E89644}"/>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6292-4D16-89B0-B0E4E3E8964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6292-4D16-89B0-B0E4E3E89644}"/>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0</c:v>
                </c:pt>
                <c:pt idx="2">
                  <c:v>4</c:v>
                </c:pt>
                <c:pt idx="3">
                  <c:v>0</c:v>
                </c:pt>
                <c:pt idx="4">
                  <c:v>4</c:v>
                </c:pt>
                <c:pt idx="5">
                  <c:v>0</c:v>
                </c:pt>
                <c:pt idx="6">
                  <c:v>1</c:v>
                </c:pt>
              </c:numCache>
            </c:numRef>
          </c:val>
          <c:extLst>
            <c:ext xmlns:c16="http://schemas.microsoft.com/office/drawing/2014/chart" uri="{C3380CC4-5D6E-409C-BE32-E72D297353CC}">
              <c16:uniqueId val="{00000003-6292-4D16-89B0-B0E4E3E8964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2</c:v>
                </c:pt>
                <c:pt idx="2">
                  <c:v>3</c:v>
                </c:pt>
                <c:pt idx="3">
                  <c:v>3</c:v>
                </c:pt>
                <c:pt idx="4">
                  <c:v>3</c:v>
                </c:pt>
                <c:pt idx="5">
                  <c:v>2</c:v>
                </c:pt>
                <c:pt idx="6">
                  <c:v>4</c:v>
                </c:pt>
              </c:numCache>
            </c:numRef>
          </c:val>
          <c:extLst>
            <c:ext xmlns:c16="http://schemas.microsoft.com/office/drawing/2014/chart" uri="{C3380CC4-5D6E-409C-BE32-E72D297353CC}">
              <c16:uniqueId val="{00000004-6292-4D16-89B0-B0E4E3E89644}"/>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6292-4D16-89B0-B0E4E3E89644}"/>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6292-4D16-89B0-B0E4E3E89644}"/>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6292-4D16-89B0-B0E4E3E89644}"/>
            </c:ext>
          </c:extLst>
        </c:ser>
        <c:dLbls>
          <c:showLegendKey val="0"/>
          <c:showVal val="0"/>
          <c:showCatName val="0"/>
          <c:showSerName val="0"/>
          <c:showPercent val="0"/>
          <c:showBubbleSize val="0"/>
        </c:dLbls>
        <c:gapWidth val="219"/>
        <c:overlap val="-27"/>
        <c:axId val="391919936"/>
        <c:axId val="323158256"/>
      </c:barChart>
      <c:catAx>
        <c:axId val="39191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58256"/>
        <c:crosses val="autoZero"/>
        <c:auto val="1"/>
        <c:lblAlgn val="ctr"/>
        <c:lblOffset val="100"/>
        <c:noMultiLvlLbl val="0"/>
      </c:catAx>
      <c:valAx>
        <c:axId val="32315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1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799</c:v>
                </c:pt>
                <c:pt idx="1">
                  <c:v>0</c:v>
                </c:pt>
                <c:pt idx="2">
                  <c:v>0</c:v>
                </c:pt>
                <c:pt idx="3">
                  <c:v>401</c:v>
                </c:pt>
                <c:pt idx="4">
                  <c:v>418</c:v>
                </c:pt>
                <c:pt idx="5">
                  <c:v>0</c:v>
                </c:pt>
                <c:pt idx="6">
                  <c:v>0</c:v>
                </c:pt>
                <c:pt idx="7">
                  <c:v>0</c:v>
                </c:pt>
              </c:numCache>
            </c:numRef>
          </c:val>
          <c:extLst>
            <c:ext xmlns:c16="http://schemas.microsoft.com/office/drawing/2014/chart" uri="{C3380CC4-5D6E-409C-BE32-E72D297353CC}">
              <c16:uniqueId val="{00000000-6FA4-49E9-A502-1C84B46B96D5}"/>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83</c:v>
                </c:pt>
                <c:pt idx="1">
                  <c:v>0</c:v>
                </c:pt>
                <c:pt idx="2">
                  <c:v>0</c:v>
                </c:pt>
                <c:pt idx="3">
                  <c:v>77</c:v>
                </c:pt>
                <c:pt idx="4">
                  <c:v>45</c:v>
                </c:pt>
                <c:pt idx="5">
                  <c:v>0</c:v>
                </c:pt>
                <c:pt idx="6">
                  <c:v>0</c:v>
                </c:pt>
                <c:pt idx="7">
                  <c:v>0</c:v>
                </c:pt>
              </c:numCache>
            </c:numRef>
          </c:val>
          <c:extLst>
            <c:ext xmlns:c16="http://schemas.microsoft.com/office/drawing/2014/chart" uri="{C3380CC4-5D6E-409C-BE32-E72D297353CC}">
              <c16:uniqueId val="{00000001-6FA4-49E9-A502-1C84B46B96D5}"/>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6FA4-49E9-A502-1C84B46B96D5}"/>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0</c:v>
                </c:pt>
                <c:pt idx="1">
                  <c:v>0</c:v>
                </c:pt>
                <c:pt idx="2">
                  <c:v>0</c:v>
                </c:pt>
                <c:pt idx="3">
                  <c:v>1</c:v>
                </c:pt>
                <c:pt idx="4">
                  <c:v>2</c:v>
                </c:pt>
                <c:pt idx="5">
                  <c:v>0</c:v>
                </c:pt>
                <c:pt idx="6">
                  <c:v>0</c:v>
                </c:pt>
                <c:pt idx="7">
                  <c:v>0</c:v>
                </c:pt>
              </c:numCache>
            </c:numRef>
          </c:val>
          <c:extLst>
            <c:ext xmlns:c16="http://schemas.microsoft.com/office/drawing/2014/chart" uri="{C3380CC4-5D6E-409C-BE32-E72D297353CC}">
              <c16:uniqueId val="{00000003-6FA4-49E9-A502-1C84B46B96D5}"/>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Sheet1!$F$2:$F$9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4-6FA4-49E9-A502-1C84B46B96D5}"/>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6FA4-49E9-A502-1C84B46B96D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Sheet1!$H$2:$H$9</c:f>
              <c:numCache>
                <c:formatCode>General</c:formatCode>
                <c:ptCount val="8"/>
                <c:pt idx="0">
                  <c:v>59</c:v>
                </c:pt>
                <c:pt idx="1">
                  <c:v>0</c:v>
                </c:pt>
                <c:pt idx="2">
                  <c:v>0</c:v>
                </c:pt>
                <c:pt idx="3">
                  <c:v>69</c:v>
                </c:pt>
                <c:pt idx="4">
                  <c:v>5</c:v>
                </c:pt>
                <c:pt idx="5">
                  <c:v>0</c:v>
                </c:pt>
                <c:pt idx="6">
                  <c:v>0</c:v>
                </c:pt>
                <c:pt idx="7">
                  <c:v>0</c:v>
                </c:pt>
              </c:numCache>
            </c:numRef>
          </c:val>
          <c:extLst>
            <c:ext xmlns:c16="http://schemas.microsoft.com/office/drawing/2014/chart" uri="{C3380CC4-5D6E-409C-BE32-E72D297353CC}">
              <c16:uniqueId val="{00000006-6FA4-49E9-A502-1C84B46B96D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Sheet1!$I$2:$I$9</c:f>
              <c:numCache>
                <c:formatCode>General</c:formatCode>
                <c:ptCount val="8"/>
                <c:pt idx="0">
                  <c:v>39</c:v>
                </c:pt>
                <c:pt idx="1">
                  <c:v>0</c:v>
                </c:pt>
                <c:pt idx="2">
                  <c:v>0</c:v>
                </c:pt>
                <c:pt idx="3">
                  <c:v>36</c:v>
                </c:pt>
                <c:pt idx="4">
                  <c:v>28</c:v>
                </c:pt>
                <c:pt idx="5">
                  <c:v>0</c:v>
                </c:pt>
                <c:pt idx="6">
                  <c:v>0</c:v>
                </c:pt>
                <c:pt idx="7">
                  <c:v>0</c:v>
                </c:pt>
              </c:numCache>
            </c:numRef>
          </c:val>
          <c:extLst>
            <c:ext xmlns:c16="http://schemas.microsoft.com/office/drawing/2014/chart" uri="{C3380CC4-5D6E-409C-BE32-E72D297353CC}">
              <c16:uniqueId val="{00000007-6FA4-49E9-A502-1C84B46B96D5}"/>
            </c:ext>
          </c:extLst>
        </c:ser>
        <c:dLbls>
          <c:showLegendKey val="0"/>
          <c:showVal val="0"/>
          <c:showCatName val="0"/>
          <c:showSerName val="0"/>
          <c:showPercent val="0"/>
          <c:showBubbleSize val="0"/>
        </c:dLbls>
        <c:gapWidth val="150"/>
        <c:overlap val="100"/>
        <c:axId val="394342960"/>
        <c:axId val="394345912"/>
      </c:barChart>
      <c:catAx>
        <c:axId val="394342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45912"/>
        <c:crosses val="autoZero"/>
        <c:auto val="1"/>
        <c:lblAlgn val="ctr"/>
        <c:lblOffset val="100"/>
        <c:noMultiLvlLbl val="0"/>
      </c:catAx>
      <c:valAx>
        <c:axId val="394345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4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9</c:v>
                </c:pt>
                <c:pt idx="1">
                  <c:v>0</c:v>
                </c:pt>
                <c:pt idx="2">
                  <c:v>0</c:v>
                </c:pt>
                <c:pt idx="3">
                  <c:v>6</c:v>
                </c:pt>
                <c:pt idx="4">
                  <c:v>8</c:v>
                </c:pt>
                <c:pt idx="5">
                  <c:v>0</c:v>
                </c:pt>
                <c:pt idx="6">
                  <c:v>0</c:v>
                </c:pt>
                <c:pt idx="7">
                  <c:v>0</c:v>
                </c:pt>
              </c:numCache>
            </c:numRef>
          </c:val>
          <c:extLst>
            <c:ext xmlns:c16="http://schemas.microsoft.com/office/drawing/2014/chart" uri="{C3380CC4-5D6E-409C-BE32-E72D297353CC}">
              <c16:uniqueId val="{00000000-0F86-4FD5-BF56-233AB45D781E}"/>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1-0F86-4FD5-BF56-233AB45D781E}"/>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13</c:v>
                </c:pt>
                <c:pt idx="1">
                  <c:v>0</c:v>
                </c:pt>
                <c:pt idx="2">
                  <c:v>0</c:v>
                </c:pt>
                <c:pt idx="3">
                  <c:v>8</c:v>
                </c:pt>
                <c:pt idx="4">
                  <c:v>10</c:v>
                </c:pt>
                <c:pt idx="5">
                  <c:v>0</c:v>
                </c:pt>
                <c:pt idx="6">
                  <c:v>0</c:v>
                </c:pt>
                <c:pt idx="7">
                  <c:v>0</c:v>
                </c:pt>
              </c:numCache>
            </c:numRef>
          </c:val>
          <c:extLst>
            <c:ext xmlns:c16="http://schemas.microsoft.com/office/drawing/2014/chart" uri="{C3380CC4-5D6E-409C-BE32-E72D297353CC}">
              <c16:uniqueId val="{00000002-0F86-4FD5-BF56-233AB45D781E}"/>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2</c:v>
                </c:pt>
                <c:pt idx="1">
                  <c:v>0</c:v>
                </c:pt>
                <c:pt idx="2">
                  <c:v>0</c:v>
                </c:pt>
                <c:pt idx="3">
                  <c:v>0</c:v>
                </c:pt>
                <c:pt idx="4">
                  <c:v>2</c:v>
                </c:pt>
                <c:pt idx="5">
                  <c:v>0</c:v>
                </c:pt>
                <c:pt idx="6">
                  <c:v>0</c:v>
                </c:pt>
                <c:pt idx="7">
                  <c:v>0</c:v>
                </c:pt>
              </c:numCache>
            </c:numRef>
          </c:val>
          <c:extLst>
            <c:ext xmlns:c16="http://schemas.microsoft.com/office/drawing/2014/chart" uri="{C3380CC4-5D6E-409C-BE32-E72D297353CC}">
              <c16:uniqueId val="{00000003-0F86-4FD5-BF56-233AB45D781E}"/>
            </c:ext>
          </c:extLst>
        </c:ser>
        <c:dLbls>
          <c:showLegendKey val="0"/>
          <c:showVal val="0"/>
          <c:showCatName val="0"/>
          <c:showSerName val="0"/>
          <c:showPercent val="0"/>
          <c:showBubbleSize val="0"/>
        </c:dLbls>
        <c:gapWidth val="150"/>
        <c:overlap val="100"/>
        <c:axId val="394336728"/>
        <c:axId val="394333120"/>
      </c:barChart>
      <c:catAx>
        <c:axId val="39433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33120"/>
        <c:crosses val="autoZero"/>
        <c:auto val="1"/>
        <c:lblAlgn val="ctr"/>
        <c:lblOffset val="100"/>
        <c:noMultiLvlLbl val="0"/>
      </c:catAx>
      <c:valAx>
        <c:axId val="394333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3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5.4079504943835302E-2</c:v>
                </c:pt>
                <c:pt idx="1">
                  <c:v>3.7331001547050498E-2</c:v>
                </c:pt>
                <c:pt idx="2">
                  <c:v>5.4819398668191299E-2</c:v>
                </c:pt>
                <c:pt idx="3">
                  <c:v>5.0447299387906097E-2</c:v>
                </c:pt>
                <c:pt idx="4">
                  <c:v>6.5020963655523401E-2</c:v>
                </c:pt>
                <c:pt idx="5">
                  <c:v>6.7711486289545098E-2</c:v>
                </c:pt>
                <c:pt idx="6">
                  <c:v>4.50662541198628E-2</c:v>
                </c:pt>
              </c:numCache>
            </c:numRef>
          </c:val>
          <c:extLst>
            <c:ext xmlns:c16="http://schemas.microsoft.com/office/drawing/2014/chart" uri="{C3380CC4-5D6E-409C-BE32-E72D297353CC}">
              <c16:uniqueId val="{00000000-38DE-4544-B12B-AC9CBD65B1A4}"/>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38DE-4544-B12B-AC9CBD65B1A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38DE-4544-B12B-AC9CBD65B1A4}"/>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1.9350913621472799E-3</c:v>
                </c:pt>
                <c:pt idx="2">
                  <c:v>2.9760894640354198E-3</c:v>
                </c:pt>
                <c:pt idx="4">
                  <c:v>1.6970042050244499E-3</c:v>
                </c:pt>
                <c:pt idx="6">
                  <c:v>1.21576420658468E-3</c:v>
                </c:pt>
              </c:numCache>
            </c:numRef>
          </c:val>
          <c:extLst>
            <c:ext xmlns:c16="http://schemas.microsoft.com/office/drawing/2014/chart" uri="{C3380CC4-5D6E-409C-BE32-E72D297353CC}">
              <c16:uniqueId val="{00000003-38DE-4544-B12B-AC9CBD65B1A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8.2627777956625806E-2</c:v>
                </c:pt>
                <c:pt idx="1">
                  <c:v>4.3460065029134298E-2</c:v>
                </c:pt>
                <c:pt idx="2">
                  <c:v>0.19208275654852</c:v>
                </c:pt>
                <c:pt idx="3">
                  <c:v>7.5116161778750704E-2</c:v>
                </c:pt>
                <c:pt idx="4">
                  <c:v>5.2581313245125501E-2</c:v>
                </c:pt>
                <c:pt idx="5">
                  <c:v>4.1850432991018302E-2</c:v>
                </c:pt>
                <c:pt idx="6">
                  <c:v>5.7141937353121099E-2</c:v>
                </c:pt>
              </c:numCache>
            </c:numRef>
          </c:val>
          <c:extLst>
            <c:ext xmlns:c16="http://schemas.microsoft.com/office/drawing/2014/chart" uri="{C3380CC4-5D6E-409C-BE32-E72D297353CC}">
              <c16:uniqueId val="{00000004-38DE-4544-B12B-AC9CBD65B1A4}"/>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38DE-4544-B12B-AC9CBD65B1A4}"/>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38DE-4544-B12B-AC9CBD65B1A4}"/>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38DE-4544-B12B-AC9CBD65B1A4}"/>
            </c:ext>
          </c:extLst>
        </c:ser>
        <c:dLbls>
          <c:showLegendKey val="0"/>
          <c:showVal val="0"/>
          <c:showCatName val="0"/>
          <c:showSerName val="0"/>
          <c:showPercent val="0"/>
          <c:showBubbleSize val="0"/>
        </c:dLbls>
        <c:gapWidth val="219"/>
        <c:overlap val="-27"/>
        <c:axId val="394338040"/>
        <c:axId val="394330824"/>
      </c:barChart>
      <c:catAx>
        <c:axId val="39433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30824"/>
        <c:crosses val="autoZero"/>
        <c:auto val="1"/>
        <c:lblAlgn val="ctr"/>
        <c:lblOffset val="100"/>
        <c:noMultiLvlLbl val="0"/>
      </c:catAx>
      <c:valAx>
        <c:axId val="39433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3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7.4386648272877304E-2</c:v>
                </c:pt>
                <c:pt idx="1">
                  <c:v>7.1681679244772603E-2</c:v>
                </c:pt>
                <c:pt idx="2">
                  <c:v>2.43434042898488E-2</c:v>
                </c:pt>
                <c:pt idx="3">
                  <c:v>8.1124932395889703E-3</c:v>
                </c:pt>
                <c:pt idx="4">
                  <c:v>0</c:v>
                </c:pt>
                <c:pt idx="5">
                  <c:v>0.10678128759309601</c:v>
                </c:pt>
                <c:pt idx="6">
                  <c:v>3.3792917004595802E-2</c:v>
                </c:pt>
                <c:pt idx="7">
                  <c:v>3.6497830406747998E-2</c:v>
                </c:pt>
                <c:pt idx="8">
                  <c:v>0.12030928949929701</c:v>
                </c:pt>
                <c:pt idx="9">
                  <c:v>1.21661079268952E-2</c:v>
                </c:pt>
                <c:pt idx="10">
                  <c:v>5.2719088365302702E-2</c:v>
                </c:pt>
                <c:pt idx="11">
                  <c:v>9.0560121107266398E-2</c:v>
                </c:pt>
                <c:pt idx="12">
                  <c:v>3.37792190244562E-2</c:v>
                </c:pt>
                <c:pt idx="13">
                  <c:v>4.7264722961202398E-2</c:v>
                </c:pt>
                <c:pt idx="14">
                  <c:v>4.3189548129352703E-2</c:v>
                </c:pt>
                <c:pt idx="15">
                  <c:v>0</c:v>
                </c:pt>
                <c:pt idx="16">
                  <c:v>6.7403612833647902E-2</c:v>
                </c:pt>
                <c:pt idx="17">
                  <c:v>0.13204877720137401</c:v>
                </c:pt>
                <c:pt idx="18">
                  <c:v>0</c:v>
                </c:pt>
                <c:pt idx="19">
                  <c:v>0</c:v>
                </c:pt>
                <c:pt idx="20">
                  <c:v>0</c:v>
                </c:pt>
                <c:pt idx="21">
                  <c:v>2.6897265892922E-2</c:v>
                </c:pt>
                <c:pt idx="22">
                  <c:v>2.01604774001048E-2</c:v>
                </c:pt>
                <c:pt idx="23">
                  <c:v>0</c:v>
                </c:pt>
                <c:pt idx="24">
                  <c:v>2.6850322875132601E-2</c:v>
                </c:pt>
                <c:pt idx="25">
                  <c:v>1.0734796843969699E-2</c:v>
                </c:pt>
                <c:pt idx="26">
                  <c:v>5.4990745459910402E-2</c:v>
                </c:pt>
                <c:pt idx="27">
                  <c:v>0.121996996996997</c:v>
                </c:pt>
                <c:pt idx="28">
                  <c:v>0</c:v>
                </c:pt>
                <c:pt idx="29">
                  <c:v>2.9466127347244901E-2</c:v>
                </c:pt>
                <c:pt idx="30">
                  <c:v>4.5511739351591599E-2</c:v>
                </c:pt>
              </c:numCache>
            </c:numRef>
          </c:val>
          <c:smooth val="0"/>
          <c:extLst>
            <c:ext xmlns:c16="http://schemas.microsoft.com/office/drawing/2014/chart" uri="{C3380CC4-5D6E-409C-BE32-E72D297353CC}">
              <c16:uniqueId val="{00000000-DF27-4647-8F2C-51D2EAAE3A9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F27-4647-8F2C-51D2EAAE3A9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DF27-4647-8F2C-51D2EAAE3A9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1.5205178681123099E-4</c:v>
                </c:pt>
                <c:pt idx="2">
                  <c:v>0</c:v>
                </c:pt>
                <c:pt idx="3">
                  <c:v>1.09442728772037E-2</c:v>
                </c:pt>
                <c:pt idx="4">
                  <c:v>0</c:v>
                </c:pt>
                <c:pt idx="5">
                  <c:v>4.0536336265123901E-4</c:v>
                </c:pt>
                <c:pt idx="6">
                  <c:v>0</c:v>
                </c:pt>
                <c:pt idx="7">
                  <c:v>0</c:v>
                </c:pt>
                <c:pt idx="8">
                  <c:v>8.1073124411269802E-4</c:v>
                </c:pt>
                <c:pt idx="9">
                  <c:v>0</c:v>
                </c:pt>
                <c:pt idx="10">
                  <c:v>3.0396060670537098E-4</c:v>
                </c:pt>
                <c:pt idx="11">
                  <c:v>0</c:v>
                </c:pt>
                <c:pt idx="12">
                  <c:v>9.1206895241280198E-4</c:v>
                </c:pt>
                <c:pt idx="13">
                  <c:v>0</c:v>
                </c:pt>
                <c:pt idx="14">
                  <c:v>1.2157284873045E-3</c:v>
                </c:pt>
                <c:pt idx="15">
                  <c:v>6.5337330559789002E-3</c:v>
                </c:pt>
                <c:pt idx="16">
                  <c:v>0</c:v>
                </c:pt>
                <c:pt idx="17">
                  <c:v>6.0770509287253101E-4</c:v>
                </c:pt>
                <c:pt idx="18">
                  <c:v>0</c:v>
                </c:pt>
                <c:pt idx="19">
                  <c:v>4.9113227761834301E-3</c:v>
                </c:pt>
                <c:pt idx="20">
                  <c:v>0</c:v>
                </c:pt>
                <c:pt idx="21">
                  <c:v>0</c:v>
                </c:pt>
                <c:pt idx="22">
                  <c:v>8.6055949528691803E-4</c:v>
                </c:pt>
                <c:pt idx="23">
                  <c:v>0</c:v>
                </c:pt>
                <c:pt idx="24" formatCode="0.00E+00">
                  <c:v>5.06033180595652E-5</c:v>
                </c:pt>
                <c:pt idx="25">
                  <c:v>0</c:v>
                </c:pt>
                <c:pt idx="26">
                  <c:v>5.5691126884638395E-4</c:v>
                </c:pt>
                <c:pt idx="27">
                  <c:v>0</c:v>
                </c:pt>
                <c:pt idx="28">
                  <c:v>0</c:v>
                </c:pt>
                <c:pt idx="29">
                  <c:v>1.3166463599285801E-3</c:v>
                </c:pt>
                <c:pt idx="30">
                  <c:v>0</c:v>
                </c:pt>
              </c:numCache>
            </c:numRef>
          </c:val>
          <c:smooth val="0"/>
          <c:extLst>
            <c:ext xmlns:c16="http://schemas.microsoft.com/office/drawing/2014/chart" uri="{C3380CC4-5D6E-409C-BE32-E72D297353CC}">
              <c16:uniqueId val="{00000003-DF27-4647-8F2C-51D2EAAE3A9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0.13524392207374</c:v>
                </c:pt>
                <c:pt idx="1">
                  <c:v>0</c:v>
                </c:pt>
                <c:pt idx="2">
                  <c:v>0</c:v>
                </c:pt>
                <c:pt idx="3">
                  <c:v>4.1853127716429003E-2</c:v>
                </c:pt>
                <c:pt idx="4">
                  <c:v>5.4729251175069202E-2</c:v>
                </c:pt>
                <c:pt idx="5">
                  <c:v>1.9316828176813398E-2</c:v>
                </c:pt>
                <c:pt idx="6">
                  <c:v>0</c:v>
                </c:pt>
                <c:pt idx="7">
                  <c:v>0</c:v>
                </c:pt>
                <c:pt idx="8">
                  <c:v>0.177082327183747</c:v>
                </c:pt>
                <c:pt idx="9">
                  <c:v>0</c:v>
                </c:pt>
                <c:pt idx="10">
                  <c:v>0.35729230373064702</c:v>
                </c:pt>
                <c:pt idx="11">
                  <c:v>0</c:v>
                </c:pt>
                <c:pt idx="12">
                  <c:v>2.2531221835972701E-2</c:v>
                </c:pt>
                <c:pt idx="13">
                  <c:v>3.8623708519746398E-2</c:v>
                </c:pt>
                <c:pt idx="14">
                  <c:v>1.9309368261834998E-2</c:v>
                </c:pt>
                <c:pt idx="15">
                  <c:v>0</c:v>
                </c:pt>
                <c:pt idx="16">
                  <c:v>0</c:v>
                </c:pt>
                <c:pt idx="17">
                  <c:v>0.17697406525516399</c:v>
                </c:pt>
                <c:pt idx="18">
                  <c:v>7.7222561858489705E-2</c:v>
                </c:pt>
                <c:pt idx="19">
                  <c:v>0</c:v>
                </c:pt>
                <c:pt idx="20">
                  <c:v>0</c:v>
                </c:pt>
                <c:pt idx="21">
                  <c:v>6.7561046231058797E-2</c:v>
                </c:pt>
                <c:pt idx="22">
                  <c:v>6.4343853553389299E-2</c:v>
                </c:pt>
                <c:pt idx="23">
                  <c:v>7.7215108422881401E-2</c:v>
                </c:pt>
                <c:pt idx="24">
                  <c:v>0</c:v>
                </c:pt>
                <c:pt idx="25">
                  <c:v>9.3304591229368405E-2</c:v>
                </c:pt>
                <c:pt idx="26">
                  <c:v>0.115830115830116</c:v>
                </c:pt>
                <c:pt idx="27">
                  <c:v>4.5045045045045001E-2</c:v>
                </c:pt>
                <c:pt idx="28">
                  <c:v>6.4354205547332496E-3</c:v>
                </c:pt>
                <c:pt idx="29">
                  <c:v>6.4358347277641897E-3</c:v>
                </c:pt>
                <c:pt idx="30">
                  <c:v>9.6546841309175201E-3</c:v>
                </c:pt>
              </c:numCache>
            </c:numRef>
          </c:val>
          <c:smooth val="0"/>
          <c:extLst>
            <c:ext xmlns:c16="http://schemas.microsoft.com/office/drawing/2014/chart" uri="{C3380CC4-5D6E-409C-BE32-E72D297353CC}">
              <c16:uniqueId val="{00000004-DF27-4647-8F2C-51D2EAAE3A98}"/>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DF27-4647-8F2C-51D2EAAE3A98}"/>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DF27-4647-8F2C-51D2EAAE3A9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DF27-4647-8F2C-51D2EAAE3A98}"/>
            </c:ext>
          </c:extLst>
        </c:ser>
        <c:dLbls>
          <c:showLegendKey val="0"/>
          <c:showVal val="0"/>
          <c:showCatName val="0"/>
          <c:showSerName val="0"/>
          <c:showPercent val="0"/>
          <c:showBubbleSize val="0"/>
        </c:dLbls>
        <c:smooth val="0"/>
        <c:axId val="394332136"/>
        <c:axId val="394338696"/>
      </c:lineChart>
      <c:dateAx>
        <c:axId val="394332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38696"/>
        <c:crosses val="autoZero"/>
        <c:auto val="1"/>
        <c:lblOffset val="100"/>
        <c:baseTimeUnit val="days"/>
      </c:dateAx>
      <c:valAx>
        <c:axId val="39433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33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3.9890171715261602E-2</c:v>
                </c:pt>
                <c:pt idx="1">
                  <c:v>2.68427551403876E-2</c:v>
                </c:pt>
                <c:pt idx="2">
                  <c:v>6.2515990684773107E-2</c:v>
                </c:pt>
                <c:pt idx="3">
                  <c:v>6.1181544185219101E-2</c:v>
                </c:pt>
              </c:numCache>
            </c:numRef>
          </c:val>
          <c:extLst>
            <c:ext xmlns:c16="http://schemas.microsoft.com/office/drawing/2014/chart" uri="{C3380CC4-5D6E-409C-BE32-E72D297353CC}">
              <c16:uniqueId val="{00000000-7C01-42B6-B81E-70703F36E9EF}"/>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7C01-42B6-B81E-70703F36E9EF}"/>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7C01-42B6-B81E-70703F36E9EF}"/>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3.8750624206715201E-3</c:v>
                </c:pt>
                <c:pt idx="1">
                  <c:v>0</c:v>
                </c:pt>
                <c:pt idx="2">
                  <c:v>7.9134090400872104E-4</c:v>
                </c:pt>
                <c:pt idx="3">
                  <c:v>0</c:v>
                </c:pt>
              </c:numCache>
            </c:numRef>
          </c:val>
          <c:extLst>
            <c:ext xmlns:c16="http://schemas.microsoft.com/office/drawing/2014/chart" uri="{C3380CC4-5D6E-409C-BE32-E72D297353CC}">
              <c16:uniqueId val="{00000003-7C01-42B6-B81E-70703F36E9EF}"/>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0.10138065781851099</c:v>
                </c:pt>
                <c:pt idx="1">
                  <c:v>0</c:v>
                </c:pt>
                <c:pt idx="2">
                  <c:v>6.8554536668770802E-2</c:v>
                </c:pt>
                <c:pt idx="3">
                  <c:v>5.46951739854208E-2</c:v>
                </c:pt>
              </c:numCache>
            </c:numRef>
          </c:val>
          <c:extLst>
            <c:ext xmlns:c16="http://schemas.microsoft.com/office/drawing/2014/chart" uri="{C3380CC4-5D6E-409C-BE32-E72D297353CC}">
              <c16:uniqueId val="{00000004-7C01-42B6-B81E-70703F36E9EF}"/>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7C01-42B6-B81E-70703F36E9EF}"/>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7C01-42B6-B81E-70703F36E9EF}"/>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7C01-42B6-B81E-70703F36E9EF}"/>
            </c:ext>
          </c:extLst>
        </c:ser>
        <c:dLbls>
          <c:showLegendKey val="0"/>
          <c:showVal val="0"/>
          <c:showCatName val="0"/>
          <c:showSerName val="0"/>
          <c:showPercent val="0"/>
          <c:showBubbleSize val="0"/>
        </c:dLbls>
        <c:gapWidth val="219"/>
        <c:overlap val="-27"/>
        <c:axId val="392271040"/>
        <c:axId val="392270712"/>
      </c:barChart>
      <c:catAx>
        <c:axId val="39227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0712"/>
        <c:crosses val="autoZero"/>
        <c:auto val="1"/>
        <c:lblAlgn val="ctr"/>
        <c:lblOffset val="100"/>
        <c:noMultiLvlLbl val="0"/>
      </c:catAx>
      <c:valAx>
        <c:axId val="39227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4.3047783039173497E-2</c:v>
                </c:pt>
                <c:pt idx="10">
                  <c:v>0</c:v>
                </c:pt>
                <c:pt idx="11">
                  <c:v>0</c:v>
                </c:pt>
                <c:pt idx="12">
                  <c:v>0</c:v>
                </c:pt>
                <c:pt idx="13">
                  <c:v>0.12241713301765</c:v>
                </c:pt>
                <c:pt idx="14">
                  <c:v>0</c:v>
                </c:pt>
                <c:pt idx="15">
                  <c:v>1.2107188979767499E-2</c:v>
                </c:pt>
                <c:pt idx="16">
                  <c:v>4.7083512699095997E-2</c:v>
                </c:pt>
                <c:pt idx="17">
                  <c:v>0</c:v>
                </c:pt>
                <c:pt idx="18">
                  <c:v>3.1613215669392999E-2</c:v>
                </c:pt>
                <c:pt idx="19">
                  <c:v>4.8765066724063701E-2</c:v>
                </c:pt>
                <c:pt idx="20">
                  <c:v>5.0446620749031397E-2</c:v>
                </c:pt>
                <c:pt idx="21">
                  <c:v>0.119726646577701</c:v>
                </c:pt>
                <c:pt idx="22">
                  <c:v>5.8518080068876502E-2</c:v>
                </c:pt>
                <c:pt idx="23">
                  <c:v>0</c:v>
                </c:pt>
              </c:numCache>
            </c:numRef>
          </c:val>
          <c:smooth val="0"/>
          <c:extLst>
            <c:ext xmlns:c16="http://schemas.microsoft.com/office/drawing/2014/chart" uri="{C3380CC4-5D6E-409C-BE32-E72D297353CC}">
              <c16:uniqueId val="{00000000-966B-4FE6-8963-102DDF8966C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66B-4FE6-8963-102DDF8966C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66B-4FE6-8963-102DDF8966C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1.21583257174932E-3</c:v>
                </c:pt>
                <c:pt idx="10">
                  <c:v>0</c:v>
                </c:pt>
                <c:pt idx="11">
                  <c:v>0</c:v>
                </c:pt>
                <c:pt idx="12">
                  <c:v>0</c:v>
                </c:pt>
                <c:pt idx="13">
                  <c:v>0</c:v>
                </c:pt>
                <c:pt idx="14">
                  <c:v>0</c:v>
                </c:pt>
                <c:pt idx="15">
                  <c:v>0</c:v>
                </c:pt>
                <c:pt idx="16">
                  <c:v>2.9255971257717999E-3</c:v>
                </c:pt>
                <c:pt idx="17">
                  <c:v>1.4257084323489001E-3</c:v>
                </c:pt>
                <c:pt idx="18">
                  <c:v>3.3435395723106298E-3</c:v>
                </c:pt>
                <c:pt idx="19">
                  <c:v>0</c:v>
                </c:pt>
                <c:pt idx="20">
                  <c:v>0</c:v>
                </c:pt>
                <c:pt idx="21">
                  <c:v>0</c:v>
                </c:pt>
                <c:pt idx="22">
                  <c:v>0</c:v>
                </c:pt>
                <c:pt idx="23">
                  <c:v>0</c:v>
                </c:pt>
              </c:numCache>
            </c:numRef>
          </c:val>
          <c:smooth val="0"/>
          <c:extLst>
            <c:ext xmlns:c16="http://schemas.microsoft.com/office/drawing/2014/chart" uri="{C3380CC4-5D6E-409C-BE32-E72D297353CC}">
              <c16:uniqueId val="{00000003-966B-4FE6-8963-102DDF8966C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1.93149626577389E-2</c:v>
                </c:pt>
                <c:pt idx="12">
                  <c:v>0</c:v>
                </c:pt>
                <c:pt idx="13">
                  <c:v>0</c:v>
                </c:pt>
                <c:pt idx="14">
                  <c:v>0</c:v>
                </c:pt>
                <c:pt idx="15">
                  <c:v>4.1849085758434199E-2</c:v>
                </c:pt>
                <c:pt idx="16">
                  <c:v>6.7602369302086004E-2</c:v>
                </c:pt>
                <c:pt idx="17">
                  <c:v>0</c:v>
                </c:pt>
                <c:pt idx="18">
                  <c:v>7.9405957592926402E-2</c:v>
                </c:pt>
                <c:pt idx="19">
                  <c:v>0.115889775946433</c:v>
                </c:pt>
                <c:pt idx="20">
                  <c:v>9.3999484934329094E-2</c:v>
                </c:pt>
                <c:pt idx="21">
                  <c:v>6.6529315821100499E-2</c:v>
                </c:pt>
                <c:pt idx="22">
                  <c:v>6.4383208859129501E-2</c:v>
                </c:pt>
                <c:pt idx="23">
                  <c:v>0</c:v>
                </c:pt>
              </c:numCache>
            </c:numRef>
          </c:val>
          <c:smooth val="0"/>
          <c:extLst>
            <c:ext xmlns:c16="http://schemas.microsoft.com/office/drawing/2014/chart" uri="{C3380CC4-5D6E-409C-BE32-E72D297353CC}">
              <c16:uniqueId val="{00000004-966B-4FE6-8963-102DDF8966C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66B-4FE6-8963-102DDF8966C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966B-4FE6-8963-102DDF8966C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966B-4FE6-8963-102DDF8966CE}"/>
            </c:ext>
          </c:extLst>
        </c:ser>
        <c:dLbls>
          <c:showLegendKey val="0"/>
          <c:showVal val="0"/>
          <c:showCatName val="0"/>
          <c:showSerName val="0"/>
          <c:showPercent val="0"/>
          <c:showBubbleSize val="0"/>
        </c:dLbls>
        <c:smooth val="0"/>
        <c:axId val="392272024"/>
        <c:axId val="392269400"/>
      </c:lineChart>
      <c:catAx>
        <c:axId val="39227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69400"/>
        <c:crosses val="autoZero"/>
        <c:auto val="1"/>
        <c:lblAlgn val="ctr"/>
        <c:lblOffset val="100"/>
        <c:noMultiLvlLbl val="0"/>
      </c:catAx>
      <c:valAx>
        <c:axId val="39226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7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4EC-44B6-9A62-BFD640928C07}"/>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C4EC-44B6-9A62-BFD640928C0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C4EC-44B6-9A62-BFD640928C0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C4EC-44B6-9A62-BFD640928C0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C4EC-44B6-9A62-BFD640928C07}"/>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C4EC-44B6-9A62-BFD640928C07}"/>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C4EC-44B6-9A62-BFD640928C07}"/>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C4EC-44B6-9A62-BFD640928C07}"/>
            </c:ext>
          </c:extLst>
        </c:ser>
        <c:dLbls>
          <c:showLegendKey val="0"/>
          <c:showVal val="0"/>
          <c:showCatName val="0"/>
          <c:showSerName val="0"/>
          <c:showPercent val="0"/>
          <c:showBubbleSize val="0"/>
        </c:dLbls>
        <c:smooth val="0"/>
        <c:axId val="520937248"/>
        <c:axId val="520938232"/>
      </c:lineChart>
      <c:dateAx>
        <c:axId val="52093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938232"/>
        <c:crosses val="autoZero"/>
        <c:auto val="1"/>
        <c:lblOffset val="100"/>
        <c:baseTimeUnit val="days"/>
      </c:dateAx>
      <c:valAx>
        <c:axId val="52093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93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91D19-AE90-4202-8923-A09BB0DEAD7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1EDCA8A-D550-4E83-9E84-9AAB125A6C8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12042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D8F16-2D38-437E-8574-D0B1FC1EC21C}"/>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56963BA3-3FD5-4A9B-B436-01076A09DA86}"/>
              </a:ext>
            </a:extLst>
          </p:cNvPr>
          <p:cNvGraphicFramePr>
            <a:graphicFrameLocks noGrp="1"/>
          </p:cNvGraphicFramePr>
          <p:nvPr>
            <p:ph type="tbl" sz="quarter" idx="13"/>
            <p:extLst>
              <p:ext uri="{D42A27DB-BD31-4B8C-83A1-F6EECF244321}">
                <p14:modId xmlns:p14="http://schemas.microsoft.com/office/powerpoint/2010/main" val="111117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06533340"/>
                    </a:ext>
                  </a:extLst>
                </a:gridCol>
                <a:gridCol w="740664">
                  <a:extLst>
                    <a:ext uri="{9D8B030D-6E8A-4147-A177-3AD203B41FA5}">
                      <a16:colId xmlns:a16="http://schemas.microsoft.com/office/drawing/2014/main" val="2197872516"/>
                    </a:ext>
                  </a:extLst>
                </a:gridCol>
                <a:gridCol w="740664">
                  <a:extLst>
                    <a:ext uri="{9D8B030D-6E8A-4147-A177-3AD203B41FA5}">
                      <a16:colId xmlns:a16="http://schemas.microsoft.com/office/drawing/2014/main" val="40317497"/>
                    </a:ext>
                  </a:extLst>
                </a:gridCol>
                <a:gridCol w="740664">
                  <a:extLst>
                    <a:ext uri="{9D8B030D-6E8A-4147-A177-3AD203B41FA5}">
                      <a16:colId xmlns:a16="http://schemas.microsoft.com/office/drawing/2014/main" val="934161930"/>
                    </a:ext>
                  </a:extLst>
                </a:gridCol>
                <a:gridCol w="740664">
                  <a:extLst>
                    <a:ext uri="{9D8B030D-6E8A-4147-A177-3AD203B41FA5}">
                      <a16:colId xmlns:a16="http://schemas.microsoft.com/office/drawing/2014/main" val="1237744254"/>
                    </a:ext>
                  </a:extLst>
                </a:gridCol>
                <a:gridCol w="740664">
                  <a:extLst>
                    <a:ext uri="{9D8B030D-6E8A-4147-A177-3AD203B41FA5}">
                      <a16:colId xmlns:a16="http://schemas.microsoft.com/office/drawing/2014/main" val="3692769074"/>
                    </a:ext>
                  </a:extLst>
                </a:gridCol>
                <a:gridCol w="740664">
                  <a:extLst>
                    <a:ext uri="{9D8B030D-6E8A-4147-A177-3AD203B41FA5}">
                      <a16:colId xmlns:a16="http://schemas.microsoft.com/office/drawing/2014/main" val="708158832"/>
                    </a:ext>
                  </a:extLst>
                </a:gridCol>
                <a:gridCol w="740664">
                  <a:extLst>
                    <a:ext uri="{9D8B030D-6E8A-4147-A177-3AD203B41FA5}">
                      <a16:colId xmlns:a16="http://schemas.microsoft.com/office/drawing/2014/main" val="1724788370"/>
                    </a:ext>
                  </a:extLst>
                </a:gridCol>
                <a:gridCol w="740664">
                  <a:extLst>
                    <a:ext uri="{9D8B030D-6E8A-4147-A177-3AD203B41FA5}">
                      <a16:colId xmlns:a16="http://schemas.microsoft.com/office/drawing/2014/main" val="31864413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172353817"/>
                  </a:ext>
                </a:extLst>
              </a:tr>
              <a:tr h="370840">
                <a:tc>
                  <a:txBody>
                    <a:bodyPr/>
                    <a:lstStyle/>
                    <a:p>
                      <a:r>
                        <a:rPr lang="en-US" sz="1000"/>
                        <a:t>Specialized Bicycles</a:t>
                      </a:r>
                    </a:p>
                  </a:txBody>
                  <a:tcPr/>
                </a:tc>
                <a:tc>
                  <a:txBody>
                    <a:bodyPr/>
                    <a:lstStyle/>
                    <a:p>
                      <a:r>
                        <a:rPr lang="en-US" sz="1000"/>
                        <a:t>1975017</a:t>
                      </a:r>
                    </a:p>
                  </a:txBody>
                  <a:tcPr/>
                </a:tc>
                <a:tc>
                  <a:txBody>
                    <a:bodyPr/>
                    <a:lstStyle/>
                    <a:p>
                      <a:r>
                        <a:rPr lang="en-US" sz="1000"/>
                        <a:t>2105</a:t>
                      </a:r>
                    </a:p>
                  </a:txBody>
                  <a:tcPr/>
                </a:tc>
                <a:tc>
                  <a:txBody>
                    <a:bodyPr/>
                    <a:lstStyle/>
                    <a:p>
                      <a:r>
                        <a:rPr lang="en-US" sz="1000"/>
                        <a:t>14</a:t>
                      </a:r>
                    </a:p>
                  </a:txBody>
                  <a:tcPr/>
                </a:tc>
                <a:tc>
                  <a:txBody>
                    <a:bodyPr/>
                    <a:lstStyle/>
                    <a:p>
                      <a:r>
                        <a:rPr lang="en-US" sz="1000"/>
                        <a:t>479</a:t>
                      </a:r>
                    </a:p>
                  </a:txBody>
                  <a:tcPr/>
                </a:tc>
                <a:tc>
                  <a:txBody>
                    <a:bodyPr/>
                    <a:lstStyle/>
                    <a:p>
                      <a:r>
                        <a:rPr lang="en-US" sz="1000"/>
                        <a:t>69</a:t>
                      </a:r>
                    </a:p>
                  </a:txBody>
                  <a:tcPr/>
                </a:tc>
                <a:tc>
                  <a:txBody>
                    <a:bodyPr/>
                    <a:lstStyle/>
                    <a:p>
                      <a:r>
                        <a:rPr lang="en-US" sz="1000"/>
                        <a:t>36</a:t>
                      </a:r>
                    </a:p>
                  </a:txBody>
                  <a:tcPr/>
                </a:tc>
                <a:tc>
                  <a:txBody>
                    <a:bodyPr/>
                    <a:lstStyle/>
                    <a:p>
                      <a:r>
                        <a:rPr lang="en-US" sz="1000"/>
                        <a:t>0</a:t>
                      </a:r>
                    </a:p>
                  </a:txBody>
                  <a:tcPr/>
                </a:tc>
                <a:tc>
                  <a:txBody>
                    <a:bodyPr/>
                    <a:lstStyle/>
                    <a:p>
                      <a:r>
                        <a:rPr lang="en-US" sz="1000"/>
                        <a:t>0.0021 %</a:t>
                      </a:r>
                    </a:p>
                  </a:txBody>
                  <a:tcPr/>
                </a:tc>
                <a:extLst>
                  <a:ext uri="{0D108BD9-81ED-4DB2-BD59-A6C34878D82A}">
                    <a16:rowId xmlns:a16="http://schemas.microsoft.com/office/drawing/2014/main" val="150313238"/>
                  </a:ext>
                </a:extLst>
              </a:tr>
              <a:tr h="370840">
                <a:tc>
                  <a:txBody>
                    <a:bodyPr/>
                    <a:lstStyle/>
                    <a:p>
                      <a:r>
                        <a:rPr lang="en-US" sz="1000"/>
                        <a:t>Scott Sports Argentina</a:t>
                      </a:r>
                    </a:p>
                  </a:txBody>
                  <a:tcPr/>
                </a:tc>
                <a:tc>
                  <a:txBody>
                    <a:bodyPr/>
                    <a:lstStyle/>
                    <a:p>
                      <a:r>
                        <a:rPr lang="en-US" sz="1000"/>
                        <a:t>74730</a:t>
                      </a:r>
                    </a:p>
                  </a:txBody>
                  <a:tcPr/>
                </a:tc>
                <a:tc>
                  <a:txBody>
                    <a:bodyPr/>
                    <a:lstStyle/>
                    <a:p>
                      <a:r>
                        <a:rPr lang="en-US" sz="1000"/>
                        <a:t>794</a:t>
                      </a:r>
                    </a:p>
                  </a:txBody>
                  <a:tcPr/>
                </a:tc>
                <a:tc>
                  <a:txBody>
                    <a:bodyPr/>
                    <a:lstStyle/>
                    <a:p>
                      <a:r>
                        <a:rPr lang="en-US" sz="1000"/>
                        <a:t>25</a:t>
                      </a:r>
                    </a:p>
                  </a:txBody>
                  <a:tcPr/>
                </a:tc>
                <a:tc>
                  <a:txBody>
                    <a:bodyPr/>
                    <a:lstStyle/>
                    <a:p>
                      <a:r>
                        <a:rPr lang="en-US" sz="1000"/>
                        <a:t>882</a:t>
                      </a:r>
                    </a:p>
                  </a:txBody>
                  <a:tcPr/>
                </a:tc>
                <a:tc>
                  <a:txBody>
                    <a:bodyPr/>
                    <a:lstStyle/>
                    <a:p>
                      <a:r>
                        <a:rPr lang="en-US" sz="1000"/>
                        <a:t>59</a:t>
                      </a:r>
                    </a:p>
                  </a:txBody>
                  <a:tcPr/>
                </a:tc>
                <a:tc>
                  <a:txBody>
                    <a:bodyPr/>
                    <a:lstStyle/>
                    <a:p>
                      <a:r>
                        <a:rPr lang="en-US" sz="1000"/>
                        <a:t>39</a:t>
                      </a:r>
                    </a:p>
                  </a:txBody>
                  <a:tcPr/>
                </a:tc>
                <a:tc>
                  <a:txBody>
                    <a:bodyPr/>
                    <a:lstStyle/>
                    <a:p>
                      <a:r>
                        <a:rPr lang="en-US" sz="1000"/>
                        <a:t>0</a:t>
                      </a:r>
                    </a:p>
                  </a:txBody>
                  <a:tcPr/>
                </a:tc>
                <a:tc>
                  <a:txBody>
                    <a:bodyPr/>
                    <a:lstStyle/>
                    <a:p>
                      <a:r>
                        <a:rPr lang="en-US" sz="1000"/>
                        <a:t>0.0527 %</a:t>
                      </a:r>
                    </a:p>
                  </a:txBody>
                  <a:tcPr/>
                </a:tc>
                <a:extLst>
                  <a:ext uri="{0D108BD9-81ED-4DB2-BD59-A6C34878D82A}">
                    <a16:rowId xmlns:a16="http://schemas.microsoft.com/office/drawing/2014/main" val="2864993271"/>
                  </a:ext>
                </a:extLst>
              </a:tr>
              <a:tr h="370840">
                <a:tc>
                  <a:txBody>
                    <a:bodyPr/>
                    <a:lstStyle/>
                    <a:p>
                      <a:r>
                        <a:rPr lang="en-US" sz="1000"/>
                        <a:t>Orbea Argentina</a:t>
                      </a:r>
                    </a:p>
                  </a:txBody>
                  <a:tcPr/>
                </a:tc>
                <a:tc>
                  <a:txBody>
                    <a:bodyPr/>
                    <a:lstStyle/>
                    <a:p>
                      <a:r>
                        <a:rPr lang="en-US" sz="1000"/>
                        <a:t>62417</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47804202"/>
                  </a:ext>
                </a:extLst>
              </a:tr>
              <a:tr h="370840">
                <a:tc>
                  <a:txBody>
                    <a:bodyPr/>
                    <a:lstStyle/>
                    <a:p>
                      <a:r>
                        <a:rPr lang="en-US" sz="1000"/>
                        <a:t>Trek Bicycle Argentina</a:t>
                      </a:r>
                    </a:p>
                  </a:txBody>
                  <a:tcPr/>
                </a:tc>
                <a:tc>
                  <a:txBody>
                    <a:bodyPr/>
                    <a:lstStyle/>
                    <a:p>
                      <a:r>
                        <a:rPr lang="en-US" sz="1000"/>
                        <a:t>31072</a:t>
                      </a:r>
                    </a:p>
                  </a:txBody>
                  <a:tcPr/>
                </a:tc>
                <a:tc>
                  <a:txBody>
                    <a:bodyPr/>
                    <a:lstStyle/>
                    <a:p>
                      <a:r>
                        <a:rPr lang="en-US" sz="1000"/>
                        <a:t>16</a:t>
                      </a:r>
                    </a:p>
                  </a:txBody>
                  <a:tcPr/>
                </a:tc>
                <a:tc>
                  <a:txBody>
                    <a:bodyPr/>
                    <a:lstStyle/>
                    <a:p>
                      <a:r>
                        <a:rPr lang="en-US" sz="1000"/>
                        <a:t>20</a:t>
                      </a:r>
                    </a:p>
                  </a:txBody>
                  <a:tcPr/>
                </a:tc>
                <a:tc>
                  <a:txBody>
                    <a:bodyPr/>
                    <a:lstStyle/>
                    <a:p>
                      <a:r>
                        <a:rPr lang="en-US" sz="1000"/>
                        <a:t>466</a:t>
                      </a:r>
                    </a:p>
                  </a:txBody>
                  <a:tcPr/>
                </a:tc>
                <a:tc>
                  <a:txBody>
                    <a:bodyPr/>
                    <a:lstStyle/>
                    <a:p>
                      <a:r>
                        <a:rPr lang="en-US" sz="1000"/>
                        <a:t>5</a:t>
                      </a:r>
                    </a:p>
                  </a:txBody>
                  <a:tcPr/>
                </a:tc>
                <a:tc>
                  <a:txBody>
                    <a:bodyPr/>
                    <a:lstStyle/>
                    <a:p>
                      <a:r>
                        <a:rPr lang="en-US" sz="1000"/>
                        <a:t>28</a:t>
                      </a:r>
                    </a:p>
                  </a:txBody>
                  <a:tcPr/>
                </a:tc>
                <a:tc>
                  <a:txBody>
                    <a:bodyPr/>
                    <a:lstStyle/>
                    <a:p>
                      <a:r>
                        <a:rPr lang="en-US" sz="1000"/>
                        <a:t>1</a:t>
                      </a:r>
                    </a:p>
                  </a:txBody>
                  <a:tcPr/>
                </a:tc>
                <a:tc>
                  <a:txBody>
                    <a:bodyPr/>
                    <a:lstStyle/>
                    <a:p>
                      <a:r>
                        <a:rPr lang="en-US" sz="1000"/>
                        <a:t>0.0803 %</a:t>
                      </a:r>
                    </a:p>
                  </a:txBody>
                  <a:tcPr/>
                </a:tc>
                <a:extLst>
                  <a:ext uri="{0D108BD9-81ED-4DB2-BD59-A6C34878D82A}">
                    <a16:rowId xmlns:a16="http://schemas.microsoft.com/office/drawing/2014/main" val="3610424759"/>
                  </a:ext>
                </a:extLst>
              </a:tr>
              <a:tr h="370840">
                <a:tc>
                  <a:txBody>
                    <a:bodyPr/>
                    <a:lstStyle/>
                    <a:p>
                      <a:r>
                        <a:rPr lang="en-US" sz="1000"/>
                        <a:t>Giant Bicycles Argentina</a:t>
                      </a:r>
                    </a:p>
                  </a:txBody>
                  <a:tcPr/>
                </a:tc>
                <a:tc>
                  <a:txBody>
                    <a:bodyPr/>
                    <a:lstStyle/>
                    <a:p>
                      <a:r>
                        <a:rPr lang="en-US" sz="1000"/>
                        <a:t>19604</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14305138"/>
                  </a:ext>
                </a:extLst>
              </a:tr>
              <a:tr h="370840">
                <a:tc>
                  <a:txBody>
                    <a:bodyPr/>
                    <a:lstStyle/>
                    <a:p>
                      <a:r>
                        <a:rPr lang="en-US" sz="1000"/>
                        <a:t>Cannondale Argentina</a:t>
                      </a:r>
                    </a:p>
                  </a:txBody>
                  <a:tcPr/>
                </a:tc>
                <a:tc>
                  <a:txBody>
                    <a:bodyPr/>
                    <a:lstStyle/>
                    <a:p>
                      <a:r>
                        <a:rPr lang="en-US" sz="1000"/>
                        <a:t>10357</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83315669"/>
                  </a:ext>
                </a:extLst>
              </a:tr>
              <a:tr h="370840">
                <a:tc>
                  <a:txBody>
                    <a:bodyPr/>
                    <a:lstStyle/>
                    <a:p>
                      <a:r>
                        <a:rPr lang="en-US" sz="1000"/>
                        <a:t>Merida Bikes Argentina</a:t>
                      </a:r>
                    </a:p>
                  </a:txBody>
                  <a:tcPr/>
                </a:tc>
                <a:tc>
                  <a:txBody>
                    <a:bodyPr/>
                    <a:lstStyle/>
                    <a:p>
                      <a:r>
                        <a:rPr lang="en-US" sz="1000"/>
                        <a:t>6499</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703584395"/>
                  </a:ext>
                </a:extLst>
              </a:tr>
              <a:tr h="370840">
                <a:tc>
                  <a:txBody>
                    <a:bodyPr/>
                    <a:lstStyle/>
                    <a:p>
                      <a:r>
                        <a:rPr lang="en-US" sz="1000"/>
                        <a:t>Cervelo Argentina</a:t>
                      </a:r>
                    </a:p>
                  </a:txBody>
                  <a:tcPr/>
                </a:tc>
                <a:tc>
                  <a:txBody>
                    <a:bodyPr/>
                    <a:lstStyle/>
                    <a:p>
                      <a:r>
                        <a:rPr lang="en-US" sz="1000"/>
                        <a:t>2346</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532083072"/>
                  </a:ext>
                </a:extLst>
              </a:tr>
            </a:tbl>
          </a:graphicData>
        </a:graphic>
      </p:graphicFrame>
      <p:sp>
        <p:nvSpPr>
          <p:cNvPr id="4" name="Text Placeholder 3">
            <a:extLst>
              <a:ext uri="{FF2B5EF4-FFF2-40B4-BE49-F238E27FC236}">
                <a16:creationId xmlns:a16="http://schemas.microsoft.com/office/drawing/2014/main" id="{1759B66D-E7B9-4F95-A80F-D0AEE5FADE8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93541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CF1DA-52A6-43A6-9D62-56E88BE270A9}"/>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A2668245-3532-4B82-8804-86B474A2CE50}"/>
              </a:ext>
            </a:extLst>
          </p:cNvPr>
          <p:cNvGraphicFramePr>
            <a:graphicFrameLocks noGrp="1"/>
          </p:cNvGraphicFramePr>
          <p:nvPr>
            <p:ph type="chart" sz="quarter" idx="13"/>
            <p:extLst>
              <p:ext uri="{D42A27DB-BD31-4B8C-83A1-F6EECF244321}">
                <p14:modId xmlns:p14="http://schemas.microsoft.com/office/powerpoint/2010/main" val="2185675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5BD3BB-4639-44EC-BFD5-AD235757315B}"/>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6F19E84A-B881-438D-B09B-5D0D2C6064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974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C504D-08DB-4B9E-A9CF-A70A777B7E84}"/>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20A38EEE-A77C-49A7-833B-D856A4924691}"/>
              </a:ext>
            </a:extLst>
          </p:cNvPr>
          <p:cNvGraphicFramePr>
            <a:graphicFrameLocks noGrp="1"/>
          </p:cNvGraphicFramePr>
          <p:nvPr>
            <p:ph type="chart" sz="quarter" idx="13"/>
            <p:extLst>
              <p:ext uri="{D42A27DB-BD31-4B8C-83A1-F6EECF244321}">
                <p14:modId xmlns:p14="http://schemas.microsoft.com/office/powerpoint/2010/main" val="3404361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D63DA6-20F2-4F48-9A1D-84D0C5F93C9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89AAF94-417F-4726-A8E9-540AA55AE4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7327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D39F1-AA24-4340-8B89-D071D0281E54}"/>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3BBE1FC0-52F8-45F7-B126-CD224DA3C77B}"/>
              </a:ext>
            </a:extLst>
          </p:cNvPr>
          <p:cNvGraphicFramePr>
            <a:graphicFrameLocks noGrp="1"/>
          </p:cNvGraphicFramePr>
          <p:nvPr>
            <p:ph type="chart" sz="quarter" idx="13"/>
            <p:extLst>
              <p:ext uri="{D42A27DB-BD31-4B8C-83A1-F6EECF244321}">
                <p14:modId xmlns:p14="http://schemas.microsoft.com/office/powerpoint/2010/main" val="3359651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26CC20-A5EE-4395-A0E4-CA604B5244BB}"/>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6009B3C-3283-4522-8C45-D43E4477C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8920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A8E64-3BDE-427A-A58B-401A74FE49DB}"/>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803D3691-533F-4391-8AAE-42155C1D8C18}"/>
              </a:ext>
            </a:extLst>
          </p:cNvPr>
          <p:cNvGraphicFramePr>
            <a:graphicFrameLocks noGrp="1"/>
          </p:cNvGraphicFramePr>
          <p:nvPr>
            <p:ph type="chart" sz="quarter" idx="13"/>
            <p:extLst>
              <p:ext uri="{D42A27DB-BD31-4B8C-83A1-F6EECF244321}">
                <p14:modId xmlns:p14="http://schemas.microsoft.com/office/powerpoint/2010/main" val="303105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38D00-AF8F-4C23-A8A7-D6EDF671E201}"/>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0F08B5E-C0F7-4DD6-8838-0F7D609079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042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1275-16FF-42DD-A0B8-D73D171E7A32}"/>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813EEAF3-D5FD-4CFF-8A36-340C782E1C0C}"/>
              </a:ext>
            </a:extLst>
          </p:cNvPr>
          <p:cNvGraphicFramePr>
            <a:graphicFrameLocks noGrp="1"/>
          </p:cNvGraphicFramePr>
          <p:nvPr>
            <p:ph type="chart" sz="quarter" idx="13"/>
            <p:extLst>
              <p:ext uri="{D42A27DB-BD31-4B8C-83A1-F6EECF244321}">
                <p14:modId xmlns:p14="http://schemas.microsoft.com/office/powerpoint/2010/main" val="1663083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7BF4B-7E56-466E-A7A1-0077880390B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463D8B04-ACBC-49C6-99CC-4C7FF5DD85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069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AC9B-69F3-452E-9433-E6BC91458298}"/>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62068CDD-F8EB-4C5E-BA66-C19044E199F3}"/>
              </a:ext>
            </a:extLst>
          </p:cNvPr>
          <p:cNvGraphicFramePr>
            <a:graphicFrameLocks noGrp="1"/>
          </p:cNvGraphicFramePr>
          <p:nvPr>
            <p:ph type="chart" sz="quarter" idx="13"/>
            <p:extLst>
              <p:ext uri="{D42A27DB-BD31-4B8C-83A1-F6EECF244321}">
                <p14:modId xmlns:p14="http://schemas.microsoft.com/office/powerpoint/2010/main" val="224893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A0D0DD-044E-4D0B-97A3-9E24A497020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4B5EA65-44C7-4508-8424-149F6C182E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099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418A3-27C2-4F57-9A86-D4933249065B}"/>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26C5B2E9-3487-4F58-A4DF-D49BD9222502}"/>
              </a:ext>
            </a:extLst>
          </p:cNvPr>
          <p:cNvGraphicFramePr>
            <a:graphicFrameLocks noGrp="1"/>
          </p:cNvGraphicFramePr>
          <p:nvPr>
            <p:ph type="chart" sz="quarter" idx="13"/>
            <p:extLst>
              <p:ext uri="{D42A27DB-BD31-4B8C-83A1-F6EECF244321}">
                <p14:modId xmlns:p14="http://schemas.microsoft.com/office/powerpoint/2010/main" val="884023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C819B8-4E58-428C-B064-D58114E1A69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CF944362-78E6-4C3E-905A-A95520FE0B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745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7F5A-8DED-40BE-8690-94CEC3FCC01C}"/>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7BF60EB7-F2E0-4D09-9836-2CDD900ABBDF}"/>
              </a:ext>
            </a:extLst>
          </p:cNvPr>
          <p:cNvGraphicFramePr>
            <a:graphicFrameLocks noGrp="1"/>
          </p:cNvGraphicFramePr>
          <p:nvPr>
            <p:ph type="chart" sz="quarter" idx="13"/>
            <p:extLst>
              <p:ext uri="{D42A27DB-BD31-4B8C-83A1-F6EECF244321}">
                <p14:modId xmlns:p14="http://schemas.microsoft.com/office/powerpoint/2010/main" val="1396901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9DE175-770F-4B43-B1DA-7E84FDEC0A9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463EA80-657D-4649-8EDA-D5A602BF94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4235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41F7-B55E-40A2-8885-6A8E9D454C97}"/>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1C2ADEAA-5352-436B-94BB-6E25C74D4754}"/>
              </a:ext>
            </a:extLst>
          </p:cNvPr>
          <p:cNvGraphicFramePr>
            <a:graphicFrameLocks noGrp="1"/>
          </p:cNvGraphicFramePr>
          <p:nvPr>
            <p:ph type="chart" sz="quarter" idx="13"/>
            <p:extLst>
              <p:ext uri="{D42A27DB-BD31-4B8C-83A1-F6EECF244321}">
                <p14:modId xmlns:p14="http://schemas.microsoft.com/office/powerpoint/2010/main" val="3135120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DC5AF3-33D7-498C-8DCE-6C3FD15F10A9}"/>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281DC3F1-D718-45CF-8F2A-79C4A22D15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979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B505-E0A2-41D9-958D-EC173C629E8F}"/>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9D0DAF5B-422D-4E38-9371-A770D0EF5165}"/>
              </a:ext>
            </a:extLst>
          </p:cNvPr>
          <p:cNvGraphicFramePr>
            <a:graphicFrameLocks noGrp="1"/>
          </p:cNvGraphicFramePr>
          <p:nvPr>
            <p:ph type="chart" sz="quarter" idx="13"/>
            <p:extLst>
              <p:ext uri="{D42A27DB-BD31-4B8C-83A1-F6EECF244321}">
                <p14:modId xmlns:p14="http://schemas.microsoft.com/office/powerpoint/2010/main" val="2544141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6B2AA1-9E18-4B9B-A4C5-7EB9A8F10477}"/>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1E6AE8C7-AE76-44DF-A4AE-C1F45BDA25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5289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39C05-A9C0-4B17-AE97-E48013AF617F}"/>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667A9C89-7353-473F-A9E0-B4458E6FC433}"/>
              </a:ext>
            </a:extLst>
          </p:cNvPr>
          <p:cNvGraphicFramePr>
            <a:graphicFrameLocks noGrp="1"/>
          </p:cNvGraphicFramePr>
          <p:nvPr>
            <p:ph type="chart" sz="quarter" idx="13"/>
            <p:extLst>
              <p:ext uri="{D42A27DB-BD31-4B8C-83A1-F6EECF244321}">
                <p14:modId xmlns:p14="http://schemas.microsoft.com/office/powerpoint/2010/main" val="3881041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25EE0F-64C5-4313-BA89-8824FB21B9E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C6CDB19-69D2-439C-BE32-8C1C6097B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645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2A1B-74D4-4EBF-9E91-2F2CA5891934}"/>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B8AACAA9-2FAC-456F-8024-0440F6075337}"/>
              </a:ext>
            </a:extLst>
          </p:cNvPr>
          <p:cNvGraphicFramePr>
            <a:graphicFrameLocks noGrp="1"/>
          </p:cNvGraphicFramePr>
          <p:nvPr>
            <p:ph type="chart" sz="quarter" idx="13"/>
            <p:extLst>
              <p:ext uri="{D42A27DB-BD31-4B8C-83A1-F6EECF244321}">
                <p14:modId xmlns:p14="http://schemas.microsoft.com/office/powerpoint/2010/main" val="3180357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ACFB14-C363-45E1-8734-4CC2AFC3D4B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6F5A00E5-C3BB-4CA5-8470-CF1ED8BC3F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3140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FFE4-7B3A-4826-819A-F2BED4523675}"/>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DEACDA7B-3B45-44A9-A2AC-1AA7E5CB1C85}"/>
              </a:ext>
            </a:extLst>
          </p:cNvPr>
          <p:cNvGraphicFramePr>
            <a:graphicFrameLocks noGrp="1"/>
          </p:cNvGraphicFramePr>
          <p:nvPr>
            <p:ph type="chart" sz="quarter" idx="13"/>
            <p:extLst>
              <p:ext uri="{D42A27DB-BD31-4B8C-83A1-F6EECF244321}">
                <p14:modId xmlns:p14="http://schemas.microsoft.com/office/powerpoint/2010/main" val="3862255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CC75E3-E043-4E46-A8E3-16F4A4F9CF9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C6A0ACB-DDE4-4470-A54B-AF4D48F50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746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897EA-F846-4F68-AC0F-B31DE2819D76}"/>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299EF758-8902-4DCA-B63D-DCF7A6742CE9}"/>
              </a:ext>
            </a:extLst>
          </p:cNvPr>
          <p:cNvGraphicFramePr>
            <a:graphicFrameLocks noGrp="1"/>
          </p:cNvGraphicFramePr>
          <p:nvPr>
            <p:ph type="chart" sz="quarter" idx="13"/>
            <p:extLst>
              <p:ext uri="{D42A27DB-BD31-4B8C-83A1-F6EECF244321}">
                <p14:modId xmlns:p14="http://schemas.microsoft.com/office/powerpoint/2010/main" val="3875369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B776F4-88A6-4D68-B0AD-E91F5FBD7937}"/>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ED92A1B-D1B8-4086-A2F6-77A982C2C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972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C31F-B3C0-4185-A3C4-2EC0DCF4014F}"/>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BB5D2057-CBDB-45B4-A5C8-93E49F123E97}"/>
              </a:ext>
            </a:extLst>
          </p:cNvPr>
          <p:cNvGraphicFramePr>
            <a:graphicFrameLocks noGrp="1"/>
          </p:cNvGraphicFramePr>
          <p:nvPr>
            <p:ph type="chart" sz="quarter" idx="13"/>
            <p:extLst>
              <p:ext uri="{D42A27DB-BD31-4B8C-83A1-F6EECF244321}">
                <p14:modId xmlns:p14="http://schemas.microsoft.com/office/powerpoint/2010/main" val="1827240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B13566-12CF-4247-9D21-247CA5C62E8A}"/>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12E6BF0-CA2D-4A50-BB0B-29F6359E98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4310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22550-8F58-4C35-A561-048B69635D76}"/>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E391E96C-7D7D-46BF-8D7F-45581D9DF998}"/>
              </a:ext>
            </a:extLst>
          </p:cNvPr>
          <p:cNvGraphicFramePr>
            <a:graphicFrameLocks noGrp="1"/>
          </p:cNvGraphicFramePr>
          <p:nvPr>
            <p:ph type="chart" sz="quarter" idx="13"/>
            <p:extLst>
              <p:ext uri="{D42A27DB-BD31-4B8C-83A1-F6EECF244321}">
                <p14:modId xmlns:p14="http://schemas.microsoft.com/office/powerpoint/2010/main" val="995531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708CCB-32DD-4513-A9C6-8346FDADFE51}"/>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8C555CCB-4348-492D-AE48-9B4AAFB3F3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8932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ED9DD-F5B7-4272-99E8-B978B1A311A5}"/>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1251D964-5B38-468C-9BC5-68B882897F77}"/>
              </a:ext>
            </a:extLst>
          </p:cNvPr>
          <p:cNvGraphicFramePr>
            <a:graphicFrameLocks noGrp="1"/>
          </p:cNvGraphicFramePr>
          <p:nvPr>
            <p:ph type="chart" sz="quarter" idx="13"/>
            <p:extLst>
              <p:ext uri="{D42A27DB-BD31-4B8C-83A1-F6EECF244321}">
                <p14:modId xmlns:p14="http://schemas.microsoft.com/office/powerpoint/2010/main" val="1532475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7AE9EC-4870-4CD8-87D4-19CC1A685033}"/>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F021B6A-5768-4035-ABB5-4CCAE10048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8912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371F9-1AA3-4A29-B4BF-A37AEEFAF996}"/>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61984AB-6D54-4B0A-9C47-A3EB1052BD95}"/>
              </a:ext>
            </a:extLst>
          </p:cNvPr>
          <p:cNvGraphicFramePr>
            <a:graphicFrameLocks noGrp="1"/>
          </p:cNvGraphicFramePr>
          <p:nvPr>
            <p:ph type="chart" sz="quarter" idx="13"/>
            <p:extLst>
              <p:ext uri="{D42A27DB-BD31-4B8C-83A1-F6EECF244321}">
                <p14:modId xmlns:p14="http://schemas.microsoft.com/office/powerpoint/2010/main" val="542096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CE7150-629B-4DD4-8995-0434C278FD6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A4FA369D-8F86-4459-9C33-25140788E7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544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7C272-1FA2-4BFB-BE20-74A02490B583}"/>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1DE54812-D143-4C81-8653-6A0772530C7E}"/>
              </a:ext>
            </a:extLst>
          </p:cNvPr>
          <p:cNvGraphicFramePr>
            <a:graphicFrameLocks noGrp="1"/>
          </p:cNvGraphicFramePr>
          <p:nvPr>
            <p:ph type="tbl" sz="quarter" idx="13"/>
            <p:extLst>
              <p:ext uri="{D42A27DB-BD31-4B8C-83A1-F6EECF244321}">
                <p14:modId xmlns:p14="http://schemas.microsoft.com/office/powerpoint/2010/main" val="170702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030481"/>
                    </a:ext>
                  </a:extLst>
                </a:gridCol>
                <a:gridCol w="1152144">
                  <a:extLst>
                    <a:ext uri="{9D8B030D-6E8A-4147-A177-3AD203B41FA5}">
                      <a16:colId xmlns:a16="http://schemas.microsoft.com/office/drawing/2014/main" val="2849608370"/>
                    </a:ext>
                  </a:extLst>
                </a:gridCol>
                <a:gridCol w="1152144">
                  <a:extLst>
                    <a:ext uri="{9D8B030D-6E8A-4147-A177-3AD203B41FA5}">
                      <a16:colId xmlns:a16="http://schemas.microsoft.com/office/drawing/2014/main" val="3067435231"/>
                    </a:ext>
                  </a:extLst>
                </a:gridCol>
                <a:gridCol w="1152144">
                  <a:extLst>
                    <a:ext uri="{9D8B030D-6E8A-4147-A177-3AD203B41FA5}">
                      <a16:colId xmlns:a16="http://schemas.microsoft.com/office/drawing/2014/main" val="2931497127"/>
                    </a:ext>
                  </a:extLst>
                </a:gridCol>
                <a:gridCol w="1152144">
                  <a:extLst>
                    <a:ext uri="{9D8B030D-6E8A-4147-A177-3AD203B41FA5}">
                      <a16:colId xmlns:a16="http://schemas.microsoft.com/office/drawing/2014/main" val="3617147839"/>
                    </a:ext>
                  </a:extLst>
                </a:gridCol>
                <a:gridCol w="1152144">
                  <a:extLst>
                    <a:ext uri="{9D8B030D-6E8A-4147-A177-3AD203B41FA5}">
                      <a16:colId xmlns:a16="http://schemas.microsoft.com/office/drawing/2014/main" val="56685961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524860408"/>
                  </a:ext>
                </a:extLst>
              </a:tr>
              <a:tr h="370840">
                <a:tc>
                  <a:txBody>
                    <a:bodyPr/>
                    <a:lstStyle/>
                    <a:p>
                      <a:r>
                        <a:rPr lang="en-US" sz="1000"/>
                        <a:t>#SCOTTargentina</a:t>
                      </a:r>
                    </a:p>
                  </a:txBody>
                  <a:tcPr/>
                </a:tc>
                <a:tc>
                  <a:txBody>
                    <a:bodyPr/>
                    <a:lstStyle/>
                    <a:p>
                      <a:r>
                        <a:rPr lang="en-US" sz="1000"/>
                        <a:t>22</a:t>
                      </a:r>
                    </a:p>
                  </a:txBody>
                  <a:tcPr/>
                </a:tc>
                <a:tc>
                  <a:txBody>
                    <a:bodyPr/>
                    <a:lstStyle/>
                    <a:p>
                      <a:r>
                        <a:rPr lang="en-US" sz="1000"/>
                        <a:t>32.5</a:t>
                      </a:r>
                    </a:p>
                  </a:txBody>
                  <a:tcPr/>
                </a:tc>
                <a:tc>
                  <a:txBody>
                    <a:bodyPr/>
                    <a:lstStyle/>
                    <a:p>
                      <a:r>
                        <a:rPr lang="en-US" sz="1000"/>
                        <a:t>2.5</a:t>
                      </a:r>
                    </a:p>
                  </a:txBody>
                  <a:tcPr/>
                </a:tc>
                <a:tc>
                  <a:txBody>
                    <a:bodyPr/>
                    <a:lstStyle/>
                    <a:p>
                      <a:r>
                        <a:rPr lang="en-US" sz="1000"/>
                        <a:t>1.3181818181818</a:t>
                      </a:r>
                    </a:p>
                  </a:txBody>
                  <a:tcPr/>
                </a:tc>
                <a:tc>
                  <a:txBody>
                    <a:bodyPr/>
                    <a:lstStyle/>
                    <a:p>
                      <a:r>
                        <a:rPr lang="en-US" sz="1000"/>
                        <a:t>36.318181818182</a:t>
                      </a:r>
                    </a:p>
                  </a:txBody>
                  <a:tcPr/>
                </a:tc>
                <a:extLst>
                  <a:ext uri="{0D108BD9-81ED-4DB2-BD59-A6C34878D82A}">
                    <a16:rowId xmlns:a16="http://schemas.microsoft.com/office/drawing/2014/main" val="1422680528"/>
                  </a:ext>
                </a:extLst>
              </a:tr>
              <a:tr h="370840">
                <a:tc>
                  <a:txBody>
                    <a:bodyPr/>
                    <a:lstStyle/>
                    <a:p>
                      <a:r>
                        <a:rPr lang="en-US" sz="1000"/>
                        <a:t>#SCOTTbikes</a:t>
                      </a:r>
                    </a:p>
                  </a:txBody>
                  <a:tcPr/>
                </a:tc>
                <a:tc>
                  <a:txBody>
                    <a:bodyPr/>
                    <a:lstStyle/>
                    <a:p>
                      <a:r>
                        <a:rPr lang="en-US" sz="1000"/>
                        <a:t>21</a:t>
                      </a:r>
                    </a:p>
                  </a:txBody>
                  <a:tcPr/>
                </a:tc>
                <a:tc>
                  <a:txBody>
                    <a:bodyPr/>
                    <a:lstStyle/>
                    <a:p>
                      <a:r>
                        <a:rPr lang="en-US" sz="1000"/>
                        <a:t>33.761904761905</a:t>
                      </a:r>
                    </a:p>
                  </a:txBody>
                  <a:tcPr/>
                </a:tc>
                <a:tc>
                  <a:txBody>
                    <a:bodyPr/>
                    <a:lstStyle/>
                    <a:p>
                      <a:r>
                        <a:rPr lang="en-US" sz="1000"/>
                        <a:t>2.6190476190476</a:t>
                      </a:r>
                    </a:p>
                  </a:txBody>
                  <a:tcPr/>
                </a:tc>
                <a:tc>
                  <a:txBody>
                    <a:bodyPr/>
                    <a:lstStyle/>
                    <a:p>
                      <a:r>
                        <a:rPr lang="en-US" sz="1000"/>
                        <a:t>1.3809523809524</a:t>
                      </a:r>
                    </a:p>
                  </a:txBody>
                  <a:tcPr/>
                </a:tc>
                <a:tc>
                  <a:txBody>
                    <a:bodyPr/>
                    <a:lstStyle/>
                    <a:p>
                      <a:r>
                        <a:rPr lang="en-US" sz="1000"/>
                        <a:t>37.761904761905</a:t>
                      </a:r>
                    </a:p>
                  </a:txBody>
                  <a:tcPr/>
                </a:tc>
                <a:extLst>
                  <a:ext uri="{0D108BD9-81ED-4DB2-BD59-A6C34878D82A}">
                    <a16:rowId xmlns:a16="http://schemas.microsoft.com/office/drawing/2014/main" val="764790175"/>
                  </a:ext>
                </a:extLst>
              </a:tr>
              <a:tr h="370840">
                <a:tc>
                  <a:txBody>
                    <a:bodyPr/>
                    <a:lstStyle/>
                    <a:p>
                      <a:r>
                        <a:rPr lang="en-US" sz="1000"/>
                        <a:t>#GoOutside</a:t>
                      </a:r>
                    </a:p>
                  </a:txBody>
                  <a:tcPr/>
                </a:tc>
                <a:tc>
                  <a:txBody>
                    <a:bodyPr/>
                    <a:lstStyle/>
                    <a:p>
                      <a:r>
                        <a:rPr lang="en-US" sz="1000"/>
                        <a:t>13</a:t>
                      </a:r>
                    </a:p>
                  </a:txBody>
                  <a:tcPr/>
                </a:tc>
                <a:tc>
                  <a:txBody>
                    <a:bodyPr/>
                    <a:lstStyle/>
                    <a:p>
                      <a:r>
                        <a:rPr lang="en-US" sz="1000"/>
                        <a:t>25.230769230769</a:t>
                      </a:r>
                    </a:p>
                  </a:txBody>
                  <a:tcPr/>
                </a:tc>
                <a:tc>
                  <a:txBody>
                    <a:bodyPr/>
                    <a:lstStyle/>
                    <a:p>
                      <a:r>
                        <a:rPr lang="en-US" sz="1000"/>
                        <a:t>0.38461538461538</a:t>
                      </a:r>
                    </a:p>
                  </a:txBody>
                  <a:tcPr/>
                </a:tc>
                <a:tc>
                  <a:txBody>
                    <a:bodyPr/>
                    <a:lstStyle/>
                    <a:p>
                      <a:r>
                        <a:rPr lang="en-US" sz="1000"/>
                        <a:t>1.6153846153846</a:t>
                      </a:r>
                    </a:p>
                  </a:txBody>
                  <a:tcPr/>
                </a:tc>
                <a:tc>
                  <a:txBody>
                    <a:bodyPr/>
                    <a:lstStyle/>
                    <a:p>
                      <a:r>
                        <a:rPr lang="en-US" sz="1000"/>
                        <a:t>27.230769230769</a:t>
                      </a:r>
                    </a:p>
                  </a:txBody>
                  <a:tcPr/>
                </a:tc>
                <a:extLst>
                  <a:ext uri="{0D108BD9-81ED-4DB2-BD59-A6C34878D82A}">
                    <a16:rowId xmlns:a16="http://schemas.microsoft.com/office/drawing/2014/main" val="173048372"/>
                  </a:ext>
                </a:extLst>
              </a:tr>
              <a:tr h="370840">
                <a:tc>
                  <a:txBody>
                    <a:bodyPr/>
                    <a:lstStyle/>
                    <a:p>
                      <a:r>
                        <a:rPr lang="en-US" sz="1000"/>
                        <a:t>#RacedToWin</a:t>
                      </a:r>
                    </a:p>
                  </a:txBody>
                  <a:tcPr/>
                </a:tc>
                <a:tc>
                  <a:txBody>
                    <a:bodyPr/>
                    <a:lstStyle/>
                    <a:p>
                      <a:r>
                        <a:rPr lang="en-US" sz="1000"/>
                        <a:t>11</a:t>
                      </a:r>
                    </a:p>
                  </a:txBody>
                  <a:tcPr/>
                </a:tc>
                <a:tc>
                  <a:txBody>
                    <a:bodyPr/>
                    <a:lstStyle/>
                    <a:p>
                      <a:r>
                        <a:rPr lang="en-US" sz="1000"/>
                        <a:t>20.272727272727</a:t>
                      </a:r>
                    </a:p>
                  </a:txBody>
                  <a:tcPr/>
                </a:tc>
                <a:tc>
                  <a:txBody>
                    <a:bodyPr/>
                    <a:lstStyle/>
                    <a:p>
                      <a:r>
                        <a:rPr lang="en-US" sz="1000"/>
                        <a:t>0.18181818181818</a:t>
                      </a:r>
                    </a:p>
                  </a:txBody>
                  <a:tcPr/>
                </a:tc>
                <a:tc>
                  <a:txBody>
                    <a:bodyPr/>
                    <a:lstStyle/>
                    <a:p>
                      <a:r>
                        <a:rPr lang="en-US" sz="1000"/>
                        <a:t>1.4545454545455</a:t>
                      </a:r>
                    </a:p>
                  </a:txBody>
                  <a:tcPr/>
                </a:tc>
                <a:tc>
                  <a:txBody>
                    <a:bodyPr/>
                    <a:lstStyle/>
                    <a:p>
                      <a:r>
                        <a:rPr lang="en-US" sz="1000"/>
                        <a:t>21.909090909091</a:t>
                      </a:r>
                    </a:p>
                  </a:txBody>
                  <a:tcPr/>
                </a:tc>
                <a:extLst>
                  <a:ext uri="{0D108BD9-81ED-4DB2-BD59-A6C34878D82A}">
                    <a16:rowId xmlns:a16="http://schemas.microsoft.com/office/drawing/2014/main" val="3326134645"/>
                  </a:ext>
                </a:extLst>
              </a:tr>
              <a:tr h="370840">
                <a:tc>
                  <a:txBody>
                    <a:bodyPr/>
                    <a:lstStyle/>
                    <a:p>
                      <a:r>
                        <a:rPr lang="en-US" sz="1000"/>
                        <a:t>#Trek</a:t>
                      </a:r>
                    </a:p>
                  </a:txBody>
                  <a:tcPr/>
                </a:tc>
                <a:tc>
                  <a:txBody>
                    <a:bodyPr/>
                    <a:lstStyle/>
                    <a:p>
                      <a:r>
                        <a:rPr lang="en-US" sz="1000"/>
                        <a:t>10</a:t>
                      </a:r>
                    </a:p>
                  </a:txBody>
                  <a:tcPr/>
                </a:tc>
                <a:tc>
                  <a:txBody>
                    <a:bodyPr/>
                    <a:lstStyle/>
                    <a:p>
                      <a:r>
                        <a:rPr lang="en-US" sz="1000"/>
                        <a:t>17.2</a:t>
                      </a:r>
                    </a:p>
                  </a:txBody>
                  <a:tcPr/>
                </a:tc>
                <a:tc>
                  <a:txBody>
                    <a:bodyPr/>
                    <a:lstStyle/>
                    <a:p>
                      <a:r>
                        <a:rPr lang="en-US" sz="1000"/>
                        <a:t>0.2</a:t>
                      </a:r>
                    </a:p>
                  </a:txBody>
                  <a:tcPr/>
                </a:tc>
                <a:tc>
                  <a:txBody>
                    <a:bodyPr/>
                    <a:lstStyle/>
                    <a:p>
                      <a:r>
                        <a:rPr lang="en-US" sz="1000"/>
                        <a:t>1.2</a:t>
                      </a:r>
                    </a:p>
                  </a:txBody>
                  <a:tcPr/>
                </a:tc>
                <a:tc>
                  <a:txBody>
                    <a:bodyPr/>
                    <a:lstStyle/>
                    <a:p>
                      <a:r>
                        <a:rPr lang="en-US" sz="1000"/>
                        <a:t>18.6</a:t>
                      </a:r>
                    </a:p>
                  </a:txBody>
                  <a:tcPr/>
                </a:tc>
                <a:extLst>
                  <a:ext uri="{0D108BD9-81ED-4DB2-BD59-A6C34878D82A}">
                    <a16:rowId xmlns:a16="http://schemas.microsoft.com/office/drawing/2014/main" val="3953761887"/>
                  </a:ext>
                </a:extLst>
              </a:tr>
              <a:tr h="370840">
                <a:tc>
                  <a:txBody>
                    <a:bodyPr/>
                    <a:lstStyle/>
                    <a:p>
                      <a:r>
                        <a:rPr lang="en-US" sz="1000"/>
                        <a:t>#TrekArgentina</a:t>
                      </a:r>
                    </a:p>
                  </a:txBody>
                  <a:tcPr/>
                </a:tc>
                <a:tc>
                  <a:txBody>
                    <a:bodyPr/>
                    <a:lstStyle/>
                    <a:p>
                      <a:r>
                        <a:rPr lang="en-US" sz="1000"/>
                        <a:t>10</a:t>
                      </a:r>
                    </a:p>
                  </a:txBody>
                  <a:tcPr/>
                </a:tc>
                <a:tc>
                  <a:txBody>
                    <a:bodyPr/>
                    <a:lstStyle/>
                    <a:p>
                      <a:r>
                        <a:rPr lang="en-US" sz="1000"/>
                        <a:t>17.2</a:t>
                      </a:r>
                    </a:p>
                  </a:txBody>
                  <a:tcPr/>
                </a:tc>
                <a:tc>
                  <a:txBody>
                    <a:bodyPr/>
                    <a:lstStyle/>
                    <a:p>
                      <a:r>
                        <a:rPr lang="en-US" sz="1000"/>
                        <a:t>0.2</a:t>
                      </a:r>
                    </a:p>
                  </a:txBody>
                  <a:tcPr/>
                </a:tc>
                <a:tc>
                  <a:txBody>
                    <a:bodyPr/>
                    <a:lstStyle/>
                    <a:p>
                      <a:r>
                        <a:rPr lang="en-US" sz="1000"/>
                        <a:t>1.2</a:t>
                      </a:r>
                    </a:p>
                  </a:txBody>
                  <a:tcPr/>
                </a:tc>
                <a:tc>
                  <a:txBody>
                    <a:bodyPr/>
                    <a:lstStyle/>
                    <a:p>
                      <a:r>
                        <a:rPr lang="en-US" sz="1000"/>
                        <a:t>18.6</a:t>
                      </a:r>
                    </a:p>
                  </a:txBody>
                  <a:tcPr/>
                </a:tc>
                <a:extLst>
                  <a:ext uri="{0D108BD9-81ED-4DB2-BD59-A6C34878D82A}">
                    <a16:rowId xmlns:a16="http://schemas.microsoft.com/office/drawing/2014/main" val="540414331"/>
                  </a:ext>
                </a:extLst>
              </a:tr>
              <a:tr h="370840">
                <a:tc>
                  <a:txBody>
                    <a:bodyPr/>
                    <a:lstStyle/>
                    <a:p>
                      <a:r>
                        <a:rPr lang="en-US" sz="1000"/>
                        <a:t>#IamSpecialized</a:t>
                      </a:r>
                    </a:p>
                  </a:txBody>
                  <a:tcPr/>
                </a:tc>
                <a:tc>
                  <a:txBody>
                    <a:bodyPr/>
                    <a:lstStyle/>
                    <a:p>
                      <a:r>
                        <a:rPr lang="en-US" sz="1000"/>
                        <a:t>10</a:t>
                      </a:r>
                    </a:p>
                  </a:txBody>
                  <a:tcPr/>
                </a:tc>
                <a:tc>
                  <a:txBody>
                    <a:bodyPr/>
                    <a:lstStyle/>
                    <a:p>
                      <a:r>
                        <a:rPr lang="en-US" sz="1000"/>
                        <a:t>44.9</a:t>
                      </a:r>
                    </a:p>
                  </a:txBody>
                  <a:tcPr/>
                </a:tc>
                <a:tc>
                  <a:txBody>
                    <a:bodyPr/>
                    <a:lstStyle/>
                    <a:p>
                      <a:r>
                        <a:rPr lang="en-US" sz="1000"/>
                        <a:t>6.5</a:t>
                      </a:r>
                    </a:p>
                  </a:txBody>
                  <a:tcPr/>
                </a:tc>
                <a:tc>
                  <a:txBody>
                    <a:bodyPr/>
                    <a:lstStyle/>
                    <a:p>
                      <a:r>
                        <a:rPr lang="en-US" sz="1000"/>
                        <a:t>3.1</a:t>
                      </a:r>
                    </a:p>
                  </a:txBody>
                  <a:tcPr/>
                </a:tc>
                <a:tc>
                  <a:txBody>
                    <a:bodyPr/>
                    <a:lstStyle/>
                    <a:p>
                      <a:r>
                        <a:rPr lang="en-US" sz="1000"/>
                        <a:t>54.5</a:t>
                      </a:r>
                    </a:p>
                  </a:txBody>
                  <a:tcPr/>
                </a:tc>
                <a:extLst>
                  <a:ext uri="{0D108BD9-81ED-4DB2-BD59-A6C34878D82A}">
                    <a16:rowId xmlns:a16="http://schemas.microsoft.com/office/drawing/2014/main" val="2047371647"/>
                  </a:ext>
                </a:extLst>
              </a:tr>
              <a:tr h="370840">
                <a:tc>
                  <a:txBody>
                    <a:bodyPr/>
                    <a:lstStyle/>
                    <a:p>
                      <a:r>
                        <a:rPr lang="en-US" sz="1000"/>
                        <a:t>#SpecializedArgentina</a:t>
                      </a:r>
                    </a:p>
                  </a:txBody>
                  <a:tcPr/>
                </a:tc>
                <a:tc>
                  <a:txBody>
                    <a:bodyPr/>
                    <a:lstStyle/>
                    <a:p>
                      <a:r>
                        <a:rPr lang="en-US" sz="1000"/>
                        <a:t>10</a:t>
                      </a:r>
                    </a:p>
                  </a:txBody>
                  <a:tcPr/>
                </a:tc>
                <a:tc>
                  <a:txBody>
                    <a:bodyPr/>
                    <a:lstStyle/>
                    <a:p>
                      <a:r>
                        <a:rPr lang="en-US" sz="1000"/>
                        <a:t>44.9</a:t>
                      </a:r>
                    </a:p>
                  </a:txBody>
                  <a:tcPr/>
                </a:tc>
                <a:tc>
                  <a:txBody>
                    <a:bodyPr/>
                    <a:lstStyle/>
                    <a:p>
                      <a:r>
                        <a:rPr lang="en-US" sz="1000"/>
                        <a:t>6.5</a:t>
                      </a:r>
                    </a:p>
                  </a:txBody>
                  <a:tcPr/>
                </a:tc>
                <a:tc>
                  <a:txBody>
                    <a:bodyPr/>
                    <a:lstStyle/>
                    <a:p>
                      <a:r>
                        <a:rPr lang="en-US" sz="1000"/>
                        <a:t>3.1</a:t>
                      </a:r>
                    </a:p>
                  </a:txBody>
                  <a:tcPr/>
                </a:tc>
                <a:tc>
                  <a:txBody>
                    <a:bodyPr/>
                    <a:lstStyle/>
                    <a:p>
                      <a:r>
                        <a:rPr lang="en-US" sz="1000"/>
                        <a:t>54.5</a:t>
                      </a:r>
                    </a:p>
                  </a:txBody>
                  <a:tcPr/>
                </a:tc>
                <a:extLst>
                  <a:ext uri="{0D108BD9-81ED-4DB2-BD59-A6C34878D82A}">
                    <a16:rowId xmlns:a16="http://schemas.microsoft.com/office/drawing/2014/main" val="747232124"/>
                  </a:ext>
                </a:extLst>
              </a:tr>
              <a:tr h="370840">
                <a:tc>
                  <a:txBody>
                    <a:bodyPr/>
                    <a:lstStyle/>
                    <a:p>
                      <a:r>
                        <a:rPr lang="en-US" sz="1000"/>
                        <a:t>#diadelniño</a:t>
                      </a:r>
                    </a:p>
                  </a:txBody>
                  <a:tcPr/>
                </a:tc>
                <a:tc>
                  <a:txBody>
                    <a:bodyPr/>
                    <a:lstStyle/>
                    <a:p>
                      <a:r>
                        <a:rPr lang="en-US" sz="1000"/>
                        <a:t>8</a:t>
                      </a:r>
                    </a:p>
                  </a:txBody>
                  <a:tcPr/>
                </a:tc>
                <a:tc>
                  <a:txBody>
                    <a:bodyPr/>
                    <a:lstStyle/>
                    <a:p>
                      <a:r>
                        <a:rPr lang="en-US" sz="1000"/>
                        <a:t>9.875</a:t>
                      </a:r>
                    </a:p>
                  </a:txBody>
                  <a:tcPr/>
                </a:tc>
                <a:tc>
                  <a:txBody>
                    <a:bodyPr/>
                    <a:lstStyle/>
                    <a:p>
                      <a:r>
                        <a:rPr lang="en-US" sz="1000"/>
                        <a:t>0.625</a:t>
                      </a:r>
                    </a:p>
                  </a:txBody>
                  <a:tcPr/>
                </a:tc>
                <a:tc>
                  <a:txBody>
                    <a:bodyPr/>
                    <a:lstStyle/>
                    <a:p>
                      <a:r>
                        <a:rPr lang="en-US" sz="1000"/>
                        <a:t>1.125</a:t>
                      </a:r>
                    </a:p>
                  </a:txBody>
                  <a:tcPr/>
                </a:tc>
                <a:tc>
                  <a:txBody>
                    <a:bodyPr/>
                    <a:lstStyle/>
                    <a:p>
                      <a:r>
                        <a:rPr lang="en-US" sz="1000"/>
                        <a:t>11.625</a:t>
                      </a:r>
                    </a:p>
                  </a:txBody>
                  <a:tcPr/>
                </a:tc>
                <a:extLst>
                  <a:ext uri="{0D108BD9-81ED-4DB2-BD59-A6C34878D82A}">
                    <a16:rowId xmlns:a16="http://schemas.microsoft.com/office/drawing/2014/main" val="2148053697"/>
                  </a:ext>
                </a:extLst>
              </a:tr>
              <a:tr h="370840">
                <a:tc>
                  <a:txBody>
                    <a:bodyPr/>
                    <a:lstStyle/>
                    <a:p>
                      <a:r>
                        <a:rPr lang="en-US" sz="1000"/>
                        <a:t>#creemosenlasbicis</a:t>
                      </a:r>
                    </a:p>
                  </a:txBody>
                  <a:tcPr/>
                </a:tc>
                <a:tc>
                  <a:txBody>
                    <a:bodyPr/>
                    <a:lstStyle/>
                    <a:p>
                      <a:r>
                        <a:rPr lang="en-US" sz="1000"/>
                        <a:t>8</a:t>
                      </a:r>
                    </a:p>
                  </a:txBody>
                  <a:tcPr/>
                </a:tc>
                <a:tc>
                  <a:txBody>
                    <a:bodyPr/>
                    <a:lstStyle/>
                    <a:p>
                      <a:r>
                        <a:rPr lang="en-US" sz="1000"/>
                        <a:t>25.625</a:t>
                      </a:r>
                    </a:p>
                  </a:txBody>
                  <a:tcPr/>
                </a:tc>
                <a:tc>
                  <a:txBody>
                    <a:bodyPr/>
                    <a:lstStyle/>
                    <a:p>
                      <a:r>
                        <a:rPr lang="en-US" sz="1000"/>
                        <a:t>0.125</a:t>
                      </a:r>
                    </a:p>
                  </a:txBody>
                  <a:tcPr/>
                </a:tc>
                <a:tc>
                  <a:txBody>
                    <a:bodyPr/>
                    <a:lstStyle/>
                    <a:p>
                      <a:r>
                        <a:rPr lang="en-US" sz="1000"/>
                        <a:t>1.25</a:t>
                      </a:r>
                    </a:p>
                  </a:txBody>
                  <a:tcPr/>
                </a:tc>
                <a:tc>
                  <a:txBody>
                    <a:bodyPr/>
                    <a:lstStyle/>
                    <a:p>
                      <a:r>
                        <a:rPr lang="en-US" sz="1000"/>
                        <a:t>27</a:t>
                      </a:r>
                    </a:p>
                  </a:txBody>
                  <a:tcPr/>
                </a:tc>
                <a:extLst>
                  <a:ext uri="{0D108BD9-81ED-4DB2-BD59-A6C34878D82A}">
                    <a16:rowId xmlns:a16="http://schemas.microsoft.com/office/drawing/2014/main" val="1502971105"/>
                  </a:ext>
                </a:extLst>
              </a:tr>
            </a:tbl>
          </a:graphicData>
        </a:graphic>
      </p:graphicFrame>
      <p:sp>
        <p:nvSpPr>
          <p:cNvPr id="4" name="Text Placeholder 3">
            <a:extLst>
              <a:ext uri="{FF2B5EF4-FFF2-40B4-BE49-F238E27FC236}">
                <a16:creationId xmlns:a16="http://schemas.microsoft.com/office/drawing/2014/main" id="{F83AFCF0-1F03-4733-9D89-217848FE448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83852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E399-E046-4283-8D0C-412CEC55B1C4}"/>
              </a:ext>
            </a:extLst>
          </p:cNvPr>
          <p:cNvSpPr>
            <a:spLocks noGrp="1"/>
          </p:cNvSpPr>
          <p:nvPr>
            <p:ph type="title"/>
          </p:nvPr>
        </p:nvSpPr>
        <p:spPr/>
        <p:txBody>
          <a:bodyPr/>
          <a:lstStyle/>
          <a:p>
            <a:r>
              <a:rPr lang="en-US"/>
              <a:t>Facebook Post Table + Reactions | Scott - 1 of 24</a:t>
            </a:r>
          </a:p>
        </p:txBody>
      </p:sp>
      <p:graphicFrame>
        <p:nvGraphicFramePr>
          <p:cNvPr id="5" name="Table Placeholder 4">
            <a:extLst>
              <a:ext uri="{FF2B5EF4-FFF2-40B4-BE49-F238E27FC236}">
                <a16:creationId xmlns:a16="http://schemas.microsoft.com/office/drawing/2014/main" id="{9D6D0027-5705-4DEE-AA3E-8FE4F361B7C1}"/>
              </a:ext>
            </a:extLst>
          </p:cNvPr>
          <p:cNvGraphicFramePr>
            <a:graphicFrameLocks noGrp="1"/>
          </p:cNvGraphicFramePr>
          <p:nvPr>
            <p:ph type="tbl" sz="quarter" idx="13"/>
            <p:extLst>
              <p:ext uri="{D42A27DB-BD31-4B8C-83A1-F6EECF244321}">
                <p14:modId xmlns:p14="http://schemas.microsoft.com/office/powerpoint/2010/main" val="85874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852221"/>
                    </a:ext>
                  </a:extLst>
                </a:gridCol>
                <a:gridCol w="493776">
                  <a:extLst>
                    <a:ext uri="{9D8B030D-6E8A-4147-A177-3AD203B41FA5}">
                      <a16:colId xmlns:a16="http://schemas.microsoft.com/office/drawing/2014/main" val="24245565"/>
                    </a:ext>
                  </a:extLst>
                </a:gridCol>
                <a:gridCol w="493776">
                  <a:extLst>
                    <a:ext uri="{9D8B030D-6E8A-4147-A177-3AD203B41FA5}">
                      <a16:colId xmlns:a16="http://schemas.microsoft.com/office/drawing/2014/main" val="144397926"/>
                    </a:ext>
                  </a:extLst>
                </a:gridCol>
                <a:gridCol w="493776">
                  <a:extLst>
                    <a:ext uri="{9D8B030D-6E8A-4147-A177-3AD203B41FA5}">
                      <a16:colId xmlns:a16="http://schemas.microsoft.com/office/drawing/2014/main" val="4238822260"/>
                    </a:ext>
                  </a:extLst>
                </a:gridCol>
                <a:gridCol w="493776">
                  <a:extLst>
                    <a:ext uri="{9D8B030D-6E8A-4147-A177-3AD203B41FA5}">
                      <a16:colId xmlns:a16="http://schemas.microsoft.com/office/drawing/2014/main" val="1091640187"/>
                    </a:ext>
                  </a:extLst>
                </a:gridCol>
                <a:gridCol w="493776">
                  <a:extLst>
                    <a:ext uri="{9D8B030D-6E8A-4147-A177-3AD203B41FA5}">
                      <a16:colId xmlns:a16="http://schemas.microsoft.com/office/drawing/2014/main" val="2242122092"/>
                    </a:ext>
                  </a:extLst>
                </a:gridCol>
                <a:gridCol w="493776">
                  <a:extLst>
                    <a:ext uri="{9D8B030D-6E8A-4147-A177-3AD203B41FA5}">
                      <a16:colId xmlns:a16="http://schemas.microsoft.com/office/drawing/2014/main" val="2938826415"/>
                    </a:ext>
                  </a:extLst>
                </a:gridCol>
                <a:gridCol w="493776">
                  <a:extLst>
                    <a:ext uri="{9D8B030D-6E8A-4147-A177-3AD203B41FA5}">
                      <a16:colId xmlns:a16="http://schemas.microsoft.com/office/drawing/2014/main" val="726651980"/>
                    </a:ext>
                  </a:extLst>
                </a:gridCol>
                <a:gridCol w="493776">
                  <a:extLst>
                    <a:ext uri="{9D8B030D-6E8A-4147-A177-3AD203B41FA5}">
                      <a16:colId xmlns:a16="http://schemas.microsoft.com/office/drawing/2014/main" val="1169057781"/>
                    </a:ext>
                  </a:extLst>
                </a:gridCol>
                <a:gridCol w="493776">
                  <a:extLst>
                    <a:ext uri="{9D8B030D-6E8A-4147-A177-3AD203B41FA5}">
                      <a16:colId xmlns:a16="http://schemas.microsoft.com/office/drawing/2014/main" val="758725093"/>
                    </a:ext>
                  </a:extLst>
                </a:gridCol>
                <a:gridCol w="493776">
                  <a:extLst>
                    <a:ext uri="{9D8B030D-6E8A-4147-A177-3AD203B41FA5}">
                      <a16:colId xmlns:a16="http://schemas.microsoft.com/office/drawing/2014/main" val="3314382258"/>
                    </a:ext>
                  </a:extLst>
                </a:gridCol>
                <a:gridCol w="493776">
                  <a:extLst>
                    <a:ext uri="{9D8B030D-6E8A-4147-A177-3AD203B41FA5}">
                      <a16:colId xmlns:a16="http://schemas.microsoft.com/office/drawing/2014/main" val="3899029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4681986"/>
                  </a:ext>
                </a:extLst>
              </a:tr>
            </a:tbl>
          </a:graphicData>
        </a:graphic>
      </p:graphicFrame>
      <p:sp>
        <p:nvSpPr>
          <p:cNvPr id="4" name="Text Placeholder 3">
            <a:extLst>
              <a:ext uri="{FF2B5EF4-FFF2-40B4-BE49-F238E27FC236}">
                <a16:creationId xmlns:a16="http://schemas.microsoft.com/office/drawing/2014/main" id="{92BD42AC-4EA0-44A7-86D1-4AE89C2B60F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82047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76D27-2290-49D8-B197-1D2B93A5452F}"/>
              </a:ext>
            </a:extLst>
          </p:cNvPr>
          <p:cNvSpPr>
            <a:spLocks noGrp="1"/>
          </p:cNvSpPr>
          <p:nvPr>
            <p:ph type="title"/>
          </p:nvPr>
        </p:nvSpPr>
        <p:spPr/>
        <p:txBody>
          <a:bodyPr/>
          <a:lstStyle/>
          <a:p>
            <a:r>
              <a:rPr lang="en-US"/>
              <a:t>Facebook Post Table + Reactions | Scott - 2 of 24</a:t>
            </a:r>
          </a:p>
        </p:txBody>
      </p:sp>
      <p:graphicFrame>
        <p:nvGraphicFramePr>
          <p:cNvPr id="5" name="Table Placeholder 4">
            <a:extLst>
              <a:ext uri="{FF2B5EF4-FFF2-40B4-BE49-F238E27FC236}">
                <a16:creationId xmlns:a16="http://schemas.microsoft.com/office/drawing/2014/main" id="{D42DEF90-FC53-4E9A-BD4B-72CF269CC36C}"/>
              </a:ext>
            </a:extLst>
          </p:cNvPr>
          <p:cNvGraphicFramePr>
            <a:graphicFrameLocks noGrp="1"/>
          </p:cNvGraphicFramePr>
          <p:nvPr>
            <p:ph type="tbl" sz="quarter" idx="13"/>
            <p:extLst>
              <p:ext uri="{D42A27DB-BD31-4B8C-83A1-F6EECF244321}">
                <p14:modId xmlns:p14="http://schemas.microsoft.com/office/powerpoint/2010/main" val="3717051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3760857"/>
                    </a:ext>
                  </a:extLst>
                </a:gridCol>
                <a:gridCol w="493776">
                  <a:extLst>
                    <a:ext uri="{9D8B030D-6E8A-4147-A177-3AD203B41FA5}">
                      <a16:colId xmlns:a16="http://schemas.microsoft.com/office/drawing/2014/main" val="864093874"/>
                    </a:ext>
                  </a:extLst>
                </a:gridCol>
                <a:gridCol w="493776">
                  <a:extLst>
                    <a:ext uri="{9D8B030D-6E8A-4147-A177-3AD203B41FA5}">
                      <a16:colId xmlns:a16="http://schemas.microsoft.com/office/drawing/2014/main" val="3908818823"/>
                    </a:ext>
                  </a:extLst>
                </a:gridCol>
                <a:gridCol w="493776">
                  <a:extLst>
                    <a:ext uri="{9D8B030D-6E8A-4147-A177-3AD203B41FA5}">
                      <a16:colId xmlns:a16="http://schemas.microsoft.com/office/drawing/2014/main" val="2832099738"/>
                    </a:ext>
                  </a:extLst>
                </a:gridCol>
                <a:gridCol w="493776">
                  <a:extLst>
                    <a:ext uri="{9D8B030D-6E8A-4147-A177-3AD203B41FA5}">
                      <a16:colId xmlns:a16="http://schemas.microsoft.com/office/drawing/2014/main" val="246586455"/>
                    </a:ext>
                  </a:extLst>
                </a:gridCol>
                <a:gridCol w="493776">
                  <a:extLst>
                    <a:ext uri="{9D8B030D-6E8A-4147-A177-3AD203B41FA5}">
                      <a16:colId xmlns:a16="http://schemas.microsoft.com/office/drawing/2014/main" val="4242310094"/>
                    </a:ext>
                  </a:extLst>
                </a:gridCol>
                <a:gridCol w="493776">
                  <a:extLst>
                    <a:ext uri="{9D8B030D-6E8A-4147-A177-3AD203B41FA5}">
                      <a16:colId xmlns:a16="http://schemas.microsoft.com/office/drawing/2014/main" val="2279604682"/>
                    </a:ext>
                  </a:extLst>
                </a:gridCol>
                <a:gridCol w="493776">
                  <a:extLst>
                    <a:ext uri="{9D8B030D-6E8A-4147-A177-3AD203B41FA5}">
                      <a16:colId xmlns:a16="http://schemas.microsoft.com/office/drawing/2014/main" val="3962326519"/>
                    </a:ext>
                  </a:extLst>
                </a:gridCol>
                <a:gridCol w="493776">
                  <a:extLst>
                    <a:ext uri="{9D8B030D-6E8A-4147-A177-3AD203B41FA5}">
                      <a16:colId xmlns:a16="http://schemas.microsoft.com/office/drawing/2014/main" val="1316866972"/>
                    </a:ext>
                  </a:extLst>
                </a:gridCol>
                <a:gridCol w="493776">
                  <a:extLst>
                    <a:ext uri="{9D8B030D-6E8A-4147-A177-3AD203B41FA5}">
                      <a16:colId xmlns:a16="http://schemas.microsoft.com/office/drawing/2014/main" val="554580425"/>
                    </a:ext>
                  </a:extLst>
                </a:gridCol>
                <a:gridCol w="493776">
                  <a:extLst>
                    <a:ext uri="{9D8B030D-6E8A-4147-A177-3AD203B41FA5}">
                      <a16:colId xmlns:a16="http://schemas.microsoft.com/office/drawing/2014/main" val="4095605768"/>
                    </a:ext>
                  </a:extLst>
                </a:gridCol>
                <a:gridCol w="493776">
                  <a:extLst>
                    <a:ext uri="{9D8B030D-6E8A-4147-A177-3AD203B41FA5}">
                      <a16:colId xmlns:a16="http://schemas.microsoft.com/office/drawing/2014/main" val="315059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275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- 2021-08-04 16:05:07</a:t>
                      </a:r>
                      <a:r>
                        <a:rPr kumimoji="0" lang="es-ES" sz="1000" b="0" i="0" u="none" strike="noStrike" kern="1200" cap="none" spc="0" normalizeH="0" baseline="0" noProof="0">
                          <a:ln>
                            <a:noFill/>
                          </a:ln>
                          <a:solidFill>
                            <a:prstClr val="black"/>
                          </a:solidFill>
                          <a:effectLst/>
                          <a:uLnTx/>
                          <a:uFillTx/>
                          <a:latin typeface="+mn-lt"/>
                          <a:ea typeface="+mn-ea"/>
                          <a:cs typeface="+mn-cs"/>
                        </a:rPr>
                        <a:t>
 El carbono no es el único camino hacia lo más alto del podio. La nueva Chisel es una bicicleta de XC de aluminio de pura sangre. 🚲🔥
Gracias a nuestra tecnología D'Aluisio Smartweld y al aluminio M5 hemos creado uno de los cuadros rígidos de aluminio más livianos del mercado, sin comprometer la resistencia ni la rigidez. 
Una conducción perfectamente equilibrada, una transferencia de potencia y aceleración inmediatas, y la capacidad para afrontar las curvas con absoluta precisión. Así es nuestra Specialized Chisel.
#IamSpecialized  #SpecializedArgentina #Specialized #SpecializedChisel #Chisel  #Aluminio #XCmtb #XC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36934492"/>
                  </a:ext>
                </a:extLst>
              </a:tr>
            </a:tbl>
          </a:graphicData>
        </a:graphic>
      </p:graphicFrame>
      <p:sp>
        <p:nvSpPr>
          <p:cNvPr id="4" name="Text Placeholder 3">
            <a:extLst>
              <a:ext uri="{FF2B5EF4-FFF2-40B4-BE49-F238E27FC236}">
                <a16:creationId xmlns:a16="http://schemas.microsoft.com/office/drawing/2014/main" id="{C779DE79-2296-4AEF-8C6E-6684F82B66B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221280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0AE0-6FF7-474F-9F62-55E2832D0A17}"/>
              </a:ext>
            </a:extLst>
          </p:cNvPr>
          <p:cNvSpPr>
            <a:spLocks noGrp="1"/>
          </p:cNvSpPr>
          <p:nvPr>
            <p:ph type="title"/>
          </p:nvPr>
        </p:nvSpPr>
        <p:spPr/>
        <p:txBody>
          <a:bodyPr/>
          <a:lstStyle/>
          <a:p>
            <a:r>
              <a:rPr lang="en-US"/>
              <a:t>Facebook Post Table + Reactions | Scott - 3 of 24</a:t>
            </a:r>
          </a:p>
        </p:txBody>
      </p:sp>
      <p:graphicFrame>
        <p:nvGraphicFramePr>
          <p:cNvPr id="5" name="Table Placeholder 4">
            <a:extLst>
              <a:ext uri="{FF2B5EF4-FFF2-40B4-BE49-F238E27FC236}">
                <a16:creationId xmlns:a16="http://schemas.microsoft.com/office/drawing/2014/main" id="{0FDBC0F4-B77E-44BA-9356-5713F0E44D98}"/>
              </a:ext>
            </a:extLst>
          </p:cNvPr>
          <p:cNvGraphicFramePr>
            <a:graphicFrameLocks noGrp="1"/>
          </p:cNvGraphicFramePr>
          <p:nvPr>
            <p:ph type="tbl" sz="quarter" idx="13"/>
            <p:extLst>
              <p:ext uri="{D42A27DB-BD31-4B8C-83A1-F6EECF244321}">
                <p14:modId xmlns:p14="http://schemas.microsoft.com/office/powerpoint/2010/main" val="278342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1104729"/>
                    </a:ext>
                  </a:extLst>
                </a:gridCol>
                <a:gridCol w="493776">
                  <a:extLst>
                    <a:ext uri="{9D8B030D-6E8A-4147-A177-3AD203B41FA5}">
                      <a16:colId xmlns:a16="http://schemas.microsoft.com/office/drawing/2014/main" val="4222158331"/>
                    </a:ext>
                  </a:extLst>
                </a:gridCol>
                <a:gridCol w="493776">
                  <a:extLst>
                    <a:ext uri="{9D8B030D-6E8A-4147-A177-3AD203B41FA5}">
                      <a16:colId xmlns:a16="http://schemas.microsoft.com/office/drawing/2014/main" val="1408582552"/>
                    </a:ext>
                  </a:extLst>
                </a:gridCol>
                <a:gridCol w="493776">
                  <a:extLst>
                    <a:ext uri="{9D8B030D-6E8A-4147-A177-3AD203B41FA5}">
                      <a16:colId xmlns:a16="http://schemas.microsoft.com/office/drawing/2014/main" val="307556899"/>
                    </a:ext>
                  </a:extLst>
                </a:gridCol>
                <a:gridCol w="493776">
                  <a:extLst>
                    <a:ext uri="{9D8B030D-6E8A-4147-A177-3AD203B41FA5}">
                      <a16:colId xmlns:a16="http://schemas.microsoft.com/office/drawing/2014/main" val="2364552171"/>
                    </a:ext>
                  </a:extLst>
                </a:gridCol>
                <a:gridCol w="493776">
                  <a:extLst>
                    <a:ext uri="{9D8B030D-6E8A-4147-A177-3AD203B41FA5}">
                      <a16:colId xmlns:a16="http://schemas.microsoft.com/office/drawing/2014/main" val="1275521829"/>
                    </a:ext>
                  </a:extLst>
                </a:gridCol>
                <a:gridCol w="493776">
                  <a:extLst>
                    <a:ext uri="{9D8B030D-6E8A-4147-A177-3AD203B41FA5}">
                      <a16:colId xmlns:a16="http://schemas.microsoft.com/office/drawing/2014/main" val="2150887860"/>
                    </a:ext>
                  </a:extLst>
                </a:gridCol>
                <a:gridCol w="493776">
                  <a:extLst>
                    <a:ext uri="{9D8B030D-6E8A-4147-A177-3AD203B41FA5}">
                      <a16:colId xmlns:a16="http://schemas.microsoft.com/office/drawing/2014/main" val="705286296"/>
                    </a:ext>
                  </a:extLst>
                </a:gridCol>
                <a:gridCol w="493776">
                  <a:extLst>
                    <a:ext uri="{9D8B030D-6E8A-4147-A177-3AD203B41FA5}">
                      <a16:colId xmlns:a16="http://schemas.microsoft.com/office/drawing/2014/main" val="1887129184"/>
                    </a:ext>
                  </a:extLst>
                </a:gridCol>
                <a:gridCol w="493776">
                  <a:extLst>
                    <a:ext uri="{9D8B030D-6E8A-4147-A177-3AD203B41FA5}">
                      <a16:colId xmlns:a16="http://schemas.microsoft.com/office/drawing/2014/main" val="569217572"/>
                    </a:ext>
                  </a:extLst>
                </a:gridCol>
                <a:gridCol w="493776">
                  <a:extLst>
                    <a:ext uri="{9D8B030D-6E8A-4147-A177-3AD203B41FA5}">
                      <a16:colId xmlns:a16="http://schemas.microsoft.com/office/drawing/2014/main" val="3862794850"/>
                    </a:ext>
                  </a:extLst>
                </a:gridCol>
                <a:gridCol w="493776">
                  <a:extLst>
                    <a:ext uri="{9D8B030D-6E8A-4147-A177-3AD203B41FA5}">
                      <a16:colId xmlns:a16="http://schemas.microsoft.com/office/drawing/2014/main" val="1075388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827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- 2021-08-16 18:01:14</a:t>
                      </a:r>
                      <a:r>
                        <a:rPr kumimoji="0" lang="es-ES" sz="1000" b="0" i="0" u="none" strike="noStrike" kern="1200" cap="none" spc="0" normalizeH="0" baseline="0" noProof="0">
                          <a:ln>
                            <a:noFill/>
                          </a:ln>
                          <a:solidFill>
                            <a:prstClr val="black"/>
                          </a:solidFill>
                          <a:effectLst/>
                          <a:uLnTx/>
                          <a:uFillTx/>
                          <a:latin typeface="+mn-lt"/>
                          <a:ea typeface="+mn-ea"/>
                          <a:cs typeface="+mn-cs"/>
                        </a:rPr>
                        <a:t>
 Pensá más rápido.
La nueva Specialized Epic ha sido completamente rediseñada para ofrecerte una combinación inigualable de eficiencia de pedaleo, bajo peso y control.
La legendaria ganadora de carreras tiene un renovado Brain shock, el más duradero y con la mejor respuesta que jamás hayamos creado.
Junto al nuevo Brain diseñamos un cuadro super liviano con una geometría renovada para que puedas volar en los circuitos más técnicos y exigentes del XC actual.
⠀⠀⠀⠀⠀⠀⠀⠀⠀
🔺 Encontrá la nueva Specialized Epic en nuestras tiendas autorizadas🔺 
⠀⠀⠀⠀⠀⠀⠀⠀⠀
⠀⠀⠀⠀⠀⠀⠀⠀⠀
⠀⠀⠀⠀⠀⠀⠀⠀⠀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71456697"/>
                  </a:ext>
                </a:extLst>
              </a:tr>
            </a:tbl>
          </a:graphicData>
        </a:graphic>
      </p:graphicFrame>
      <p:sp>
        <p:nvSpPr>
          <p:cNvPr id="4" name="Text Placeholder 3">
            <a:extLst>
              <a:ext uri="{FF2B5EF4-FFF2-40B4-BE49-F238E27FC236}">
                <a16:creationId xmlns:a16="http://schemas.microsoft.com/office/drawing/2014/main" id="{B30CE000-B75B-421B-96E0-2C7CED152D4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88104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9F5B-1418-4184-9DD6-5564E59BAB0C}"/>
              </a:ext>
            </a:extLst>
          </p:cNvPr>
          <p:cNvSpPr>
            <a:spLocks noGrp="1"/>
          </p:cNvSpPr>
          <p:nvPr>
            <p:ph type="title"/>
          </p:nvPr>
        </p:nvSpPr>
        <p:spPr/>
        <p:txBody>
          <a:bodyPr/>
          <a:lstStyle/>
          <a:p>
            <a:r>
              <a:rPr lang="en-US"/>
              <a:t>Facebook Post Table + Reactions | Scott - 4 of 24</a:t>
            </a:r>
          </a:p>
        </p:txBody>
      </p:sp>
      <p:graphicFrame>
        <p:nvGraphicFramePr>
          <p:cNvPr id="5" name="Table Placeholder 4">
            <a:extLst>
              <a:ext uri="{FF2B5EF4-FFF2-40B4-BE49-F238E27FC236}">
                <a16:creationId xmlns:a16="http://schemas.microsoft.com/office/drawing/2014/main" id="{36C3BF4B-ACBA-430C-85F7-FB67C35188B4}"/>
              </a:ext>
            </a:extLst>
          </p:cNvPr>
          <p:cNvGraphicFramePr>
            <a:graphicFrameLocks noGrp="1"/>
          </p:cNvGraphicFramePr>
          <p:nvPr>
            <p:ph type="tbl" sz="quarter" idx="13"/>
            <p:extLst>
              <p:ext uri="{D42A27DB-BD31-4B8C-83A1-F6EECF244321}">
                <p14:modId xmlns:p14="http://schemas.microsoft.com/office/powerpoint/2010/main" val="1249327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6264021"/>
                    </a:ext>
                  </a:extLst>
                </a:gridCol>
                <a:gridCol w="493776">
                  <a:extLst>
                    <a:ext uri="{9D8B030D-6E8A-4147-A177-3AD203B41FA5}">
                      <a16:colId xmlns:a16="http://schemas.microsoft.com/office/drawing/2014/main" val="1539304431"/>
                    </a:ext>
                  </a:extLst>
                </a:gridCol>
                <a:gridCol w="493776">
                  <a:extLst>
                    <a:ext uri="{9D8B030D-6E8A-4147-A177-3AD203B41FA5}">
                      <a16:colId xmlns:a16="http://schemas.microsoft.com/office/drawing/2014/main" val="2453551746"/>
                    </a:ext>
                  </a:extLst>
                </a:gridCol>
                <a:gridCol w="493776">
                  <a:extLst>
                    <a:ext uri="{9D8B030D-6E8A-4147-A177-3AD203B41FA5}">
                      <a16:colId xmlns:a16="http://schemas.microsoft.com/office/drawing/2014/main" val="34087781"/>
                    </a:ext>
                  </a:extLst>
                </a:gridCol>
                <a:gridCol w="493776">
                  <a:extLst>
                    <a:ext uri="{9D8B030D-6E8A-4147-A177-3AD203B41FA5}">
                      <a16:colId xmlns:a16="http://schemas.microsoft.com/office/drawing/2014/main" val="3990694430"/>
                    </a:ext>
                  </a:extLst>
                </a:gridCol>
                <a:gridCol w="493776">
                  <a:extLst>
                    <a:ext uri="{9D8B030D-6E8A-4147-A177-3AD203B41FA5}">
                      <a16:colId xmlns:a16="http://schemas.microsoft.com/office/drawing/2014/main" val="514186112"/>
                    </a:ext>
                  </a:extLst>
                </a:gridCol>
                <a:gridCol w="493776">
                  <a:extLst>
                    <a:ext uri="{9D8B030D-6E8A-4147-A177-3AD203B41FA5}">
                      <a16:colId xmlns:a16="http://schemas.microsoft.com/office/drawing/2014/main" val="3333336780"/>
                    </a:ext>
                  </a:extLst>
                </a:gridCol>
                <a:gridCol w="493776">
                  <a:extLst>
                    <a:ext uri="{9D8B030D-6E8A-4147-A177-3AD203B41FA5}">
                      <a16:colId xmlns:a16="http://schemas.microsoft.com/office/drawing/2014/main" val="134699342"/>
                    </a:ext>
                  </a:extLst>
                </a:gridCol>
                <a:gridCol w="493776">
                  <a:extLst>
                    <a:ext uri="{9D8B030D-6E8A-4147-A177-3AD203B41FA5}">
                      <a16:colId xmlns:a16="http://schemas.microsoft.com/office/drawing/2014/main" val="867108452"/>
                    </a:ext>
                  </a:extLst>
                </a:gridCol>
                <a:gridCol w="493776">
                  <a:extLst>
                    <a:ext uri="{9D8B030D-6E8A-4147-A177-3AD203B41FA5}">
                      <a16:colId xmlns:a16="http://schemas.microsoft.com/office/drawing/2014/main" val="4183819935"/>
                    </a:ext>
                  </a:extLst>
                </a:gridCol>
                <a:gridCol w="493776">
                  <a:extLst>
                    <a:ext uri="{9D8B030D-6E8A-4147-A177-3AD203B41FA5}">
                      <a16:colId xmlns:a16="http://schemas.microsoft.com/office/drawing/2014/main" val="4235740078"/>
                    </a:ext>
                  </a:extLst>
                </a:gridCol>
                <a:gridCol w="493776">
                  <a:extLst>
                    <a:ext uri="{9D8B030D-6E8A-4147-A177-3AD203B41FA5}">
                      <a16:colId xmlns:a16="http://schemas.microsoft.com/office/drawing/2014/main" val="2995329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480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- 2021-08-11 20:22:51</a:t>
                      </a:r>
                      <a:r>
                        <a:rPr kumimoji="0" lang="es-ES" sz="1000" b="0" i="0" u="none" strike="noStrike" kern="1200" cap="none" spc="0" normalizeH="0" baseline="0" noProof="0">
                          <a:ln>
                            <a:noFill/>
                          </a:ln>
                          <a:solidFill>
                            <a:prstClr val="black"/>
                          </a:solidFill>
                          <a:effectLst/>
                          <a:uLnTx/>
                          <a:uFillTx/>
                          <a:latin typeface="+mn-lt"/>
                          <a:ea typeface="+mn-ea"/>
                          <a:cs typeface="+mn-cs"/>
                        </a:rPr>
                        <a:t>
 E-Caliber 9.6 
Una bici perfecta para los amantes del MTB que quieren recorrer más kilómetros o subir con una dosis extra de potencia. 
Equipada con un motor compacto Fazua Evation te permite disfrutar del ciclismo y acabar con los limites. 
@trekbicycleargentina @bontragerargentina @ridebontrager #ecaliber #GoOutside  #gobybike #ebikes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2658678"/>
                  </a:ext>
                </a:extLst>
              </a:tr>
            </a:tbl>
          </a:graphicData>
        </a:graphic>
      </p:graphicFrame>
      <p:sp>
        <p:nvSpPr>
          <p:cNvPr id="4" name="Text Placeholder 3">
            <a:extLst>
              <a:ext uri="{FF2B5EF4-FFF2-40B4-BE49-F238E27FC236}">
                <a16:creationId xmlns:a16="http://schemas.microsoft.com/office/drawing/2014/main" id="{EA95B4D4-5C1F-4411-8714-A7C8A15C68C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48939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075D7-FE55-4A98-BB7B-EAD5AF123F15}"/>
              </a:ext>
            </a:extLst>
          </p:cNvPr>
          <p:cNvSpPr>
            <a:spLocks noGrp="1"/>
          </p:cNvSpPr>
          <p:nvPr>
            <p:ph type="title"/>
          </p:nvPr>
        </p:nvSpPr>
        <p:spPr/>
        <p:txBody>
          <a:bodyPr/>
          <a:lstStyle/>
          <a:p>
            <a:r>
              <a:rPr lang="en-US"/>
              <a:t>Facebook Post Table + Reactions | Scott - 5 of 24</a:t>
            </a:r>
          </a:p>
        </p:txBody>
      </p:sp>
      <p:graphicFrame>
        <p:nvGraphicFramePr>
          <p:cNvPr id="5" name="Table Placeholder 4">
            <a:extLst>
              <a:ext uri="{FF2B5EF4-FFF2-40B4-BE49-F238E27FC236}">
                <a16:creationId xmlns:a16="http://schemas.microsoft.com/office/drawing/2014/main" id="{B2C9FE9A-1E06-47AF-9593-B0A76A1564D4}"/>
              </a:ext>
            </a:extLst>
          </p:cNvPr>
          <p:cNvGraphicFramePr>
            <a:graphicFrameLocks noGrp="1"/>
          </p:cNvGraphicFramePr>
          <p:nvPr>
            <p:ph type="tbl" sz="quarter" idx="13"/>
            <p:extLst>
              <p:ext uri="{D42A27DB-BD31-4B8C-83A1-F6EECF244321}">
                <p14:modId xmlns:p14="http://schemas.microsoft.com/office/powerpoint/2010/main" val="1607378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5595681"/>
                    </a:ext>
                  </a:extLst>
                </a:gridCol>
                <a:gridCol w="493776">
                  <a:extLst>
                    <a:ext uri="{9D8B030D-6E8A-4147-A177-3AD203B41FA5}">
                      <a16:colId xmlns:a16="http://schemas.microsoft.com/office/drawing/2014/main" val="125945796"/>
                    </a:ext>
                  </a:extLst>
                </a:gridCol>
                <a:gridCol w="493776">
                  <a:extLst>
                    <a:ext uri="{9D8B030D-6E8A-4147-A177-3AD203B41FA5}">
                      <a16:colId xmlns:a16="http://schemas.microsoft.com/office/drawing/2014/main" val="3246972397"/>
                    </a:ext>
                  </a:extLst>
                </a:gridCol>
                <a:gridCol w="493776">
                  <a:extLst>
                    <a:ext uri="{9D8B030D-6E8A-4147-A177-3AD203B41FA5}">
                      <a16:colId xmlns:a16="http://schemas.microsoft.com/office/drawing/2014/main" val="1905213919"/>
                    </a:ext>
                  </a:extLst>
                </a:gridCol>
                <a:gridCol w="493776">
                  <a:extLst>
                    <a:ext uri="{9D8B030D-6E8A-4147-A177-3AD203B41FA5}">
                      <a16:colId xmlns:a16="http://schemas.microsoft.com/office/drawing/2014/main" val="4043554292"/>
                    </a:ext>
                  </a:extLst>
                </a:gridCol>
                <a:gridCol w="493776">
                  <a:extLst>
                    <a:ext uri="{9D8B030D-6E8A-4147-A177-3AD203B41FA5}">
                      <a16:colId xmlns:a16="http://schemas.microsoft.com/office/drawing/2014/main" val="1217466910"/>
                    </a:ext>
                  </a:extLst>
                </a:gridCol>
                <a:gridCol w="493776">
                  <a:extLst>
                    <a:ext uri="{9D8B030D-6E8A-4147-A177-3AD203B41FA5}">
                      <a16:colId xmlns:a16="http://schemas.microsoft.com/office/drawing/2014/main" val="117689291"/>
                    </a:ext>
                  </a:extLst>
                </a:gridCol>
                <a:gridCol w="493776">
                  <a:extLst>
                    <a:ext uri="{9D8B030D-6E8A-4147-A177-3AD203B41FA5}">
                      <a16:colId xmlns:a16="http://schemas.microsoft.com/office/drawing/2014/main" val="1439106585"/>
                    </a:ext>
                  </a:extLst>
                </a:gridCol>
                <a:gridCol w="493776">
                  <a:extLst>
                    <a:ext uri="{9D8B030D-6E8A-4147-A177-3AD203B41FA5}">
                      <a16:colId xmlns:a16="http://schemas.microsoft.com/office/drawing/2014/main" val="2239216039"/>
                    </a:ext>
                  </a:extLst>
                </a:gridCol>
                <a:gridCol w="493776">
                  <a:extLst>
                    <a:ext uri="{9D8B030D-6E8A-4147-A177-3AD203B41FA5}">
                      <a16:colId xmlns:a16="http://schemas.microsoft.com/office/drawing/2014/main" val="1052555508"/>
                    </a:ext>
                  </a:extLst>
                </a:gridCol>
                <a:gridCol w="493776">
                  <a:extLst>
                    <a:ext uri="{9D8B030D-6E8A-4147-A177-3AD203B41FA5}">
                      <a16:colId xmlns:a16="http://schemas.microsoft.com/office/drawing/2014/main" val="281821558"/>
                    </a:ext>
                  </a:extLst>
                </a:gridCol>
                <a:gridCol w="493776">
                  <a:extLst>
                    <a:ext uri="{9D8B030D-6E8A-4147-A177-3AD203B41FA5}">
                      <a16:colId xmlns:a16="http://schemas.microsoft.com/office/drawing/2014/main" val="11792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554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- 2021-08-18 20:00:29</a:t>
                      </a:r>
                      <a:r>
                        <a:rPr kumimoji="0" lang="en-US" sz="1000" b="0" i="0" u="none" strike="noStrike" kern="1200" cap="none" spc="0" normalizeH="0" baseline="0" noProof="0">
                          <a:ln>
                            <a:noFill/>
                          </a:ln>
                          <a:solidFill>
                            <a:prstClr val="black"/>
                          </a:solidFill>
                          <a:effectLst/>
                          <a:uLnTx/>
                          <a:uFillTx/>
                          <a:latin typeface="+mn-lt"/>
                          <a:ea typeface="+mn-ea"/>
                          <a:cs typeface="+mn-cs"/>
                        </a:rPr>
                        <a:t>
 La Scott Scale RC 900 World Cup Axs está montada sobre un cuadro de carbono HMX, con horquilla de suspensión RockShox Sid Ultimate, grupo de transmisión SRAM Eagle AXS, frenos SRAM Level TLM Disc, y ruedas y componentes Syncros de carbono.
Encontrala en nuestras tiendas. Link en bio.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937954"/>
                  </a:ext>
                </a:extLst>
              </a:tr>
            </a:tbl>
          </a:graphicData>
        </a:graphic>
      </p:graphicFrame>
      <p:sp>
        <p:nvSpPr>
          <p:cNvPr id="4" name="Text Placeholder 3">
            <a:extLst>
              <a:ext uri="{FF2B5EF4-FFF2-40B4-BE49-F238E27FC236}">
                <a16:creationId xmlns:a16="http://schemas.microsoft.com/office/drawing/2014/main" id="{735DE60C-7293-4139-8ABD-CC4346B5B0A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62573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AD551-E192-4373-882A-EA214B048E24}"/>
              </a:ext>
            </a:extLst>
          </p:cNvPr>
          <p:cNvSpPr>
            <a:spLocks noGrp="1"/>
          </p:cNvSpPr>
          <p:nvPr>
            <p:ph type="title"/>
          </p:nvPr>
        </p:nvSpPr>
        <p:spPr/>
        <p:txBody>
          <a:bodyPr/>
          <a:lstStyle/>
          <a:p>
            <a:r>
              <a:rPr lang="en-US"/>
              <a:t>Facebook Post Table + Reactions | Scott - 6 of 24</a:t>
            </a:r>
          </a:p>
        </p:txBody>
      </p:sp>
      <p:graphicFrame>
        <p:nvGraphicFramePr>
          <p:cNvPr id="5" name="Table Placeholder 4">
            <a:extLst>
              <a:ext uri="{FF2B5EF4-FFF2-40B4-BE49-F238E27FC236}">
                <a16:creationId xmlns:a16="http://schemas.microsoft.com/office/drawing/2014/main" id="{B5CF4B11-5620-4C47-AE36-9616BAA28BC9}"/>
              </a:ext>
            </a:extLst>
          </p:cNvPr>
          <p:cNvGraphicFramePr>
            <a:graphicFrameLocks noGrp="1"/>
          </p:cNvGraphicFramePr>
          <p:nvPr>
            <p:ph type="tbl" sz="quarter" idx="13"/>
            <p:extLst>
              <p:ext uri="{D42A27DB-BD31-4B8C-83A1-F6EECF244321}">
                <p14:modId xmlns:p14="http://schemas.microsoft.com/office/powerpoint/2010/main" val="392275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6281948"/>
                    </a:ext>
                  </a:extLst>
                </a:gridCol>
                <a:gridCol w="493776">
                  <a:extLst>
                    <a:ext uri="{9D8B030D-6E8A-4147-A177-3AD203B41FA5}">
                      <a16:colId xmlns:a16="http://schemas.microsoft.com/office/drawing/2014/main" val="3086041895"/>
                    </a:ext>
                  </a:extLst>
                </a:gridCol>
                <a:gridCol w="493776">
                  <a:extLst>
                    <a:ext uri="{9D8B030D-6E8A-4147-A177-3AD203B41FA5}">
                      <a16:colId xmlns:a16="http://schemas.microsoft.com/office/drawing/2014/main" val="1691824508"/>
                    </a:ext>
                  </a:extLst>
                </a:gridCol>
                <a:gridCol w="493776">
                  <a:extLst>
                    <a:ext uri="{9D8B030D-6E8A-4147-A177-3AD203B41FA5}">
                      <a16:colId xmlns:a16="http://schemas.microsoft.com/office/drawing/2014/main" val="1971157505"/>
                    </a:ext>
                  </a:extLst>
                </a:gridCol>
                <a:gridCol w="493776">
                  <a:extLst>
                    <a:ext uri="{9D8B030D-6E8A-4147-A177-3AD203B41FA5}">
                      <a16:colId xmlns:a16="http://schemas.microsoft.com/office/drawing/2014/main" val="1534360351"/>
                    </a:ext>
                  </a:extLst>
                </a:gridCol>
                <a:gridCol w="493776">
                  <a:extLst>
                    <a:ext uri="{9D8B030D-6E8A-4147-A177-3AD203B41FA5}">
                      <a16:colId xmlns:a16="http://schemas.microsoft.com/office/drawing/2014/main" val="2911421240"/>
                    </a:ext>
                  </a:extLst>
                </a:gridCol>
                <a:gridCol w="493776">
                  <a:extLst>
                    <a:ext uri="{9D8B030D-6E8A-4147-A177-3AD203B41FA5}">
                      <a16:colId xmlns:a16="http://schemas.microsoft.com/office/drawing/2014/main" val="2340509467"/>
                    </a:ext>
                  </a:extLst>
                </a:gridCol>
                <a:gridCol w="493776">
                  <a:extLst>
                    <a:ext uri="{9D8B030D-6E8A-4147-A177-3AD203B41FA5}">
                      <a16:colId xmlns:a16="http://schemas.microsoft.com/office/drawing/2014/main" val="1510712173"/>
                    </a:ext>
                  </a:extLst>
                </a:gridCol>
                <a:gridCol w="493776">
                  <a:extLst>
                    <a:ext uri="{9D8B030D-6E8A-4147-A177-3AD203B41FA5}">
                      <a16:colId xmlns:a16="http://schemas.microsoft.com/office/drawing/2014/main" val="415119331"/>
                    </a:ext>
                  </a:extLst>
                </a:gridCol>
                <a:gridCol w="493776">
                  <a:extLst>
                    <a:ext uri="{9D8B030D-6E8A-4147-A177-3AD203B41FA5}">
                      <a16:colId xmlns:a16="http://schemas.microsoft.com/office/drawing/2014/main" val="127834259"/>
                    </a:ext>
                  </a:extLst>
                </a:gridCol>
                <a:gridCol w="493776">
                  <a:extLst>
                    <a:ext uri="{9D8B030D-6E8A-4147-A177-3AD203B41FA5}">
                      <a16:colId xmlns:a16="http://schemas.microsoft.com/office/drawing/2014/main" val="4168032933"/>
                    </a:ext>
                  </a:extLst>
                </a:gridCol>
                <a:gridCol w="493776">
                  <a:extLst>
                    <a:ext uri="{9D8B030D-6E8A-4147-A177-3AD203B41FA5}">
                      <a16:colId xmlns:a16="http://schemas.microsoft.com/office/drawing/2014/main" val="1665213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207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- 2021-08-20 17:05:06</a:t>
                      </a:r>
                      <a:r>
                        <a:rPr kumimoji="0" lang="es-ES" sz="1000" b="0" i="0" u="none" strike="noStrike" kern="1200" cap="none" spc="0" normalizeH="0" baseline="0" noProof="0">
                          <a:ln>
                            <a:noFill/>
                          </a:ln>
                          <a:solidFill>
                            <a:prstClr val="black"/>
                          </a:solidFill>
                          <a:effectLst/>
                          <a:uLnTx/>
                          <a:uFillTx/>
                          <a:latin typeface="+mn-lt"/>
                          <a:ea typeface="+mn-ea"/>
                          <a:cs typeface="+mn-cs"/>
                        </a:rPr>
                        <a:t>
 Liviana, rígida, veloz y divertida. 
La nueva Specialized Epic EVO combina la máxima eficiencia de pedaleo para darte la velocidad característica de las Epic junto a un recorrido de suspensión mayor (120 mm en suspensión delantera y 110 mm en shock) para que te diviertas como nunca en los senderos.
Además, la Epic EVO es más versátil que nunca gracias a un nuevo ajuste por flip-chip que te permite inclinar el ángulo del tubo de dirección y la altura de la caja pedalera para personalizar fácilmente sus características de conducción.
Si querés recorrer kilómetros de senderos con una eficiencia inigualable, la Epic EVO será tu mejor aliada.
👉 Conocé más sobre la nueva Specialized Epic EVO en el link de nuestra bio.
🔺 Encontrala en nuestras tiendas autorizadas🔺 
⠀⠀⠀⠀⠀⠀⠀⠀⠀
⠀⠀⠀⠀⠀⠀⠀⠀⠀
⠀⠀⠀⠀⠀⠀⠀⠀⠀
#IamSpecialized #SpecializedEpic #Specialized #EpicEVO #SpecializedArgentina #MTB #Xc #Trail #SpecializedEpic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55231612"/>
                  </a:ext>
                </a:extLst>
              </a:tr>
            </a:tbl>
          </a:graphicData>
        </a:graphic>
      </p:graphicFrame>
      <p:sp>
        <p:nvSpPr>
          <p:cNvPr id="4" name="Text Placeholder 3">
            <a:extLst>
              <a:ext uri="{FF2B5EF4-FFF2-40B4-BE49-F238E27FC236}">
                <a16:creationId xmlns:a16="http://schemas.microsoft.com/office/drawing/2014/main" id="{C4B512B2-045E-4F47-933F-3258433253A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5274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8161A-4207-4BF9-8D02-A3D84135FDBD}"/>
              </a:ext>
            </a:extLst>
          </p:cNvPr>
          <p:cNvSpPr>
            <a:spLocks noGrp="1"/>
          </p:cNvSpPr>
          <p:nvPr>
            <p:ph type="title"/>
          </p:nvPr>
        </p:nvSpPr>
        <p:spPr/>
        <p:txBody>
          <a:bodyPr/>
          <a:lstStyle/>
          <a:p>
            <a:r>
              <a:rPr lang="en-US"/>
              <a:t>Facebook Post Table + Reactions | Scott - 7 of 24</a:t>
            </a:r>
          </a:p>
        </p:txBody>
      </p:sp>
      <p:graphicFrame>
        <p:nvGraphicFramePr>
          <p:cNvPr id="5" name="Table Placeholder 4">
            <a:extLst>
              <a:ext uri="{FF2B5EF4-FFF2-40B4-BE49-F238E27FC236}">
                <a16:creationId xmlns:a16="http://schemas.microsoft.com/office/drawing/2014/main" id="{92017184-C263-4717-8F33-B26772E15E61}"/>
              </a:ext>
            </a:extLst>
          </p:cNvPr>
          <p:cNvGraphicFramePr>
            <a:graphicFrameLocks noGrp="1"/>
          </p:cNvGraphicFramePr>
          <p:nvPr>
            <p:ph type="tbl" sz="quarter" idx="13"/>
            <p:extLst>
              <p:ext uri="{D42A27DB-BD31-4B8C-83A1-F6EECF244321}">
                <p14:modId xmlns:p14="http://schemas.microsoft.com/office/powerpoint/2010/main" val="422414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6505892"/>
                    </a:ext>
                  </a:extLst>
                </a:gridCol>
                <a:gridCol w="493776">
                  <a:extLst>
                    <a:ext uri="{9D8B030D-6E8A-4147-A177-3AD203B41FA5}">
                      <a16:colId xmlns:a16="http://schemas.microsoft.com/office/drawing/2014/main" val="665568070"/>
                    </a:ext>
                  </a:extLst>
                </a:gridCol>
                <a:gridCol w="493776">
                  <a:extLst>
                    <a:ext uri="{9D8B030D-6E8A-4147-A177-3AD203B41FA5}">
                      <a16:colId xmlns:a16="http://schemas.microsoft.com/office/drawing/2014/main" val="2039748406"/>
                    </a:ext>
                  </a:extLst>
                </a:gridCol>
                <a:gridCol w="493776">
                  <a:extLst>
                    <a:ext uri="{9D8B030D-6E8A-4147-A177-3AD203B41FA5}">
                      <a16:colId xmlns:a16="http://schemas.microsoft.com/office/drawing/2014/main" val="1505668818"/>
                    </a:ext>
                  </a:extLst>
                </a:gridCol>
                <a:gridCol w="493776">
                  <a:extLst>
                    <a:ext uri="{9D8B030D-6E8A-4147-A177-3AD203B41FA5}">
                      <a16:colId xmlns:a16="http://schemas.microsoft.com/office/drawing/2014/main" val="3536251149"/>
                    </a:ext>
                  </a:extLst>
                </a:gridCol>
                <a:gridCol w="493776">
                  <a:extLst>
                    <a:ext uri="{9D8B030D-6E8A-4147-A177-3AD203B41FA5}">
                      <a16:colId xmlns:a16="http://schemas.microsoft.com/office/drawing/2014/main" val="92668079"/>
                    </a:ext>
                  </a:extLst>
                </a:gridCol>
                <a:gridCol w="493776">
                  <a:extLst>
                    <a:ext uri="{9D8B030D-6E8A-4147-A177-3AD203B41FA5}">
                      <a16:colId xmlns:a16="http://schemas.microsoft.com/office/drawing/2014/main" val="1625031096"/>
                    </a:ext>
                  </a:extLst>
                </a:gridCol>
                <a:gridCol w="493776">
                  <a:extLst>
                    <a:ext uri="{9D8B030D-6E8A-4147-A177-3AD203B41FA5}">
                      <a16:colId xmlns:a16="http://schemas.microsoft.com/office/drawing/2014/main" val="3146176485"/>
                    </a:ext>
                  </a:extLst>
                </a:gridCol>
                <a:gridCol w="493776">
                  <a:extLst>
                    <a:ext uri="{9D8B030D-6E8A-4147-A177-3AD203B41FA5}">
                      <a16:colId xmlns:a16="http://schemas.microsoft.com/office/drawing/2014/main" val="938569301"/>
                    </a:ext>
                  </a:extLst>
                </a:gridCol>
                <a:gridCol w="493776">
                  <a:extLst>
                    <a:ext uri="{9D8B030D-6E8A-4147-A177-3AD203B41FA5}">
                      <a16:colId xmlns:a16="http://schemas.microsoft.com/office/drawing/2014/main" val="3694905181"/>
                    </a:ext>
                  </a:extLst>
                </a:gridCol>
                <a:gridCol w="493776">
                  <a:extLst>
                    <a:ext uri="{9D8B030D-6E8A-4147-A177-3AD203B41FA5}">
                      <a16:colId xmlns:a16="http://schemas.microsoft.com/office/drawing/2014/main" val="964923395"/>
                    </a:ext>
                  </a:extLst>
                </a:gridCol>
                <a:gridCol w="493776">
                  <a:extLst>
                    <a:ext uri="{9D8B030D-6E8A-4147-A177-3AD203B41FA5}">
                      <a16:colId xmlns:a16="http://schemas.microsoft.com/office/drawing/2014/main" val="3578698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866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- 2021-08-28 13:02:46</a:t>
                      </a:r>
                      <a:r>
                        <a:rPr kumimoji="0" lang="en-US" sz="1000" b="0" i="0" u="none" strike="noStrike" kern="1200" cap="none" spc="0" normalizeH="0" baseline="0" noProof="0">
                          <a:ln>
                            <a:noFill/>
                          </a:ln>
                          <a:solidFill>
                            <a:prstClr val="black"/>
                          </a:solidFill>
                          <a:effectLst/>
                          <a:uLnTx/>
                          <a:uFillTx/>
                          <a:latin typeface="+mn-lt"/>
                          <a:ea typeface="+mn-ea"/>
                          <a:cs typeface="+mn-cs"/>
                        </a:rPr>
                        <a:t>
 9️⃣ x UCI MTB WORLD CHAMPION! Nino Schurter  🇨🇭 
The GOAT 🔥 #ValdiSole2021 📷 @swpix_cycling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1730258"/>
                  </a:ext>
                </a:extLst>
              </a:tr>
            </a:tbl>
          </a:graphicData>
        </a:graphic>
      </p:graphicFrame>
      <p:sp>
        <p:nvSpPr>
          <p:cNvPr id="4" name="Text Placeholder 3">
            <a:extLst>
              <a:ext uri="{FF2B5EF4-FFF2-40B4-BE49-F238E27FC236}">
                <a16:creationId xmlns:a16="http://schemas.microsoft.com/office/drawing/2014/main" id="{9C36ACDC-AA04-482F-B82B-490F1AAB037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461270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16259-1510-4F1C-B492-FD3179DFB50E}"/>
              </a:ext>
            </a:extLst>
          </p:cNvPr>
          <p:cNvSpPr>
            <a:spLocks noGrp="1"/>
          </p:cNvSpPr>
          <p:nvPr>
            <p:ph type="title"/>
          </p:nvPr>
        </p:nvSpPr>
        <p:spPr/>
        <p:txBody>
          <a:bodyPr/>
          <a:lstStyle/>
          <a:p>
            <a:r>
              <a:rPr lang="en-US"/>
              <a:t>Facebook Post Table + Reactions | Scott - 8 of 24</a:t>
            </a:r>
          </a:p>
        </p:txBody>
      </p:sp>
      <p:graphicFrame>
        <p:nvGraphicFramePr>
          <p:cNvPr id="5" name="Table Placeholder 4">
            <a:extLst>
              <a:ext uri="{FF2B5EF4-FFF2-40B4-BE49-F238E27FC236}">
                <a16:creationId xmlns:a16="http://schemas.microsoft.com/office/drawing/2014/main" id="{3AAEF0F2-7B3C-445E-94ED-0F00661745E6}"/>
              </a:ext>
            </a:extLst>
          </p:cNvPr>
          <p:cNvGraphicFramePr>
            <a:graphicFrameLocks noGrp="1"/>
          </p:cNvGraphicFramePr>
          <p:nvPr>
            <p:ph type="tbl" sz="quarter" idx="13"/>
            <p:extLst>
              <p:ext uri="{D42A27DB-BD31-4B8C-83A1-F6EECF244321}">
                <p14:modId xmlns:p14="http://schemas.microsoft.com/office/powerpoint/2010/main" val="2239969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8021869"/>
                    </a:ext>
                  </a:extLst>
                </a:gridCol>
                <a:gridCol w="493776">
                  <a:extLst>
                    <a:ext uri="{9D8B030D-6E8A-4147-A177-3AD203B41FA5}">
                      <a16:colId xmlns:a16="http://schemas.microsoft.com/office/drawing/2014/main" val="1107141865"/>
                    </a:ext>
                  </a:extLst>
                </a:gridCol>
                <a:gridCol w="493776">
                  <a:extLst>
                    <a:ext uri="{9D8B030D-6E8A-4147-A177-3AD203B41FA5}">
                      <a16:colId xmlns:a16="http://schemas.microsoft.com/office/drawing/2014/main" val="2334231686"/>
                    </a:ext>
                  </a:extLst>
                </a:gridCol>
                <a:gridCol w="493776">
                  <a:extLst>
                    <a:ext uri="{9D8B030D-6E8A-4147-A177-3AD203B41FA5}">
                      <a16:colId xmlns:a16="http://schemas.microsoft.com/office/drawing/2014/main" val="2750853274"/>
                    </a:ext>
                  </a:extLst>
                </a:gridCol>
                <a:gridCol w="493776">
                  <a:extLst>
                    <a:ext uri="{9D8B030D-6E8A-4147-A177-3AD203B41FA5}">
                      <a16:colId xmlns:a16="http://schemas.microsoft.com/office/drawing/2014/main" val="450099036"/>
                    </a:ext>
                  </a:extLst>
                </a:gridCol>
                <a:gridCol w="493776">
                  <a:extLst>
                    <a:ext uri="{9D8B030D-6E8A-4147-A177-3AD203B41FA5}">
                      <a16:colId xmlns:a16="http://schemas.microsoft.com/office/drawing/2014/main" val="3808535332"/>
                    </a:ext>
                  </a:extLst>
                </a:gridCol>
                <a:gridCol w="493776">
                  <a:extLst>
                    <a:ext uri="{9D8B030D-6E8A-4147-A177-3AD203B41FA5}">
                      <a16:colId xmlns:a16="http://schemas.microsoft.com/office/drawing/2014/main" val="4250522086"/>
                    </a:ext>
                  </a:extLst>
                </a:gridCol>
                <a:gridCol w="493776">
                  <a:extLst>
                    <a:ext uri="{9D8B030D-6E8A-4147-A177-3AD203B41FA5}">
                      <a16:colId xmlns:a16="http://schemas.microsoft.com/office/drawing/2014/main" val="3082945297"/>
                    </a:ext>
                  </a:extLst>
                </a:gridCol>
                <a:gridCol w="493776">
                  <a:extLst>
                    <a:ext uri="{9D8B030D-6E8A-4147-A177-3AD203B41FA5}">
                      <a16:colId xmlns:a16="http://schemas.microsoft.com/office/drawing/2014/main" val="2564302063"/>
                    </a:ext>
                  </a:extLst>
                </a:gridCol>
                <a:gridCol w="493776">
                  <a:extLst>
                    <a:ext uri="{9D8B030D-6E8A-4147-A177-3AD203B41FA5}">
                      <a16:colId xmlns:a16="http://schemas.microsoft.com/office/drawing/2014/main" val="2774933869"/>
                    </a:ext>
                  </a:extLst>
                </a:gridCol>
                <a:gridCol w="493776">
                  <a:extLst>
                    <a:ext uri="{9D8B030D-6E8A-4147-A177-3AD203B41FA5}">
                      <a16:colId xmlns:a16="http://schemas.microsoft.com/office/drawing/2014/main" val="787103938"/>
                    </a:ext>
                  </a:extLst>
                </a:gridCol>
                <a:gridCol w="493776">
                  <a:extLst>
                    <a:ext uri="{9D8B030D-6E8A-4147-A177-3AD203B41FA5}">
                      <a16:colId xmlns:a16="http://schemas.microsoft.com/office/drawing/2014/main" val="2517006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077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- 2021-08-09 21:25:46</a:t>
                      </a:r>
                      <a:r>
                        <a:rPr kumimoji="0" lang="en-US" sz="1000" b="0" i="0" u="none" strike="noStrike" kern="1200" cap="none" spc="0" normalizeH="0" baseline="0" noProof="0">
                          <a:ln>
                            <a:noFill/>
                          </a:ln>
                          <a:solidFill>
                            <a:prstClr val="black"/>
                          </a:solidFill>
                          <a:effectLst/>
                          <a:uLnTx/>
                          <a:uFillTx/>
                          <a:latin typeface="+mn-lt"/>
                          <a:ea typeface="+mn-ea"/>
                          <a:cs typeface="+mn-cs"/>
                        </a:rPr>
                        <a:t>
 Scale 970. Detalle por detalle, tu próxima bicicleta.
✅ Cuadro Boost QR de aleación 6061 Scale
✅ RockShox Judy 100 mm
✅ Control remoto RideLoc con 2 posiciones
✅ SRAM SX, 12 velocidades
✅ Frenos de disco Shimano
✅ Llantas Syncros
✅ Cubiertas Maxxis Rekon Race
#SCOTTbikes  
#SCOTTargentina  
#ProducciónNacional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2169319"/>
                  </a:ext>
                </a:extLst>
              </a:tr>
            </a:tbl>
          </a:graphicData>
        </a:graphic>
      </p:graphicFrame>
      <p:sp>
        <p:nvSpPr>
          <p:cNvPr id="4" name="Text Placeholder 3">
            <a:extLst>
              <a:ext uri="{FF2B5EF4-FFF2-40B4-BE49-F238E27FC236}">
                <a16:creationId xmlns:a16="http://schemas.microsoft.com/office/drawing/2014/main" id="{CDD21157-D8EF-4D06-BCF6-94E42363FEE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88551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57CC-A00A-4C7A-AE38-16681F5D5229}"/>
              </a:ext>
            </a:extLst>
          </p:cNvPr>
          <p:cNvSpPr>
            <a:spLocks noGrp="1"/>
          </p:cNvSpPr>
          <p:nvPr>
            <p:ph type="title"/>
          </p:nvPr>
        </p:nvSpPr>
        <p:spPr/>
        <p:txBody>
          <a:bodyPr/>
          <a:lstStyle/>
          <a:p>
            <a:r>
              <a:rPr lang="en-US"/>
              <a:t>Facebook Post Table + Reactions | Scott - 9 of 24</a:t>
            </a:r>
          </a:p>
        </p:txBody>
      </p:sp>
      <p:graphicFrame>
        <p:nvGraphicFramePr>
          <p:cNvPr id="5" name="Table Placeholder 4">
            <a:extLst>
              <a:ext uri="{FF2B5EF4-FFF2-40B4-BE49-F238E27FC236}">
                <a16:creationId xmlns:a16="http://schemas.microsoft.com/office/drawing/2014/main" id="{0DE2D85D-C39A-415D-A9FA-A4D38DDE0C88}"/>
              </a:ext>
            </a:extLst>
          </p:cNvPr>
          <p:cNvGraphicFramePr>
            <a:graphicFrameLocks noGrp="1"/>
          </p:cNvGraphicFramePr>
          <p:nvPr>
            <p:ph type="tbl" sz="quarter" idx="13"/>
            <p:extLst>
              <p:ext uri="{D42A27DB-BD31-4B8C-83A1-F6EECF244321}">
                <p14:modId xmlns:p14="http://schemas.microsoft.com/office/powerpoint/2010/main" val="54109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2176883"/>
                    </a:ext>
                  </a:extLst>
                </a:gridCol>
                <a:gridCol w="493776">
                  <a:extLst>
                    <a:ext uri="{9D8B030D-6E8A-4147-A177-3AD203B41FA5}">
                      <a16:colId xmlns:a16="http://schemas.microsoft.com/office/drawing/2014/main" val="1795187709"/>
                    </a:ext>
                  </a:extLst>
                </a:gridCol>
                <a:gridCol w="493776">
                  <a:extLst>
                    <a:ext uri="{9D8B030D-6E8A-4147-A177-3AD203B41FA5}">
                      <a16:colId xmlns:a16="http://schemas.microsoft.com/office/drawing/2014/main" val="133656289"/>
                    </a:ext>
                  </a:extLst>
                </a:gridCol>
                <a:gridCol w="493776">
                  <a:extLst>
                    <a:ext uri="{9D8B030D-6E8A-4147-A177-3AD203B41FA5}">
                      <a16:colId xmlns:a16="http://schemas.microsoft.com/office/drawing/2014/main" val="3226878367"/>
                    </a:ext>
                  </a:extLst>
                </a:gridCol>
                <a:gridCol w="493776">
                  <a:extLst>
                    <a:ext uri="{9D8B030D-6E8A-4147-A177-3AD203B41FA5}">
                      <a16:colId xmlns:a16="http://schemas.microsoft.com/office/drawing/2014/main" val="1159327118"/>
                    </a:ext>
                  </a:extLst>
                </a:gridCol>
                <a:gridCol w="493776">
                  <a:extLst>
                    <a:ext uri="{9D8B030D-6E8A-4147-A177-3AD203B41FA5}">
                      <a16:colId xmlns:a16="http://schemas.microsoft.com/office/drawing/2014/main" val="943184088"/>
                    </a:ext>
                  </a:extLst>
                </a:gridCol>
                <a:gridCol w="493776">
                  <a:extLst>
                    <a:ext uri="{9D8B030D-6E8A-4147-A177-3AD203B41FA5}">
                      <a16:colId xmlns:a16="http://schemas.microsoft.com/office/drawing/2014/main" val="701756481"/>
                    </a:ext>
                  </a:extLst>
                </a:gridCol>
                <a:gridCol w="493776">
                  <a:extLst>
                    <a:ext uri="{9D8B030D-6E8A-4147-A177-3AD203B41FA5}">
                      <a16:colId xmlns:a16="http://schemas.microsoft.com/office/drawing/2014/main" val="3094074134"/>
                    </a:ext>
                  </a:extLst>
                </a:gridCol>
                <a:gridCol w="493776">
                  <a:extLst>
                    <a:ext uri="{9D8B030D-6E8A-4147-A177-3AD203B41FA5}">
                      <a16:colId xmlns:a16="http://schemas.microsoft.com/office/drawing/2014/main" val="693454573"/>
                    </a:ext>
                  </a:extLst>
                </a:gridCol>
                <a:gridCol w="493776">
                  <a:extLst>
                    <a:ext uri="{9D8B030D-6E8A-4147-A177-3AD203B41FA5}">
                      <a16:colId xmlns:a16="http://schemas.microsoft.com/office/drawing/2014/main" val="1066839194"/>
                    </a:ext>
                  </a:extLst>
                </a:gridCol>
                <a:gridCol w="493776">
                  <a:extLst>
                    <a:ext uri="{9D8B030D-6E8A-4147-A177-3AD203B41FA5}">
                      <a16:colId xmlns:a16="http://schemas.microsoft.com/office/drawing/2014/main" val="3679064003"/>
                    </a:ext>
                  </a:extLst>
                </a:gridCol>
                <a:gridCol w="493776">
                  <a:extLst>
                    <a:ext uri="{9D8B030D-6E8A-4147-A177-3AD203B41FA5}">
                      <a16:colId xmlns:a16="http://schemas.microsoft.com/office/drawing/2014/main" val="4059056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206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- 2021-08-06 19:30:48</a:t>
                      </a:r>
                      <a:r>
                        <a:rPr kumimoji="0" lang="es-ES" sz="1000" b="0" i="0" u="none" strike="noStrike" kern="1200" cap="none" spc="0" normalizeH="0" baseline="0" noProof="0">
                          <a:ln>
                            <a:noFill/>
                          </a:ln>
                          <a:solidFill>
                            <a:prstClr val="black"/>
                          </a:solidFill>
                          <a:effectLst/>
                          <a:uLnTx/>
                          <a:uFillTx/>
                          <a:latin typeface="+mn-lt"/>
                          <a:ea typeface="+mn-ea"/>
                          <a:cs typeface="+mn-cs"/>
                        </a:rPr>
                        <a:t>
 La Aspect 960 Dark Grey es una bicicleta de montaña rígida sin suspensión trasera, diseñada para ser ligera y eficaz. Los frenos son de disco, la transmisión Shimano TX800 y los componentes de Syncros. Es el modelo perfecto para principiantes.
#SCOTTargentina
#SCOTTbikes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6797264"/>
                  </a:ext>
                </a:extLst>
              </a:tr>
            </a:tbl>
          </a:graphicData>
        </a:graphic>
      </p:graphicFrame>
      <p:sp>
        <p:nvSpPr>
          <p:cNvPr id="4" name="Text Placeholder 3">
            <a:extLst>
              <a:ext uri="{FF2B5EF4-FFF2-40B4-BE49-F238E27FC236}">
                <a16:creationId xmlns:a16="http://schemas.microsoft.com/office/drawing/2014/main" id="{9EFC5527-CCBC-41BF-826D-0AC1C365DC7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91763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03520-CB13-459A-8666-EED4538901E4}"/>
              </a:ext>
            </a:extLst>
          </p:cNvPr>
          <p:cNvSpPr>
            <a:spLocks noGrp="1"/>
          </p:cNvSpPr>
          <p:nvPr>
            <p:ph type="title"/>
          </p:nvPr>
        </p:nvSpPr>
        <p:spPr/>
        <p:txBody>
          <a:bodyPr/>
          <a:lstStyle/>
          <a:p>
            <a:r>
              <a:rPr lang="en-US"/>
              <a:t>Facebook Post Table + Reactions | Scott - 10 of 24</a:t>
            </a:r>
          </a:p>
        </p:txBody>
      </p:sp>
      <p:graphicFrame>
        <p:nvGraphicFramePr>
          <p:cNvPr id="5" name="Table Placeholder 4">
            <a:extLst>
              <a:ext uri="{FF2B5EF4-FFF2-40B4-BE49-F238E27FC236}">
                <a16:creationId xmlns:a16="http://schemas.microsoft.com/office/drawing/2014/main" id="{0F3AEDD0-2FDF-416E-BAAA-232D702F9BEF}"/>
              </a:ext>
            </a:extLst>
          </p:cNvPr>
          <p:cNvGraphicFramePr>
            <a:graphicFrameLocks noGrp="1"/>
          </p:cNvGraphicFramePr>
          <p:nvPr>
            <p:ph type="tbl" sz="quarter" idx="13"/>
            <p:extLst>
              <p:ext uri="{D42A27DB-BD31-4B8C-83A1-F6EECF244321}">
                <p14:modId xmlns:p14="http://schemas.microsoft.com/office/powerpoint/2010/main" val="1607031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0241623"/>
                    </a:ext>
                  </a:extLst>
                </a:gridCol>
                <a:gridCol w="493776">
                  <a:extLst>
                    <a:ext uri="{9D8B030D-6E8A-4147-A177-3AD203B41FA5}">
                      <a16:colId xmlns:a16="http://schemas.microsoft.com/office/drawing/2014/main" val="2004470712"/>
                    </a:ext>
                  </a:extLst>
                </a:gridCol>
                <a:gridCol w="493776">
                  <a:extLst>
                    <a:ext uri="{9D8B030D-6E8A-4147-A177-3AD203B41FA5}">
                      <a16:colId xmlns:a16="http://schemas.microsoft.com/office/drawing/2014/main" val="3977026825"/>
                    </a:ext>
                  </a:extLst>
                </a:gridCol>
                <a:gridCol w="493776">
                  <a:extLst>
                    <a:ext uri="{9D8B030D-6E8A-4147-A177-3AD203B41FA5}">
                      <a16:colId xmlns:a16="http://schemas.microsoft.com/office/drawing/2014/main" val="2192724369"/>
                    </a:ext>
                  </a:extLst>
                </a:gridCol>
                <a:gridCol w="493776">
                  <a:extLst>
                    <a:ext uri="{9D8B030D-6E8A-4147-A177-3AD203B41FA5}">
                      <a16:colId xmlns:a16="http://schemas.microsoft.com/office/drawing/2014/main" val="3831831695"/>
                    </a:ext>
                  </a:extLst>
                </a:gridCol>
                <a:gridCol w="493776">
                  <a:extLst>
                    <a:ext uri="{9D8B030D-6E8A-4147-A177-3AD203B41FA5}">
                      <a16:colId xmlns:a16="http://schemas.microsoft.com/office/drawing/2014/main" val="70380386"/>
                    </a:ext>
                  </a:extLst>
                </a:gridCol>
                <a:gridCol w="493776">
                  <a:extLst>
                    <a:ext uri="{9D8B030D-6E8A-4147-A177-3AD203B41FA5}">
                      <a16:colId xmlns:a16="http://schemas.microsoft.com/office/drawing/2014/main" val="390148670"/>
                    </a:ext>
                  </a:extLst>
                </a:gridCol>
                <a:gridCol w="493776">
                  <a:extLst>
                    <a:ext uri="{9D8B030D-6E8A-4147-A177-3AD203B41FA5}">
                      <a16:colId xmlns:a16="http://schemas.microsoft.com/office/drawing/2014/main" val="280114075"/>
                    </a:ext>
                  </a:extLst>
                </a:gridCol>
                <a:gridCol w="493776">
                  <a:extLst>
                    <a:ext uri="{9D8B030D-6E8A-4147-A177-3AD203B41FA5}">
                      <a16:colId xmlns:a16="http://schemas.microsoft.com/office/drawing/2014/main" val="1451137257"/>
                    </a:ext>
                  </a:extLst>
                </a:gridCol>
                <a:gridCol w="493776">
                  <a:extLst>
                    <a:ext uri="{9D8B030D-6E8A-4147-A177-3AD203B41FA5}">
                      <a16:colId xmlns:a16="http://schemas.microsoft.com/office/drawing/2014/main" val="1939055522"/>
                    </a:ext>
                  </a:extLst>
                </a:gridCol>
                <a:gridCol w="493776">
                  <a:extLst>
                    <a:ext uri="{9D8B030D-6E8A-4147-A177-3AD203B41FA5}">
                      <a16:colId xmlns:a16="http://schemas.microsoft.com/office/drawing/2014/main" val="2251467052"/>
                    </a:ext>
                  </a:extLst>
                </a:gridCol>
                <a:gridCol w="493776">
                  <a:extLst>
                    <a:ext uri="{9D8B030D-6E8A-4147-A177-3AD203B41FA5}">
                      <a16:colId xmlns:a16="http://schemas.microsoft.com/office/drawing/2014/main" val="2771598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063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- 2021-08-12 22:04:58</a:t>
                      </a:r>
                      <a:r>
                        <a:rPr kumimoji="0" lang="en-US" sz="1000" b="0" i="0" u="none" strike="noStrike" kern="1200" cap="none" spc="0" normalizeH="0" baseline="0" noProof="0">
                          <a:ln>
                            <a:noFill/>
                          </a:ln>
                          <a:solidFill>
                            <a:prstClr val="black"/>
                          </a:solidFill>
                          <a:effectLst/>
                          <a:uLnTx/>
                          <a:uFillTx/>
                          <a:latin typeface="+mn-lt"/>
                          <a:ea typeface="+mn-ea"/>
                          <a:cs typeface="+mn-cs"/>
                        </a:rPr>
                        <a:t>
 Liviana,eficaz y lista para conquistar la montaña. Así es la Aspect 950.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5296281"/>
                  </a:ext>
                </a:extLst>
              </a:tr>
            </a:tbl>
          </a:graphicData>
        </a:graphic>
      </p:graphicFrame>
      <p:sp>
        <p:nvSpPr>
          <p:cNvPr id="4" name="Text Placeholder 3">
            <a:extLst>
              <a:ext uri="{FF2B5EF4-FFF2-40B4-BE49-F238E27FC236}">
                <a16:creationId xmlns:a16="http://schemas.microsoft.com/office/drawing/2014/main" id="{B3956741-6858-44F5-9430-DDA0853E396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10689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8E8D6-D879-478F-A145-61E9578C47DC}"/>
              </a:ext>
            </a:extLst>
          </p:cNvPr>
          <p:cNvSpPr>
            <a:spLocks noGrp="1"/>
          </p:cNvSpPr>
          <p:nvPr>
            <p:ph type="title"/>
          </p:nvPr>
        </p:nvSpPr>
        <p:spPr/>
        <p:txBody>
          <a:bodyPr/>
          <a:lstStyle/>
          <a:p>
            <a:r>
              <a:rPr lang="en-US"/>
              <a:t>Facebook Post Table + Reactions | Scott - 11 of 24</a:t>
            </a:r>
          </a:p>
        </p:txBody>
      </p:sp>
      <p:graphicFrame>
        <p:nvGraphicFramePr>
          <p:cNvPr id="5" name="Table Placeholder 4">
            <a:extLst>
              <a:ext uri="{FF2B5EF4-FFF2-40B4-BE49-F238E27FC236}">
                <a16:creationId xmlns:a16="http://schemas.microsoft.com/office/drawing/2014/main" id="{AC1A4CBE-5E79-42F7-ADDF-49B5CA1AB72E}"/>
              </a:ext>
            </a:extLst>
          </p:cNvPr>
          <p:cNvGraphicFramePr>
            <a:graphicFrameLocks noGrp="1"/>
          </p:cNvGraphicFramePr>
          <p:nvPr>
            <p:ph type="tbl" sz="quarter" idx="13"/>
            <p:extLst>
              <p:ext uri="{D42A27DB-BD31-4B8C-83A1-F6EECF244321}">
                <p14:modId xmlns:p14="http://schemas.microsoft.com/office/powerpoint/2010/main" val="71644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3909795"/>
                    </a:ext>
                  </a:extLst>
                </a:gridCol>
                <a:gridCol w="493776">
                  <a:extLst>
                    <a:ext uri="{9D8B030D-6E8A-4147-A177-3AD203B41FA5}">
                      <a16:colId xmlns:a16="http://schemas.microsoft.com/office/drawing/2014/main" val="3177794764"/>
                    </a:ext>
                  </a:extLst>
                </a:gridCol>
                <a:gridCol w="493776">
                  <a:extLst>
                    <a:ext uri="{9D8B030D-6E8A-4147-A177-3AD203B41FA5}">
                      <a16:colId xmlns:a16="http://schemas.microsoft.com/office/drawing/2014/main" val="2361495290"/>
                    </a:ext>
                  </a:extLst>
                </a:gridCol>
                <a:gridCol w="493776">
                  <a:extLst>
                    <a:ext uri="{9D8B030D-6E8A-4147-A177-3AD203B41FA5}">
                      <a16:colId xmlns:a16="http://schemas.microsoft.com/office/drawing/2014/main" val="1352068177"/>
                    </a:ext>
                  </a:extLst>
                </a:gridCol>
                <a:gridCol w="493776">
                  <a:extLst>
                    <a:ext uri="{9D8B030D-6E8A-4147-A177-3AD203B41FA5}">
                      <a16:colId xmlns:a16="http://schemas.microsoft.com/office/drawing/2014/main" val="803087035"/>
                    </a:ext>
                  </a:extLst>
                </a:gridCol>
                <a:gridCol w="493776">
                  <a:extLst>
                    <a:ext uri="{9D8B030D-6E8A-4147-A177-3AD203B41FA5}">
                      <a16:colId xmlns:a16="http://schemas.microsoft.com/office/drawing/2014/main" val="2767988016"/>
                    </a:ext>
                  </a:extLst>
                </a:gridCol>
                <a:gridCol w="493776">
                  <a:extLst>
                    <a:ext uri="{9D8B030D-6E8A-4147-A177-3AD203B41FA5}">
                      <a16:colId xmlns:a16="http://schemas.microsoft.com/office/drawing/2014/main" val="166550020"/>
                    </a:ext>
                  </a:extLst>
                </a:gridCol>
                <a:gridCol w="493776">
                  <a:extLst>
                    <a:ext uri="{9D8B030D-6E8A-4147-A177-3AD203B41FA5}">
                      <a16:colId xmlns:a16="http://schemas.microsoft.com/office/drawing/2014/main" val="4068587731"/>
                    </a:ext>
                  </a:extLst>
                </a:gridCol>
                <a:gridCol w="493776">
                  <a:extLst>
                    <a:ext uri="{9D8B030D-6E8A-4147-A177-3AD203B41FA5}">
                      <a16:colId xmlns:a16="http://schemas.microsoft.com/office/drawing/2014/main" val="2993911703"/>
                    </a:ext>
                  </a:extLst>
                </a:gridCol>
                <a:gridCol w="493776">
                  <a:extLst>
                    <a:ext uri="{9D8B030D-6E8A-4147-A177-3AD203B41FA5}">
                      <a16:colId xmlns:a16="http://schemas.microsoft.com/office/drawing/2014/main" val="3951757336"/>
                    </a:ext>
                  </a:extLst>
                </a:gridCol>
                <a:gridCol w="493776">
                  <a:extLst>
                    <a:ext uri="{9D8B030D-6E8A-4147-A177-3AD203B41FA5}">
                      <a16:colId xmlns:a16="http://schemas.microsoft.com/office/drawing/2014/main" val="2811183461"/>
                    </a:ext>
                  </a:extLst>
                </a:gridCol>
                <a:gridCol w="493776">
                  <a:extLst>
                    <a:ext uri="{9D8B030D-6E8A-4147-A177-3AD203B41FA5}">
                      <a16:colId xmlns:a16="http://schemas.microsoft.com/office/drawing/2014/main" val="332911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297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- 2021-08-09 18:47:34</a:t>
                      </a:r>
                      <a:r>
                        <a:rPr kumimoji="0" lang="es-ES" sz="1000" b="0" i="0" u="none" strike="noStrike" kern="1200" cap="none" spc="0" normalizeH="0" baseline="0" noProof="0">
                          <a:ln>
                            <a:noFill/>
                          </a:ln>
                          <a:solidFill>
                            <a:prstClr val="black"/>
                          </a:solidFill>
                          <a:effectLst/>
                          <a:uLnTx/>
                          <a:uFillTx/>
                          <a:latin typeface="+mn-lt"/>
                          <a:ea typeface="+mn-ea"/>
                          <a:cs typeface="+mn-cs"/>
                        </a:rPr>
                        <a:t>
 ¡Confirmado! El #TeamTrekBontrager protagonista en todas las competencias del país.
@alvaritomacias se llevó el #1 en el mítico circuito del XC Tucumano y @facu_cayata, juvenil, 5to puesto en la general entre los mejores exponentes a nivel nacional. 
@trekbikes @trekbicycleargentina @bontragerargentina @opticacentralstore @guargentina  @foxracingargentina @microonfactory
📸 @clo_paa 📸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66844397"/>
                  </a:ext>
                </a:extLst>
              </a:tr>
            </a:tbl>
          </a:graphicData>
        </a:graphic>
      </p:graphicFrame>
      <p:sp>
        <p:nvSpPr>
          <p:cNvPr id="4" name="Text Placeholder 3">
            <a:extLst>
              <a:ext uri="{FF2B5EF4-FFF2-40B4-BE49-F238E27FC236}">
                <a16:creationId xmlns:a16="http://schemas.microsoft.com/office/drawing/2014/main" id="{0CE29361-57CB-4101-8771-75BDE0CC60E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20255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1E875-B19C-47F9-B18A-624F381CF243}"/>
              </a:ext>
            </a:extLst>
          </p:cNvPr>
          <p:cNvSpPr>
            <a:spLocks noGrp="1"/>
          </p:cNvSpPr>
          <p:nvPr>
            <p:ph type="title"/>
          </p:nvPr>
        </p:nvSpPr>
        <p:spPr/>
        <p:txBody>
          <a:bodyPr/>
          <a:lstStyle/>
          <a:p>
            <a:r>
              <a:rPr lang="en-US"/>
              <a:t>Facebook Post Table + Reactions | Scott - 12 of 24</a:t>
            </a:r>
          </a:p>
        </p:txBody>
      </p:sp>
      <p:graphicFrame>
        <p:nvGraphicFramePr>
          <p:cNvPr id="5" name="Table Placeholder 4">
            <a:extLst>
              <a:ext uri="{FF2B5EF4-FFF2-40B4-BE49-F238E27FC236}">
                <a16:creationId xmlns:a16="http://schemas.microsoft.com/office/drawing/2014/main" id="{58CD3523-E364-4AFA-B9BF-1493B13A6B70}"/>
              </a:ext>
            </a:extLst>
          </p:cNvPr>
          <p:cNvGraphicFramePr>
            <a:graphicFrameLocks noGrp="1"/>
          </p:cNvGraphicFramePr>
          <p:nvPr>
            <p:ph type="tbl" sz="quarter" idx="13"/>
            <p:extLst>
              <p:ext uri="{D42A27DB-BD31-4B8C-83A1-F6EECF244321}">
                <p14:modId xmlns:p14="http://schemas.microsoft.com/office/powerpoint/2010/main" val="4169335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819649"/>
                    </a:ext>
                  </a:extLst>
                </a:gridCol>
                <a:gridCol w="493776">
                  <a:extLst>
                    <a:ext uri="{9D8B030D-6E8A-4147-A177-3AD203B41FA5}">
                      <a16:colId xmlns:a16="http://schemas.microsoft.com/office/drawing/2014/main" val="2730249818"/>
                    </a:ext>
                  </a:extLst>
                </a:gridCol>
                <a:gridCol w="493776">
                  <a:extLst>
                    <a:ext uri="{9D8B030D-6E8A-4147-A177-3AD203B41FA5}">
                      <a16:colId xmlns:a16="http://schemas.microsoft.com/office/drawing/2014/main" val="2448526862"/>
                    </a:ext>
                  </a:extLst>
                </a:gridCol>
                <a:gridCol w="493776">
                  <a:extLst>
                    <a:ext uri="{9D8B030D-6E8A-4147-A177-3AD203B41FA5}">
                      <a16:colId xmlns:a16="http://schemas.microsoft.com/office/drawing/2014/main" val="1279489336"/>
                    </a:ext>
                  </a:extLst>
                </a:gridCol>
                <a:gridCol w="493776">
                  <a:extLst>
                    <a:ext uri="{9D8B030D-6E8A-4147-A177-3AD203B41FA5}">
                      <a16:colId xmlns:a16="http://schemas.microsoft.com/office/drawing/2014/main" val="2155187857"/>
                    </a:ext>
                  </a:extLst>
                </a:gridCol>
                <a:gridCol w="493776">
                  <a:extLst>
                    <a:ext uri="{9D8B030D-6E8A-4147-A177-3AD203B41FA5}">
                      <a16:colId xmlns:a16="http://schemas.microsoft.com/office/drawing/2014/main" val="115763682"/>
                    </a:ext>
                  </a:extLst>
                </a:gridCol>
                <a:gridCol w="493776">
                  <a:extLst>
                    <a:ext uri="{9D8B030D-6E8A-4147-A177-3AD203B41FA5}">
                      <a16:colId xmlns:a16="http://schemas.microsoft.com/office/drawing/2014/main" val="1910718347"/>
                    </a:ext>
                  </a:extLst>
                </a:gridCol>
                <a:gridCol w="493776">
                  <a:extLst>
                    <a:ext uri="{9D8B030D-6E8A-4147-A177-3AD203B41FA5}">
                      <a16:colId xmlns:a16="http://schemas.microsoft.com/office/drawing/2014/main" val="890954131"/>
                    </a:ext>
                  </a:extLst>
                </a:gridCol>
                <a:gridCol w="493776">
                  <a:extLst>
                    <a:ext uri="{9D8B030D-6E8A-4147-A177-3AD203B41FA5}">
                      <a16:colId xmlns:a16="http://schemas.microsoft.com/office/drawing/2014/main" val="2774272632"/>
                    </a:ext>
                  </a:extLst>
                </a:gridCol>
                <a:gridCol w="493776">
                  <a:extLst>
                    <a:ext uri="{9D8B030D-6E8A-4147-A177-3AD203B41FA5}">
                      <a16:colId xmlns:a16="http://schemas.microsoft.com/office/drawing/2014/main" val="4018163155"/>
                    </a:ext>
                  </a:extLst>
                </a:gridCol>
                <a:gridCol w="493776">
                  <a:extLst>
                    <a:ext uri="{9D8B030D-6E8A-4147-A177-3AD203B41FA5}">
                      <a16:colId xmlns:a16="http://schemas.microsoft.com/office/drawing/2014/main" val="334717900"/>
                    </a:ext>
                  </a:extLst>
                </a:gridCol>
                <a:gridCol w="493776">
                  <a:extLst>
                    <a:ext uri="{9D8B030D-6E8A-4147-A177-3AD203B41FA5}">
                      <a16:colId xmlns:a16="http://schemas.microsoft.com/office/drawing/2014/main" val="198457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578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- 2021-08-18 19:59:28</a:t>
                      </a:r>
                      <a:r>
                        <a:rPr kumimoji="0" lang="en-US" sz="1000" b="0" i="0" u="none" strike="noStrike" kern="1200" cap="none" spc="0" normalizeH="0" baseline="0" noProof="0">
                          <a:ln>
                            <a:noFill/>
                          </a:ln>
                          <a:solidFill>
                            <a:prstClr val="black"/>
                          </a:solidFill>
                          <a:effectLst/>
                          <a:uLnTx/>
                          <a:uFillTx/>
                          <a:latin typeface="+mn-lt"/>
                          <a:ea typeface="+mn-ea"/>
                          <a:cs typeface="+mn-cs"/>
                        </a:rPr>
                        <a:t>
 ¡La temporada de competencia inicia y los podios vuelven al #TeamTrekBontrager !
🚲 La 1ra fecha del “campeonato del Calden” en Toay, La Pampa, fue para @chiquita.cantelmi en la general damas. 
@trekbikes @trekbicycleargentina @bontragerargentina @santini_arg @guargentina @OpticaCentralStore @microonfactory @foxracingargentina 
📸 @federicofaccipieri 📸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06966027"/>
                  </a:ext>
                </a:extLst>
              </a:tr>
            </a:tbl>
          </a:graphicData>
        </a:graphic>
      </p:graphicFrame>
      <p:sp>
        <p:nvSpPr>
          <p:cNvPr id="4" name="Text Placeholder 3">
            <a:extLst>
              <a:ext uri="{FF2B5EF4-FFF2-40B4-BE49-F238E27FC236}">
                <a16:creationId xmlns:a16="http://schemas.microsoft.com/office/drawing/2014/main" id="{D310B9D2-7DCA-4203-9DF7-96DC25458EB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99358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1C047-F926-4DFC-A037-587F19FE3991}"/>
              </a:ext>
            </a:extLst>
          </p:cNvPr>
          <p:cNvSpPr>
            <a:spLocks noGrp="1"/>
          </p:cNvSpPr>
          <p:nvPr>
            <p:ph type="title"/>
          </p:nvPr>
        </p:nvSpPr>
        <p:spPr/>
        <p:txBody>
          <a:bodyPr/>
          <a:lstStyle/>
          <a:p>
            <a:r>
              <a:rPr lang="en-US"/>
              <a:t>Facebook Post Table + Reactions | Scott - 13 of 24</a:t>
            </a:r>
          </a:p>
        </p:txBody>
      </p:sp>
      <p:graphicFrame>
        <p:nvGraphicFramePr>
          <p:cNvPr id="5" name="Table Placeholder 4">
            <a:extLst>
              <a:ext uri="{FF2B5EF4-FFF2-40B4-BE49-F238E27FC236}">
                <a16:creationId xmlns:a16="http://schemas.microsoft.com/office/drawing/2014/main" id="{022468F4-5D92-4F04-8874-D4A10A74AA9B}"/>
              </a:ext>
            </a:extLst>
          </p:cNvPr>
          <p:cNvGraphicFramePr>
            <a:graphicFrameLocks noGrp="1"/>
          </p:cNvGraphicFramePr>
          <p:nvPr>
            <p:ph type="tbl" sz="quarter" idx="13"/>
            <p:extLst>
              <p:ext uri="{D42A27DB-BD31-4B8C-83A1-F6EECF244321}">
                <p14:modId xmlns:p14="http://schemas.microsoft.com/office/powerpoint/2010/main" val="1313535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2249025"/>
                    </a:ext>
                  </a:extLst>
                </a:gridCol>
                <a:gridCol w="493776">
                  <a:extLst>
                    <a:ext uri="{9D8B030D-6E8A-4147-A177-3AD203B41FA5}">
                      <a16:colId xmlns:a16="http://schemas.microsoft.com/office/drawing/2014/main" val="200435326"/>
                    </a:ext>
                  </a:extLst>
                </a:gridCol>
                <a:gridCol w="493776">
                  <a:extLst>
                    <a:ext uri="{9D8B030D-6E8A-4147-A177-3AD203B41FA5}">
                      <a16:colId xmlns:a16="http://schemas.microsoft.com/office/drawing/2014/main" val="3002753590"/>
                    </a:ext>
                  </a:extLst>
                </a:gridCol>
                <a:gridCol w="493776">
                  <a:extLst>
                    <a:ext uri="{9D8B030D-6E8A-4147-A177-3AD203B41FA5}">
                      <a16:colId xmlns:a16="http://schemas.microsoft.com/office/drawing/2014/main" val="3429292410"/>
                    </a:ext>
                  </a:extLst>
                </a:gridCol>
                <a:gridCol w="493776">
                  <a:extLst>
                    <a:ext uri="{9D8B030D-6E8A-4147-A177-3AD203B41FA5}">
                      <a16:colId xmlns:a16="http://schemas.microsoft.com/office/drawing/2014/main" val="2429636188"/>
                    </a:ext>
                  </a:extLst>
                </a:gridCol>
                <a:gridCol w="493776">
                  <a:extLst>
                    <a:ext uri="{9D8B030D-6E8A-4147-A177-3AD203B41FA5}">
                      <a16:colId xmlns:a16="http://schemas.microsoft.com/office/drawing/2014/main" val="2071565749"/>
                    </a:ext>
                  </a:extLst>
                </a:gridCol>
                <a:gridCol w="493776">
                  <a:extLst>
                    <a:ext uri="{9D8B030D-6E8A-4147-A177-3AD203B41FA5}">
                      <a16:colId xmlns:a16="http://schemas.microsoft.com/office/drawing/2014/main" val="2327954939"/>
                    </a:ext>
                  </a:extLst>
                </a:gridCol>
                <a:gridCol w="493776">
                  <a:extLst>
                    <a:ext uri="{9D8B030D-6E8A-4147-A177-3AD203B41FA5}">
                      <a16:colId xmlns:a16="http://schemas.microsoft.com/office/drawing/2014/main" val="3489548956"/>
                    </a:ext>
                  </a:extLst>
                </a:gridCol>
                <a:gridCol w="493776">
                  <a:extLst>
                    <a:ext uri="{9D8B030D-6E8A-4147-A177-3AD203B41FA5}">
                      <a16:colId xmlns:a16="http://schemas.microsoft.com/office/drawing/2014/main" val="2914873967"/>
                    </a:ext>
                  </a:extLst>
                </a:gridCol>
                <a:gridCol w="493776">
                  <a:extLst>
                    <a:ext uri="{9D8B030D-6E8A-4147-A177-3AD203B41FA5}">
                      <a16:colId xmlns:a16="http://schemas.microsoft.com/office/drawing/2014/main" val="2161203986"/>
                    </a:ext>
                  </a:extLst>
                </a:gridCol>
                <a:gridCol w="493776">
                  <a:extLst>
                    <a:ext uri="{9D8B030D-6E8A-4147-A177-3AD203B41FA5}">
                      <a16:colId xmlns:a16="http://schemas.microsoft.com/office/drawing/2014/main" val="2645849667"/>
                    </a:ext>
                  </a:extLst>
                </a:gridCol>
                <a:gridCol w="493776">
                  <a:extLst>
                    <a:ext uri="{9D8B030D-6E8A-4147-A177-3AD203B41FA5}">
                      <a16:colId xmlns:a16="http://schemas.microsoft.com/office/drawing/2014/main" val="251440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03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- 2021-08-01 20:13:46</a:t>
                      </a:r>
                      <a:r>
                        <a:rPr kumimoji="0" lang="en-US" sz="1000" b="0" i="0" u="none" strike="noStrike" kern="1200" cap="none" spc="0" normalizeH="0" baseline="0" noProof="0">
                          <a:ln>
                            <a:noFill/>
                          </a:ln>
                          <a:solidFill>
                            <a:prstClr val="black"/>
                          </a:solidFill>
                          <a:effectLst/>
                          <a:uLnTx/>
                          <a:uFillTx/>
                          <a:latin typeface="+mn-lt"/>
                          <a:ea typeface="+mn-ea"/>
                          <a:cs typeface="+mn-cs"/>
                        </a:rPr>
                        <a:t>
 Pasó el XCO  por Los Juegos Olímpicos de Tokyo.
Pasaron Kate Courtney  y Nino Schurter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0098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- 2021-08-02 19:50:25</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4638021"/>
                  </a:ext>
                </a:extLst>
              </a:tr>
            </a:tbl>
          </a:graphicData>
        </a:graphic>
      </p:graphicFrame>
      <p:sp>
        <p:nvSpPr>
          <p:cNvPr id="4" name="Text Placeholder 3">
            <a:extLst>
              <a:ext uri="{FF2B5EF4-FFF2-40B4-BE49-F238E27FC236}">
                <a16:creationId xmlns:a16="http://schemas.microsoft.com/office/drawing/2014/main" id="{EB512344-1F4A-48B0-8895-52AD4B71D5C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48784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E6ABB-2B8C-4220-9217-27A8DF587F9F}"/>
              </a:ext>
            </a:extLst>
          </p:cNvPr>
          <p:cNvSpPr>
            <a:spLocks noGrp="1"/>
          </p:cNvSpPr>
          <p:nvPr>
            <p:ph type="title"/>
          </p:nvPr>
        </p:nvSpPr>
        <p:spPr/>
        <p:txBody>
          <a:bodyPr/>
          <a:lstStyle/>
          <a:p>
            <a:r>
              <a:rPr lang="en-US"/>
              <a:t>Facebook Post Table + Reactions | Scott - 14 of 24</a:t>
            </a:r>
          </a:p>
        </p:txBody>
      </p:sp>
      <p:graphicFrame>
        <p:nvGraphicFramePr>
          <p:cNvPr id="5" name="Table Placeholder 4">
            <a:extLst>
              <a:ext uri="{FF2B5EF4-FFF2-40B4-BE49-F238E27FC236}">
                <a16:creationId xmlns:a16="http://schemas.microsoft.com/office/drawing/2014/main" id="{87176FC7-EC70-4FAD-93FA-6F628C9BE7D7}"/>
              </a:ext>
            </a:extLst>
          </p:cNvPr>
          <p:cNvGraphicFramePr>
            <a:graphicFrameLocks noGrp="1"/>
          </p:cNvGraphicFramePr>
          <p:nvPr>
            <p:ph type="tbl" sz="quarter" idx="13"/>
            <p:extLst>
              <p:ext uri="{D42A27DB-BD31-4B8C-83A1-F6EECF244321}">
                <p14:modId xmlns:p14="http://schemas.microsoft.com/office/powerpoint/2010/main" val="3722980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975643"/>
                    </a:ext>
                  </a:extLst>
                </a:gridCol>
                <a:gridCol w="493776">
                  <a:extLst>
                    <a:ext uri="{9D8B030D-6E8A-4147-A177-3AD203B41FA5}">
                      <a16:colId xmlns:a16="http://schemas.microsoft.com/office/drawing/2014/main" val="3284364250"/>
                    </a:ext>
                  </a:extLst>
                </a:gridCol>
                <a:gridCol w="493776">
                  <a:extLst>
                    <a:ext uri="{9D8B030D-6E8A-4147-A177-3AD203B41FA5}">
                      <a16:colId xmlns:a16="http://schemas.microsoft.com/office/drawing/2014/main" val="1562000781"/>
                    </a:ext>
                  </a:extLst>
                </a:gridCol>
                <a:gridCol w="493776">
                  <a:extLst>
                    <a:ext uri="{9D8B030D-6E8A-4147-A177-3AD203B41FA5}">
                      <a16:colId xmlns:a16="http://schemas.microsoft.com/office/drawing/2014/main" val="32471563"/>
                    </a:ext>
                  </a:extLst>
                </a:gridCol>
                <a:gridCol w="493776">
                  <a:extLst>
                    <a:ext uri="{9D8B030D-6E8A-4147-A177-3AD203B41FA5}">
                      <a16:colId xmlns:a16="http://schemas.microsoft.com/office/drawing/2014/main" val="1817464285"/>
                    </a:ext>
                  </a:extLst>
                </a:gridCol>
                <a:gridCol w="493776">
                  <a:extLst>
                    <a:ext uri="{9D8B030D-6E8A-4147-A177-3AD203B41FA5}">
                      <a16:colId xmlns:a16="http://schemas.microsoft.com/office/drawing/2014/main" val="3188598674"/>
                    </a:ext>
                  </a:extLst>
                </a:gridCol>
                <a:gridCol w="493776">
                  <a:extLst>
                    <a:ext uri="{9D8B030D-6E8A-4147-A177-3AD203B41FA5}">
                      <a16:colId xmlns:a16="http://schemas.microsoft.com/office/drawing/2014/main" val="750081634"/>
                    </a:ext>
                  </a:extLst>
                </a:gridCol>
                <a:gridCol w="493776">
                  <a:extLst>
                    <a:ext uri="{9D8B030D-6E8A-4147-A177-3AD203B41FA5}">
                      <a16:colId xmlns:a16="http://schemas.microsoft.com/office/drawing/2014/main" val="2261617880"/>
                    </a:ext>
                  </a:extLst>
                </a:gridCol>
                <a:gridCol w="493776">
                  <a:extLst>
                    <a:ext uri="{9D8B030D-6E8A-4147-A177-3AD203B41FA5}">
                      <a16:colId xmlns:a16="http://schemas.microsoft.com/office/drawing/2014/main" val="1833463925"/>
                    </a:ext>
                  </a:extLst>
                </a:gridCol>
                <a:gridCol w="493776">
                  <a:extLst>
                    <a:ext uri="{9D8B030D-6E8A-4147-A177-3AD203B41FA5}">
                      <a16:colId xmlns:a16="http://schemas.microsoft.com/office/drawing/2014/main" val="1416556014"/>
                    </a:ext>
                  </a:extLst>
                </a:gridCol>
                <a:gridCol w="493776">
                  <a:extLst>
                    <a:ext uri="{9D8B030D-6E8A-4147-A177-3AD203B41FA5}">
                      <a16:colId xmlns:a16="http://schemas.microsoft.com/office/drawing/2014/main" val="161432885"/>
                    </a:ext>
                  </a:extLst>
                </a:gridCol>
                <a:gridCol w="493776">
                  <a:extLst>
                    <a:ext uri="{9D8B030D-6E8A-4147-A177-3AD203B41FA5}">
                      <a16:colId xmlns:a16="http://schemas.microsoft.com/office/drawing/2014/main" val="3602177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417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- 2021-08-17 20:41:36</a:t>
                      </a:r>
                      <a:r>
                        <a:rPr kumimoji="0" lang="en-US" sz="1000" b="0" i="0" u="none" strike="noStrike" kern="1200" cap="none" spc="0" normalizeH="0" baseline="0" noProof="0">
                          <a:ln>
                            <a:noFill/>
                          </a:ln>
                          <a:solidFill>
                            <a:prstClr val="black"/>
                          </a:solidFill>
                          <a:effectLst/>
                          <a:uLnTx/>
                          <a:uFillTx/>
                          <a:latin typeface="+mn-lt"/>
                          <a:ea typeface="+mn-ea"/>
                          <a:cs typeface="+mn-cs"/>
                        </a:rPr>
                        <a:t>
 Las Aspect 940 es el modelo perfecto para principiantes.
✅ Cuadro de aleación Aspect 700/900
✅ Suntour XCR32-LO-R 100 mm
✅ Shimano Alivio, 18 velocidades
✅ Frenos Shimano
✅ Kenda Booster
Encontrala en nuestras tiendas. Link en Stories destacadas.
#SCOTTbikes  
#SCOTTargentina  
#ProducciónNacional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79274992"/>
                  </a:ext>
                </a:extLst>
              </a:tr>
            </a:tbl>
          </a:graphicData>
        </a:graphic>
      </p:graphicFrame>
      <p:sp>
        <p:nvSpPr>
          <p:cNvPr id="4" name="Text Placeholder 3">
            <a:extLst>
              <a:ext uri="{FF2B5EF4-FFF2-40B4-BE49-F238E27FC236}">
                <a16:creationId xmlns:a16="http://schemas.microsoft.com/office/drawing/2014/main" id="{B2A00A54-BCFE-4A72-94CF-DD7C096C215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16235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A41A7-6A03-47D8-85F1-5DDB4182C9CA}"/>
              </a:ext>
            </a:extLst>
          </p:cNvPr>
          <p:cNvSpPr>
            <a:spLocks noGrp="1"/>
          </p:cNvSpPr>
          <p:nvPr>
            <p:ph type="title"/>
          </p:nvPr>
        </p:nvSpPr>
        <p:spPr/>
        <p:txBody>
          <a:bodyPr/>
          <a:lstStyle/>
          <a:p>
            <a:r>
              <a:rPr lang="en-US"/>
              <a:t>Facebook Post Table + Reactions | Scott - 15 of 24</a:t>
            </a:r>
          </a:p>
        </p:txBody>
      </p:sp>
      <p:graphicFrame>
        <p:nvGraphicFramePr>
          <p:cNvPr id="5" name="Table Placeholder 4">
            <a:extLst>
              <a:ext uri="{FF2B5EF4-FFF2-40B4-BE49-F238E27FC236}">
                <a16:creationId xmlns:a16="http://schemas.microsoft.com/office/drawing/2014/main" id="{B5614757-9FC4-49E8-9798-EEBB31E0BECE}"/>
              </a:ext>
            </a:extLst>
          </p:cNvPr>
          <p:cNvGraphicFramePr>
            <a:graphicFrameLocks noGrp="1"/>
          </p:cNvGraphicFramePr>
          <p:nvPr>
            <p:ph type="tbl" sz="quarter" idx="13"/>
            <p:extLst>
              <p:ext uri="{D42A27DB-BD31-4B8C-83A1-F6EECF244321}">
                <p14:modId xmlns:p14="http://schemas.microsoft.com/office/powerpoint/2010/main" val="455006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4380205"/>
                    </a:ext>
                  </a:extLst>
                </a:gridCol>
                <a:gridCol w="493776">
                  <a:extLst>
                    <a:ext uri="{9D8B030D-6E8A-4147-A177-3AD203B41FA5}">
                      <a16:colId xmlns:a16="http://schemas.microsoft.com/office/drawing/2014/main" val="1436611599"/>
                    </a:ext>
                  </a:extLst>
                </a:gridCol>
                <a:gridCol w="493776">
                  <a:extLst>
                    <a:ext uri="{9D8B030D-6E8A-4147-A177-3AD203B41FA5}">
                      <a16:colId xmlns:a16="http://schemas.microsoft.com/office/drawing/2014/main" val="3108644297"/>
                    </a:ext>
                  </a:extLst>
                </a:gridCol>
                <a:gridCol w="493776">
                  <a:extLst>
                    <a:ext uri="{9D8B030D-6E8A-4147-A177-3AD203B41FA5}">
                      <a16:colId xmlns:a16="http://schemas.microsoft.com/office/drawing/2014/main" val="2030688877"/>
                    </a:ext>
                  </a:extLst>
                </a:gridCol>
                <a:gridCol w="493776">
                  <a:extLst>
                    <a:ext uri="{9D8B030D-6E8A-4147-A177-3AD203B41FA5}">
                      <a16:colId xmlns:a16="http://schemas.microsoft.com/office/drawing/2014/main" val="1621208517"/>
                    </a:ext>
                  </a:extLst>
                </a:gridCol>
                <a:gridCol w="493776">
                  <a:extLst>
                    <a:ext uri="{9D8B030D-6E8A-4147-A177-3AD203B41FA5}">
                      <a16:colId xmlns:a16="http://schemas.microsoft.com/office/drawing/2014/main" val="3950349029"/>
                    </a:ext>
                  </a:extLst>
                </a:gridCol>
                <a:gridCol w="493776">
                  <a:extLst>
                    <a:ext uri="{9D8B030D-6E8A-4147-A177-3AD203B41FA5}">
                      <a16:colId xmlns:a16="http://schemas.microsoft.com/office/drawing/2014/main" val="2291867258"/>
                    </a:ext>
                  </a:extLst>
                </a:gridCol>
                <a:gridCol w="493776">
                  <a:extLst>
                    <a:ext uri="{9D8B030D-6E8A-4147-A177-3AD203B41FA5}">
                      <a16:colId xmlns:a16="http://schemas.microsoft.com/office/drawing/2014/main" val="1450484324"/>
                    </a:ext>
                  </a:extLst>
                </a:gridCol>
                <a:gridCol w="493776">
                  <a:extLst>
                    <a:ext uri="{9D8B030D-6E8A-4147-A177-3AD203B41FA5}">
                      <a16:colId xmlns:a16="http://schemas.microsoft.com/office/drawing/2014/main" val="759384091"/>
                    </a:ext>
                  </a:extLst>
                </a:gridCol>
                <a:gridCol w="493776">
                  <a:extLst>
                    <a:ext uri="{9D8B030D-6E8A-4147-A177-3AD203B41FA5}">
                      <a16:colId xmlns:a16="http://schemas.microsoft.com/office/drawing/2014/main" val="3471745104"/>
                    </a:ext>
                  </a:extLst>
                </a:gridCol>
                <a:gridCol w="493776">
                  <a:extLst>
                    <a:ext uri="{9D8B030D-6E8A-4147-A177-3AD203B41FA5}">
                      <a16:colId xmlns:a16="http://schemas.microsoft.com/office/drawing/2014/main" val="3543150597"/>
                    </a:ext>
                  </a:extLst>
                </a:gridCol>
                <a:gridCol w="493776">
                  <a:extLst>
                    <a:ext uri="{9D8B030D-6E8A-4147-A177-3AD203B41FA5}">
                      <a16:colId xmlns:a16="http://schemas.microsoft.com/office/drawing/2014/main" val="78115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112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- 2021-08-01 21:37:55</a:t>
                      </a:r>
                      <a:r>
                        <a:rPr kumimoji="0" lang="en-US" sz="1000" b="0" i="0" u="none" strike="noStrike" kern="1200" cap="none" spc="0" normalizeH="0" baseline="0" noProof="0">
                          <a:ln>
                            <a:noFill/>
                          </a:ln>
                          <a:solidFill>
                            <a:prstClr val="black"/>
                          </a:solidFill>
                          <a:effectLst/>
                          <a:uLnTx/>
                          <a:uFillTx/>
                          <a:latin typeface="+mn-lt"/>
                          <a:ea typeface="+mn-ea"/>
                          <a:cs typeface="+mn-cs"/>
                        </a:rPr>
                        <a:t>
 🙌🏻🙌🏻🙌🏻 ¡Las chicas no paran! Se siguen sumando mujeres en toda Argentina a la marea Rosa! 🙌🏻🙌🏻
.
.
👚 @chicastrek 👚
#chicastrekargentina #trekargentina #girlpower #gooutside #mujeresenbici #womancycling #ciclismofemenino #ciclismo #entrenamientoenbici #mtb #mtblife #mtbrace #lamarearosa @trekbicycleargentina @chicastrek
.
@chicas_trek_mendoza 
@highbikeciclismo @chicastrek_palermo_recoleta
@libertadcycling @chicastrek_san @storeadventure 
@chicastrek_cordoba @marosibikes 
@chicastrek_sanluis @cobrabikecenter @chicastrek_junin @alvarez.bikeshop @norbikes @pieraccinicompeticion
@chicastrek_bariloche @patagonia.anglers.deportes @chicastrek_larioja @worldnutrition.ar @gracenatisanchez @chicastrek_nordelta @chicastrek_lanus @racerbikes
@chicastrek_belgrano  @chicastrek_catamarca @chicastrek_sanjuan @chicastrek_venadotuerto @rustikequipamientodeaventura 
@free_tiendadebicis @chicastrek_chubut @newbikesargentina @chicastrek.cinco saltos @chicastrek_xtrbikes_nqn @xtr.bikes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16896526"/>
                  </a:ext>
                </a:extLst>
              </a:tr>
            </a:tbl>
          </a:graphicData>
        </a:graphic>
      </p:graphicFrame>
      <p:sp>
        <p:nvSpPr>
          <p:cNvPr id="4" name="Text Placeholder 3">
            <a:extLst>
              <a:ext uri="{FF2B5EF4-FFF2-40B4-BE49-F238E27FC236}">
                <a16:creationId xmlns:a16="http://schemas.microsoft.com/office/drawing/2014/main" id="{845ED3AE-9CC7-4AFF-A71C-656D5940B99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08865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F45D-ACF9-4672-846B-3D55AB74CD39}"/>
              </a:ext>
            </a:extLst>
          </p:cNvPr>
          <p:cNvSpPr>
            <a:spLocks noGrp="1"/>
          </p:cNvSpPr>
          <p:nvPr>
            <p:ph type="title"/>
          </p:nvPr>
        </p:nvSpPr>
        <p:spPr/>
        <p:txBody>
          <a:bodyPr/>
          <a:lstStyle/>
          <a:p>
            <a:r>
              <a:rPr lang="en-US"/>
              <a:t>Facebook Post Table + Reactions | Scott - 16 of 24</a:t>
            </a:r>
          </a:p>
        </p:txBody>
      </p:sp>
      <p:graphicFrame>
        <p:nvGraphicFramePr>
          <p:cNvPr id="5" name="Table Placeholder 4">
            <a:extLst>
              <a:ext uri="{FF2B5EF4-FFF2-40B4-BE49-F238E27FC236}">
                <a16:creationId xmlns:a16="http://schemas.microsoft.com/office/drawing/2014/main" id="{3894CA18-A17F-4DD8-ACE5-B89144257F8E}"/>
              </a:ext>
            </a:extLst>
          </p:cNvPr>
          <p:cNvGraphicFramePr>
            <a:graphicFrameLocks noGrp="1"/>
          </p:cNvGraphicFramePr>
          <p:nvPr>
            <p:ph type="tbl" sz="quarter" idx="13"/>
            <p:extLst>
              <p:ext uri="{D42A27DB-BD31-4B8C-83A1-F6EECF244321}">
                <p14:modId xmlns:p14="http://schemas.microsoft.com/office/powerpoint/2010/main" val="97070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5575706"/>
                    </a:ext>
                  </a:extLst>
                </a:gridCol>
                <a:gridCol w="493776">
                  <a:extLst>
                    <a:ext uri="{9D8B030D-6E8A-4147-A177-3AD203B41FA5}">
                      <a16:colId xmlns:a16="http://schemas.microsoft.com/office/drawing/2014/main" val="1150115258"/>
                    </a:ext>
                  </a:extLst>
                </a:gridCol>
                <a:gridCol w="493776">
                  <a:extLst>
                    <a:ext uri="{9D8B030D-6E8A-4147-A177-3AD203B41FA5}">
                      <a16:colId xmlns:a16="http://schemas.microsoft.com/office/drawing/2014/main" val="3847998473"/>
                    </a:ext>
                  </a:extLst>
                </a:gridCol>
                <a:gridCol w="493776">
                  <a:extLst>
                    <a:ext uri="{9D8B030D-6E8A-4147-A177-3AD203B41FA5}">
                      <a16:colId xmlns:a16="http://schemas.microsoft.com/office/drawing/2014/main" val="859937877"/>
                    </a:ext>
                  </a:extLst>
                </a:gridCol>
                <a:gridCol w="493776">
                  <a:extLst>
                    <a:ext uri="{9D8B030D-6E8A-4147-A177-3AD203B41FA5}">
                      <a16:colId xmlns:a16="http://schemas.microsoft.com/office/drawing/2014/main" val="549507043"/>
                    </a:ext>
                  </a:extLst>
                </a:gridCol>
                <a:gridCol w="493776">
                  <a:extLst>
                    <a:ext uri="{9D8B030D-6E8A-4147-A177-3AD203B41FA5}">
                      <a16:colId xmlns:a16="http://schemas.microsoft.com/office/drawing/2014/main" val="3716807086"/>
                    </a:ext>
                  </a:extLst>
                </a:gridCol>
                <a:gridCol w="493776">
                  <a:extLst>
                    <a:ext uri="{9D8B030D-6E8A-4147-A177-3AD203B41FA5}">
                      <a16:colId xmlns:a16="http://schemas.microsoft.com/office/drawing/2014/main" val="4164061534"/>
                    </a:ext>
                  </a:extLst>
                </a:gridCol>
                <a:gridCol w="493776">
                  <a:extLst>
                    <a:ext uri="{9D8B030D-6E8A-4147-A177-3AD203B41FA5}">
                      <a16:colId xmlns:a16="http://schemas.microsoft.com/office/drawing/2014/main" val="2505150669"/>
                    </a:ext>
                  </a:extLst>
                </a:gridCol>
                <a:gridCol w="493776">
                  <a:extLst>
                    <a:ext uri="{9D8B030D-6E8A-4147-A177-3AD203B41FA5}">
                      <a16:colId xmlns:a16="http://schemas.microsoft.com/office/drawing/2014/main" val="760371702"/>
                    </a:ext>
                  </a:extLst>
                </a:gridCol>
                <a:gridCol w="493776">
                  <a:extLst>
                    <a:ext uri="{9D8B030D-6E8A-4147-A177-3AD203B41FA5}">
                      <a16:colId xmlns:a16="http://schemas.microsoft.com/office/drawing/2014/main" val="916433073"/>
                    </a:ext>
                  </a:extLst>
                </a:gridCol>
                <a:gridCol w="493776">
                  <a:extLst>
                    <a:ext uri="{9D8B030D-6E8A-4147-A177-3AD203B41FA5}">
                      <a16:colId xmlns:a16="http://schemas.microsoft.com/office/drawing/2014/main" val="2758814663"/>
                    </a:ext>
                  </a:extLst>
                </a:gridCol>
                <a:gridCol w="493776">
                  <a:extLst>
                    <a:ext uri="{9D8B030D-6E8A-4147-A177-3AD203B41FA5}">
                      <a16:colId xmlns:a16="http://schemas.microsoft.com/office/drawing/2014/main" val="4190617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108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- 2021-08-27 18:22:25</a:t>
                      </a:r>
                      <a:r>
                        <a:rPr kumimoji="0" lang="en-US" sz="1000" b="0" i="0" u="none" strike="noStrike" kern="1200" cap="none" spc="0" normalizeH="0" baseline="0" noProof="0">
                          <a:ln>
                            <a:noFill/>
                          </a:ln>
                          <a:solidFill>
                            <a:prstClr val="black"/>
                          </a:solidFill>
                          <a:effectLst/>
                          <a:uLnTx/>
                          <a:uFillTx/>
                          <a:latin typeface="+mn-lt"/>
                          <a:ea typeface="+mn-ea"/>
                          <a:cs typeface="+mn-cs"/>
                        </a:rPr>
                        <a:t>
 Cambiá tu bici para la montaña por una Aspect 960.
✅ Cuadro de aleación Aspect 900
✅ Suntour XCE28 100 mm
✅ Shimano TX800 16, velocidades
✅ Frenos de disco hidráulicos Tektro
✅ Kenda Booster
Consultá a nuestras tiendas.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5797409"/>
                  </a:ext>
                </a:extLst>
              </a:tr>
            </a:tbl>
          </a:graphicData>
        </a:graphic>
      </p:graphicFrame>
      <p:sp>
        <p:nvSpPr>
          <p:cNvPr id="4" name="Text Placeholder 3">
            <a:extLst>
              <a:ext uri="{FF2B5EF4-FFF2-40B4-BE49-F238E27FC236}">
                <a16:creationId xmlns:a16="http://schemas.microsoft.com/office/drawing/2014/main" id="{B3E318A0-CF60-4F6C-B83A-7157FABC4CC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417388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47B1B-84D8-4445-AF50-B65182FFD52E}"/>
              </a:ext>
            </a:extLst>
          </p:cNvPr>
          <p:cNvSpPr>
            <a:spLocks noGrp="1"/>
          </p:cNvSpPr>
          <p:nvPr>
            <p:ph type="title"/>
          </p:nvPr>
        </p:nvSpPr>
        <p:spPr/>
        <p:txBody>
          <a:bodyPr/>
          <a:lstStyle/>
          <a:p>
            <a:r>
              <a:rPr lang="en-US"/>
              <a:t>Facebook Post Table + Reactions | Scott - 17 of 24</a:t>
            </a:r>
          </a:p>
        </p:txBody>
      </p:sp>
      <p:graphicFrame>
        <p:nvGraphicFramePr>
          <p:cNvPr id="5" name="Table Placeholder 4">
            <a:extLst>
              <a:ext uri="{FF2B5EF4-FFF2-40B4-BE49-F238E27FC236}">
                <a16:creationId xmlns:a16="http://schemas.microsoft.com/office/drawing/2014/main" id="{501C0768-CAF5-40C2-ABEC-C6DF0F89D988}"/>
              </a:ext>
            </a:extLst>
          </p:cNvPr>
          <p:cNvGraphicFramePr>
            <a:graphicFrameLocks noGrp="1"/>
          </p:cNvGraphicFramePr>
          <p:nvPr>
            <p:ph type="tbl" sz="quarter" idx="13"/>
            <p:extLst>
              <p:ext uri="{D42A27DB-BD31-4B8C-83A1-F6EECF244321}">
                <p14:modId xmlns:p14="http://schemas.microsoft.com/office/powerpoint/2010/main" val="93776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8171202"/>
                    </a:ext>
                  </a:extLst>
                </a:gridCol>
                <a:gridCol w="493776">
                  <a:extLst>
                    <a:ext uri="{9D8B030D-6E8A-4147-A177-3AD203B41FA5}">
                      <a16:colId xmlns:a16="http://schemas.microsoft.com/office/drawing/2014/main" val="3011755271"/>
                    </a:ext>
                  </a:extLst>
                </a:gridCol>
                <a:gridCol w="493776">
                  <a:extLst>
                    <a:ext uri="{9D8B030D-6E8A-4147-A177-3AD203B41FA5}">
                      <a16:colId xmlns:a16="http://schemas.microsoft.com/office/drawing/2014/main" val="751188509"/>
                    </a:ext>
                  </a:extLst>
                </a:gridCol>
                <a:gridCol w="493776">
                  <a:extLst>
                    <a:ext uri="{9D8B030D-6E8A-4147-A177-3AD203B41FA5}">
                      <a16:colId xmlns:a16="http://schemas.microsoft.com/office/drawing/2014/main" val="2294298693"/>
                    </a:ext>
                  </a:extLst>
                </a:gridCol>
                <a:gridCol w="493776">
                  <a:extLst>
                    <a:ext uri="{9D8B030D-6E8A-4147-A177-3AD203B41FA5}">
                      <a16:colId xmlns:a16="http://schemas.microsoft.com/office/drawing/2014/main" val="3003247591"/>
                    </a:ext>
                  </a:extLst>
                </a:gridCol>
                <a:gridCol w="493776">
                  <a:extLst>
                    <a:ext uri="{9D8B030D-6E8A-4147-A177-3AD203B41FA5}">
                      <a16:colId xmlns:a16="http://schemas.microsoft.com/office/drawing/2014/main" val="3153549853"/>
                    </a:ext>
                  </a:extLst>
                </a:gridCol>
                <a:gridCol w="493776">
                  <a:extLst>
                    <a:ext uri="{9D8B030D-6E8A-4147-A177-3AD203B41FA5}">
                      <a16:colId xmlns:a16="http://schemas.microsoft.com/office/drawing/2014/main" val="2254714783"/>
                    </a:ext>
                  </a:extLst>
                </a:gridCol>
                <a:gridCol w="493776">
                  <a:extLst>
                    <a:ext uri="{9D8B030D-6E8A-4147-A177-3AD203B41FA5}">
                      <a16:colId xmlns:a16="http://schemas.microsoft.com/office/drawing/2014/main" val="20202004"/>
                    </a:ext>
                  </a:extLst>
                </a:gridCol>
                <a:gridCol w="493776">
                  <a:extLst>
                    <a:ext uri="{9D8B030D-6E8A-4147-A177-3AD203B41FA5}">
                      <a16:colId xmlns:a16="http://schemas.microsoft.com/office/drawing/2014/main" val="288966453"/>
                    </a:ext>
                  </a:extLst>
                </a:gridCol>
                <a:gridCol w="493776">
                  <a:extLst>
                    <a:ext uri="{9D8B030D-6E8A-4147-A177-3AD203B41FA5}">
                      <a16:colId xmlns:a16="http://schemas.microsoft.com/office/drawing/2014/main" val="2796441161"/>
                    </a:ext>
                  </a:extLst>
                </a:gridCol>
                <a:gridCol w="493776">
                  <a:extLst>
                    <a:ext uri="{9D8B030D-6E8A-4147-A177-3AD203B41FA5}">
                      <a16:colId xmlns:a16="http://schemas.microsoft.com/office/drawing/2014/main" val="3990298316"/>
                    </a:ext>
                  </a:extLst>
                </a:gridCol>
                <a:gridCol w="493776">
                  <a:extLst>
                    <a:ext uri="{9D8B030D-6E8A-4147-A177-3AD203B41FA5}">
                      <a16:colId xmlns:a16="http://schemas.microsoft.com/office/drawing/2014/main" val="404581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031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- 2021-08-11 19:26:19</a:t>
                      </a:r>
                      <a:r>
                        <a:rPr kumimoji="0" lang="es-ES" sz="1000" b="0" i="0" u="none" strike="noStrike" kern="1200" cap="none" spc="0" normalizeH="0" baseline="0" noProof="0">
                          <a:ln>
                            <a:noFill/>
                          </a:ln>
                          <a:solidFill>
                            <a:prstClr val="black"/>
                          </a:solidFill>
                          <a:effectLst/>
                          <a:uLnTx/>
                          <a:uFillTx/>
                          <a:latin typeface="+mn-lt"/>
                          <a:ea typeface="+mn-ea"/>
                          <a:cs typeface="+mn-cs"/>
                        </a:rPr>
                        <a:t>
 Cuadro de carbono y nuestro exclusivo sistema Twin Loc que te permite cambiar de configuración y disponer de 3 bicis en 1.
Encontrala en nuestras tiendas. Link en bio y en Stories destacadas.
#SCOTTargentina  
#SCOTTbikes  
#HaceElClickPorSpark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6852403"/>
                  </a:ext>
                </a:extLst>
              </a:tr>
            </a:tbl>
          </a:graphicData>
        </a:graphic>
      </p:graphicFrame>
      <p:sp>
        <p:nvSpPr>
          <p:cNvPr id="4" name="Text Placeholder 3">
            <a:extLst>
              <a:ext uri="{FF2B5EF4-FFF2-40B4-BE49-F238E27FC236}">
                <a16:creationId xmlns:a16="http://schemas.microsoft.com/office/drawing/2014/main" id="{B88FE819-B4C4-4B26-82E8-98785DDDC61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2842986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636E0-8069-41BE-B3BA-0760FCFD6526}"/>
              </a:ext>
            </a:extLst>
          </p:cNvPr>
          <p:cNvSpPr>
            <a:spLocks noGrp="1"/>
          </p:cNvSpPr>
          <p:nvPr>
            <p:ph type="title"/>
          </p:nvPr>
        </p:nvSpPr>
        <p:spPr/>
        <p:txBody>
          <a:bodyPr/>
          <a:lstStyle/>
          <a:p>
            <a:r>
              <a:rPr lang="en-US"/>
              <a:t>Facebook Post Table + Reactions | Scott - 18 of 24</a:t>
            </a:r>
          </a:p>
        </p:txBody>
      </p:sp>
      <p:graphicFrame>
        <p:nvGraphicFramePr>
          <p:cNvPr id="5" name="Table Placeholder 4">
            <a:extLst>
              <a:ext uri="{FF2B5EF4-FFF2-40B4-BE49-F238E27FC236}">
                <a16:creationId xmlns:a16="http://schemas.microsoft.com/office/drawing/2014/main" id="{787FC72F-47B7-448E-A04D-050FC2D9736A}"/>
              </a:ext>
            </a:extLst>
          </p:cNvPr>
          <p:cNvGraphicFramePr>
            <a:graphicFrameLocks noGrp="1"/>
          </p:cNvGraphicFramePr>
          <p:nvPr>
            <p:ph type="tbl" sz="quarter" idx="13"/>
            <p:extLst>
              <p:ext uri="{D42A27DB-BD31-4B8C-83A1-F6EECF244321}">
                <p14:modId xmlns:p14="http://schemas.microsoft.com/office/powerpoint/2010/main" val="597029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7044674"/>
                    </a:ext>
                  </a:extLst>
                </a:gridCol>
                <a:gridCol w="493776">
                  <a:extLst>
                    <a:ext uri="{9D8B030D-6E8A-4147-A177-3AD203B41FA5}">
                      <a16:colId xmlns:a16="http://schemas.microsoft.com/office/drawing/2014/main" val="348003471"/>
                    </a:ext>
                  </a:extLst>
                </a:gridCol>
                <a:gridCol w="493776">
                  <a:extLst>
                    <a:ext uri="{9D8B030D-6E8A-4147-A177-3AD203B41FA5}">
                      <a16:colId xmlns:a16="http://schemas.microsoft.com/office/drawing/2014/main" val="3361626337"/>
                    </a:ext>
                  </a:extLst>
                </a:gridCol>
                <a:gridCol w="493776">
                  <a:extLst>
                    <a:ext uri="{9D8B030D-6E8A-4147-A177-3AD203B41FA5}">
                      <a16:colId xmlns:a16="http://schemas.microsoft.com/office/drawing/2014/main" val="3349199783"/>
                    </a:ext>
                  </a:extLst>
                </a:gridCol>
                <a:gridCol w="493776">
                  <a:extLst>
                    <a:ext uri="{9D8B030D-6E8A-4147-A177-3AD203B41FA5}">
                      <a16:colId xmlns:a16="http://schemas.microsoft.com/office/drawing/2014/main" val="2021560525"/>
                    </a:ext>
                  </a:extLst>
                </a:gridCol>
                <a:gridCol w="493776">
                  <a:extLst>
                    <a:ext uri="{9D8B030D-6E8A-4147-A177-3AD203B41FA5}">
                      <a16:colId xmlns:a16="http://schemas.microsoft.com/office/drawing/2014/main" val="2314457209"/>
                    </a:ext>
                  </a:extLst>
                </a:gridCol>
                <a:gridCol w="493776">
                  <a:extLst>
                    <a:ext uri="{9D8B030D-6E8A-4147-A177-3AD203B41FA5}">
                      <a16:colId xmlns:a16="http://schemas.microsoft.com/office/drawing/2014/main" val="2583653593"/>
                    </a:ext>
                  </a:extLst>
                </a:gridCol>
                <a:gridCol w="493776">
                  <a:extLst>
                    <a:ext uri="{9D8B030D-6E8A-4147-A177-3AD203B41FA5}">
                      <a16:colId xmlns:a16="http://schemas.microsoft.com/office/drawing/2014/main" val="1034229174"/>
                    </a:ext>
                  </a:extLst>
                </a:gridCol>
                <a:gridCol w="493776">
                  <a:extLst>
                    <a:ext uri="{9D8B030D-6E8A-4147-A177-3AD203B41FA5}">
                      <a16:colId xmlns:a16="http://schemas.microsoft.com/office/drawing/2014/main" val="3792476605"/>
                    </a:ext>
                  </a:extLst>
                </a:gridCol>
                <a:gridCol w="493776">
                  <a:extLst>
                    <a:ext uri="{9D8B030D-6E8A-4147-A177-3AD203B41FA5}">
                      <a16:colId xmlns:a16="http://schemas.microsoft.com/office/drawing/2014/main" val="2763664007"/>
                    </a:ext>
                  </a:extLst>
                </a:gridCol>
                <a:gridCol w="493776">
                  <a:extLst>
                    <a:ext uri="{9D8B030D-6E8A-4147-A177-3AD203B41FA5}">
                      <a16:colId xmlns:a16="http://schemas.microsoft.com/office/drawing/2014/main" val="1899327140"/>
                    </a:ext>
                  </a:extLst>
                </a:gridCol>
                <a:gridCol w="493776">
                  <a:extLst>
                    <a:ext uri="{9D8B030D-6E8A-4147-A177-3AD203B41FA5}">
                      <a16:colId xmlns:a16="http://schemas.microsoft.com/office/drawing/2014/main" val="2711319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5361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- 2021-08-27 19:16:17</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celebra el cumple de @hernanjais !
 ¡Que tengas un excelente año lleno de éxitos! 
@trekbicycleargentina @bontragerargentina @opticacentralstore @guargentina @foxracingargentina @santini_arg @microonfactory #trekbikes #trekargentina #bontragerargentina #Supercaliber #procaliber #topfuel #racedtowin #gooutside #creemosenlasbicis #racedtowin #felizcumplehernan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0699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- 2021-08-14 19:28:11</a:t>
                      </a:r>
                      <a:r>
                        <a:rPr kumimoji="0" lang="en-US" sz="1000" b="0" i="0" u="none" strike="noStrike" kern="1200" cap="none" spc="0" normalizeH="0" baseline="0" noProof="0">
                          <a:ln>
                            <a:noFill/>
                          </a:ln>
                          <a:solidFill>
                            <a:prstClr val="black"/>
                          </a:solidFill>
                          <a:effectLst/>
                          <a:uLnTx/>
                          <a:uFillTx/>
                          <a:latin typeface="+mn-lt"/>
                          <a:ea typeface="+mn-ea"/>
                          <a:cs typeface="+mn-cs"/>
                        </a:rPr>
                        <a:t>
 Comenzó #LaVuelta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69620305"/>
                  </a:ext>
                </a:extLst>
              </a:tr>
            </a:tbl>
          </a:graphicData>
        </a:graphic>
      </p:graphicFrame>
      <p:sp>
        <p:nvSpPr>
          <p:cNvPr id="4" name="Text Placeholder 3">
            <a:extLst>
              <a:ext uri="{FF2B5EF4-FFF2-40B4-BE49-F238E27FC236}">
                <a16:creationId xmlns:a16="http://schemas.microsoft.com/office/drawing/2014/main" id="{12F972C2-F6B4-476F-9821-5FB780F6C11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31684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A929F-B47D-4A7E-AE15-72F49803D559}"/>
              </a:ext>
            </a:extLst>
          </p:cNvPr>
          <p:cNvSpPr>
            <a:spLocks noGrp="1"/>
          </p:cNvSpPr>
          <p:nvPr>
            <p:ph type="title"/>
          </p:nvPr>
        </p:nvSpPr>
        <p:spPr/>
        <p:txBody>
          <a:bodyPr/>
          <a:lstStyle/>
          <a:p>
            <a:r>
              <a:rPr lang="en-US"/>
              <a:t>Facebook Post Table + Reactions | Scott - 19 of 24</a:t>
            </a:r>
          </a:p>
        </p:txBody>
      </p:sp>
      <p:graphicFrame>
        <p:nvGraphicFramePr>
          <p:cNvPr id="5" name="Table Placeholder 4">
            <a:extLst>
              <a:ext uri="{FF2B5EF4-FFF2-40B4-BE49-F238E27FC236}">
                <a16:creationId xmlns:a16="http://schemas.microsoft.com/office/drawing/2014/main" id="{38146585-4276-4436-9964-6081066496A8}"/>
              </a:ext>
            </a:extLst>
          </p:cNvPr>
          <p:cNvGraphicFramePr>
            <a:graphicFrameLocks noGrp="1"/>
          </p:cNvGraphicFramePr>
          <p:nvPr>
            <p:ph type="tbl" sz="quarter" idx="13"/>
            <p:extLst>
              <p:ext uri="{D42A27DB-BD31-4B8C-83A1-F6EECF244321}">
                <p14:modId xmlns:p14="http://schemas.microsoft.com/office/powerpoint/2010/main" val="93380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8955322"/>
                    </a:ext>
                  </a:extLst>
                </a:gridCol>
                <a:gridCol w="493776">
                  <a:extLst>
                    <a:ext uri="{9D8B030D-6E8A-4147-A177-3AD203B41FA5}">
                      <a16:colId xmlns:a16="http://schemas.microsoft.com/office/drawing/2014/main" val="2672539261"/>
                    </a:ext>
                  </a:extLst>
                </a:gridCol>
                <a:gridCol w="493776">
                  <a:extLst>
                    <a:ext uri="{9D8B030D-6E8A-4147-A177-3AD203B41FA5}">
                      <a16:colId xmlns:a16="http://schemas.microsoft.com/office/drawing/2014/main" val="4160482214"/>
                    </a:ext>
                  </a:extLst>
                </a:gridCol>
                <a:gridCol w="493776">
                  <a:extLst>
                    <a:ext uri="{9D8B030D-6E8A-4147-A177-3AD203B41FA5}">
                      <a16:colId xmlns:a16="http://schemas.microsoft.com/office/drawing/2014/main" val="1768906034"/>
                    </a:ext>
                  </a:extLst>
                </a:gridCol>
                <a:gridCol w="493776">
                  <a:extLst>
                    <a:ext uri="{9D8B030D-6E8A-4147-A177-3AD203B41FA5}">
                      <a16:colId xmlns:a16="http://schemas.microsoft.com/office/drawing/2014/main" val="1752054411"/>
                    </a:ext>
                  </a:extLst>
                </a:gridCol>
                <a:gridCol w="493776">
                  <a:extLst>
                    <a:ext uri="{9D8B030D-6E8A-4147-A177-3AD203B41FA5}">
                      <a16:colId xmlns:a16="http://schemas.microsoft.com/office/drawing/2014/main" val="299560156"/>
                    </a:ext>
                  </a:extLst>
                </a:gridCol>
                <a:gridCol w="493776">
                  <a:extLst>
                    <a:ext uri="{9D8B030D-6E8A-4147-A177-3AD203B41FA5}">
                      <a16:colId xmlns:a16="http://schemas.microsoft.com/office/drawing/2014/main" val="516820108"/>
                    </a:ext>
                  </a:extLst>
                </a:gridCol>
                <a:gridCol w="493776">
                  <a:extLst>
                    <a:ext uri="{9D8B030D-6E8A-4147-A177-3AD203B41FA5}">
                      <a16:colId xmlns:a16="http://schemas.microsoft.com/office/drawing/2014/main" val="1406385642"/>
                    </a:ext>
                  </a:extLst>
                </a:gridCol>
                <a:gridCol w="493776">
                  <a:extLst>
                    <a:ext uri="{9D8B030D-6E8A-4147-A177-3AD203B41FA5}">
                      <a16:colId xmlns:a16="http://schemas.microsoft.com/office/drawing/2014/main" val="880978014"/>
                    </a:ext>
                  </a:extLst>
                </a:gridCol>
                <a:gridCol w="493776">
                  <a:extLst>
                    <a:ext uri="{9D8B030D-6E8A-4147-A177-3AD203B41FA5}">
                      <a16:colId xmlns:a16="http://schemas.microsoft.com/office/drawing/2014/main" val="2428500955"/>
                    </a:ext>
                  </a:extLst>
                </a:gridCol>
                <a:gridCol w="493776">
                  <a:extLst>
                    <a:ext uri="{9D8B030D-6E8A-4147-A177-3AD203B41FA5}">
                      <a16:colId xmlns:a16="http://schemas.microsoft.com/office/drawing/2014/main" val="1457516671"/>
                    </a:ext>
                  </a:extLst>
                </a:gridCol>
                <a:gridCol w="493776">
                  <a:extLst>
                    <a:ext uri="{9D8B030D-6E8A-4147-A177-3AD203B41FA5}">
                      <a16:colId xmlns:a16="http://schemas.microsoft.com/office/drawing/2014/main" val="128006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586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- 2021-08-30 16:48:39</a:t>
                      </a:r>
                      <a:r>
                        <a:rPr kumimoji="0" lang="en-US" sz="1000" b="0" i="0" u="none" strike="noStrike" kern="1200" cap="none" spc="0" normalizeH="0" baseline="0" noProof="0">
                          <a:ln>
                            <a:noFill/>
                          </a:ln>
                          <a:solidFill>
                            <a:prstClr val="black"/>
                          </a:solidFill>
                          <a:effectLst/>
                          <a:uLnTx/>
                          <a:uFillTx/>
                          <a:latin typeface="+mn-lt"/>
                          <a:ea typeface="+mn-ea"/>
                          <a:cs typeface="+mn-cs"/>
                        </a:rPr>
                        <a:t>
 Gran fin de semana para Scott Spark. 
Tres títulos mundiales en XCO:
@nschurter  en XCO World Cup, el chileno @martin_vidaurre  en U23 XCO y @boichisadrien 
  en XCO Junior.
#HaceElClickPorSpark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99319094"/>
                  </a:ext>
                </a:extLst>
              </a:tr>
            </a:tbl>
          </a:graphicData>
        </a:graphic>
      </p:graphicFrame>
      <p:sp>
        <p:nvSpPr>
          <p:cNvPr id="4" name="Text Placeholder 3">
            <a:extLst>
              <a:ext uri="{FF2B5EF4-FFF2-40B4-BE49-F238E27FC236}">
                <a16:creationId xmlns:a16="http://schemas.microsoft.com/office/drawing/2014/main" id="{E359A4EB-F402-4F4D-A758-B76D7257190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8628095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849F8-917E-4DB3-97BD-86A583773440}"/>
              </a:ext>
            </a:extLst>
          </p:cNvPr>
          <p:cNvSpPr>
            <a:spLocks noGrp="1"/>
          </p:cNvSpPr>
          <p:nvPr>
            <p:ph type="title"/>
          </p:nvPr>
        </p:nvSpPr>
        <p:spPr/>
        <p:txBody>
          <a:bodyPr/>
          <a:lstStyle/>
          <a:p>
            <a:r>
              <a:rPr lang="en-US"/>
              <a:t>Facebook Post Table + Reactions | Scott - 20 of 24</a:t>
            </a:r>
          </a:p>
        </p:txBody>
      </p:sp>
      <p:graphicFrame>
        <p:nvGraphicFramePr>
          <p:cNvPr id="5" name="Table Placeholder 4">
            <a:extLst>
              <a:ext uri="{FF2B5EF4-FFF2-40B4-BE49-F238E27FC236}">
                <a16:creationId xmlns:a16="http://schemas.microsoft.com/office/drawing/2014/main" id="{0A6D5B45-754A-4EA0-A3E9-9017D5ADFD71}"/>
              </a:ext>
            </a:extLst>
          </p:cNvPr>
          <p:cNvGraphicFramePr>
            <a:graphicFrameLocks noGrp="1"/>
          </p:cNvGraphicFramePr>
          <p:nvPr>
            <p:ph type="tbl" sz="quarter" idx="13"/>
            <p:extLst>
              <p:ext uri="{D42A27DB-BD31-4B8C-83A1-F6EECF244321}">
                <p14:modId xmlns:p14="http://schemas.microsoft.com/office/powerpoint/2010/main" val="69887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5833856"/>
                    </a:ext>
                  </a:extLst>
                </a:gridCol>
                <a:gridCol w="493776">
                  <a:extLst>
                    <a:ext uri="{9D8B030D-6E8A-4147-A177-3AD203B41FA5}">
                      <a16:colId xmlns:a16="http://schemas.microsoft.com/office/drawing/2014/main" val="1019710450"/>
                    </a:ext>
                  </a:extLst>
                </a:gridCol>
                <a:gridCol w="493776">
                  <a:extLst>
                    <a:ext uri="{9D8B030D-6E8A-4147-A177-3AD203B41FA5}">
                      <a16:colId xmlns:a16="http://schemas.microsoft.com/office/drawing/2014/main" val="3904512148"/>
                    </a:ext>
                  </a:extLst>
                </a:gridCol>
                <a:gridCol w="493776">
                  <a:extLst>
                    <a:ext uri="{9D8B030D-6E8A-4147-A177-3AD203B41FA5}">
                      <a16:colId xmlns:a16="http://schemas.microsoft.com/office/drawing/2014/main" val="3178213478"/>
                    </a:ext>
                  </a:extLst>
                </a:gridCol>
                <a:gridCol w="493776">
                  <a:extLst>
                    <a:ext uri="{9D8B030D-6E8A-4147-A177-3AD203B41FA5}">
                      <a16:colId xmlns:a16="http://schemas.microsoft.com/office/drawing/2014/main" val="1546424061"/>
                    </a:ext>
                  </a:extLst>
                </a:gridCol>
                <a:gridCol w="493776">
                  <a:extLst>
                    <a:ext uri="{9D8B030D-6E8A-4147-A177-3AD203B41FA5}">
                      <a16:colId xmlns:a16="http://schemas.microsoft.com/office/drawing/2014/main" val="492515435"/>
                    </a:ext>
                  </a:extLst>
                </a:gridCol>
                <a:gridCol w="493776">
                  <a:extLst>
                    <a:ext uri="{9D8B030D-6E8A-4147-A177-3AD203B41FA5}">
                      <a16:colId xmlns:a16="http://schemas.microsoft.com/office/drawing/2014/main" val="3352727950"/>
                    </a:ext>
                  </a:extLst>
                </a:gridCol>
                <a:gridCol w="493776">
                  <a:extLst>
                    <a:ext uri="{9D8B030D-6E8A-4147-A177-3AD203B41FA5}">
                      <a16:colId xmlns:a16="http://schemas.microsoft.com/office/drawing/2014/main" val="527434998"/>
                    </a:ext>
                  </a:extLst>
                </a:gridCol>
                <a:gridCol w="493776">
                  <a:extLst>
                    <a:ext uri="{9D8B030D-6E8A-4147-A177-3AD203B41FA5}">
                      <a16:colId xmlns:a16="http://schemas.microsoft.com/office/drawing/2014/main" val="1094361465"/>
                    </a:ext>
                  </a:extLst>
                </a:gridCol>
                <a:gridCol w="493776">
                  <a:extLst>
                    <a:ext uri="{9D8B030D-6E8A-4147-A177-3AD203B41FA5}">
                      <a16:colId xmlns:a16="http://schemas.microsoft.com/office/drawing/2014/main" val="1294729394"/>
                    </a:ext>
                  </a:extLst>
                </a:gridCol>
                <a:gridCol w="493776">
                  <a:extLst>
                    <a:ext uri="{9D8B030D-6E8A-4147-A177-3AD203B41FA5}">
                      <a16:colId xmlns:a16="http://schemas.microsoft.com/office/drawing/2014/main" val="3505458353"/>
                    </a:ext>
                  </a:extLst>
                </a:gridCol>
                <a:gridCol w="493776">
                  <a:extLst>
                    <a:ext uri="{9D8B030D-6E8A-4147-A177-3AD203B41FA5}">
                      <a16:colId xmlns:a16="http://schemas.microsoft.com/office/drawing/2014/main" val="4218610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113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- 2021-08-31 19:20:17</a:t>
                      </a:r>
                      <a:r>
                        <a:rPr kumimoji="0" lang="en-US" sz="1000" b="0" i="0" u="none" strike="noStrike" kern="1200" cap="none" spc="0" normalizeH="0" baseline="0" noProof="0">
                          <a:ln>
                            <a:noFill/>
                          </a:ln>
                          <a:solidFill>
                            <a:prstClr val="black"/>
                          </a:solidFill>
                          <a:effectLst/>
                          <a:uLnTx/>
                          <a:uFillTx/>
                          <a:latin typeface="+mn-lt"/>
                          <a:ea typeface="+mn-ea"/>
                          <a:cs typeface="+mn-cs"/>
                        </a:rPr>
                        <a:t>
 #HaceElClickPorSpark  
¿Ya te decidiste?
✅ Cuadro Spark RC de carbono HMX
✅ RockShox SID Ult. RD3 110 mm
✅ RS Nude RLC3, TwinLoc, 100 mm
✅ SRAM XX1 AXS Eagle, 12 velocidades
✅ Frenos de disco SRAM Level TLM
✅ Ruedas de carbono Syncros Silverton 1.0
✅ Cubiertas Maxxis Rekon Race Folding
✅ Componentes de carbono Syncros
Encontrala en nuestras tiendas. Link en bio.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5642254"/>
                  </a:ext>
                </a:extLst>
              </a:tr>
            </a:tbl>
          </a:graphicData>
        </a:graphic>
      </p:graphicFrame>
      <p:sp>
        <p:nvSpPr>
          <p:cNvPr id="4" name="Text Placeholder 3">
            <a:extLst>
              <a:ext uri="{FF2B5EF4-FFF2-40B4-BE49-F238E27FC236}">
                <a16:creationId xmlns:a16="http://schemas.microsoft.com/office/drawing/2014/main" id="{A4C4DB8C-0C0B-4E54-B4CC-E84B84382DD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45621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2D96-E744-4D95-A040-69480A9DCE3F}"/>
              </a:ext>
            </a:extLst>
          </p:cNvPr>
          <p:cNvSpPr>
            <a:spLocks noGrp="1"/>
          </p:cNvSpPr>
          <p:nvPr>
            <p:ph type="title"/>
          </p:nvPr>
        </p:nvSpPr>
        <p:spPr/>
        <p:txBody>
          <a:bodyPr/>
          <a:lstStyle/>
          <a:p>
            <a:r>
              <a:rPr lang="en-US"/>
              <a:t>Facebook Post Table + Reactions | Scott - 21 of 24</a:t>
            </a:r>
          </a:p>
        </p:txBody>
      </p:sp>
      <p:graphicFrame>
        <p:nvGraphicFramePr>
          <p:cNvPr id="5" name="Table Placeholder 4">
            <a:extLst>
              <a:ext uri="{FF2B5EF4-FFF2-40B4-BE49-F238E27FC236}">
                <a16:creationId xmlns:a16="http://schemas.microsoft.com/office/drawing/2014/main" id="{38818854-3A28-4262-AC72-F250AE239143}"/>
              </a:ext>
            </a:extLst>
          </p:cNvPr>
          <p:cNvGraphicFramePr>
            <a:graphicFrameLocks noGrp="1"/>
          </p:cNvGraphicFramePr>
          <p:nvPr>
            <p:ph type="tbl" sz="quarter" idx="13"/>
            <p:extLst>
              <p:ext uri="{D42A27DB-BD31-4B8C-83A1-F6EECF244321}">
                <p14:modId xmlns:p14="http://schemas.microsoft.com/office/powerpoint/2010/main" val="3344120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5588185"/>
                    </a:ext>
                  </a:extLst>
                </a:gridCol>
                <a:gridCol w="493776">
                  <a:extLst>
                    <a:ext uri="{9D8B030D-6E8A-4147-A177-3AD203B41FA5}">
                      <a16:colId xmlns:a16="http://schemas.microsoft.com/office/drawing/2014/main" val="1123356767"/>
                    </a:ext>
                  </a:extLst>
                </a:gridCol>
                <a:gridCol w="493776">
                  <a:extLst>
                    <a:ext uri="{9D8B030D-6E8A-4147-A177-3AD203B41FA5}">
                      <a16:colId xmlns:a16="http://schemas.microsoft.com/office/drawing/2014/main" val="823076356"/>
                    </a:ext>
                  </a:extLst>
                </a:gridCol>
                <a:gridCol w="493776">
                  <a:extLst>
                    <a:ext uri="{9D8B030D-6E8A-4147-A177-3AD203B41FA5}">
                      <a16:colId xmlns:a16="http://schemas.microsoft.com/office/drawing/2014/main" val="1593020475"/>
                    </a:ext>
                  </a:extLst>
                </a:gridCol>
                <a:gridCol w="493776">
                  <a:extLst>
                    <a:ext uri="{9D8B030D-6E8A-4147-A177-3AD203B41FA5}">
                      <a16:colId xmlns:a16="http://schemas.microsoft.com/office/drawing/2014/main" val="181159142"/>
                    </a:ext>
                  </a:extLst>
                </a:gridCol>
                <a:gridCol w="493776">
                  <a:extLst>
                    <a:ext uri="{9D8B030D-6E8A-4147-A177-3AD203B41FA5}">
                      <a16:colId xmlns:a16="http://schemas.microsoft.com/office/drawing/2014/main" val="2405136476"/>
                    </a:ext>
                  </a:extLst>
                </a:gridCol>
                <a:gridCol w="493776">
                  <a:extLst>
                    <a:ext uri="{9D8B030D-6E8A-4147-A177-3AD203B41FA5}">
                      <a16:colId xmlns:a16="http://schemas.microsoft.com/office/drawing/2014/main" val="3132729357"/>
                    </a:ext>
                  </a:extLst>
                </a:gridCol>
                <a:gridCol w="493776">
                  <a:extLst>
                    <a:ext uri="{9D8B030D-6E8A-4147-A177-3AD203B41FA5}">
                      <a16:colId xmlns:a16="http://schemas.microsoft.com/office/drawing/2014/main" val="1061506545"/>
                    </a:ext>
                  </a:extLst>
                </a:gridCol>
                <a:gridCol w="493776">
                  <a:extLst>
                    <a:ext uri="{9D8B030D-6E8A-4147-A177-3AD203B41FA5}">
                      <a16:colId xmlns:a16="http://schemas.microsoft.com/office/drawing/2014/main" val="211611423"/>
                    </a:ext>
                  </a:extLst>
                </a:gridCol>
                <a:gridCol w="493776">
                  <a:extLst>
                    <a:ext uri="{9D8B030D-6E8A-4147-A177-3AD203B41FA5}">
                      <a16:colId xmlns:a16="http://schemas.microsoft.com/office/drawing/2014/main" val="2563303268"/>
                    </a:ext>
                  </a:extLst>
                </a:gridCol>
                <a:gridCol w="493776">
                  <a:extLst>
                    <a:ext uri="{9D8B030D-6E8A-4147-A177-3AD203B41FA5}">
                      <a16:colId xmlns:a16="http://schemas.microsoft.com/office/drawing/2014/main" val="3565330490"/>
                    </a:ext>
                  </a:extLst>
                </a:gridCol>
                <a:gridCol w="493776">
                  <a:extLst>
                    <a:ext uri="{9D8B030D-6E8A-4147-A177-3AD203B41FA5}">
                      <a16:colId xmlns:a16="http://schemas.microsoft.com/office/drawing/2014/main" val="695602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413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- 2021-08-15 09:27:24</a:t>
                      </a:r>
                      <a:r>
                        <a:rPr kumimoji="0" lang="es-ES" sz="1000" b="0" i="0" u="none" strike="noStrike" kern="1200" cap="none" spc="0" normalizeH="0" baseline="0" noProof="0">
                          <a:ln>
                            <a:noFill/>
                          </a:ln>
                          <a:solidFill>
                            <a:prstClr val="black"/>
                          </a:solidFill>
                          <a:effectLst/>
                          <a:uLnTx/>
                          <a:uFillTx/>
                          <a:latin typeface="+mn-lt"/>
                          <a:ea typeface="+mn-ea"/>
                          <a:cs typeface="+mn-cs"/>
                        </a:rPr>
                        <a:t>
 Feliz día para los que subirse a la bicicleta sigue siendo "salir a andar en bici". 😁😁
#DiaDeLaNiñez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164882"/>
                  </a:ext>
                </a:extLst>
              </a:tr>
            </a:tbl>
          </a:graphicData>
        </a:graphic>
      </p:graphicFrame>
      <p:sp>
        <p:nvSpPr>
          <p:cNvPr id="4" name="Text Placeholder 3">
            <a:extLst>
              <a:ext uri="{FF2B5EF4-FFF2-40B4-BE49-F238E27FC236}">
                <a16:creationId xmlns:a16="http://schemas.microsoft.com/office/drawing/2014/main" id="{6A55AFFF-54BF-4C25-B14E-F845064C766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25066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93360-C6E4-4EDD-8EE2-BD28DCE31288}"/>
              </a:ext>
            </a:extLst>
          </p:cNvPr>
          <p:cNvSpPr>
            <a:spLocks noGrp="1"/>
          </p:cNvSpPr>
          <p:nvPr>
            <p:ph type="title"/>
          </p:nvPr>
        </p:nvSpPr>
        <p:spPr/>
        <p:txBody>
          <a:bodyPr/>
          <a:lstStyle/>
          <a:p>
            <a:r>
              <a:rPr lang="en-US"/>
              <a:t>Facebook Post Table + Reactions | Scott - 22 of 24</a:t>
            </a:r>
          </a:p>
        </p:txBody>
      </p:sp>
      <p:graphicFrame>
        <p:nvGraphicFramePr>
          <p:cNvPr id="5" name="Table Placeholder 4">
            <a:extLst>
              <a:ext uri="{FF2B5EF4-FFF2-40B4-BE49-F238E27FC236}">
                <a16:creationId xmlns:a16="http://schemas.microsoft.com/office/drawing/2014/main" id="{7D21C0E4-7A81-4F3C-8AEC-FB7249259041}"/>
              </a:ext>
            </a:extLst>
          </p:cNvPr>
          <p:cNvGraphicFramePr>
            <a:graphicFrameLocks noGrp="1"/>
          </p:cNvGraphicFramePr>
          <p:nvPr>
            <p:ph type="tbl" sz="quarter" idx="13"/>
            <p:extLst>
              <p:ext uri="{D42A27DB-BD31-4B8C-83A1-F6EECF244321}">
                <p14:modId xmlns:p14="http://schemas.microsoft.com/office/powerpoint/2010/main" val="269653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7274967"/>
                    </a:ext>
                  </a:extLst>
                </a:gridCol>
                <a:gridCol w="493776">
                  <a:extLst>
                    <a:ext uri="{9D8B030D-6E8A-4147-A177-3AD203B41FA5}">
                      <a16:colId xmlns:a16="http://schemas.microsoft.com/office/drawing/2014/main" val="3462703498"/>
                    </a:ext>
                  </a:extLst>
                </a:gridCol>
                <a:gridCol w="493776">
                  <a:extLst>
                    <a:ext uri="{9D8B030D-6E8A-4147-A177-3AD203B41FA5}">
                      <a16:colId xmlns:a16="http://schemas.microsoft.com/office/drawing/2014/main" val="1306263301"/>
                    </a:ext>
                  </a:extLst>
                </a:gridCol>
                <a:gridCol w="493776">
                  <a:extLst>
                    <a:ext uri="{9D8B030D-6E8A-4147-A177-3AD203B41FA5}">
                      <a16:colId xmlns:a16="http://schemas.microsoft.com/office/drawing/2014/main" val="1429863482"/>
                    </a:ext>
                  </a:extLst>
                </a:gridCol>
                <a:gridCol w="493776">
                  <a:extLst>
                    <a:ext uri="{9D8B030D-6E8A-4147-A177-3AD203B41FA5}">
                      <a16:colId xmlns:a16="http://schemas.microsoft.com/office/drawing/2014/main" val="977145559"/>
                    </a:ext>
                  </a:extLst>
                </a:gridCol>
                <a:gridCol w="493776">
                  <a:extLst>
                    <a:ext uri="{9D8B030D-6E8A-4147-A177-3AD203B41FA5}">
                      <a16:colId xmlns:a16="http://schemas.microsoft.com/office/drawing/2014/main" val="2458812733"/>
                    </a:ext>
                  </a:extLst>
                </a:gridCol>
                <a:gridCol w="493776">
                  <a:extLst>
                    <a:ext uri="{9D8B030D-6E8A-4147-A177-3AD203B41FA5}">
                      <a16:colId xmlns:a16="http://schemas.microsoft.com/office/drawing/2014/main" val="779078445"/>
                    </a:ext>
                  </a:extLst>
                </a:gridCol>
                <a:gridCol w="493776">
                  <a:extLst>
                    <a:ext uri="{9D8B030D-6E8A-4147-A177-3AD203B41FA5}">
                      <a16:colId xmlns:a16="http://schemas.microsoft.com/office/drawing/2014/main" val="605108956"/>
                    </a:ext>
                  </a:extLst>
                </a:gridCol>
                <a:gridCol w="493776">
                  <a:extLst>
                    <a:ext uri="{9D8B030D-6E8A-4147-A177-3AD203B41FA5}">
                      <a16:colId xmlns:a16="http://schemas.microsoft.com/office/drawing/2014/main" val="3475011609"/>
                    </a:ext>
                  </a:extLst>
                </a:gridCol>
                <a:gridCol w="493776">
                  <a:extLst>
                    <a:ext uri="{9D8B030D-6E8A-4147-A177-3AD203B41FA5}">
                      <a16:colId xmlns:a16="http://schemas.microsoft.com/office/drawing/2014/main" val="2825378389"/>
                    </a:ext>
                  </a:extLst>
                </a:gridCol>
                <a:gridCol w="493776">
                  <a:extLst>
                    <a:ext uri="{9D8B030D-6E8A-4147-A177-3AD203B41FA5}">
                      <a16:colId xmlns:a16="http://schemas.microsoft.com/office/drawing/2014/main" val="626662249"/>
                    </a:ext>
                  </a:extLst>
                </a:gridCol>
                <a:gridCol w="493776">
                  <a:extLst>
                    <a:ext uri="{9D8B030D-6E8A-4147-A177-3AD203B41FA5}">
                      <a16:colId xmlns:a16="http://schemas.microsoft.com/office/drawing/2014/main" val="1767817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528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- 2021-08-26 19:27:36</a:t>
                      </a:r>
                      <a:r>
                        <a:rPr kumimoji="0" lang="es-ES" sz="1000" b="0" i="0" u="none" strike="noStrike" kern="1200" cap="none" spc="0" normalizeH="0" baseline="0" noProof="0">
                          <a:ln>
                            <a:noFill/>
                          </a:ln>
                          <a:solidFill>
                            <a:prstClr val="black"/>
                          </a:solidFill>
                          <a:effectLst/>
                          <a:uLnTx/>
                          <a:uFillTx/>
                          <a:latin typeface="+mn-lt"/>
                          <a:ea typeface="+mn-ea"/>
                          <a:cs typeface="+mn-cs"/>
                        </a:rPr>
                        <a:t>
 ¡Domane AL 2 Disc versátil, cómoda y resistente! 
Su diseño  prioriza la comodidad, es rápida pero estable  e incluye componentes confiables para un buen rendimiento en cualquier tipo de ruta.  Además, está diseñada con frenos de disco que te proporcionan una mejor potencia de frenado en cualquier clima.
@trekbicycleargentina @bontragerargentina
#Trek #TrekArgentina #RacedToWin #GoOutside #domane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3686295"/>
                  </a:ext>
                </a:extLst>
              </a:tr>
            </a:tbl>
          </a:graphicData>
        </a:graphic>
      </p:graphicFrame>
      <p:sp>
        <p:nvSpPr>
          <p:cNvPr id="4" name="Text Placeholder 3">
            <a:extLst>
              <a:ext uri="{FF2B5EF4-FFF2-40B4-BE49-F238E27FC236}">
                <a16:creationId xmlns:a16="http://schemas.microsoft.com/office/drawing/2014/main" id="{0DFECD0B-4C3A-4FF9-9A81-77A2705386B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844594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16EDA-73D8-418B-85D3-12228233F681}"/>
              </a:ext>
            </a:extLst>
          </p:cNvPr>
          <p:cNvSpPr>
            <a:spLocks noGrp="1"/>
          </p:cNvSpPr>
          <p:nvPr>
            <p:ph type="title"/>
          </p:nvPr>
        </p:nvSpPr>
        <p:spPr/>
        <p:txBody>
          <a:bodyPr/>
          <a:lstStyle/>
          <a:p>
            <a:r>
              <a:rPr lang="en-US"/>
              <a:t>Facebook Post Table + Reactions | Scott - 23 of 24</a:t>
            </a:r>
          </a:p>
        </p:txBody>
      </p:sp>
      <p:graphicFrame>
        <p:nvGraphicFramePr>
          <p:cNvPr id="5" name="Table Placeholder 4">
            <a:extLst>
              <a:ext uri="{FF2B5EF4-FFF2-40B4-BE49-F238E27FC236}">
                <a16:creationId xmlns:a16="http://schemas.microsoft.com/office/drawing/2014/main" id="{D83FD66D-3D61-434D-B009-B8891B90F4E5}"/>
              </a:ext>
            </a:extLst>
          </p:cNvPr>
          <p:cNvGraphicFramePr>
            <a:graphicFrameLocks noGrp="1"/>
          </p:cNvGraphicFramePr>
          <p:nvPr>
            <p:ph type="tbl" sz="quarter" idx="13"/>
            <p:extLst>
              <p:ext uri="{D42A27DB-BD31-4B8C-83A1-F6EECF244321}">
                <p14:modId xmlns:p14="http://schemas.microsoft.com/office/powerpoint/2010/main" val="2458969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9852483"/>
                    </a:ext>
                  </a:extLst>
                </a:gridCol>
                <a:gridCol w="493776">
                  <a:extLst>
                    <a:ext uri="{9D8B030D-6E8A-4147-A177-3AD203B41FA5}">
                      <a16:colId xmlns:a16="http://schemas.microsoft.com/office/drawing/2014/main" val="3683713613"/>
                    </a:ext>
                  </a:extLst>
                </a:gridCol>
                <a:gridCol w="493776">
                  <a:extLst>
                    <a:ext uri="{9D8B030D-6E8A-4147-A177-3AD203B41FA5}">
                      <a16:colId xmlns:a16="http://schemas.microsoft.com/office/drawing/2014/main" val="1174826560"/>
                    </a:ext>
                  </a:extLst>
                </a:gridCol>
                <a:gridCol w="493776">
                  <a:extLst>
                    <a:ext uri="{9D8B030D-6E8A-4147-A177-3AD203B41FA5}">
                      <a16:colId xmlns:a16="http://schemas.microsoft.com/office/drawing/2014/main" val="2949671688"/>
                    </a:ext>
                  </a:extLst>
                </a:gridCol>
                <a:gridCol w="493776">
                  <a:extLst>
                    <a:ext uri="{9D8B030D-6E8A-4147-A177-3AD203B41FA5}">
                      <a16:colId xmlns:a16="http://schemas.microsoft.com/office/drawing/2014/main" val="268657424"/>
                    </a:ext>
                  </a:extLst>
                </a:gridCol>
                <a:gridCol w="493776">
                  <a:extLst>
                    <a:ext uri="{9D8B030D-6E8A-4147-A177-3AD203B41FA5}">
                      <a16:colId xmlns:a16="http://schemas.microsoft.com/office/drawing/2014/main" val="1172901827"/>
                    </a:ext>
                  </a:extLst>
                </a:gridCol>
                <a:gridCol w="493776">
                  <a:extLst>
                    <a:ext uri="{9D8B030D-6E8A-4147-A177-3AD203B41FA5}">
                      <a16:colId xmlns:a16="http://schemas.microsoft.com/office/drawing/2014/main" val="380608645"/>
                    </a:ext>
                  </a:extLst>
                </a:gridCol>
                <a:gridCol w="493776">
                  <a:extLst>
                    <a:ext uri="{9D8B030D-6E8A-4147-A177-3AD203B41FA5}">
                      <a16:colId xmlns:a16="http://schemas.microsoft.com/office/drawing/2014/main" val="227872313"/>
                    </a:ext>
                  </a:extLst>
                </a:gridCol>
                <a:gridCol w="493776">
                  <a:extLst>
                    <a:ext uri="{9D8B030D-6E8A-4147-A177-3AD203B41FA5}">
                      <a16:colId xmlns:a16="http://schemas.microsoft.com/office/drawing/2014/main" val="869206618"/>
                    </a:ext>
                  </a:extLst>
                </a:gridCol>
                <a:gridCol w="493776">
                  <a:extLst>
                    <a:ext uri="{9D8B030D-6E8A-4147-A177-3AD203B41FA5}">
                      <a16:colId xmlns:a16="http://schemas.microsoft.com/office/drawing/2014/main" val="3513220531"/>
                    </a:ext>
                  </a:extLst>
                </a:gridCol>
                <a:gridCol w="493776">
                  <a:extLst>
                    <a:ext uri="{9D8B030D-6E8A-4147-A177-3AD203B41FA5}">
                      <a16:colId xmlns:a16="http://schemas.microsoft.com/office/drawing/2014/main" val="2636866864"/>
                    </a:ext>
                  </a:extLst>
                </a:gridCol>
                <a:gridCol w="493776">
                  <a:extLst>
                    <a:ext uri="{9D8B030D-6E8A-4147-A177-3AD203B41FA5}">
                      <a16:colId xmlns:a16="http://schemas.microsoft.com/office/drawing/2014/main" val="358163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797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- 2021-08-08 19:51:12</a:t>
                      </a:r>
                      <a:r>
                        <a:rPr kumimoji="0" lang="en-US" sz="1000" b="0" i="0" u="none" strike="noStrike" kern="1200" cap="none" spc="0" normalizeH="0" baseline="0" noProof="0">
                          <a:ln>
                            <a:noFill/>
                          </a:ln>
                          <a:solidFill>
                            <a:prstClr val="black"/>
                          </a:solidFill>
                          <a:effectLst/>
                          <a:uLnTx/>
                          <a:uFillTx/>
                          <a:latin typeface="+mn-lt"/>
                          <a:ea typeface="+mn-ea"/>
                          <a:cs typeface="+mn-cs"/>
                        </a:rPr>
                        <a:t>
 Pasó Tokyo 2020  y Nino Schurter  ya está enfocado en lo que viene.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71639450"/>
                  </a:ext>
                </a:extLst>
              </a:tr>
            </a:tbl>
          </a:graphicData>
        </a:graphic>
      </p:graphicFrame>
      <p:sp>
        <p:nvSpPr>
          <p:cNvPr id="4" name="Text Placeholder 3">
            <a:extLst>
              <a:ext uri="{FF2B5EF4-FFF2-40B4-BE49-F238E27FC236}">
                <a16:creationId xmlns:a16="http://schemas.microsoft.com/office/drawing/2014/main" id="{B75F5F0A-3ABA-4601-AFC6-0897DAF46C4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27649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B79E-72D1-40D9-960B-C34EB51AD9CD}"/>
              </a:ext>
            </a:extLst>
          </p:cNvPr>
          <p:cNvSpPr>
            <a:spLocks noGrp="1"/>
          </p:cNvSpPr>
          <p:nvPr>
            <p:ph type="title"/>
          </p:nvPr>
        </p:nvSpPr>
        <p:spPr/>
        <p:txBody>
          <a:bodyPr/>
          <a:lstStyle/>
          <a:p>
            <a:r>
              <a:rPr lang="en-US"/>
              <a:t>Facebook Post Table + Reactions | Scott - 24 of 24</a:t>
            </a:r>
          </a:p>
        </p:txBody>
      </p:sp>
      <p:graphicFrame>
        <p:nvGraphicFramePr>
          <p:cNvPr id="5" name="Table Placeholder 4">
            <a:extLst>
              <a:ext uri="{FF2B5EF4-FFF2-40B4-BE49-F238E27FC236}">
                <a16:creationId xmlns:a16="http://schemas.microsoft.com/office/drawing/2014/main" id="{7F812BA9-1A0A-435F-BE3F-6FAA6365D5D4}"/>
              </a:ext>
            </a:extLst>
          </p:cNvPr>
          <p:cNvGraphicFramePr>
            <a:graphicFrameLocks noGrp="1"/>
          </p:cNvGraphicFramePr>
          <p:nvPr>
            <p:ph type="tbl" sz="quarter" idx="13"/>
            <p:extLst>
              <p:ext uri="{D42A27DB-BD31-4B8C-83A1-F6EECF244321}">
                <p14:modId xmlns:p14="http://schemas.microsoft.com/office/powerpoint/2010/main" val="1313802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1902857"/>
                    </a:ext>
                  </a:extLst>
                </a:gridCol>
                <a:gridCol w="493776">
                  <a:extLst>
                    <a:ext uri="{9D8B030D-6E8A-4147-A177-3AD203B41FA5}">
                      <a16:colId xmlns:a16="http://schemas.microsoft.com/office/drawing/2014/main" val="3695719441"/>
                    </a:ext>
                  </a:extLst>
                </a:gridCol>
                <a:gridCol w="493776">
                  <a:extLst>
                    <a:ext uri="{9D8B030D-6E8A-4147-A177-3AD203B41FA5}">
                      <a16:colId xmlns:a16="http://schemas.microsoft.com/office/drawing/2014/main" val="4083942313"/>
                    </a:ext>
                  </a:extLst>
                </a:gridCol>
                <a:gridCol w="493776">
                  <a:extLst>
                    <a:ext uri="{9D8B030D-6E8A-4147-A177-3AD203B41FA5}">
                      <a16:colId xmlns:a16="http://schemas.microsoft.com/office/drawing/2014/main" val="843685776"/>
                    </a:ext>
                  </a:extLst>
                </a:gridCol>
                <a:gridCol w="493776">
                  <a:extLst>
                    <a:ext uri="{9D8B030D-6E8A-4147-A177-3AD203B41FA5}">
                      <a16:colId xmlns:a16="http://schemas.microsoft.com/office/drawing/2014/main" val="10947315"/>
                    </a:ext>
                  </a:extLst>
                </a:gridCol>
                <a:gridCol w="493776">
                  <a:extLst>
                    <a:ext uri="{9D8B030D-6E8A-4147-A177-3AD203B41FA5}">
                      <a16:colId xmlns:a16="http://schemas.microsoft.com/office/drawing/2014/main" val="2037411730"/>
                    </a:ext>
                  </a:extLst>
                </a:gridCol>
                <a:gridCol w="493776">
                  <a:extLst>
                    <a:ext uri="{9D8B030D-6E8A-4147-A177-3AD203B41FA5}">
                      <a16:colId xmlns:a16="http://schemas.microsoft.com/office/drawing/2014/main" val="1855444155"/>
                    </a:ext>
                  </a:extLst>
                </a:gridCol>
                <a:gridCol w="493776">
                  <a:extLst>
                    <a:ext uri="{9D8B030D-6E8A-4147-A177-3AD203B41FA5}">
                      <a16:colId xmlns:a16="http://schemas.microsoft.com/office/drawing/2014/main" val="2423118115"/>
                    </a:ext>
                  </a:extLst>
                </a:gridCol>
                <a:gridCol w="493776">
                  <a:extLst>
                    <a:ext uri="{9D8B030D-6E8A-4147-A177-3AD203B41FA5}">
                      <a16:colId xmlns:a16="http://schemas.microsoft.com/office/drawing/2014/main" val="2760574061"/>
                    </a:ext>
                  </a:extLst>
                </a:gridCol>
                <a:gridCol w="493776">
                  <a:extLst>
                    <a:ext uri="{9D8B030D-6E8A-4147-A177-3AD203B41FA5}">
                      <a16:colId xmlns:a16="http://schemas.microsoft.com/office/drawing/2014/main" val="664961519"/>
                    </a:ext>
                  </a:extLst>
                </a:gridCol>
                <a:gridCol w="493776">
                  <a:extLst>
                    <a:ext uri="{9D8B030D-6E8A-4147-A177-3AD203B41FA5}">
                      <a16:colId xmlns:a16="http://schemas.microsoft.com/office/drawing/2014/main" val="3851221198"/>
                    </a:ext>
                  </a:extLst>
                </a:gridCol>
                <a:gridCol w="493776">
                  <a:extLst>
                    <a:ext uri="{9D8B030D-6E8A-4147-A177-3AD203B41FA5}">
                      <a16:colId xmlns:a16="http://schemas.microsoft.com/office/drawing/2014/main" val="4133552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596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- 2021-08-30 17:43:56</a:t>
                      </a:r>
                      <a:r>
                        <a:rPr kumimoji="0" lang="en-US" sz="1000" b="0" i="0" u="none" strike="noStrike" kern="1200" cap="none" spc="0" normalizeH="0" baseline="0" noProof="0">
                          <a:ln>
                            <a:noFill/>
                          </a:ln>
                          <a:solidFill>
                            <a:prstClr val="black"/>
                          </a:solidFill>
                          <a:effectLst/>
                          <a:uLnTx/>
                          <a:uFillTx/>
                          <a:latin typeface="+mn-lt"/>
                          <a:ea typeface="+mn-ea"/>
                          <a:cs typeface="+mn-cs"/>
                        </a:rPr>
                        <a:t>
 El maridaje perfecto🌿🚲😊
Disfrutar de la naturaleza con una bicicleta con la mejor relación entre calidad, precio y rendimiento. 
La nueva Specialized Rockhopper ha sido rediseñada minuciosamente dando como resultado una bicicleta confiable, liviana y resistente con una geometría moderna, gracias a su cuadro de aluminio Premium A1 con cableado interno y compatible con caño de asiento retráctil (dropper post). Además, la nueva Rockhopper viene con llantas y cubiertas aptas tubeless.
🔺 Encontrala en nuestras tiendas autorizadas🔺
#IamSpecialized #SpecializedArgentina #Mtb #SpecializedRockhopper #Rockhopper #RockhopperElite #RockhopperExpert #Argentina #MountainBikes #Ciclismo #CiclismodeMontaña
📸 @thethompsonphoto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805226"/>
                  </a:ext>
                </a:extLst>
              </a:tr>
            </a:tbl>
          </a:graphicData>
        </a:graphic>
      </p:graphicFrame>
      <p:sp>
        <p:nvSpPr>
          <p:cNvPr id="4" name="Text Placeholder 3">
            <a:extLst>
              <a:ext uri="{FF2B5EF4-FFF2-40B4-BE49-F238E27FC236}">
                <a16:creationId xmlns:a16="http://schemas.microsoft.com/office/drawing/2014/main" id="{A284061C-0137-4005-9A46-1D590D0DCED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828169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E8302-E1AA-45AA-AC39-E85EB9B24CB6}"/>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FE66B22-23E1-4769-9BF2-DEA828DBF5A1}"/>
              </a:ext>
            </a:extLst>
          </p:cNvPr>
          <p:cNvGraphicFramePr>
            <a:graphicFrameLocks noGrp="1"/>
          </p:cNvGraphicFramePr>
          <p:nvPr>
            <p:ph type="chart" sz="quarter" idx="13"/>
            <p:extLst>
              <p:ext uri="{D42A27DB-BD31-4B8C-83A1-F6EECF244321}">
                <p14:modId xmlns:p14="http://schemas.microsoft.com/office/powerpoint/2010/main" val="67779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77EA2-A702-4705-903D-708F3CD693A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D0E52E14-F7A5-49D0-B5E0-0257688C34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1700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6BC0F-CA8F-4716-B59B-E51373E795B9}"/>
              </a:ext>
            </a:extLst>
          </p:cNvPr>
          <p:cNvSpPr>
            <a:spLocks noGrp="1"/>
          </p:cNvSpPr>
          <p:nvPr>
            <p:ph type="title"/>
          </p:nvPr>
        </p:nvSpPr>
        <p:spPr/>
        <p:txBody>
          <a:bodyPr/>
          <a:lstStyle/>
          <a:p>
            <a:r>
              <a:rPr lang="en-US"/>
              <a:t>Facebook User Posts Table | Scott - 1 of 3</a:t>
            </a:r>
          </a:p>
        </p:txBody>
      </p:sp>
      <p:graphicFrame>
        <p:nvGraphicFramePr>
          <p:cNvPr id="5" name="Table Placeholder 4">
            <a:extLst>
              <a:ext uri="{FF2B5EF4-FFF2-40B4-BE49-F238E27FC236}">
                <a16:creationId xmlns:a16="http://schemas.microsoft.com/office/drawing/2014/main" id="{5A640B7C-7F93-414C-B97E-10FEB6B5D121}"/>
              </a:ext>
            </a:extLst>
          </p:cNvPr>
          <p:cNvGraphicFramePr>
            <a:graphicFrameLocks noGrp="1"/>
          </p:cNvGraphicFramePr>
          <p:nvPr>
            <p:ph type="tbl" sz="quarter" idx="13"/>
            <p:extLst>
              <p:ext uri="{D42A27DB-BD31-4B8C-83A1-F6EECF244321}">
                <p14:modId xmlns:p14="http://schemas.microsoft.com/office/powerpoint/2010/main" val="177634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61859474"/>
                    </a:ext>
                  </a:extLst>
                </a:gridCol>
                <a:gridCol w="1152144">
                  <a:extLst>
                    <a:ext uri="{9D8B030D-6E8A-4147-A177-3AD203B41FA5}">
                      <a16:colId xmlns:a16="http://schemas.microsoft.com/office/drawing/2014/main" val="172853039"/>
                    </a:ext>
                  </a:extLst>
                </a:gridCol>
                <a:gridCol w="1152144">
                  <a:extLst>
                    <a:ext uri="{9D8B030D-6E8A-4147-A177-3AD203B41FA5}">
                      <a16:colId xmlns:a16="http://schemas.microsoft.com/office/drawing/2014/main" val="2424374808"/>
                    </a:ext>
                  </a:extLst>
                </a:gridCol>
                <a:gridCol w="1152144">
                  <a:extLst>
                    <a:ext uri="{9D8B030D-6E8A-4147-A177-3AD203B41FA5}">
                      <a16:colId xmlns:a16="http://schemas.microsoft.com/office/drawing/2014/main" val="1465917612"/>
                    </a:ext>
                  </a:extLst>
                </a:gridCol>
                <a:gridCol w="1152144">
                  <a:extLst>
                    <a:ext uri="{9D8B030D-6E8A-4147-A177-3AD203B41FA5}">
                      <a16:colId xmlns:a16="http://schemas.microsoft.com/office/drawing/2014/main" val="81391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1556878"/>
                  </a:ext>
                </a:extLst>
              </a:tr>
            </a:tbl>
          </a:graphicData>
        </a:graphic>
      </p:graphicFrame>
      <p:sp>
        <p:nvSpPr>
          <p:cNvPr id="4" name="Text Placeholder 3">
            <a:extLst>
              <a:ext uri="{FF2B5EF4-FFF2-40B4-BE49-F238E27FC236}">
                <a16:creationId xmlns:a16="http://schemas.microsoft.com/office/drawing/2014/main" id="{F5F04345-9CAF-4600-A273-7DCDA816A69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143824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83B9A-9655-437C-AD4F-5FC930343457}"/>
              </a:ext>
            </a:extLst>
          </p:cNvPr>
          <p:cNvSpPr>
            <a:spLocks noGrp="1"/>
          </p:cNvSpPr>
          <p:nvPr>
            <p:ph type="title"/>
          </p:nvPr>
        </p:nvSpPr>
        <p:spPr/>
        <p:txBody>
          <a:bodyPr/>
          <a:lstStyle/>
          <a:p>
            <a:r>
              <a:rPr lang="en-US"/>
              <a:t>Facebook User Posts Table | Scott - 2 of 3</a:t>
            </a:r>
          </a:p>
        </p:txBody>
      </p:sp>
      <p:graphicFrame>
        <p:nvGraphicFramePr>
          <p:cNvPr id="5" name="Table Placeholder 4">
            <a:extLst>
              <a:ext uri="{FF2B5EF4-FFF2-40B4-BE49-F238E27FC236}">
                <a16:creationId xmlns:a16="http://schemas.microsoft.com/office/drawing/2014/main" id="{D319A1FD-FEDB-41A9-A3BF-DA1481263F42}"/>
              </a:ext>
            </a:extLst>
          </p:cNvPr>
          <p:cNvGraphicFramePr>
            <a:graphicFrameLocks noGrp="1"/>
          </p:cNvGraphicFramePr>
          <p:nvPr>
            <p:ph type="tbl" sz="quarter" idx="13"/>
            <p:extLst>
              <p:ext uri="{D42A27DB-BD31-4B8C-83A1-F6EECF244321}">
                <p14:modId xmlns:p14="http://schemas.microsoft.com/office/powerpoint/2010/main" val="4132527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36020630"/>
                    </a:ext>
                  </a:extLst>
                </a:gridCol>
                <a:gridCol w="1152144">
                  <a:extLst>
                    <a:ext uri="{9D8B030D-6E8A-4147-A177-3AD203B41FA5}">
                      <a16:colId xmlns:a16="http://schemas.microsoft.com/office/drawing/2014/main" val="3681287391"/>
                    </a:ext>
                  </a:extLst>
                </a:gridCol>
                <a:gridCol w="1152144">
                  <a:extLst>
                    <a:ext uri="{9D8B030D-6E8A-4147-A177-3AD203B41FA5}">
                      <a16:colId xmlns:a16="http://schemas.microsoft.com/office/drawing/2014/main" val="2960244130"/>
                    </a:ext>
                  </a:extLst>
                </a:gridCol>
                <a:gridCol w="1152144">
                  <a:extLst>
                    <a:ext uri="{9D8B030D-6E8A-4147-A177-3AD203B41FA5}">
                      <a16:colId xmlns:a16="http://schemas.microsoft.com/office/drawing/2014/main" val="206442567"/>
                    </a:ext>
                  </a:extLst>
                </a:gridCol>
                <a:gridCol w="1152144">
                  <a:extLst>
                    <a:ext uri="{9D8B030D-6E8A-4147-A177-3AD203B41FA5}">
                      <a16:colId xmlns:a16="http://schemas.microsoft.com/office/drawing/2014/main" val="489412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496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Orbea Argentina - 2021-08-22 21:04:21</a:t>
                      </a:r>
                      <a:r>
                        <a:rPr kumimoji="0" lang="en-US" sz="1000" b="0" i="0" u="none" strike="noStrike" kern="1200" cap="none" spc="0" normalizeH="0" baseline="0" noProof="0">
                          <a:ln>
                            <a:noFill/>
                          </a:ln>
                          <a:solidFill>
                            <a:prstClr val="black"/>
                          </a:solidFill>
                          <a:effectLst/>
                          <a:uLnTx/>
                          <a:uFillTx/>
                          <a:latin typeface="+mn-lt"/>
                          <a:ea typeface="+mn-ea"/>
                          <a:cs typeface="+mn-cs"/>
                        </a:rPr>
                        <a:t>
 #ushuaiaepic paisajes que enamoran 🥰
Se parte de la competencia de MTB en parejas más austral del mundo, por senderos y caminos impresionantes  ‼️‼️
▶TODAS LAS CATEGORIAS 
🚴🚴
🚴‍♀️🚴‍♀️
🚴🚴‍♀️
.
.
.
.
.
@oestemtblujan
#mtb
#ciclismo
#findelmundo
@infuetur
@deportesextremosenushuaia
Ushuaia Online
Conocer Ushuaia
Turismo Ushuaia
Mundo Bike Argentina
Club de Ciclismo Amigos del Pedal@clubamigosdelpedal_
Specialized Bicycles
Kokuen cycling
Magenta Cycling
Scott Sports Argentina
BIKESERVICE
Giant Bicycles
Guía Urbana
Ena Suplementos Deportivos
Orbea Argentina
Orbea Factory Team
Orbea
Ibon Zugasti
SCOTT-SRAM MTB Racing
Trek Bicycle Argentina
ChicasTrek Lanus
ProResistencia
Instituto Fueguino de Turismo
Info de 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80789496"/>
                  </a:ext>
                </a:extLst>
              </a:tr>
            </a:tbl>
          </a:graphicData>
        </a:graphic>
      </p:graphicFrame>
      <p:sp>
        <p:nvSpPr>
          <p:cNvPr id="4" name="Text Placeholder 3">
            <a:extLst>
              <a:ext uri="{FF2B5EF4-FFF2-40B4-BE49-F238E27FC236}">
                <a16:creationId xmlns:a16="http://schemas.microsoft.com/office/drawing/2014/main" id="{1848E458-9A47-45C1-9120-7CD0EE604B4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26366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15CF2-CD34-4860-ACA2-6123EB80E107}"/>
              </a:ext>
            </a:extLst>
          </p:cNvPr>
          <p:cNvSpPr>
            <a:spLocks noGrp="1"/>
          </p:cNvSpPr>
          <p:nvPr>
            <p:ph type="title"/>
          </p:nvPr>
        </p:nvSpPr>
        <p:spPr/>
        <p:txBody>
          <a:bodyPr/>
          <a:lstStyle/>
          <a:p>
            <a:r>
              <a:rPr lang="en-US"/>
              <a:t>Facebook User Posts Table | Scott - 3 of 3</a:t>
            </a:r>
          </a:p>
        </p:txBody>
      </p:sp>
      <p:graphicFrame>
        <p:nvGraphicFramePr>
          <p:cNvPr id="5" name="Table Placeholder 4">
            <a:extLst>
              <a:ext uri="{FF2B5EF4-FFF2-40B4-BE49-F238E27FC236}">
                <a16:creationId xmlns:a16="http://schemas.microsoft.com/office/drawing/2014/main" id="{8CBC62E9-06AC-43FB-9026-32862104C93C}"/>
              </a:ext>
            </a:extLst>
          </p:cNvPr>
          <p:cNvGraphicFramePr>
            <a:graphicFrameLocks noGrp="1"/>
          </p:cNvGraphicFramePr>
          <p:nvPr>
            <p:ph type="tbl" sz="quarter" idx="13"/>
            <p:extLst>
              <p:ext uri="{D42A27DB-BD31-4B8C-83A1-F6EECF244321}">
                <p14:modId xmlns:p14="http://schemas.microsoft.com/office/powerpoint/2010/main" val="54614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15523479"/>
                    </a:ext>
                  </a:extLst>
                </a:gridCol>
                <a:gridCol w="1152144">
                  <a:extLst>
                    <a:ext uri="{9D8B030D-6E8A-4147-A177-3AD203B41FA5}">
                      <a16:colId xmlns:a16="http://schemas.microsoft.com/office/drawing/2014/main" val="448174460"/>
                    </a:ext>
                  </a:extLst>
                </a:gridCol>
                <a:gridCol w="1152144">
                  <a:extLst>
                    <a:ext uri="{9D8B030D-6E8A-4147-A177-3AD203B41FA5}">
                      <a16:colId xmlns:a16="http://schemas.microsoft.com/office/drawing/2014/main" val="3340305749"/>
                    </a:ext>
                  </a:extLst>
                </a:gridCol>
                <a:gridCol w="1152144">
                  <a:extLst>
                    <a:ext uri="{9D8B030D-6E8A-4147-A177-3AD203B41FA5}">
                      <a16:colId xmlns:a16="http://schemas.microsoft.com/office/drawing/2014/main" val="453724193"/>
                    </a:ext>
                  </a:extLst>
                </a:gridCol>
                <a:gridCol w="1152144">
                  <a:extLst>
                    <a:ext uri="{9D8B030D-6E8A-4147-A177-3AD203B41FA5}">
                      <a16:colId xmlns:a16="http://schemas.microsoft.com/office/drawing/2014/main" val="613927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022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- 2021-08-22 21:04:21</a:t>
                      </a:r>
                      <a:r>
                        <a:rPr kumimoji="0" lang="en-US" sz="1000" b="0" i="0" u="none" strike="noStrike" kern="1200" cap="none" spc="0" normalizeH="0" baseline="0" noProof="0">
                          <a:ln>
                            <a:noFill/>
                          </a:ln>
                          <a:solidFill>
                            <a:prstClr val="black"/>
                          </a:solidFill>
                          <a:effectLst/>
                          <a:uLnTx/>
                          <a:uFillTx/>
                          <a:latin typeface="+mn-lt"/>
                          <a:ea typeface="+mn-ea"/>
                          <a:cs typeface="+mn-cs"/>
                        </a:rPr>
                        <a:t>
 #ushuaiaepic paisajes que enamoran 🥰
Se parte de la competencia de MTB en parejas más austral del mundo, por senderos y caminos impresionantes  ‼️‼️
▶TODAS LAS CATEGORIAS 
🚴🚴
🚴‍♀️🚴‍♀️
🚴🚴‍♀️
.
.
.
.
.
@oestemtblujan
#mtb
#ciclismo
#findelmundo
@infuetur
@deportesextremosenushuaia
Ushuaia Online
Conocer Ushuaia
Turismo Ushuaia
Mundo Bike Argentina
Club de Ciclismo Amigos del Pedal@clubamigosdelpedal_
Specialized Bicycles
Kokuen cycling
Magenta Cycling
Scott Sports Argentina
BIKESERVICE
Giant Bicycles
Guía Urbana
Ena Suplementos Deportivos
Orbea Argentina
Orbea Factory Team
Orbea
Ibon Zugasti
SCOTT-SRAM MTB Racing
Trek Bicycle Argentina
ChicasTrek Lanus
ProResistencia
Instituto Fueguino de Turismo
Info de 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89053461"/>
                  </a:ext>
                </a:extLst>
              </a:tr>
            </a:tbl>
          </a:graphicData>
        </a:graphic>
      </p:graphicFrame>
      <p:sp>
        <p:nvSpPr>
          <p:cNvPr id="4" name="Text Placeholder 3">
            <a:extLst>
              <a:ext uri="{FF2B5EF4-FFF2-40B4-BE49-F238E27FC236}">
                <a16:creationId xmlns:a16="http://schemas.microsoft.com/office/drawing/2014/main" id="{7A358B26-D0C3-46D7-A925-0761808402F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450166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1626</Words>
  <Application>Microsoft Office PowerPoint</Application>
  <PresentationFormat>On-screen Show (4:3)</PresentationFormat>
  <Paragraphs>877</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FACEBOOK NUEVO - La emilia usar</vt:lpstr>
      <vt:lpstr>Facebook Key Metrics Table | Scott</vt:lpstr>
      <vt:lpstr>Facebook Fan Distribution | Scott</vt:lpstr>
      <vt:lpstr>Facebook +/- Fan Distribution | Scott</vt:lpstr>
      <vt:lpstr>Facebook Key Metrics Radar | Scott</vt:lpstr>
      <vt:lpstr>Facebook Page Likes Total | Scott</vt:lpstr>
      <vt:lpstr>Facebook Posts Distribution | Scott</vt:lpstr>
      <vt:lpstr>Facebook Interactions Distribution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24</vt:lpstr>
      <vt:lpstr>Facebook Post Table + Reactions | Scott - 2 of 24</vt:lpstr>
      <vt:lpstr>Facebook Post Table + Reactions | Scott - 3 of 24</vt:lpstr>
      <vt:lpstr>Facebook Post Table + Reactions | Scott - 4 of 24</vt:lpstr>
      <vt:lpstr>Facebook Post Table + Reactions | Scott - 5 of 24</vt:lpstr>
      <vt:lpstr>Facebook Post Table + Reactions | Scott - 6 of 24</vt:lpstr>
      <vt:lpstr>Facebook Post Table + Reactions | Scott - 7 of 24</vt:lpstr>
      <vt:lpstr>Facebook Post Table + Reactions | Scott - 8 of 24</vt:lpstr>
      <vt:lpstr>Facebook Post Table + Reactions | Scott - 9 of 24</vt:lpstr>
      <vt:lpstr>Facebook Post Table + Reactions | Scott - 10 of 24</vt:lpstr>
      <vt:lpstr>Facebook Post Table + Reactions | Scott - 11 of 24</vt:lpstr>
      <vt:lpstr>Facebook Post Table + Reactions | Scott - 12 of 24</vt:lpstr>
      <vt:lpstr>Facebook Post Table + Reactions | Scott - 13 of 24</vt:lpstr>
      <vt:lpstr>Facebook Post Table + Reactions | Scott - 14 of 24</vt:lpstr>
      <vt:lpstr>Facebook Post Table + Reactions | Scott - 15 of 24</vt:lpstr>
      <vt:lpstr>Facebook Post Table + Reactions | Scott - 16 of 24</vt:lpstr>
      <vt:lpstr>Facebook Post Table + Reactions | Scott - 17 of 24</vt:lpstr>
      <vt:lpstr>Facebook Post Table + Reactions | Scott - 18 of 24</vt:lpstr>
      <vt:lpstr>Facebook Post Table + Reactions | Scott - 19 of 24</vt:lpstr>
      <vt:lpstr>Facebook Post Table + Reactions | Scott - 20 of 24</vt:lpstr>
      <vt:lpstr>Facebook Post Table + Reactions | Scott - 21 of 24</vt:lpstr>
      <vt:lpstr>Facebook Post Table + Reactions | Scott - 22 of 24</vt:lpstr>
      <vt:lpstr>Facebook Post Table + Reactions | Scott - 23 of 24</vt:lpstr>
      <vt:lpstr>Facebook Post Table + Reactions | Scott - 24 of 24</vt:lpstr>
      <vt:lpstr>Facebook User Posts | Scott</vt:lpstr>
      <vt:lpstr>Facebook User Posts Table | Scott - 1 of 3</vt:lpstr>
      <vt:lpstr>Facebook User Posts Table | Scott - 2 of 3</vt:lpstr>
      <vt:lpstr>Facebook User Posts Table | Scott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2021-09-01T08:09:36Z</dcterms:created>
  <dcterms:modified xsi:type="dcterms:W3CDTF">2021-09-01T08:11:02Z</dcterms:modified>
</cp:coreProperties>
</file>