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265405</c:v>
                </c:pt>
                <c:pt idx="1">
                  <c:v>49650</c:v>
                </c:pt>
                <c:pt idx="2">
                  <c:v>32039</c:v>
                </c:pt>
                <c:pt idx="3">
                  <c:v>29221</c:v>
                </c:pt>
                <c:pt idx="4">
                  <c:v>28074</c:v>
                </c:pt>
                <c:pt idx="5">
                  <c:v>1216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FD-4C3E-93E7-707991A8D0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-205</c:v>
                </c:pt>
                <c:pt idx="1">
                  <c:v>94</c:v>
                </c:pt>
                <c:pt idx="2">
                  <c:v>0</c:v>
                </c:pt>
                <c:pt idx="3">
                  <c:v>911</c:v>
                </c:pt>
                <c:pt idx="4">
                  <c:v>146</c:v>
                </c:pt>
                <c:pt idx="5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EA-491E-A820-AA1BCCAEDC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11.01</c:v>
                </c:pt>
                <c:pt idx="1">
                  <c:v>61.1111</c:v>
                </c:pt>
                <c:pt idx="2">
                  <c:v>24.046900000000001</c:v>
                </c:pt>
                <c:pt idx="3">
                  <c:v>0</c:v>
                </c:pt>
                <c:pt idx="4">
                  <c:v>7.0749000000000004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D2-44B5-8166-B436B72680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10.5778</c:v>
                </c:pt>
                <c:pt idx="1">
                  <c:v>44.444400000000002</c:v>
                </c:pt>
                <c:pt idx="2">
                  <c:v>11.143700000000001</c:v>
                </c:pt>
                <c:pt idx="3">
                  <c:v>0</c:v>
                </c:pt>
                <c:pt idx="4">
                  <c:v>4.6311</c:v>
                </c:pt>
                <c:pt idx="5">
                  <c:v>16.2456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D2-44B5-8166-B436B72680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12.0717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16.142299999999999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D2-44B5-8166-B436B72680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18.7073</c:v>
                </c:pt>
                <c:pt idx="1">
                  <c:v>55.555599999999998</c:v>
                </c:pt>
                <c:pt idx="2">
                  <c:v>76.832800000000006</c:v>
                </c:pt>
                <c:pt idx="3">
                  <c:v>0</c:v>
                </c:pt>
                <c:pt idx="4">
                  <c:v>14.419700000000001</c:v>
                </c:pt>
                <c:pt idx="5">
                  <c:v>5.8945999999999996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D2-44B5-8166-B436B72680B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-2.3984999999999999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D2-44B5-8166-B436B72680B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0.4582</c:v>
                </c:pt>
                <c:pt idx="1">
                  <c:v>38.8889</c:v>
                </c:pt>
                <c:pt idx="2">
                  <c:v>9.0908999999999995</c:v>
                </c:pt>
                <c:pt idx="3">
                  <c:v>0</c:v>
                </c:pt>
                <c:pt idx="4">
                  <c:v>100</c:v>
                </c:pt>
                <c:pt idx="5">
                  <c:v>33.581400000000002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4D2-44B5-8166-B436B72680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7792464"/>
        <c:axId val="387798368"/>
      </c:radarChart>
      <c:catAx>
        <c:axId val="38779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98368"/>
        <c:crosses val="autoZero"/>
        <c:auto val="1"/>
        <c:lblAlgn val="ctr"/>
        <c:lblOffset val="100"/>
        <c:noMultiLvlLbl val="0"/>
      </c:catAx>
      <c:valAx>
        <c:axId val="38779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9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28306</c:v>
                </c:pt>
                <c:pt idx="1">
                  <c:v>28305</c:v>
                </c:pt>
                <c:pt idx="2">
                  <c:v>28303</c:v>
                </c:pt>
                <c:pt idx="3">
                  <c:v>28301</c:v>
                </c:pt>
                <c:pt idx="4">
                  <c:v>28300</c:v>
                </c:pt>
                <c:pt idx="5">
                  <c:v>28313</c:v>
                </c:pt>
                <c:pt idx="6">
                  <c:v>28350</c:v>
                </c:pt>
                <c:pt idx="7">
                  <c:v>28395</c:v>
                </c:pt>
                <c:pt idx="8">
                  <c:v>28448</c:v>
                </c:pt>
                <c:pt idx="9">
                  <c:v>28502</c:v>
                </c:pt>
                <c:pt idx="10">
                  <c:v>28540</c:v>
                </c:pt>
                <c:pt idx="11">
                  <c:v>28578</c:v>
                </c:pt>
                <c:pt idx="12">
                  <c:v>28604</c:v>
                </c:pt>
                <c:pt idx="13">
                  <c:v>28633</c:v>
                </c:pt>
                <c:pt idx="14">
                  <c:v>28677</c:v>
                </c:pt>
                <c:pt idx="15">
                  <c:v>28720</c:v>
                </c:pt>
                <c:pt idx="16">
                  <c:v>28752</c:v>
                </c:pt>
                <c:pt idx="17">
                  <c:v>28793</c:v>
                </c:pt>
                <c:pt idx="18">
                  <c:v>28822</c:v>
                </c:pt>
                <c:pt idx="19">
                  <c:v>28854</c:v>
                </c:pt>
                <c:pt idx="20">
                  <c:v>28889</c:v>
                </c:pt>
                <c:pt idx="21">
                  <c:v>28917</c:v>
                </c:pt>
                <c:pt idx="22">
                  <c:v>28957</c:v>
                </c:pt>
                <c:pt idx="23">
                  <c:v>29002</c:v>
                </c:pt>
                <c:pt idx="24">
                  <c:v>29035</c:v>
                </c:pt>
                <c:pt idx="25">
                  <c:v>29070</c:v>
                </c:pt>
                <c:pt idx="26">
                  <c:v>29104</c:v>
                </c:pt>
                <c:pt idx="27">
                  <c:v>29136</c:v>
                </c:pt>
                <c:pt idx="28">
                  <c:v>29167</c:v>
                </c:pt>
                <c:pt idx="29">
                  <c:v>29203</c:v>
                </c:pt>
                <c:pt idx="30">
                  <c:v>29221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D1-428E-9CEC-3C7A323048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27928</c:v>
                </c:pt>
                <c:pt idx="1">
                  <c:v>27928</c:v>
                </c:pt>
                <c:pt idx="2">
                  <c:v>27925</c:v>
                </c:pt>
                <c:pt idx="3">
                  <c:v>27925</c:v>
                </c:pt>
                <c:pt idx="4">
                  <c:v>27932</c:v>
                </c:pt>
                <c:pt idx="5">
                  <c:v>27938</c:v>
                </c:pt>
                <c:pt idx="6">
                  <c:v>27943</c:v>
                </c:pt>
                <c:pt idx="7">
                  <c:v>27950</c:v>
                </c:pt>
                <c:pt idx="8">
                  <c:v>27954</c:v>
                </c:pt>
                <c:pt idx="9">
                  <c:v>27965</c:v>
                </c:pt>
                <c:pt idx="10">
                  <c:v>27976</c:v>
                </c:pt>
                <c:pt idx="11">
                  <c:v>27988</c:v>
                </c:pt>
                <c:pt idx="12">
                  <c:v>27994</c:v>
                </c:pt>
                <c:pt idx="13">
                  <c:v>27997</c:v>
                </c:pt>
                <c:pt idx="14">
                  <c:v>28002</c:v>
                </c:pt>
                <c:pt idx="15">
                  <c:v>28006</c:v>
                </c:pt>
                <c:pt idx="16">
                  <c:v>28017</c:v>
                </c:pt>
                <c:pt idx="17">
                  <c:v>28022</c:v>
                </c:pt>
                <c:pt idx="18">
                  <c:v>28029</c:v>
                </c:pt>
                <c:pt idx="19">
                  <c:v>28031</c:v>
                </c:pt>
                <c:pt idx="20">
                  <c:v>28031</c:v>
                </c:pt>
                <c:pt idx="21">
                  <c:v>28040</c:v>
                </c:pt>
                <c:pt idx="22">
                  <c:v>28040</c:v>
                </c:pt>
                <c:pt idx="23">
                  <c:v>28041</c:v>
                </c:pt>
                <c:pt idx="24">
                  <c:v>28045</c:v>
                </c:pt>
                <c:pt idx="25">
                  <c:v>28048</c:v>
                </c:pt>
                <c:pt idx="26">
                  <c:v>28049</c:v>
                </c:pt>
                <c:pt idx="27">
                  <c:v>28056</c:v>
                </c:pt>
                <c:pt idx="28">
                  <c:v>28059</c:v>
                </c:pt>
                <c:pt idx="29">
                  <c:v>28064</c:v>
                </c:pt>
                <c:pt idx="30">
                  <c:v>28074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D1-428E-9CEC-3C7A323048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32039</c:v>
                </c:pt>
                <c:pt idx="1">
                  <c:v>32038</c:v>
                </c:pt>
                <c:pt idx="2">
                  <c:v>32039</c:v>
                </c:pt>
                <c:pt idx="3">
                  <c:v>32038</c:v>
                </c:pt>
                <c:pt idx="4">
                  <c:v>32038</c:v>
                </c:pt>
                <c:pt idx="5">
                  <c:v>32039</c:v>
                </c:pt>
                <c:pt idx="6">
                  <c:v>32038</c:v>
                </c:pt>
                <c:pt idx="7">
                  <c:v>32037</c:v>
                </c:pt>
                <c:pt idx="8">
                  <c:v>32036</c:v>
                </c:pt>
                <c:pt idx="9">
                  <c:v>32037</c:v>
                </c:pt>
                <c:pt idx="10">
                  <c:v>32035</c:v>
                </c:pt>
                <c:pt idx="11">
                  <c:v>32036</c:v>
                </c:pt>
                <c:pt idx="12">
                  <c:v>32037</c:v>
                </c:pt>
                <c:pt idx="13">
                  <c:v>32037</c:v>
                </c:pt>
                <c:pt idx="14">
                  <c:v>32036</c:v>
                </c:pt>
                <c:pt idx="15">
                  <c:v>32039</c:v>
                </c:pt>
                <c:pt idx="16">
                  <c:v>32037</c:v>
                </c:pt>
                <c:pt idx="17">
                  <c:v>32041</c:v>
                </c:pt>
                <c:pt idx="18">
                  <c:v>32041</c:v>
                </c:pt>
                <c:pt idx="19">
                  <c:v>32043</c:v>
                </c:pt>
                <c:pt idx="20">
                  <c:v>32044</c:v>
                </c:pt>
                <c:pt idx="21">
                  <c:v>32046</c:v>
                </c:pt>
                <c:pt idx="22">
                  <c:v>32050</c:v>
                </c:pt>
                <c:pt idx="23">
                  <c:v>32049</c:v>
                </c:pt>
                <c:pt idx="24">
                  <c:v>32049</c:v>
                </c:pt>
                <c:pt idx="25">
                  <c:v>32048</c:v>
                </c:pt>
                <c:pt idx="26">
                  <c:v>32045</c:v>
                </c:pt>
                <c:pt idx="27">
                  <c:v>32044</c:v>
                </c:pt>
                <c:pt idx="28">
                  <c:v>32041</c:v>
                </c:pt>
                <c:pt idx="29">
                  <c:v>32039</c:v>
                </c:pt>
                <c:pt idx="30">
                  <c:v>32039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D1-428E-9CEC-3C7A3230489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49559</c:v>
                </c:pt>
                <c:pt idx="1">
                  <c:v>49582</c:v>
                </c:pt>
                <c:pt idx="2">
                  <c:v>49597</c:v>
                </c:pt>
                <c:pt idx="3">
                  <c:v>49613</c:v>
                </c:pt>
                <c:pt idx="4">
                  <c:v>49616</c:v>
                </c:pt>
                <c:pt idx="5">
                  <c:v>49614</c:v>
                </c:pt>
                <c:pt idx="6">
                  <c:v>49613</c:v>
                </c:pt>
                <c:pt idx="7">
                  <c:v>49613</c:v>
                </c:pt>
                <c:pt idx="8">
                  <c:v>49609</c:v>
                </c:pt>
                <c:pt idx="9">
                  <c:v>49612</c:v>
                </c:pt>
                <c:pt idx="10">
                  <c:v>49612</c:v>
                </c:pt>
                <c:pt idx="11">
                  <c:v>49612</c:v>
                </c:pt>
                <c:pt idx="12">
                  <c:v>49614</c:v>
                </c:pt>
                <c:pt idx="13">
                  <c:v>49618</c:v>
                </c:pt>
                <c:pt idx="14">
                  <c:v>49618</c:v>
                </c:pt>
                <c:pt idx="15">
                  <c:v>49624</c:v>
                </c:pt>
                <c:pt idx="16">
                  <c:v>49625</c:v>
                </c:pt>
                <c:pt idx="17">
                  <c:v>49630</c:v>
                </c:pt>
                <c:pt idx="18">
                  <c:v>49631</c:v>
                </c:pt>
                <c:pt idx="19">
                  <c:v>49630</c:v>
                </c:pt>
                <c:pt idx="20">
                  <c:v>49637</c:v>
                </c:pt>
                <c:pt idx="21">
                  <c:v>49636</c:v>
                </c:pt>
                <c:pt idx="22">
                  <c:v>49641</c:v>
                </c:pt>
                <c:pt idx="23">
                  <c:v>49644</c:v>
                </c:pt>
                <c:pt idx="24">
                  <c:v>49645</c:v>
                </c:pt>
                <c:pt idx="25">
                  <c:v>49647</c:v>
                </c:pt>
                <c:pt idx="26">
                  <c:v>49648</c:v>
                </c:pt>
                <c:pt idx="27">
                  <c:v>49650</c:v>
                </c:pt>
                <c:pt idx="28">
                  <c:v>49651</c:v>
                </c:pt>
                <c:pt idx="29">
                  <c:v>49648</c:v>
                </c:pt>
                <c:pt idx="30">
                  <c:v>49650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2D1-428E-9CEC-3C7A3230489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265605</c:v>
                </c:pt>
                <c:pt idx="1">
                  <c:v>265597</c:v>
                </c:pt>
                <c:pt idx="2">
                  <c:v>265593</c:v>
                </c:pt>
                <c:pt idx="3">
                  <c:v>265592</c:v>
                </c:pt>
                <c:pt idx="4">
                  <c:v>265586</c:v>
                </c:pt>
                <c:pt idx="5">
                  <c:v>265578</c:v>
                </c:pt>
                <c:pt idx="6">
                  <c:v>265578</c:v>
                </c:pt>
                <c:pt idx="7">
                  <c:v>265569</c:v>
                </c:pt>
                <c:pt idx="8">
                  <c:v>265561</c:v>
                </c:pt>
                <c:pt idx="9">
                  <c:v>265560</c:v>
                </c:pt>
                <c:pt idx="10">
                  <c:v>265553</c:v>
                </c:pt>
                <c:pt idx="11">
                  <c:v>265550</c:v>
                </c:pt>
                <c:pt idx="12">
                  <c:v>265536</c:v>
                </c:pt>
                <c:pt idx="13">
                  <c:v>265531</c:v>
                </c:pt>
                <c:pt idx="14">
                  <c:v>265518</c:v>
                </c:pt>
                <c:pt idx="15">
                  <c:v>265511</c:v>
                </c:pt>
                <c:pt idx="16">
                  <c:v>265508</c:v>
                </c:pt>
                <c:pt idx="17">
                  <c:v>265508</c:v>
                </c:pt>
                <c:pt idx="18">
                  <c:v>265495</c:v>
                </c:pt>
                <c:pt idx="19">
                  <c:v>265493</c:v>
                </c:pt>
                <c:pt idx="20">
                  <c:v>265490</c:v>
                </c:pt>
                <c:pt idx="21">
                  <c:v>265483</c:v>
                </c:pt>
                <c:pt idx="22">
                  <c:v>265471</c:v>
                </c:pt>
                <c:pt idx="23">
                  <c:v>265469</c:v>
                </c:pt>
                <c:pt idx="24">
                  <c:v>265466</c:v>
                </c:pt>
                <c:pt idx="25">
                  <c:v>265451</c:v>
                </c:pt>
                <c:pt idx="26">
                  <c:v>265444</c:v>
                </c:pt>
                <c:pt idx="27">
                  <c:v>265438</c:v>
                </c:pt>
                <c:pt idx="28">
                  <c:v>265428</c:v>
                </c:pt>
                <c:pt idx="29">
                  <c:v>265407</c:v>
                </c:pt>
                <c:pt idx="30">
                  <c:v>265405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2D1-428E-9CEC-3C7A3230489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1206</c:v>
                </c:pt>
                <c:pt idx="1">
                  <c:v>1208</c:v>
                </c:pt>
                <c:pt idx="2">
                  <c:v>1210</c:v>
                </c:pt>
                <c:pt idx="3">
                  <c:v>1211</c:v>
                </c:pt>
                <c:pt idx="4">
                  <c:v>1211</c:v>
                </c:pt>
                <c:pt idx="5">
                  <c:v>1211</c:v>
                </c:pt>
                <c:pt idx="6">
                  <c:v>1211</c:v>
                </c:pt>
                <c:pt idx="7">
                  <c:v>1210</c:v>
                </c:pt>
                <c:pt idx="8">
                  <c:v>1210</c:v>
                </c:pt>
                <c:pt idx="9">
                  <c:v>1212</c:v>
                </c:pt>
                <c:pt idx="10">
                  <c:v>1211</c:v>
                </c:pt>
                <c:pt idx="11">
                  <c:v>1212</c:v>
                </c:pt>
                <c:pt idx="12">
                  <c:v>1213</c:v>
                </c:pt>
                <c:pt idx="13">
                  <c:v>1213</c:v>
                </c:pt>
                <c:pt idx="14">
                  <c:v>1213</c:v>
                </c:pt>
                <c:pt idx="15">
                  <c:v>1214</c:v>
                </c:pt>
                <c:pt idx="16">
                  <c:v>1214</c:v>
                </c:pt>
                <c:pt idx="17">
                  <c:v>1216</c:v>
                </c:pt>
                <c:pt idx="18">
                  <c:v>1217</c:v>
                </c:pt>
                <c:pt idx="19">
                  <c:v>1216</c:v>
                </c:pt>
                <c:pt idx="20">
                  <c:v>1216</c:v>
                </c:pt>
                <c:pt idx="21">
                  <c:v>1216</c:v>
                </c:pt>
                <c:pt idx="22">
                  <c:v>1216</c:v>
                </c:pt>
                <c:pt idx="23">
                  <c:v>1215</c:v>
                </c:pt>
                <c:pt idx="24">
                  <c:v>1215</c:v>
                </c:pt>
                <c:pt idx="25">
                  <c:v>1215</c:v>
                </c:pt>
                <c:pt idx="26">
                  <c:v>1216</c:v>
                </c:pt>
                <c:pt idx="27">
                  <c:v>1216</c:v>
                </c:pt>
                <c:pt idx="28">
                  <c:v>1216</c:v>
                </c:pt>
                <c:pt idx="29">
                  <c:v>1215</c:v>
                </c:pt>
                <c:pt idx="30">
                  <c:v>1216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2D1-428E-9CEC-3C7A323048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797384"/>
        <c:axId val="387802960"/>
      </c:lineChart>
      <c:dateAx>
        <c:axId val="387797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02960"/>
        <c:crosses val="autoZero"/>
        <c:auto val="1"/>
        <c:lblOffset val="100"/>
        <c:baseTimeUnit val="days"/>
      </c:dateAx>
      <c:valAx>
        <c:axId val="38780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9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18</c:v>
                </c:pt>
                <c:pt idx="3">
                  <c:v>11</c:v>
                </c:pt>
                <c:pt idx="4">
                  <c:v>8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68-4950-8167-12DB4F563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0</c:v>
                </c:pt>
                <c:pt idx="1">
                  <c:v>262</c:v>
                </c:pt>
                <c:pt idx="2">
                  <c:v>341</c:v>
                </c:pt>
                <c:pt idx="3">
                  <c:v>82</c:v>
                </c:pt>
                <c:pt idx="4">
                  <c:v>38</c:v>
                </c:pt>
                <c:pt idx="5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EF-436B-BFE8-4DE005FCB5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-4</c:v>
                </c:pt>
                <c:pt idx="1">
                  <c:v>-1</c:v>
                </c:pt>
                <c:pt idx="2">
                  <c:v>-2</c:v>
                </c:pt>
                <c:pt idx="3">
                  <c:v>-2</c:v>
                </c:pt>
                <c:pt idx="4">
                  <c:v>-1</c:v>
                </c:pt>
                <c:pt idx="5">
                  <c:v>13</c:v>
                </c:pt>
                <c:pt idx="6">
                  <c:v>37</c:v>
                </c:pt>
                <c:pt idx="7">
                  <c:v>45</c:v>
                </c:pt>
                <c:pt idx="8">
                  <c:v>53</c:v>
                </c:pt>
                <c:pt idx="9">
                  <c:v>54</c:v>
                </c:pt>
                <c:pt idx="10">
                  <c:v>38</c:v>
                </c:pt>
                <c:pt idx="11">
                  <c:v>38</c:v>
                </c:pt>
                <c:pt idx="12">
                  <c:v>26</c:v>
                </c:pt>
                <c:pt idx="13">
                  <c:v>29</c:v>
                </c:pt>
                <c:pt idx="14">
                  <c:v>44</c:v>
                </c:pt>
                <c:pt idx="15">
                  <c:v>43</c:v>
                </c:pt>
                <c:pt idx="16">
                  <c:v>32</c:v>
                </c:pt>
                <c:pt idx="17">
                  <c:v>41</c:v>
                </c:pt>
                <c:pt idx="18">
                  <c:v>29</c:v>
                </c:pt>
                <c:pt idx="19">
                  <c:v>32</c:v>
                </c:pt>
                <c:pt idx="20">
                  <c:v>35</c:v>
                </c:pt>
                <c:pt idx="21">
                  <c:v>28</c:v>
                </c:pt>
                <c:pt idx="22">
                  <c:v>40</c:v>
                </c:pt>
                <c:pt idx="23">
                  <c:v>45</c:v>
                </c:pt>
                <c:pt idx="24">
                  <c:v>33</c:v>
                </c:pt>
                <c:pt idx="25">
                  <c:v>35</c:v>
                </c:pt>
                <c:pt idx="26">
                  <c:v>34</c:v>
                </c:pt>
                <c:pt idx="27">
                  <c:v>32</c:v>
                </c:pt>
                <c:pt idx="28">
                  <c:v>31</c:v>
                </c:pt>
                <c:pt idx="29">
                  <c:v>36</c:v>
                </c:pt>
                <c:pt idx="3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7F-43E6-BA52-9BAF757645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-3</c:v>
                </c:pt>
                <c:pt idx="3">
                  <c:v>0</c:v>
                </c:pt>
                <c:pt idx="4">
                  <c:v>7</c:v>
                </c:pt>
                <c:pt idx="5">
                  <c:v>6</c:v>
                </c:pt>
                <c:pt idx="6">
                  <c:v>5</c:v>
                </c:pt>
                <c:pt idx="7">
                  <c:v>7</c:v>
                </c:pt>
                <c:pt idx="8">
                  <c:v>4</c:v>
                </c:pt>
                <c:pt idx="9">
                  <c:v>11</c:v>
                </c:pt>
                <c:pt idx="10">
                  <c:v>11</c:v>
                </c:pt>
                <c:pt idx="11">
                  <c:v>12</c:v>
                </c:pt>
                <c:pt idx="12">
                  <c:v>6</c:v>
                </c:pt>
                <c:pt idx="13">
                  <c:v>3</c:v>
                </c:pt>
                <c:pt idx="14">
                  <c:v>5</c:v>
                </c:pt>
                <c:pt idx="15">
                  <c:v>4</c:v>
                </c:pt>
                <c:pt idx="16">
                  <c:v>11</c:v>
                </c:pt>
                <c:pt idx="17">
                  <c:v>5</c:v>
                </c:pt>
                <c:pt idx="18">
                  <c:v>7</c:v>
                </c:pt>
                <c:pt idx="19">
                  <c:v>2</c:v>
                </c:pt>
                <c:pt idx="20">
                  <c:v>0</c:v>
                </c:pt>
                <c:pt idx="21">
                  <c:v>9</c:v>
                </c:pt>
                <c:pt idx="22">
                  <c:v>0</c:v>
                </c:pt>
                <c:pt idx="23">
                  <c:v>1</c:v>
                </c:pt>
                <c:pt idx="24">
                  <c:v>4</c:v>
                </c:pt>
                <c:pt idx="25">
                  <c:v>3</c:v>
                </c:pt>
                <c:pt idx="26">
                  <c:v>1</c:v>
                </c:pt>
                <c:pt idx="27">
                  <c:v>7</c:v>
                </c:pt>
                <c:pt idx="28">
                  <c:v>3</c:v>
                </c:pt>
                <c:pt idx="29">
                  <c:v>5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7F-43E6-BA52-9BAF757645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-1</c:v>
                </c:pt>
                <c:pt idx="2">
                  <c:v>1</c:v>
                </c:pt>
                <c:pt idx="3">
                  <c:v>-1</c:v>
                </c:pt>
                <c:pt idx="4">
                  <c:v>0</c:v>
                </c:pt>
                <c:pt idx="5">
                  <c:v>1</c:v>
                </c:pt>
                <c:pt idx="6">
                  <c:v>-1</c:v>
                </c:pt>
                <c:pt idx="7">
                  <c:v>-1</c:v>
                </c:pt>
                <c:pt idx="8">
                  <c:v>-1</c:v>
                </c:pt>
                <c:pt idx="9">
                  <c:v>1</c:v>
                </c:pt>
                <c:pt idx="10">
                  <c:v>-2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-1</c:v>
                </c:pt>
                <c:pt idx="15">
                  <c:v>3</c:v>
                </c:pt>
                <c:pt idx="16">
                  <c:v>-2</c:v>
                </c:pt>
                <c:pt idx="17">
                  <c:v>4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4</c:v>
                </c:pt>
                <c:pt idx="23">
                  <c:v>-1</c:v>
                </c:pt>
                <c:pt idx="24">
                  <c:v>0</c:v>
                </c:pt>
                <c:pt idx="25">
                  <c:v>-1</c:v>
                </c:pt>
                <c:pt idx="26">
                  <c:v>-3</c:v>
                </c:pt>
                <c:pt idx="27">
                  <c:v>-1</c:v>
                </c:pt>
                <c:pt idx="28">
                  <c:v>-3</c:v>
                </c:pt>
                <c:pt idx="29">
                  <c:v>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7F-43E6-BA52-9BAF757645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</c:v>
                </c:pt>
                <c:pt idx="1">
                  <c:v>23</c:v>
                </c:pt>
                <c:pt idx="2">
                  <c:v>15</c:v>
                </c:pt>
                <c:pt idx="3">
                  <c:v>16</c:v>
                </c:pt>
                <c:pt idx="4">
                  <c:v>3</c:v>
                </c:pt>
                <c:pt idx="5">
                  <c:v>-2</c:v>
                </c:pt>
                <c:pt idx="6">
                  <c:v>-1</c:v>
                </c:pt>
                <c:pt idx="7">
                  <c:v>0</c:v>
                </c:pt>
                <c:pt idx="8">
                  <c:v>-4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4</c:v>
                </c:pt>
                <c:pt idx="14">
                  <c:v>0</c:v>
                </c:pt>
                <c:pt idx="15">
                  <c:v>6</c:v>
                </c:pt>
                <c:pt idx="16">
                  <c:v>1</c:v>
                </c:pt>
                <c:pt idx="17">
                  <c:v>5</c:v>
                </c:pt>
                <c:pt idx="18">
                  <c:v>1</c:v>
                </c:pt>
                <c:pt idx="19">
                  <c:v>-1</c:v>
                </c:pt>
                <c:pt idx="20">
                  <c:v>7</c:v>
                </c:pt>
                <c:pt idx="21">
                  <c:v>-1</c:v>
                </c:pt>
                <c:pt idx="22">
                  <c:v>5</c:v>
                </c:pt>
                <c:pt idx="23">
                  <c:v>3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-3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7F-43E6-BA52-9BAF757645F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-5</c:v>
                </c:pt>
                <c:pt idx="1">
                  <c:v>-8</c:v>
                </c:pt>
                <c:pt idx="2">
                  <c:v>-4</c:v>
                </c:pt>
                <c:pt idx="3">
                  <c:v>-1</c:v>
                </c:pt>
                <c:pt idx="4">
                  <c:v>-6</c:v>
                </c:pt>
                <c:pt idx="5">
                  <c:v>-8</c:v>
                </c:pt>
                <c:pt idx="6">
                  <c:v>0</c:v>
                </c:pt>
                <c:pt idx="7">
                  <c:v>-9</c:v>
                </c:pt>
                <c:pt idx="8">
                  <c:v>-8</c:v>
                </c:pt>
                <c:pt idx="9">
                  <c:v>-1</c:v>
                </c:pt>
                <c:pt idx="10">
                  <c:v>-7</c:v>
                </c:pt>
                <c:pt idx="11">
                  <c:v>-3</c:v>
                </c:pt>
                <c:pt idx="12">
                  <c:v>-14</c:v>
                </c:pt>
                <c:pt idx="13">
                  <c:v>-5</c:v>
                </c:pt>
                <c:pt idx="14">
                  <c:v>-13</c:v>
                </c:pt>
                <c:pt idx="15">
                  <c:v>-7</c:v>
                </c:pt>
                <c:pt idx="16">
                  <c:v>-3</c:v>
                </c:pt>
                <c:pt idx="17">
                  <c:v>0</c:v>
                </c:pt>
                <c:pt idx="18">
                  <c:v>-13</c:v>
                </c:pt>
                <c:pt idx="19">
                  <c:v>-2</c:v>
                </c:pt>
                <c:pt idx="20">
                  <c:v>-3</c:v>
                </c:pt>
                <c:pt idx="21">
                  <c:v>-7</c:v>
                </c:pt>
                <c:pt idx="22">
                  <c:v>-12</c:v>
                </c:pt>
                <c:pt idx="23">
                  <c:v>-2</c:v>
                </c:pt>
                <c:pt idx="24">
                  <c:v>-3</c:v>
                </c:pt>
                <c:pt idx="25">
                  <c:v>-15</c:v>
                </c:pt>
                <c:pt idx="26">
                  <c:v>-7</c:v>
                </c:pt>
                <c:pt idx="27">
                  <c:v>-6</c:v>
                </c:pt>
                <c:pt idx="28">
                  <c:v>-10</c:v>
                </c:pt>
                <c:pt idx="29">
                  <c:v>-21</c:v>
                </c:pt>
                <c:pt idx="30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F7F-43E6-BA52-9BAF757645F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-1</c:v>
                </c:pt>
                <c:pt idx="8">
                  <c:v>0</c:v>
                </c:pt>
                <c:pt idx="9">
                  <c:v>2</c:v>
                </c:pt>
                <c:pt idx="10">
                  <c:v>-1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-1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-1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-1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F7F-43E6-BA52-9BAF757645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458816"/>
        <c:axId val="375463408"/>
      </c:lineChart>
      <c:dateAx>
        <c:axId val="375458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63408"/>
        <c:crosses val="autoZero"/>
        <c:auto val="1"/>
        <c:lblOffset val="100"/>
        <c:baseTimeUnit val="days"/>
      </c:dateAx>
      <c:valAx>
        <c:axId val="37546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5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34</c:v>
                </c:pt>
                <c:pt idx="1">
                  <c:v>29</c:v>
                </c:pt>
                <c:pt idx="2">
                  <c:v>28</c:v>
                </c:pt>
                <c:pt idx="3">
                  <c:v>25</c:v>
                </c:pt>
                <c:pt idx="4">
                  <c:v>26</c:v>
                </c:pt>
                <c:pt idx="5">
                  <c:v>33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60-426F-B362-0AA60213FD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5</c:v>
                </c:pt>
                <c:pt idx="3">
                  <c:v>7</c:v>
                </c:pt>
                <c:pt idx="4">
                  <c:v>4</c:v>
                </c:pt>
                <c:pt idx="5">
                  <c:v>4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60-426F-B362-0AA60213FD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60-426F-B362-0AA60213FD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A60-426F-B362-0AA60213FD2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-11</c:v>
                </c:pt>
                <c:pt idx="1">
                  <c:v>-2</c:v>
                </c:pt>
                <c:pt idx="2">
                  <c:v>-3</c:v>
                </c:pt>
                <c:pt idx="3">
                  <c:v>-9</c:v>
                </c:pt>
                <c:pt idx="4">
                  <c:v>-8</c:v>
                </c:pt>
                <c:pt idx="5">
                  <c:v>-4</c:v>
                </c:pt>
                <c:pt idx="6">
                  <c:v>-9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60-426F-B362-0AA60213FD2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A60-426F-B362-0AA60213FD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456848"/>
        <c:axId val="375457176"/>
      </c:barChart>
      <c:catAx>
        <c:axId val="37545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57176"/>
        <c:crosses val="autoZero"/>
        <c:auto val="1"/>
        <c:lblAlgn val="ctr"/>
        <c:lblOffset val="100"/>
        <c:noMultiLvlLbl val="0"/>
      </c:catAx>
      <c:valAx>
        <c:axId val="37545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56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-1.4129282938890901E-2</c:v>
                </c:pt>
                <c:pt idx="1">
                  <c:v>-3.5328198968416599E-3</c:v>
                </c:pt>
                <c:pt idx="2">
                  <c:v>-7.0658894188305897E-3</c:v>
                </c:pt>
                <c:pt idx="3">
                  <c:v>-7.0663887220436001E-3</c:v>
                </c:pt>
                <c:pt idx="4">
                  <c:v>-3.5334440479135002E-3</c:v>
                </c:pt>
                <c:pt idx="5">
                  <c:v>4.5936395759717301E-2</c:v>
                </c:pt>
                <c:pt idx="6">
                  <c:v>0.130682018860594</c:v>
                </c:pt>
                <c:pt idx="7">
                  <c:v>0.158730158730159</c:v>
                </c:pt>
                <c:pt idx="8">
                  <c:v>0.18665257967952101</c:v>
                </c:pt>
                <c:pt idx="9">
                  <c:v>0.18982002249718799</c:v>
                </c:pt>
                <c:pt idx="10">
                  <c:v>0.13332397726475301</c:v>
                </c:pt>
                <c:pt idx="11">
                  <c:v>0.13314646110721801</c:v>
                </c:pt>
                <c:pt idx="12">
                  <c:v>9.0979074812793007E-2</c:v>
                </c:pt>
                <c:pt idx="13">
                  <c:v>0.101384421759195</c:v>
                </c:pt>
                <c:pt idx="14">
                  <c:v>0.15366884364195199</c:v>
                </c:pt>
                <c:pt idx="15">
                  <c:v>0.1499459497158</c:v>
                </c:pt>
                <c:pt idx="16">
                  <c:v>0.11142061281337</c:v>
                </c:pt>
                <c:pt idx="17">
                  <c:v>0.14259877573734001</c:v>
                </c:pt>
                <c:pt idx="18">
                  <c:v>0.100718924738652</c:v>
                </c:pt>
                <c:pt idx="19">
                  <c:v>0.11102629935466</c:v>
                </c:pt>
                <c:pt idx="20">
                  <c:v>0.12130033964095099</c:v>
                </c:pt>
                <c:pt idx="21">
                  <c:v>9.6922704143445601E-2</c:v>
                </c:pt>
                <c:pt idx="22">
                  <c:v>0.138326935712557</c:v>
                </c:pt>
                <c:pt idx="23">
                  <c:v>0.15540283869185301</c:v>
                </c:pt>
                <c:pt idx="24">
                  <c:v>0.113785256189228</c:v>
                </c:pt>
                <c:pt idx="25">
                  <c:v>0.120544170828311</c:v>
                </c:pt>
                <c:pt idx="26">
                  <c:v>0.116959064327485</c:v>
                </c:pt>
                <c:pt idx="27">
                  <c:v>0.109950522264981</c:v>
                </c:pt>
                <c:pt idx="28">
                  <c:v>0.10639758374519501</c:v>
                </c:pt>
                <c:pt idx="29">
                  <c:v>0.12342716083244799</c:v>
                </c:pt>
                <c:pt idx="30">
                  <c:v>6.1637502996267503E-2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68-4E3D-AA22-B030C53800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-1.0741907762818701E-2</c:v>
                </c:pt>
                <c:pt idx="3">
                  <c:v>0</c:v>
                </c:pt>
                <c:pt idx="4">
                  <c:v>2.5067144136078801E-2</c:v>
                </c:pt>
                <c:pt idx="5">
                  <c:v>2.1480738937419398E-2</c:v>
                </c:pt>
                <c:pt idx="6">
                  <c:v>1.7896771422435401E-2</c:v>
                </c:pt>
                <c:pt idx="7">
                  <c:v>2.5050996671796201E-2</c:v>
                </c:pt>
                <c:pt idx="8">
                  <c:v>1.43112701252236E-2</c:v>
                </c:pt>
                <c:pt idx="9">
                  <c:v>3.9350361307862902E-2</c:v>
                </c:pt>
                <c:pt idx="10">
                  <c:v>3.9334882889325899E-2</c:v>
                </c:pt>
                <c:pt idx="11">
                  <c:v>4.2893909064912798E-2</c:v>
                </c:pt>
                <c:pt idx="12">
                  <c:v>2.1437759039588399E-2</c:v>
                </c:pt>
                <c:pt idx="13">
                  <c:v>1.0716582124740999E-2</c:v>
                </c:pt>
                <c:pt idx="14">
                  <c:v>1.78590563274637E-2</c:v>
                </c:pt>
                <c:pt idx="15">
                  <c:v>1.42846939504321E-2</c:v>
                </c:pt>
                <c:pt idx="16">
                  <c:v>3.9277297721916703E-2</c:v>
                </c:pt>
                <c:pt idx="17">
                  <c:v>1.7846307598957799E-2</c:v>
                </c:pt>
                <c:pt idx="18">
                  <c:v>2.49803725644137E-2</c:v>
                </c:pt>
                <c:pt idx="19">
                  <c:v>7.1354668379178697E-3</c:v>
                </c:pt>
                <c:pt idx="20">
                  <c:v>0</c:v>
                </c:pt>
                <c:pt idx="21">
                  <c:v>3.2107309764189698E-2</c:v>
                </c:pt>
                <c:pt idx="22">
                  <c:v>0</c:v>
                </c:pt>
                <c:pt idx="23">
                  <c:v>3.5663338088445101E-3</c:v>
                </c:pt>
                <c:pt idx="24">
                  <c:v>1.42648265040476E-2</c:v>
                </c:pt>
                <c:pt idx="25">
                  <c:v>1.06970939561419E-2</c:v>
                </c:pt>
                <c:pt idx="26">
                  <c:v>3.5653166001140902E-3</c:v>
                </c:pt>
                <c:pt idx="27">
                  <c:v>2.49563264287497E-2</c:v>
                </c:pt>
                <c:pt idx="28">
                  <c:v>1.0692899914456801E-2</c:v>
                </c:pt>
                <c:pt idx="29">
                  <c:v>1.7819594426030899E-2</c:v>
                </c:pt>
                <c:pt idx="30">
                  <c:v>3.5632839224629398E-2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68-4E3D-AA22-B030C53800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-3.1211960423234201E-3</c:v>
                </c:pt>
                <c:pt idx="2">
                  <c:v>3.1212934640114901E-3</c:v>
                </c:pt>
                <c:pt idx="3">
                  <c:v>-3.1211960423234201E-3</c:v>
                </c:pt>
                <c:pt idx="4">
                  <c:v>0</c:v>
                </c:pt>
                <c:pt idx="5">
                  <c:v>3.1212934640114901E-3</c:v>
                </c:pt>
                <c:pt idx="6">
                  <c:v>-3.1211960423234201E-3</c:v>
                </c:pt>
                <c:pt idx="7">
                  <c:v>-3.1212934640114901E-3</c:v>
                </c:pt>
                <c:pt idx="8">
                  <c:v>-3.12139089178138E-3</c:v>
                </c:pt>
                <c:pt idx="9">
                  <c:v>3.1214883256336602E-3</c:v>
                </c:pt>
                <c:pt idx="10">
                  <c:v>-6.24278178356276E-3</c:v>
                </c:pt>
                <c:pt idx="11">
                  <c:v>3.12158576556891E-3</c:v>
                </c:pt>
                <c:pt idx="12">
                  <c:v>3.1214883256336602E-3</c:v>
                </c:pt>
                <c:pt idx="13">
                  <c:v>0</c:v>
                </c:pt>
                <c:pt idx="14">
                  <c:v>-3.12139089178138E-3</c:v>
                </c:pt>
                <c:pt idx="15">
                  <c:v>9.3644649769009901E-3</c:v>
                </c:pt>
                <c:pt idx="16">
                  <c:v>-6.2423920846468401E-3</c:v>
                </c:pt>
                <c:pt idx="17">
                  <c:v>1.2485563567125499E-2</c:v>
                </c:pt>
                <c:pt idx="18">
                  <c:v>0</c:v>
                </c:pt>
                <c:pt idx="19">
                  <c:v>6.2420024343809496E-3</c:v>
                </c:pt>
                <c:pt idx="20">
                  <c:v>3.1208064163779901E-3</c:v>
                </c:pt>
                <c:pt idx="21">
                  <c:v>6.2414180501810003E-3</c:v>
                </c:pt>
                <c:pt idx="22">
                  <c:v>1.24820570430007E-2</c:v>
                </c:pt>
                <c:pt idx="23">
                  <c:v>-3.1201248049921998E-3</c:v>
                </c:pt>
                <c:pt idx="24">
                  <c:v>0</c:v>
                </c:pt>
                <c:pt idx="25">
                  <c:v>-3.1202221598177799E-3</c:v>
                </c:pt>
                <c:pt idx="26">
                  <c:v>-9.3609585621567595E-3</c:v>
                </c:pt>
                <c:pt idx="27">
                  <c:v>-3.1206116398814201E-3</c:v>
                </c:pt>
                <c:pt idx="28">
                  <c:v>-9.3621270752715004E-3</c:v>
                </c:pt>
                <c:pt idx="29">
                  <c:v>-6.2420024343809496E-3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68-4E3D-AA22-B030C53800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6.0537573654047896E-3</c:v>
                </c:pt>
                <c:pt idx="1">
                  <c:v>4.6409330293185898E-2</c:v>
                </c:pt>
                <c:pt idx="2">
                  <c:v>3.0252914364083699E-2</c:v>
                </c:pt>
                <c:pt idx="3">
                  <c:v>3.2260015726757699E-2</c:v>
                </c:pt>
                <c:pt idx="4">
                  <c:v>6.0468022494104398E-3</c:v>
                </c:pt>
                <c:pt idx="5">
                  <c:v>-4.03095775556272E-3</c:v>
                </c:pt>
                <c:pt idx="6">
                  <c:v>-2.0155601241584999E-3</c:v>
                </c:pt>
                <c:pt idx="7">
                  <c:v>0</c:v>
                </c:pt>
                <c:pt idx="8">
                  <c:v>-8.0624029992139197E-3</c:v>
                </c:pt>
                <c:pt idx="9">
                  <c:v>6.0472898062851497E-3</c:v>
                </c:pt>
                <c:pt idx="10">
                  <c:v>0</c:v>
                </c:pt>
                <c:pt idx="11">
                  <c:v>0</c:v>
                </c:pt>
                <c:pt idx="12">
                  <c:v>4.0312827541723797E-3</c:v>
                </c:pt>
                <c:pt idx="13">
                  <c:v>8.06224049663401E-3</c:v>
                </c:pt>
                <c:pt idx="14">
                  <c:v>0</c:v>
                </c:pt>
                <c:pt idx="15">
                  <c:v>1.20923858277238E-2</c:v>
                </c:pt>
                <c:pt idx="16">
                  <c:v>2.0151539577623698E-3</c:v>
                </c:pt>
                <c:pt idx="17">
                  <c:v>1.00755667506297E-2</c:v>
                </c:pt>
                <c:pt idx="18">
                  <c:v>2.0149103364900298E-3</c:v>
                </c:pt>
                <c:pt idx="19">
                  <c:v>-2.0148697386713999E-3</c:v>
                </c:pt>
                <c:pt idx="20">
                  <c:v>1.41043723554302E-2</c:v>
                </c:pt>
                <c:pt idx="21">
                  <c:v>-2.0146261861111701E-3</c:v>
                </c:pt>
                <c:pt idx="22">
                  <c:v>1.0073333870577799E-2</c:v>
                </c:pt>
                <c:pt idx="23">
                  <c:v>6.0433915513386097E-3</c:v>
                </c:pt>
                <c:pt idx="24">
                  <c:v>2.0143421158649601E-3</c:v>
                </c:pt>
                <c:pt idx="25">
                  <c:v>4.0286030818813597E-3</c:v>
                </c:pt>
                <c:pt idx="26">
                  <c:v>2.0142203959957299E-3</c:v>
                </c:pt>
                <c:pt idx="27">
                  <c:v>4.0283596519497299E-3</c:v>
                </c:pt>
                <c:pt idx="28">
                  <c:v>2.0140986908358501E-3</c:v>
                </c:pt>
                <c:pt idx="29">
                  <c:v>-6.0421743771525201E-3</c:v>
                </c:pt>
                <c:pt idx="30">
                  <c:v>4.0283596519497299E-3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968-4E3D-AA22-B030C53800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-1.88245924475735E-3</c:v>
                </c:pt>
                <c:pt idx="1">
                  <c:v>-3.0119914911240402E-3</c:v>
                </c:pt>
                <c:pt idx="2">
                  <c:v>-1.50604110739203E-3</c:v>
                </c:pt>
                <c:pt idx="3">
                  <c:v>-3.7651594733294902E-4</c:v>
                </c:pt>
                <c:pt idx="4">
                  <c:v>-2.25910418988524E-3</c:v>
                </c:pt>
                <c:pt idx="5">
                  <c:v>-3.0122069687408201E-3</c:v>
                </c:pt>
                <c:pt idx="6">
                  <c:v>0</c:v>
                </c:pt>
                <c:pt idx="7">
                  <c:v>-3.3888349185550001E-3</c:v>
                </c:pt>
                <c:pt idx="8">
                  <c:v>-3.0123997906382101E-3</c:v>
                </c:pt>
                <c:pt idx="9">
                  <c:v>-3.7656131736211302E-4</c:v>
                </c:pt>
                <c:pt idx="10">
                  <c:v>-2.6359391474619701E-3</c:v>
                </c:pt>
                <c:pt idx="11">
                  <c:v>-1.12971798473374E-3</c:v>
                </c:pt>
                <c:pt idx="12">
                  <c:v>-5.2720768216908296E-3</c:v>
                </c:pt>
                <c:pt idx="13">
                  <c:v>-1.88298385153049E-3</c:v>
                </c:pt>
                <c:pt idx="14">
                  <c:v>-4.8958502020479697E-3</c:v>
                </c:pt>
                <c:pt idx="15">
                  <c:v>-2.63635610391763E-3</c:v>
                </c:pt>
                <c:pt idx="16">
                  <c:v>-1.12989668977933E-3</c:v>
                </c:pt>
                <c:pt idx="17">
                  <c:v>0</c:v>
                </c:pt>
                <c:pt idx="18">
                  <c:v>-4.89627431188514E-3</c:v>
                </c:pt>
                <c:pt idx="19">
                  <c:v>-7.5330985517618005E-4</c:v>
                </c:pt>
                <c:pt idx="20">
                  <c:v>-1.12997329496446E-3</c:v>
                </c:pt>
                <c:pt idx="21">
                  <c:v>-2.63663414817884E-3</c:v>
                </c:pt>
                <c:pt idx="22">
                  <c:v>-4.5200634315568202E-3</c:v>
                </c:pt>
                <c:pt idx="23">
                  <c:v>-7.5337795842107E-4</c:v>
                </c:pt>
                <c:pt idx="24">
                  <c:v>-1.13007545137097E-3</c:v>
                </c:pt>
                <c:pt idx="25">
                  <c:v>-5.6504411111027398E-3</c:v>
                </c:pt>
                <c:pt idx="26">
                  <c:v>-2.6370215218627902E-3</c:v>
                </c:pt>
                <c:pt idx="27">
                  <c:v>-2.2603637678757101E-3</c:v>
                </c:pt>
                <c:pt idx="28">
                  <c:v>-3.7673581024570699E-3</c:v>
                </c:pt>
                <c:pt idx="29">
                  <c:v>-7.9117500791174994E-3</c:v>
                </c:pt>
                <c:pt idx="30">
                  <c:v>-7.5355962728940803E-4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968-4E3D-AA22-B030C538000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0.24937655860349101</c:v>
                </c:pt>
                <c:pt idx="1">
                  <c:v>0.165837479270315</c:v>
                </c:pt>
                <c:pt idx="2">
                  <c:v>0.165562913907285</c:v>
                </c:pt>
                <c:pt idx="3">
                  <c:v>8.2644628099173598E-2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-8.2576383154417801E-2</c:v>
                </c:pt>
                <c:pt idx="8">
                  <c:v>0</c:v>
                </c:pt>
                <c:pt idx="9">
                  <c:v>0.165289256198347</c:v>
                </c:pt>
                <c:pt idx="10">
                  <c:v>-8.2508250825082494E-2</c:v>
                </c:pt>
                <c:pt idx="11">
                  <c:v>8.2576383154417801E-2</c:v>
                </c:pt>
                <c:pt idx="12">
                  <c:v>8.2508250825082494E-2</c:v>
                </c:pt>
                <c:pt idx="13">
                  <c:v>0</c:v>
                </c:pt>
                <c:pt idx="14">
                  <c:v>0</c:v>
                </c:pt>
                <c:pt idx="15">
                  <c:v>8.2440230832646302E-2</c:v>
                </c:pt>
                <c:pt idx="16">
                  <c:v>0</c:v>
                </c:pt>
                <c:pt idx="17">
                  <c:v>0.16474464579901199</c:v>
                </c:pt>
                <c:pt idx="18">
                  <c:v>8.2236842105263205E-2</c:v>
                </c:pt>
                <c:pt idx="19">
                  <c:v>-8.2169268693508601E-2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-8.2236842105263205E-2</c:v>
                </c:pt>
                <c:pt idx="24">
                  <c:v>0</c:v>
                </c:pt>
                <c:pt idx="25">
                  <c:v>0</c:v>
                </c:pt>
                <c:pt idx="26">
                  <c:v>8.2304526748971193E-2</c:v>
                </c:pt>
                <c:pt idx="27">
                  <c:v>0</c:v>
                </c:pt>
                <c:pt idx="28">
                  <c:v>0</c:v>
                </c:pt>
                <c:pt idx="29">
                  <c:v>-8.2236842105263205E-2</c:v>
                </c:pt>
                <c:pt idx="30">
                  <c:v>8.2304526748971193E-2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968-4E3D-AA22-B030C5380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468656"/>
        <c:axId val="375466360"/>
      </c:lineChart>
      <c:dateAx>
        <c:axId val="375468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66360"/>
        <c:crosses val="autoZero"/>
        <c:auto val="1"/>
        <c:lblOffset val="100"/>
        <c:baseTimeUnit val="days"/>
      </c:dateAx>
      <c:valAx>
        <c:axId val="37546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6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0C-4970-8986-CAE79CB0D0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0C-4970-8986-CAE79CB0D0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0C-4970-8986-CAE79CB0D0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80C-4970-8986-CAE79CB0D0A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80C-4970-8986-CAE79CB0D0A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80C-4970-8986-CAE79CB0D0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671064"/>
        <c:axId val="383671720"/>
      </c:lineChart>
      <c:dateAx>
        <c:axId val="383671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71720"/>
        <c:crosses val="autoZero"/>
        <c:auto val="1"/>
        <c:lblOffset val="100"/>
        <c:baseTimeUnit val="days"/>
      </c:dateAx>
      <c:valAx>
        <c:axId val="383671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7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A1-43C8-A401-EF6EDB9107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3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A1-43C8-A401-EF6EDB9107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7</c:v>
                </c:pt>
                <c:pt idx="11">
                  <c:v>5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CA1-43C8-A401-EF6EDB9107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CA1-43C8-A401-EF6EDB91070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CA1-43C8-A401-EF6EDB91070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CA1-43C8-A401-EF6EDB9107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802632"/>
        <c:axId val="378489192"/>
      </c:lineChart>
      <c:catAx>
        <c:axId val="38780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89192"/>
        <c:crosses val="autoZero"/>
        <c:auto val="1"/>
        <c:lblAlgn val="ctr"/>
        <c:lblOffset val="100"/>
        <c:noMultiLvlLbl val="0"/>
      </c:catAx>
      <c:valAx>
        <c:axId val="37848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0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8E-4381-8911-72F80EF156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8E-4381-8911-72F80EF156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8E-4381-8911-72F80EF156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8E-4381-8911-72F80EF1565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8E-4381-8911-72F80EF1565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C8E-4381-8911-72F80EF156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591960"/>
        <c:axId val="325592288"/>
      </c:barChart>
      <c:catAx>
        <c:axId val="325591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592288"/>
        <c:crosses val="autoZero"/>
        <c:auto val="1"/>
        <c:lblAlgn val="ctr"/>
        <c:lblOffset val="100"/>
        <c:noMultiLvlLbl val="0"/>
      </c:catAx>
      <c:valAx>
        <c:axId val="32559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59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68</c:v>
                </c:pt>
                <c:pt idx="1">
                  <c:v>32</c:v>
                </c:pt>
                <c:pt idx="2">
                  <c:v>255</c:v>
                </c:pt>
                <c:pt idx="3">
                  <c:v>211</c:v>
                </c:pt>
                <c:pt idx="4">
                  <c:v>0</c:v>
                </c:pt>
                <c:pt idx="5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56-4987-AC9D-D8AE193896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28</c:v>
                </c:pt>
                <c:pt idx="3">
                  <c:v>24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56-4987-AC9D-D8AE193896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56-4987-AC9D-D8AE193896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56-4987-AC9D-D8AE193896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56-4987-AC9D-D8AE193896B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B56-4987-AC9D-D8AE193896B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14</c:v>
                </c:pt>
                <c:pt idx="1">
                  <c:v>4</c:v>
                </c:pt>
                <c:pt idx="2">
                  <c:v>39</c:v>
                </c:pt>
                <c:pt idx="3">
                  <c:v>3</c:v>
                </c:pt>
                <c:pt idx="4">
                  <c:v>0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B56-4987-AC9D-D8AE193896B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5</c:v>
                </c:pt>
                <c:pt idx="3">
                  <c:v>24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B56-4987-AC9D-D8AE193896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5596224"/>
        <c:axId val="325595240"/>
      </c:barChart>
      <c:catAx>
        <c:axId val="32559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595240"/>
        <c:crosses val="autoZero"/>
        <c:auto val="1"/>
        <c:lblAlgn val="ctr"/>
        <c:lblOffset val="100"/>
        <c:noMultiLvlLbl val="0"/>
      </c:catAx>
      <c:valAx>
        <c:axId val="32559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59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9</c:v>
                </c:pt>
                <c:pt idx="4">
                  <c:v>0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D8-40D3-B437-4747B47B1F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</c:v>
                </c:pt>
                <c:pt idx="1">
                  <c:v>5</c:v>
                </c:pt>
                <c:pt idx="2">
                  <c:v>18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D8-40D3-B437-4747B47B1F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D8-40D3-B437-4747B47B1F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D8-40D3-B437-4747B47B1F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001592"/>
        <c:axId val="391002576"/>
      </c:barChart>
      <c:catAx>
        <c:axId val="39100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02576"/>
        <c:crosses val="autoZero"/>
        <c:auto val="1"/>
        <c:lblAlgn val="ctr"/>
        <c:lblOffset val="100"/>
        <c:noMultiLvlLbl val="0"/>
      </c:catAx>
      <c:valAx>
        <c:axId val="39100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0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2.9899523693634199E-2</c:v>
                </c:pt>
                <c:pt idx="1">
                  <c:v>1.73834440079269E-2</c:v>
                </c:pt>
                <c:pt idx="2">
                  <c:v>2.4336821611097601E-2</c:v>
                </c:pt>
                <c:pt idx="3">
                  <c:v>1.91217884087195E-2</c:v>
                </c:pt>
                <c:pt idx="4">
                  <c:v>3.1290199214268302E-2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05-4190-885B-A7423364C4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2.4999107174743799E-2</c:v>
                </c:pt>
                <c:pt idx="1">
                  <c:v>1.07139030748902E-2</c:v>
                </c:pt>
                <c:pt idx="2">
                  <c:v>2.1427806149780401E-2</c:v>
                </c:pt>
                <c:pt idx="3">
                  <c:v>1.42852040998536E-2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05-4190-885B-A7423364C4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6.0863322825306702E-2</c:v>
                </c:pt>
                <c:pt idx="1">
                  <c:v>6.5545116888791805E-2</c:v>
                </c:pt>
                <c:pt idx="2">
                  <c:v>4.3696744592527897E-2</c:v>
                </c:pt>
                <c:pt idx="3">
                  <c:v>5.1499734698336401E-2</c:v>
                </c:pt>
                <c:pt idx="5">
                  <c:v>7.02269109522769E-2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05-4190-885B-A7423364C4E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5.7455043948068697E-2</c:v>
                </c:pt>
                <c:pt idx="1">
                  <c:v>3.32634464962503E-2</c:v>
                </c:pt>
                <c:pt idx="3">
                  <c:v>5.3087116630379301E-2</c:v>
                </c:pt>
                <c:pt idx="4">
                  <c:v>8.8702523990000795E-2</c:v>
                </c:pt>
                <c:pt idx="6">
                  <c:v>4.9391178130795903E-2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05-4190-885B-A7423364C4E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4-A705-4190-885B-A7423364C4E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0.45417010734929802</c:v>
                </c:pt>
                <c:pt idx="2">
                  <c:v>0.247729149463254</c:v>
                </c:pt>
                <c:pt idx="4">
                  <c:v>0.247729149463254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705-4190-885B-A7423364C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996344"/>
        <c:axId val="390998968"/>
      </c:barChart>
      <c:catAx>
        <c:axId val="39099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998968"/>
        <c:crosses val="autoZero"/>
        <c:auto val="1"/>
        <c:lblAlgn val="ctr"/>
        <c:lblOffset val="100"/>
        <c:noMultiLvlLbl val="0"/>
      </c:catAx>
      <c:valAx>
        <c:axId val="39099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99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2.20809044338456E-2</c:v>
                </c:pt>
                <c:pt idx="2">
                  <c:v>0</c:v>
                </c:pt>
                <c:pt idx="3">
                  <c:v>3.1799872800508798E-2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6.3333450617501105E-2</c:v>
                </c:pt>
                <c:pt idx="9">
                  <c:v>0</c:v>
                </c:pt>
                <c:pt idx="10">
                  <c:v>0</c:v>
                </c:pt>
                <c:pt idx="11">
                  <c:v>1.40060926503029E-2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2.4299649390773101E-2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1.72306844027845E-2</c:v>
                </c:pt>
                <c:pt idx="25">
                  <c:v>0</c:v>
                </c:pt>
                <c:pt idx="26">
                  <c:v>3.0941657785264899E-2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1.7116253594413301E-2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86-4A34-A8F3-5530DAF9DB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1.79031796046978E-2</c:v>
                </c:pt>
                <c:pt idx="2">
                  <c:v>0</c:v>
                </c:pt>
                <c:pt idx="3">
                  <c:v>0</c:v>
                </c:pt>
                <c:pt idx="4">
                  <c:v>1.0741907762818701E-2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3.2198053806525503E-2</c:v>
                </c:pt>
                <c:pt idx="9">
                  <c:v>0</c:v>
                </c:pt>
                <c:pt idx="10">
                  <c:v>0</c:v>
                </c:pt>
                <c:pt idx="11">
                  <c:v>1.07211779000786E-2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2.1414040472536498E-2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1.0699001426533499E-2</c:v>
                </c:pt>
                <c:pt idx="24">
                  <c:v>0</c:v>
                </c:pt>
                <c:pt idx="25">
                  <c:v>2.1393425087356501E-2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1.0687947557804001E-2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86-4A34-A8F3-5530DAF9DB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1.56064673200574E-2</c:v>
                </c:pt>
                <c:pt idx="3">
                  <c:v>2.49703477120919E-2</c:v>
                </c:pt>
                <c:pt idx="4">
                  <c:v>0</c:v>
                </c:pt>
                <c:pt idx="5">
                  <c:v>0</c:v>
                </c:pt>
                <c:pt idx="6">
                  <c:v>2.49703477120919E-2</c:v>
                </c:pt>
                <c:pt idx="7">
                  <c:v>0</c:v>
                </c:pt>
                <c:pt idx="8">
                  <c:v>2.8093394930703001E-2</c:v>
                </c:pt>
                <c:pt idx="9">
                  <c:v>0</c:v>
                </c:pt>
                <c:pt idx="10">
                  <c:v>6.2429766512673204E-3</c:v>
                </c:pt>
                <c:pt idx="11">
                  <c:v>6.24317153113782E-3</c:v>
                </c:pt>
                <c:pt idx="12">
                  <c:v>0</c:v>
                </c:pt>
                <c:pt idx="13">
                  <c:v>4.9942254268501997E-2</c:v>
                </c:pt>
                <c:pt idx="14">
                  <c:v>0</c:v>
                </c:pt>
                <c:pt idx="15">
                  <c:v>0.109248681212348</c:v>
                </c:pt>
                <c:pt idx="16">
                  <c:v>0.14670079280854001</c:v>
                </c:pt>
                <c:pt idx="17">
                  <c:v>7.4908705015761995E-2</c:v>
                </c:pt>
                <c:pt idx="18">
                  <c:v>0</c:v>
                </c:pt>
                <c:pt idx="19">
                  <c:v>0</c:v>
                </c:pt>
                <c:pt idx="20">
                  <c:v>0.13731548232063201</c:v>
                </c:pt>
                <c:pt idx="21">
                  <c:v>0</c:v>
                </c:pt>
                <c:pt idx="22">
                  <c:v>4.6804792810783799E-2</c:v>
                </c:pt>
                <c:pt idx="23">
                  <c:v>5.3043776716902198E-2</c:v>
                </c:pt>
                <c:pt idx="24">
                  <c:v>6.8644887515991099E-2</c:v>
                </c:pt>
                <c:pt idx="25">
                  <c:v>9.6729905142286604E-2</c:v>
                </c:pt>
                <c:pt idx="26">
                  <c:v>0</c:v>
                </c:pt>
                <c:pt idx="27">
                  <c:v>6.8655598551991007E-2</c:v>
                </c:pt>
                <c:pt idx="28">
                  <c:v>0</c:v>
                </c:pt>
                <c:pt idx="29">
                  <c:v>5.9300873907615501E-2</c:v>
                </c:pt>
                <c:pt idx="30">
                  <c:v>4.6817940634851299E-2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86-4A34-A8F3-5530DAF9DB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8.6746015735323798E-2</c:v>
                </c:pt>
                <c:pt idx="2">
                  <c:v>0</c:v>
                </c:pt>
                <c:pt idx="3">
                  <c:v>0</c:v>
                </c:pt>
                <c:pt idx="4">
                  <c:v>2.4186721489901999E-2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2.8219548084094302E-2</c:v>
                </c:pt>
                <c:pt idx="9">
                  <c:v>0</c:v>
                </c:pt>
                <c:pt idx="10">
                  <c:v>0</c:v>
                </c:pt>
                <c:pt idx="11">
                  <c:v>1.41094896396033E-2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0.120894620189402</c:v>
                </c:pt>
                <c:pt idx="19">
                  <c:v>8.8656054805561199E-2</c:v>
                </c:pt>
                <c:pt idx="20">
                  <c:v>0</c:v>
                </c:pt>
                <c:pt idx="21">
                  <c:v>7.65573374163913E-2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2.21550855991944E-2</c:v>
                </c:pt>
                <c:pt idx="29">
                  <c:v>0</c:v>
                </c:pt>
                <c:pt idx="30">
                  <c:v>3.3233297750206399E-2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C86-4A34-A8F3-5530DAF9DB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C86-4A34-A8F3-5530DAF9DBD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0.16542597187758501</c:v>
                </c:pt>
                <c:pt idx="3">
                  <c:v>0</c:v>
                </c:pt>
                <c:pt idx="4">
                  <c:v>0</c:v>
                </c:pt>
                <c:pt idx="5">
                  <c:v>0.247729149463254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0.247729149463254</c:v>
                </c:pt>
                <c:pt idx="11">
                  <c:v>0</c:v>
                </c:pt>
                <c:pt idx="12">
                  <c:v>0.24752475247524799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0.24711696869851699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0.74074074074074103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0.65843621399176999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C86-4A34-A8F3-5530DAF9D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424280"/>
        <c:axId val="389423624"/>
      </c:lineChart>
      <c:dateAx>
        <c:axId val="389424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23624"/>
        <c:crosses val="autoZero"/>
        <c:auto val="1"/>
        <c:lblOffset val="100"/>
        <c:baseTimeUnit val="days"/>
      </c:dateAx>
      <c:valAx>
        <c:axId val="38942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2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Album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2.6085172797367301E-2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2A-4BA1-8B36-6FE38AF6E1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Album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1.42797245259427E-2</c:v>
                </c:pt>
                <c:pt idx="1">
                  <c:v>1.0740369468709699E-2</c:v>
                </c:pt>
                <c:pt idx="2">
                  <c:v>2.6803749036666699E-2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2A-4BA1-8B36-6FE38AF6E1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Album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5.91237576761144E-2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2A-4BA1-8B36-6FE38AF6E1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Album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5.6201308494722602E-2</c:v>
                </c:pt>
                <c:pt idx="2">
                  <c:v>0</c:v>
                </c:pt>
                <c:pt idx="3">
                  <c:v>2.21546393828926E-2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2A-4BA1-8B36-6FE38AF6E19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Album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42A-4BA1-8B36-6FE38AF6E19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Album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0.36483152770059402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42A-4BA1-8B36-6FE38AF6E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420344"/>
        <c:axId val="389427560"/>
      </c:barChart>
      <c:catAx>
        <c:axId val="38942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27560"/>
        <c:crosses val="autoZero"/>
        <c:auto val="1"/>
        <c:lblAlgn val="ctr"/>
        <c:lblOffset val="100"/>
        <c:noMultiLvlLbl val="0"/>
      </c:catAx>
      <c:valAx>
        <c:axId val="38942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2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1.39057882843734E-2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2.1355317722430499E-2</c:v>
                </c:pt>
                <c:pt idx="15">
                  <c:v>3.1288023639840103E-2</c:v>
                </c:pt>
                <c:pt idx="16">
                  <c:v>2.78115765687467E-2</c:v>
                </c:pt>
                <c:pt idx="17">
                  <c:v>6.2576047279680205E-2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B0-45FA-9743-42196338F7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1.07139030748902E-2</c:v>
                </c:pt>
                <c:pt idx="11">
                  <c:v>0</c:v>
                </c:pt>
                <c:pt idx="12">
                  <c:v>2.0237372474792601E-2</c:v>
                </c:pt>
                <c:pt idx="13">
                  <c:v>1.07139030748902E-2</c:v>
                </c:pt>
                <c:pt idx="14">
                  <c:v>2.1427806149780401E-2</c:v>
                </c:pt>
                <c:pt idx="15">
                  <c:v>0</c:v>
                </c:pt>
                <c:pt idx="16">
                  <c:v>1.60708546123353E-2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EB0-45FA-9743-42196338F7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5.3060332719498102E-2</c:v>
                </c:pt>
                <c:pt idx="10">
                  <c:v>6.5099231739888394E-2</c:v>
                </c:pt>
                <c:pt idx="11">
                  <c:v>5.7430007178750901E-2</c:v>
                </c:pt>
                <c:pt idx="12">
                  <c:v>2.4969568338587302E-2</c:v>
                </c:pt>
                <c:pt idx="13">
                  <c:v>0</c:v>
                </c:pt>
                <c:pt idx="14">
                  <c:v>0</c:v>
                </c:pt>
                <c:pt idx="15">
                  <c:v>5.7742126782983197E-2</c:v>
                </c:pt>
                <c:pt idx="16">
                  <c:v>7.4908705015761995E-2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EB0-45FA-9743-42196338F7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8.6688305142834099E-2</c:v>
                </c:pt>
                <c:pt idx="10">
                  <c:v>0.120960425780699</c:v>
                </c:pt>
                <c:pt idx="11">
                  <c:v>2.82240993488297E-2</c:v>
                </c:pt>
                <c:pt idx="12">
                  <c:v>0</c:v>
                </c:pt>
                <c:pt idx="13">
                  <c:v>2.82240993488297E-2</c:v>
                </c:pt>
                <c:pt idx="14">
                  <c:v>3.4272120637864598E-2</c:v>
                </c:pt>
                <c:pt idx="15">
                  <c:v>0</c:v>
                </c:pt>
                <c:pt idx="16">
                  <c:v>2.2176078059794799E-2</c:v>
                </c:pt>
                <c:pt idx="17">
                  <c:v>0</c:v>
                </c:pt>
                <c:pt idx="18">
                  <c:v>5.1408180956797001E-2</c:v>
                </c:pt>
                <c:pt idx="19">
                  <c:v>0</c:v>
                </c:pt>
                <c:pt idx="20">
                  <c:v>0</c:v>
                </c:pt>
                <c:pt idx="21">
                  <c:v>7.6608269661109202E-2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EB0-45FA-9743-42196338F72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EB0-45FA-9743-42196338F72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0.24813895781637699</c:v>
                </c:pt>
                <c:pt idx="9">
                  <c:v>0.35842293906810002</c:v>
                </c:pt>
                <c:pt idx="10">
                  <c:v>0</c:v>
                </c:pt>
                <c:pt idx="11">
                  <c:v>0.24813895781637699</c:v>
                </c:pt>
                <c:pt idx="12">
                  <c:v>0</c:v>
                </c:pt>
                <c:pt idx="13">
                  <c:v>0.74441687344913199</c:v>
                </c:pt>
                <c:pt idx="14">
                  <c:v>0</c:v>
                </c:pt>
                <c:pt idx="15">
                  <c:v>0.24813895781637699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EB0-45FA-9743-42196338F7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422312"/>
        <c:axId val="389421000"/>
      </c:lineChart>
      <c:catAx>
        <c:axId val="389422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21000"/>
        <c:crosses val="autoZero"/>
        <c:auto val="1"/>
        <c:lblAlgn val="ctr"/>
        <c:lblOffset val="100"/>
        <c:noMultiLvlLbl val="0"/>
      </c:catAx>
      <c:valAx>
        <c:axId val="38942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2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AC-4A9A-B8C6-A1C5BBBB33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AC-4A9A-B8C6-A1C5BBBB33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AC-4A9A-B8C6-A1C5BBBB33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FAC-4A9A-B8C6-A1C5BBBB33F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FAC-4A9A-B8C6-A1C5BBBB33F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FAC-4A9A-B8C6-A1C5BBBB33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5549440"/>
        <c:axId val="515556000"/>
      </c:lineChart>
      <c:dateAx>
        <c:axId val="515549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556000"/>
        <c:crosses val="autoZero"/>
        <c:auto val="1"/>
        <c:lblOffset val="100"/>
        <c:baseTimeUnit val="days"/>
      </c:dateAx>
      <c:valAx>
        <c:axId val="51555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54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3D29F-4949-4762-8765-E19FB14777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68ABBC-1225-42C4-B08F-FACDDE7897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60834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F7FA4-2C8F-4778-B7DE-FCB13B71F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25C45D-9B21-4909-98DD-7669BBA7BC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4029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653700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9033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83296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74270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76437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47063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54782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14548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6960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48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647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50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34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989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66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347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E478A-4C41-4709-A14A-A3A037220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893270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FA538-6952-4AD3-9F5B-710C652E3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1D72B2-6C82-4175-AE04-6BDD33F60E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98083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4E5CB-102E-41E7-82C0-1150E46EC5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7D762-6D42-4137-BD1C-E18075BA2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736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098C2-6C57-44C9-9B4E-E0A099C34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F36416-70EA-427A-8814-478F217DF0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7884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A56AA-3FDF-428A-90FD-9E5CE2B336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11AAB-DAC8-4BB6-8E9C-AC1990D51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531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4ADB0-D8A8-41D4-9FFF-1DDC389A1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3B6822-2DFD-47EE-A5E3-24FAB69B4E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1533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0C5DD9-2271-43C7-8967-E2F01A6089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C385F-EA8E-4935-8CA8-D827723BF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997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64022-5882-4DEC-9864-BE39528B9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8233FC-1EF6-4B66-9EB5-F78537C8C7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6422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BEDF2-97F0-41EA-91F2-056D70154D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2887B-8D0E-4043-B6F5-5FF5DC40B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869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68106-997E-497E-B665-2DCC9262A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40C05C-2B2F-4672-83AE-9004C1E614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7262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193C7-AA06-484A-BDA0-F1616F0395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6CCBE-2F97-4A8C-B679-06604A771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971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B866F-FD13-4007-B8CE-9A348F26D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42CB33-97EB-4681-A113-7306E33DE3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5065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180CA-387E-42E0-BC59-05978685B8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449DB-1E63-4C8C-980A-672886F5E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327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3BE88-160A-41C9-B46F-496EFB15E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2E5737-AEBF-4A01-9BF7-17B31F8DC8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87473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089660-E653-43A0-9CB7-22EB0A61C3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2272AC-3EB4-44C5-8754-549AA2137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671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2EE26-3149-46C5-A38F-1D0D0105D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4B2182-82B3-404D-A98F-D6B9E4B593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46766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4FB46-616D-4559-87AB-19E50A4BC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8E245-EA5F-4407-B92A-9926184A4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08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FA897-EA8C-4057-877C-CB0485051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3E8572-6EC0-4CF2-B405-D4EB1EE027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7256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B79D0-8BD7-4599-898F-607A3A9CC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904F8-88A8-43FA-8AF6-3E06BFF84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100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61888-18A9-4CA4-92F3-B270BC318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7040C4-5397-40E6-82B4-ED30C071D0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3415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DB73C-2E78-488E-A4C5-92CB4A6896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6B720-9B5A-4A05-A46E-162012F98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482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FB64F-E1EB-4C09-8569-76B07C6A3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1D10A0-EB11-4415-8E3C-79F373DE24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8081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AB983-4DF9-4EFE-A88C-033A7C4908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B0680-00FE-4220-A100-DAC9BE552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718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4C3C4-0092-4249-AA38-6E7AEC73F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A0670A-A896-45A0-9BDA-4BCD158058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2818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3A555B-FA30-4EE5-AB2E-12ABF9EC19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FAFF8-F5E1-4754-AC60-61AC2864A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67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5CFE3-1710-452C-A28A-388D858F3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3E21E1-D27B-40E6-92A7-9F37234ECF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1103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6F14E-547B-45A1-A4CE-D3D5DF678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2E11C-4855-4943-A4FF-DF4D03177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243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49F3E-A01C-470E-8A05-C190AC6FE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D31EA9-062E-4E67-9588-079C5CE827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4354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A6FEB-3F97-48E6-9767-E2EB9584A1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A04EA-3176-45CB-BA17-8D1537591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12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7A565-9CF5-474E-9706-53EA776EE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AD62DC-9D80-4E31-933D-D6269B5F5D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6044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F02D8-CF5F-4668-8CFB-AAF7F2DBBB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440FB-EE4F-40BC-A1A7-1AE1401DB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114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62F3-9FB5-4C12-9E4B-E618D4F7A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C3432E-8F0B-49DE-AABB-2F21FEDA97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0820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C304A-065B-4B4D-9DB6-AFEA644201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FCDFC-1C99-4074-BC8B-DFE229C6D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567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0F5A3-C6C3-40A6-9F49-C3A04E4D4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C33C29-136F-432D-968E-22FEFEF5FE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29243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ACDD6-6653-4D6D-99A7-ECB005027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1BC98-85D8-4557-9520-900FACF59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177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7456B-A33F-42C7-A4D5-96351999E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BEBE3D-0E7D-41EC-B1B2-23B7B792CE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7939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88482-C9A1-4F12-9B1E-8F3DA85E1D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31A7D-4B21-4493-B5F9-D8066E703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481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E07D7-6B83-4E92-A217-A573F51FD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2F0F9E-7384-4B50-94F0-E6124F598E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1517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217287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721469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751795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713338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73095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37824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77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159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23.894736842105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1.6315789473684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26.526315789474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183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18.944444444444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532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18.944444444444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768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18.944444444444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580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16.266666666667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070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600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#diadelniño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11.454545454545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51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11.454545454545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018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26.454545454545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679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F89DB-E055-4D06-892C-BE89CB181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945563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9E86-3D5D-4F8F-B93F-968811CDB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5EF9BF-7A29-4FEE-AFF0-A80EF682AE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8132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79223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9545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6739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0881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6660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8995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0872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7400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5205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4490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8839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1249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55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- 2021-08-19 10:57:12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#Mendoza nos recibió como todo unos #campeones. 🏆🤩
Y es que cuando las cosas se hacen desde el corazón, se nota. ❤️
.
Volvimos junto al @teamvenzo.arg a los eventos más importantes de #Argentina
.
Elegimos estar donde nuestro corazón sabe que vamos por más!!
.
.
#SOMOSVENZO
#venzo #venzobikes #teamvenzo #venzoargentina #venzobike #ciclismo #ciclismoargentino #cycling #bike #mtb #mountainbike #cordilleradelosandes #xblaze #xblazeex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793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92D08-9B99-4B80-AC86-F34BECE89A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318431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D2744-8277-47BC-BF76-1B4F987A9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0A51FE-4109-45C1-A913-C90F0AAC75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9710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6127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5081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1480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5057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4982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9721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9052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740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8115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5341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3507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3605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542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- 2021-08-17 10:30:06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𝑬𝒏𝒂𝒎𝒐𝒓𝒂𝒕𝒆 de nuestras bicicletas 😍🥰
.
En la foto 📸➡ modelo 𝗦𝗨𝗡𝗦𝗛𝗜𝗡𝗘, una de las más elegidas. Viene en muchos colores 🌈, para que elijas la que más se adapta a vos.
.
&gt;Encontrala en www.topmega.com.ar 🛒 y en las mejores bicicleterías del país. ✅🇦🇷
.
.
.
#topmega #tubicitumundo #adrenalina #aventura #ciclismo #ciclismourbano #ciclismoargentina #bicis #bicicletas #mtbargentina #mtblife #mtblifestyle #sunshine #topmegasunshine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678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53F9F-BDA6-4B15-8410-52D0D9CC23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2688849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05FD2-EEAB-4A6F-9415-2B7A27804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0B4FAF-1C13-4241-A091-92995E2220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9828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68529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0173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217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5715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0000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9093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4309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5800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241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5147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809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6638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03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- 2021-08-21 11:30:03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ᴍɪʀá ᴇʟ ᴍᴜɴᴅᴏ ᴅᴇsᴅᴇ ᴜɴᴀ 🚲 ʙɪᴄɪ, con #Topmega 🤜🤛
.
➡ Para ir a trabajar, para entrenar o para salir a pasear, 𝗻𝘂𝗲𝘀𝘁𝗿𝗮𝘀 𝗯𝗶𝗰𝗶𝘀 𝘀𝗼𝗻 𝘂𝗻 💯 𝗲𝗻 𝘁𝗼𝗱𝗼.
.
Metete a nuestra web 🌐 www.topmega.com.ar y conocelas en detalle ✅
.
.
.
#topmega #tubicitumundo #adrenalina #aventura #ciclismo #ciclismourbano #ciclismoargentina #bicis #bicicletas #mtbargentina #mtblife #mtblifestyle #regal #topmegaregal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334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A75142-0381-481B-A68D-674DA99EE3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698345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D19CC-6BB7-43BD-AB3E-16C84265F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82CEDF-6DDE-4038-A659-4D1BE565F3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0052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57322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8838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3535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6895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9778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7691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9199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6122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5903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2095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0030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4439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69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- 2021-08-20 18:38:52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hermosa #Salta nos recibió con su gran calidez para ser partícipes del #AbiertoArgentino de #XCO #UCI CLASE 2
.
Nos volvimos a reunir en diferentes puntos del país, donde la #pasión y el #amor por el #ciclismo nos llevan a dar lo mejor de nosotros.
.
Pudimos quedarnos con la General masculina de la mano de @fernando_contreras1205 y el  TOP 3 General junto a @avilaflorencia11 y @molinafrancomartin
.
Una gran actuación de nuestros representantes del @teamvenzo.arg en esta #competencia nacional, en la cual nos llevamos también, #primeros puestos y #podios en las diferentes categorías junto a @nicolarce6421 @carbonetavo @colo0303 y @matucarrizo01
.
.
Somos el #team más grande del país!!!
🔥 #SomosVenzo 🔥
.
#venzo #venzobike #venzobikes #vivivenzo #ciclismoargentino #cycling #bike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109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11D30-A6F8-4B26-8419-F90735D602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2794004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20B1F-E532-4098-9273-CB0FE616D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E73AB8-A1ED-4FD0-9C3B-AA2577C49A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7887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5083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7430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0909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7077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8462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1590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4837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0499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6396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0683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3114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8611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01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- 2021-08-02 09:14:30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💥CRECÉ CON VENZO💥
.
Se acerca el Día de la Niñez, y aprender a convivir en la naturaleza se convierte en una GRAN aventura junto a una #VenzoBike .
Que su primera #bicicleta, sea una #venzo. . En las fotos:
🔥 #VENZOSKYLINE Rodado 26 🔥
.
.
Encontrá toda la info en nuestra página web
👉🏻 http://venzoargentina.com.ar/bicicleta/venzo-skyline-evo-rodado-26/ 👈🏻
 ________
#venzo #somosvenzo #vivivenzo #ciclismo #bike #bicicleta #cycling #cyclinglifestyle #cyclingphotos #cyclinglife #mtb #mtblife #venzobike #biker #mountainbike #ciclismoargentino #venzobikes #diadelniño #niños #kids #crececonvenzo 
.
Conseguila en todas las #BicicleteriasVenzo del país.
*Venzo Argentina comercializa al público solo a través de #comercios oficiales*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602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06C37-DE3B-486E-925F-787BC2C0C3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4914175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B70C7-4CD5-4BC9-82F4-CC057FC25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558961-A891-43DB-849E-7847F5004D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4481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57904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2815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8239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5147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9833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3344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6861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7901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9361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4694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4866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655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885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- 2021-08-22 21:30:30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Paisajes que enamoran y nuestras #VenzoBike como compañeras leales de #aventuras, de nuevos #desafíos y grandes #alegrías!!
.
.
Los diferentes #terrenos de la #VueltadeMendoza #Mtb fueron lo mejor del inicio de #temporada para poner a prueba nuestras #Venzo y nuestros #Corazones!!
.
.
El @teamvenzo.arg comenzó con todo y las Venzo no se quedan atrás 🤩✊🏻🔥
.
.
#SOMOSVENZO
#venzobike #vivivenzo #mendoza #argentina #ciclismoargentino #cycling #bike #biker #mtbrace #cyclingrace #mountains #xc #xco #xcm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894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AEEB0-E6F5-4127-92A0-D1CD64B1A7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6208485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65673-01F4-4D6E-A028-ECA0723B8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514E3E-A7EB-4177-B970-555A135A6A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7464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85606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2874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5557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3959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8562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0787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5047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3561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8965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3723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6554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4135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253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- 2021-08-16 10:00:28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Poné tu lunes 𝗯𝗶𝗲𝗻 𝗮𝗿𝗿𝗶𝗯𝗮 saliendo a pedalear 🚲🖤
.
&gt;Mirá lo que es nuestro modelo 🔥🔥 𝗧𝗛𝗢𝗥: hermosa y con ᴇxᴄᴇʟᴇɴᴛᴇs ᴘʀᴇsᴛᴀᴄɪᴏɴᴇs. Y vos, ¿qué esperas para subirte a una 𝙏𝙤𝙥𝙢𝙚𝙜𝙖?
.
➡ Conocé este y más modelos en www.topmega.com.ar 🌐 y en tiendas #Topmega de todo el país. ✅🇦🇷
.
.
.
#topmega #tubicitumundo #adrenalina #aventura #ciclismo #ciclismourbano #ciclismoargentina #bicis #bicicletas #mtbargentina #mtblife #mtblifestyle #thor #topmegathor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532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9FA62-7B18-4888-B443-4B74EE2251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6619047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063CB-C572-4AF1-BA62-ACEC03336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733A5D-DFA1-4585-97C2-D3983720CA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5024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38933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1253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0996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9431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2703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8361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5282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1575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3117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7493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3102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1054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350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- 2021-08-26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Subí a tu #Topmega y mejorá tu postura. 😱
.
➡Así como lees, la inclinación de nuestro cuerpo hacia el manubrio favorece el fortalecimiento de los músculos del área lumbar. ¿El resultado?: más resistencia en la espalda y una postura de bailarina. 😎😎
.
𝗨𝗻 𝗺𝗼𝘁𝗶𝘃𝗼 𝗺á𝘀 𝗽𝗮𝗿𝗮 𝗽𝗮𝘀𝗮𝗿𝘁𝗲 𝗮 𝗹𝗮𝘀 𝗱𝗼𝘀 𝗿𝘂𝗲𝗱𝗮𝘀. ✅😉
.
Encontrá el modelo 𝙎𝙐𝙉𝙎𝙃𝙄𝙉𝙀 y muchos más en www.topmega.com.ar 🛒 y en las mejores bicicleterías del país. ✅🇦🇷
.
.
.
#topmega #tubicitumundo #adrenalina #aventura #ciclismo #ciclismourbano #ciclismoargentina #bicis #bicicletas #mtbargentina #mtblife #mtblifestyle #sunshine #topmegasunshine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154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FBBC9-3D1F-4B8A-A0B2-FC068245AF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2762987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1C0EA-D161-4EDA-8ED6-DEF678A8A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41EA11-8EE2-4DCC-BE7E-4991630471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362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58498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2682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5545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9636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5989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1456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096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6374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9821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0289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5613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2203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33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- 2021-08-18 16:00:26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𝗖𝗮𝗻𝗰𝗵𝗲𝗿𝗲𝗮𝗹𝗮 𝗰𝗼𝗻 𝗻𝘂𝗲𝘀𝘁𝗿𝗮𝘀 𝗯𝗶𝗰𝗶𝘀. 😎🔥
.
Modelo 𝙍𝙀𝙂𝘼𝙇; es una 💣 💣y te aseguramos que la vas a amar. 🤩
.
¿Dónde están los fans de la #Regal? 🙋♂️🙋♀️
.
.
.
#topmega #tubicitumundo #adrenalina #aventura #ciclismo #ciclismourbano #ciclismoargentina #bicis #bicicletas #mtbargentina #mtblife #mtblifestyle #regal #topmegaregal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861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C8328-7F99-44BE-B570-2CD5159321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0590683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3FB81-7395-48A5-B833-3432E8C13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E20B53-2AFB-4A7F-8004-E1568361B0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499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97688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1292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3054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8751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243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4829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6498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7714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6418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5531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559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6812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853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- 2021-08-25 15:30:06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Recorré grandes distancias en poco tiempo, ejercítate y sé feliz. 🙌☺ 𝙀𝙡 𝙥𝙤𝙙𝙚𝙧 𝙙𝙚 𝙣𝙪𝙚𝙨𝙩𝙧𝙖 𝙖𝙢𝙖𝙙𝙖 𝙗𝙞𝙘𝙞.💖
.
➡¿Sos un apasionadx de las dos ruedas? ¿Por qué elegís la bici para moverte? 𝐓𝐞 𝐥𝐞𝐞𝐦𝐨𝐬! 👇🙋♀️
.
.
.
.
#topmega #tubicitumundo #adrenalina #aventura #ciclismo #ciclismourbano #ciclismoargentina #bicis #bicicletas #mtbargentina #mtblife #mtblifestyle #thor #topmegathor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817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2598E-5336-4AAB-BBC6-97A3756B99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40871169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0C0BF-5CB6-475A-A5B8-96882F8A5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B81D67-D5EB-44D7-A0B2-270C3B080E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3406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01321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5520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3862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4545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9933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0485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2087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4416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0214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4524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271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3704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565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- 2021-08-28 11:30:06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Café ☕, bici 🚲 y amigos 💓: ¿ʜᴀʏ ᴜɴᴀ ᴄᴏᴍʙɪɴᴀᴄɪóɴ ᴍᴇᴊᴏʀ?
.
&gt;Relajá el finde rodando tu #Topmega ✨
.
Subí tu foto a historias y 𝙢𝙚𝙣𝙘𝙞𝙤𝙣𝙖𝙣𝙤𝙨. 🤳📷
.
.
.
#topmega #tubicitumundo #adrenalina #aventura #ciclismo #ciclismourbano #ciclismoargentina #bicis #bicicletas #mtbargentina #mtblife #mtblifestyle #regal #topmegaregal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620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0BFA9-FAEE-42DC-80F8-05EE6B0ED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7026015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2DC6D-4946-4FD9-8D10-47D5CF5B6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1D8FA3-3501-462C-9D4F-B9BE94AC37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3836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82082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9639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3316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789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8943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649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677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6552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5202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4560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2489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8001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794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- 2021-08-30 09:30:04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Sabemos que los 𝙡𝙪𝙣𝙚𝙨 a veces son un poco 𝙝𝙚𝙖𝙫𝙮. 🤯 🤯
.
&gt;Cuando termines tu día, subí a tu bici y 𝐝𝐞𝐬𝐜𝐨𝐧𝐞𝐜𝐭𝐚𝐭𝐞. 👌🚲
.
Entrá a nuestro sitio web 🌐 www.topmega.com.ar y comprá tu próxima #Topmega ✅💚
.
.
.
#topmega #tubicitumundo #adrenalina #aventura #ciclismo #ciclismourbano #ciclismoargentina #bicis #bicicletas #mtbargentina #mtblife #mtblifestyle #sunshine #topmegasunshine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268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6726C-E0E4-4F24-8200-451DAA15E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4783551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07CA4-B8B9-460C-95BD-7E6104B38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C53F82-3249-45AE-9FD5-198BA917EC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5979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18862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0246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6703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949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9897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8171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4595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2913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0238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9369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7723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1994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50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- 2021-08-09 17:00:45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Maxam 195 te espera para acompañarte en tu nueva forma de moverte. 
#CambiaTuFormaDeMoverte
#MotomelBicicletas #Maxam195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628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D27E9-5E49-4B37-A550-FA089F6A2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1814265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3E915-8C59-4B4F-BC07-76A5ABAB6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F1539B-874E-4DDD-9859-C3920E308A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439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79983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2315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3027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8622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767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7870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2957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3073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3619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2697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612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7569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759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- 2021-08-24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𝗦𝗮𝗹𝘂𝗱 𝘆 𝗽𝗹𝗮𝗰𝗲𝗿; 𝗼𝗰𝗶𝗼 𝘆 𝗱𝗲𝗽𝗼𝗿𝘁𝗲 …Todo en una sola cosa: 𝐭𝐮 𝐛𝐢𝐜𝐢! 🙌☺
.
¿Qué más le podemos pedir? 🥰💯🔥
.
➡Pasate a las dos ruedas hoy, con nuestros modelos que vas a amar fuerte 😍 Disponibles en nuestra web 🌐 www.topmega.com.ar y en las mejores bicicleterías del país. ✅🇦🇷
.
.
.
#topmega #tubicitumundo #adrenalina #aventura #ciclismo #ciclismourbano #ciclismoargentina #bicis #bicicletas #mtbargentina #mtblife #mtblifestyle #sunshine #topmegasunshine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506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94EC5-1503-414C-8517-28B32D988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8029543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9264E-0057-4928-8030-F914A55AD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F6F9B5-6CB7-4D81-BE0D-A93F786D44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625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92365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8446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0927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3025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516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4103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5407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8614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4236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4126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1871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1294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07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- 2021-08-31 14:03:37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 marcha sobre ruedas 😎🔥
.
.
Es que no sólo forma parte de nuestro trabajo, forma parte de nuestra vida…
.
.
Te mostramos a #Venzo Desde adentro en imágenes exclusivas nunca antes vistas del lugar donde con tanto #amor y #dedicacion se preparan las #venzobikes para que salgan a la calle a #rodar
.
.
Te invitamos a ver más el próximo 3/09/2021 a las 20hs en el #streaming en vivo de @shimanofest @shimanoargentina
.
.
Vení a conocernos!! ❤️🔥
No te pierdas esta gran #fiesta !!
.
.
#shimano #shimanofest #somosvenzo #venzobike #ciclismo #cycling #ciclismoargentino #argentina #mtb #mountainbike #bike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69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A398C-1C64-4835-9E75-ADFF5EF6E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2897419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091C4-2E95-406A-8438-B6A8242BE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9A2E85-EE3C-4329-BE39-E81E3C11CB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4390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23669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6375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5723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5202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75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920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0563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7707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3955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9375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8020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9614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700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- 2021-08-14 11:15:03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ciclismo mejora la coordinación, el equilibrio y la concentración. 🙌
.
Un hábito sano para el cuerpo y la mente, 𝗽𝗹𝗮𝗻 𝗶𝗱𝗲𝗮𝗹 𝗽𝗮𝗿𝗮 𝗰𝗼𝗺𝗽𝗮𝗿𝘁𝗶𝗿 𝗲𝗻 𝗳𝗮𝗺𝗶𝗹𝗶𝗮. ❤
. 
.
𝗣𝗮𝘀𝗮𝘁𝗲 𝗮 𝗹𝗮𝘀 𝗱𝗼𝘀 𝗿𝘂𝗲𝗱𝗮𝘀 🚴 con #Topmega ➡ Encontrá más modelos en nuestra web 🌐 www.topmega.com.ar y en las mejores bicicleterías del país. 🇦🇷
.
.
.
#topmega #tubicitumundo #ligadeheroes #crossboy #speedmike #flexygirl #vickfly #diadelniño #diadelniñoarg #diadelniño2021 #kids #bicicletas #bicisniños #bicicletasniños #bicicletaskids #infanciafeliz 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213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E7A78-60D1-4E18-BFA9-CF857A40C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8022216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BF2CB-8FE4-419A-A04D-737C1C0D4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23AE0A-CDF6-4FD0-B3CD-5F6C8CB528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749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90910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3442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2525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4422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4983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5955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8342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9759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0232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5930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6663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4734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537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- 2021-08-31 11:43:15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 marcha sobre ruedas 😎🔥
.
.
Es que no sólo forma parte de nuestro trabajo, forma parte de nuestra vida…
.
.
Te mostramos a #Venzo Desde adentro en imágenes exclusivas nunca antes vistas del lugar donde con tanto #amor y #dedicacion se preparan las #venzobikes para que salgan a la calle a #rodar
.
.
Te invitamos a ver más el próximo 3/09/2021 a las 20hs en el #streaming en vivo de @shimanofest @shimanoargentina
.
.
Vení a conocernos!! ❤️🔥
No te pierdas esta gran #fiesta !!
.
.
#shimano #shimanofest #somosvenzo #venzobike #ciclismo #cycling #ciclismoargentino #argentina #mtb #mountainbike #bike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017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DD5B5-6F40-4AE8-8753-CCA06C6ABB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3591722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6C4C2-7B26-4D23-A36B-CA1FB567C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15232C-7F4C-4584-916D-41459E9601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6969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8122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5633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2676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7242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494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8558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8595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1794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1473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9241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8450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2912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110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- 2021-08-23 15:30:06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&gt;Cada día son más los adeptos a la bici 🚲, porque sus bondades y beneficios sᴀʟᴛᴀɴ ᴀ ʟᴀ ᴠɪsᴛᴀ. 🙌
.
Subite a una #Topmega y hacé feliz a tu cuerpo. 😁 ➡En la foto: modelo 𝗥𝗘𝗚𝗔𝗟 👌
.
Corré a nuestra web www.topmega.com.ar 🏃♀️🏃♀️ y conocé todos nuestros modelos disponibles. 
.
.
.
.
.
.
#topmega #tubicitumundo #adrenalina #aventura #ciclismo #ciclismourbano #ciclismoargentina #bicis #bicicletas #mtbargentina #mtblife #mtblifestyle #regal #topmegaregal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569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7E48C-9590-4DC0-B9D0-778F680999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2620155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CBCAD-3831-4FAD-BF64-1DF692394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210C2E-C94E-49CD-9542-019F55A066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098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2891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5233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3343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8241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8238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2713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0751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0992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9065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0534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8866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5919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125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- 2021-08-31 09:30:07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Olvidate de los embotellamientos y de la misión imposible que es 💥😫estacionar: 𝗽𝗮𝘀𝗮𝘁𝗲 𝗮 𝗹𝗮𝘀 𝗱𝗼𝘀 𝗿𝘂𝗲𝗱𝗮𝘀. 🚲💯
.
Elegí tu #Topmega en nuestro tienda online www.topmega.com.ar 🛒 y encontranos también en las mejores bicicleterías del país. ✅🇦🇷
.
.
.
#topmega #tubicitumundo #adrenalina #aventura #ciclismo #ciclismourbano #ciclismoargentina #bicis #bicicletas #mtbargentina #mtblife #mtblifestyle #regal #topmegaregal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414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F0B41B-76AC-41F0-AAD9-A03383F08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1190857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A89E7-C09E-4091-82E4-FC22346D3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BD8EAF-D90B-42C0-8F8E-CC851726E3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9377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83056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5374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6653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9673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8110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1850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6423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852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2817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3291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3499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9426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862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- 2021-08-09 13:38:42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💥CRECÉ CON VENZO💥
.
Se acerca el Mes de la Niñez, y para ellos LO MEJOR, siempre!
. . En las fotos:
🔥 #VENZOCUBE Rodado 20 🔥
.
.
Encontrá toda la info en nuestra página web
👉🏻 http://venzoargentina.com.ar/bicicleta/venzo-cube-rodado-20/
________
#venzo #somosvenzo #vivivenzo #ciclismo #bike #bicicleta #cycling #cyclinglifestyle #cyclingphotos #cyclinglife #mtb #mtblife #venzobike #biker #mountainbike #ciclismoargentino #venzobikes #diadelniño #niños #kids #crececonvenzo 
.
Conseguila en todas las #BicicleteriasVenzo del país.
.
Podes consultar en cualquier bicicletería de las que sugerimos en nuestras historias destacadas en comercios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935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03340D-2803-4AD5-A5CE-EA78CBE19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6212290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44BEE-259E-4507-A667-114657B1C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CE7DA8-7B2D-484E-B8A0-595B53BBF3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5469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20843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1728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1466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9409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1805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7289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4853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0345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7324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5679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7402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0061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23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- 2021-08-05 11:08:24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💥CRECÉ CON VENZO💥
.
Se acerca el Día de la Niñez, y el mejor regalo para ellos es aprender jugando junto a una #VenzoBike .
Que su primera #bicicleta, sea una #venzo. . En las fotos:
🔥 #VENZOCUBE Rodado 20 🔥
.
.
Encontrá toda la info en nuestra página web
👉🏻 http://venzoargentina.com.ar/bicicleta/venzo-cube-rodado-20/ 👈🏻
 ________
#venzo #somosvenzo #vivivenzo #ciclismo #bike #bicicleta #cycling #cyclinglifestyle #cyclingphotos #cyclinglife #mtb #mtblife #venzobike #biker #mountainbike #ciclismoargentino #venzobikes #diadelniño #niños #kids #crececonvenzo 
.
Conseguila en todas las #BicicleteriasVenzo del país.
*Venzo Argentina comercializa al público solo a través de #comercios oficiales*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35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0DD06-8776-454A-8EBE-CD8A35DBA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9921847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10C76-E655-4605-8C91-FB73A0487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6E0308-D8F5-41EB-AF9E-3B82718C25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9875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90683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6112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613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6838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1784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1617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7067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8159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463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7259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9761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0508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989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- 2021-08-29 16:51:12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rincón de nuestro país es único y mágico. ✨
.
Te invitamos a recorrer #Salta junto a los chicos de @lavidadeviaje hoy a las 19hs por nuestro canal de #YouTube #venzotv
.
.
www.youtube.com/venzoarg
.
.
🇦🇷  El Algarrobal. Cachi, Salta 🚵🏻‍♂️ 
🚲 #VenzoZeth de @venzoarg para @venzo.travel
#Argentina #visitArgentina #Cachi #bikelifestyle #bikepackinglife #cicloturismo #VenzoTravel #viajarenbici #viajesvenzo #vivivenzo #BikePacking #somosvenzo #AdventureByBike #Bikewander #worldbybike #Cyclingshots #TravelAdventure #bikelife #tripinargentina #reelsnature #reelstravel #dronenature  #djimavicpro #LaRutaNatural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553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AB98F-FCE6-448B-9A6E-6A16260A5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0146998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445C0-E3AA-412D-A594-C2056A393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39A472-843A-40E5-A770-F33DA90852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8116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21416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3540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6697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0542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676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7376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2336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1186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4031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2373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6403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8458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67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- 2021-08-09 10:00:21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¿ʏᴀ ᴄᴏɴᴏᴄés ɴᴜᴇsᴛʀᴀ ʟɪɢᴀ ᴅᴇ ʜéʀᴏᴇs? Contribuí a una infancia feliz, 𝘀𝘂𝗺𝗮𝗻𝗱𝗼 𝘂𝗻𝗮 𝗯𝗶𝗰𝗶 a la vida de tu hijx.
.
Mirá los modelos en nuestra web 🛒 www.topmega.com.ar , disponibles en 𝗥𝟭𝟮, 𝗥𝟭𝟲 𝘆 𝗥𝟮𝟬.
.
.
#topmega #tubicitumundo #ligadeheroes #crossboy #speedmike #flexygirl #vickfly #diadelniño #diadelniñoarg #diadelniño2021 #kids #bicicletas #bicisniños #bicicletasniños #bicicletaskids #infanciafeliz 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841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87DE11-E9A9-4318-A23C-7A70721797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5346915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64C8D-3312-4245-A47D-5D58299A2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D3E6DA-A9E2-471A-B165-20A266ED9E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5254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40329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9293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7994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3284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5898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7430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9988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0979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9985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7096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8513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7794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340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- 2021-08-04 15:30:30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Cambiá tu forma de moverte con Maxam 195. Tu compañera ideal para todas tus salidas.
#CambiaTuFormaDeMoverte
#MotomelBicicletas #Maxam195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940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- 2021-08-27 14:00:44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Todos los días, movete en bici ❤️
#CambiaTuFormaDeMoverte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018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BE7EA-B217-48DD-A10E-14D455C2B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7799168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81892-AD23-44C2-95EF-281687CC4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0F8C9B-CB6A-448B-9A1D-2EA4EE057B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7786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48C5E-7F81-4256-B0D8-3CBA13F42C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423DB-90D0-4D01-8487-32C21B672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968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BC4E2-51FA-427D-8962-35F341FCA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66F3C2-E987-4438-B365-1FCA690EDC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0311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0465685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446742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732478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121345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17457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618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Topmega oficial - 2021-08-10 15:54:34</a:t>
                      </a:r>
                      <a:r>
                        <a:rPr lang="es-ES" sz="1000"/>
                        <a:t>
 En la revista BiCiCLUB de agosto festejamos 🎉 el mes de los niños 👧🧒 junto a Topmega oficial haciendo un #SoRTeO de una BMX TOPMEGA DIOMENES 🥳
Para participar solo tenés que entrar a leer la revista en biciclub.com/revista-320/ , allí encontrarás la página para inscribirte en el sorteo de forma rápida y sencilla.
¡Suerte!🍀
**Hasta el 22 de agosto podés ingresar y participar**
#topmega #sorteo #bmx #topmegadiomenes #biciclub #biciclubrevista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18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D1533-980C-4CAC-8907-1A4F11135E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42745829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1520</Words>
  <Application>Microsoft Office PowerPoint</Application>
  <PresentationFormat>On-screen Show (4:3)</PresentationFormat>
  <Paragraphs>840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Fan Distribution | Teknialbikes</vt:lpstr>
      <vt:lpstr>Facebook +/- Fan Distribution | Teknialbikes</vt:lpstr>
      <vt:lpstr>Facebook Key Metrics Radar | Teknialbikes</vt:lpstr>
      <vt:lpstr>Facebook Page Likes Total | Teknialbikes</vt:lpstr>
      <vt:lpstr>Facebook Posts Distribution | Teknialbikes</vt:lpstr>
      <vt:lpstr>Facebook Interactions Distribution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</vt:lpstr>
      <vt:lpstr>Facebook Post Table + Reactions | Teknialbikes - 1 of 24</vt:lpstr>
      <vt:lpstr>Facebook Post Table + Reactions | Teknialbikes - 2 of 24</vt:lpstr>
      <vt:lpstr>Facebook Post Table + Reactions | Teknialbikes - 3 of 24</vt:lpstr>
      <vt:lpstr>Facebook Post Table + Reactions | Teknialbikes - 4 of 24</vt:lpstr>
      <vt:lpstr>Facebook Post Table + Reactions | Teknialbikes - 5 of 24</vt:lpstr>
      <vt:lpstr>Facebook Post Table + Reactions | Teknialbikes - 6 of 24</vt:lpstr>
      <vt:lpstr>Facebook Post Table + Reactions | Teknialbikes - 7 of 24</vt:lpstr>
      <vt:lpstr>Facebook Post Table + Reactions | Teknialbikes - 8 of 24</vt:lpstr>
      <vt:lpstr>Facebook Post Table + Reactions | Teknialbikes - 9 of 24</vt:lpstr>
      <vt:lpstr>Facebook Post Table + Reactions | Teknialbikes - 10 of 24</vt:lpstr>
      <vt:lpstr>Facebook Post Table + Reactions | Teknialbikes - 11 of 24</vt:lpstr>
      <vt:lpstr>Facebook Post Table + Reactions | Teknialbikes - 12 of 24</vt:lpstr>
      <vt:lpstr>Facebook Post Table + Reactions | Teknialbikes - 13 of 24</vt:lpstr>
      <vt:lpstr>Facebook Post Table + Reactions | Teknialbikes - 14 of 24</vt:lpstr>
      <vt:lpstr>Facebook Post Table + Reactions | Teknialbikes - 15 of 24</vt:lpstr>
      <vt:lpstr>Facebook Post Table + Reactions | Teknialbikes - 16 of 24</vt:lpstr>
      <vt:lpstr>Facebook Post Table + Reactions | Teknialbikes - 17 of 24</vt:lpstr>
      <vt:lpstr>Facebook Post Table + Reactions | Teknialbikes - 18 of 24</vt:lpstr>
      <vt:lpstr>Facebook Post Table + Reactions | Teknialbikes - 19 of 24</vt:lpstr>
      <vt:lpstr>Facebook Post Table + Reactions | Teknialbikes - 20 of 24</vt:lpstr>
      <vt:lpstr>Facebook Post Table + Reactions | Teknialbikes - 21 of 24</vt:lpstr>
      <vt:lpstr>Facebook Post Table + Reactions | Teknialbikes - 22 of 24</vt:lpstr>
      <vt:lpstr>Facebook Post Table + Reactions | Teknialbikes - 23 of 24</vt:lpstr>
      <vt:lpstr>Facebook Post Table + Reactions | Teknialbikes - 24 of 24</vt:lpstr>
      <vt:lpstr>Facebook User Posts | Teknialbikes</vt:lpstr>
      <vt:lpstr>Facebook User Posts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2021-09-01T08:04:07Z</dcterms:created>
  <dcterms:modified xsi:type="dcterms:W3CDTF">2021-09-01T08:05:26Z</dcterms:modified>
</cp:coreProperties>
</file>