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1160440</c:v>
                </c:pt>
                <c:pt idx="1">
                  <c:v>42792</c:v>
                </c:pt>
                <c:pt idx="2">
                  <c:v>7070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A-4E18-91FB-D427CD47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2888</c:v>
                </c:pt>
                <c:pt idx="1">
                  <c:v>82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0-43BE-A97A-76553035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3.6876000000000002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18.5169</c:v>
                </c:pt>
                <c:pt idx="5">
                  <c:v>76.953400000000002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8-4968-90F7-1B11CB9246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0.60929999999999995</c:v>
                </c:pt>
                <c:pt idx="1">
                  <c:v>100</c:v>
                </c:pt>
                <c:pt idx="2">
                  <c:v>89.285700000000006</c:v>
                </c:pt>
                <c:pt idx="3">
                  <c:v>0</c:v>
                </c:pt>
                <c:pt idx="4">
                  <c:v>100</c:v>
                </c:pt>
                <c:pt idx="5">
                  <c:v>22.689699999999998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78-4968-90F7-1B11CB9246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83.333299999999994</c:v>
                </c:pt>
                <c:pt idx="2">
                  <c:v>44.047600000000003</c:v>
                </c:pt>
                <c:pt idx="3">
                  <c:v>0</c:v>
                </c:pt>
                <c:pt idx="4">
                  <c:v>0.36099999999999999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78-4968-90F7-1B11CB924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448968"/>
        <c:axId val="69449296"/>
      </c:radarChart>
      <c:catAx>
        <c:axId val="6944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49296"/>
        <c:crosses val="autoZero"/>
        <c:auto val="1"/>
        <c:lblAlgn val="ctr"/>
        <c:lblOffset val="100"/>
        <c:noMultiLvlLbl val="0"/>
      </c:catAx>
      <c:valAx>
        <c:axId val="6944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4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42709</c:v>
                </c:pt>
                <c:pt idx="1">
                  <c:v>42705</c:v>
                </c:pt>
                <c:pt idx="2">
                  <c:v>42705</c:v>
                </c:pt>
                <c:pt idx="3">
                  <c:v>42703</c:v>
                </c:pt>
                <c:pt idx="4">
                  <c:v>42708</c:v>
                </c:pt>
                <c:pt idx="5">
                  <c:v>42712</c:v>
                </c:pt>
                <c:pt idx="6">
                  <c:v>42719</c:v>
                </c:pt>
                <c:pt idx="7">
                  <c:v>42721</c:v>
                </c:pt>
                <c:pt idx="8">
                  <c:v>42722</c:v>
                </c:pt>
                <c:pt idx="9">
                  <c:v>42728</c:v>
                </c:pt>
                <c:pt idx="10">
                  <c:v>42733</c:v>
                </c:pt>
                <c:pt idx="11">
                  <c:v>42736</c:v>
                </c:pt>
                <c:pt idx="12">
                  <c:v>42738</c:v>
                </c:pt>
                <c:pt idx="13">
                  <c:v>42742</c:v>
                </c:pt>
                <c:pt idx="14">
                  <c:v>42746</c:v>
                </c:pt>
                <c:pt idx="15">
                  <c:v>42753</c:v>
                </c:pt>
                <c:pt idx="16">
                  <c:v>42759</c:v>
                </c:pt>
                <c:pt idx="17">
                  <c:v>42762</c:v>
                </c:pt>
                <c:pt idx="18">
                  <c:v>42766</c:v>
                </c:pt>
                <c:pt idx="19">
                  <c:v>42761</c:v>
                </c:pt>
                <c:pt idx="20">
                  <c:v>42765</c:v>
                </c:pt>
                <c:pt idx="21">
                  <c:v>42772</c:v>
                </c:pt>
                <c:pt idx="22">
                  <c:v>42773</c:v>
                </c:pt>
                <c:pt idx="23">
                  <c:v>42777</c:v>
                </c:pt>
                <c:pt idx="24">
                  <c:v>42784</c:v>
                </c:pt>
                <c:pt idx="25">
                  <c:v>42787</c:v>
                </c:pt>
                <c:pt idx="26">
                  <c:v>42788</c:v>
                </c:pt>
                <c:pt idx="27">
                  <c:v>42789</c:v>
                </c:pt>
                <c:pt idx="28">
                  <c:v>42787</c:v>
                </c:pt>
                <c:pt idx="29">
                  <c:v>42791</c:v>
                </c:pt>
                <c:pt idx="30">
                  <c:v>42792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2-47E8-A061-F17F53488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7066</c:v>
                </c:pt>
                <c:pt idx="1">
                  <c:v>7066</c:v>
                </c:pt>
                <c:pt idx="2">
                  <c:v>7068</c:v>
                </c:pt>
                <c:pt idx="3">
                  <c:v>7069</c:v>
                </c:pt>
                <c:pt idx="4">
                  <c:v>7069</c:v>
                </c:pt>
                <c:pt idx="5">
                  <c:v>7069</c:v>
                </c:pt>
                <c:pt idx="6">
                  <c:v>7069</c:v>
                </c:pt>
                <c:pt idx="7">
                  <c:v>7069</c:v>
                </c:pt>
                <c:pt idx="8">
                  <c:v>7070</c:v>
                </c:pt>
                <c:pt idx="9">
                  <c:v>7070</c:v>
                </c:pt>
                <c:pt idx="10">
                  <c:v>7069</c:v>
                </c:pt>
                <c:pt idx="11">
                  <c:v>7068</c:v>
                </c:pt>
                <c:pt idx="12">
                  <c:v>7069</c:v>
                </c:pt>
                <c:pt idx="13">
                  <c:v>7069</c:v>
                </c:pt>
                <c:pt idx="14">
                  <c:v>7070</c:v>
                </c:pt>
                <c:pt idx="15">
                  <c:v>7070</c:v>
                </c:pt>
                <c:pt idx="16">
                  <c:v>7069</c:v>
                </c:pt>
                <c:pt idx="17">
                  <c:v>7069</c:v>
                </c:pt>
                <c:pt idx="18">
                  <c:v>7069</c:v>
                </c:pt>
                <c:pt idx="19">
                  <c:v>7067</c:v>
                </c:pt>
                <c:pt idx="20">
                  <c:v>7067</c:v>
                </c:pt>
                <c:pt idx="21">
                  <c:v>7067</c:v>
                </c:pt>
                <c:pt idx="22">
                  <c:v>7070</c:v>
                </c:pt>
                <c:pt idx="23">
                  <c:v>7071</c:v>
                </c:pt>
                <c:pt idx="24">
                  <c:v>7071</c:v>
                </c:pt>
                <c:pt idx="25">
                  <c:v>7072</c:v>
                </c:pt>
                <c:pt idx="26">
                  <c:v>7070</c:v>
                </c:pt>
                <c:pt idx="27">
                  <c:v>7070</c:v>
                </c:pt>
                <c:pt idx="28">
                  <c:v>7070</c:v>
                </c:pt>
                <c:pt idx="29">
                  <c:v>7070</c:v>
                </c:pt>
                <c:pt idx="30">
                  <c:v>7070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F2-47E8-A061-F17F534883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1157929</c:v>
                </c:pt>
                <c:pt idx="1">
                  <c:v>1158037</c:v>
                </c:pt>
                <c:pt idx="2">
                  <c:v>1158135</c:v>
                </c:pt>
                <c:pt idx="3">
                  <c:v>1158783</c:v>
                </c:pt>
                <c:pt idx="4">
                  <c:v>1158890</c:v>
                </c:pt>
                <c:pt idx="5">
                  <c:v>1158267</c:v>
                </c:pt>
                <c:pt idx="6">
                  <c:v>1158770</c:v>
                </c:pt>
                <c:pt idx="7">
                  <c:v>1158966</c:v>
                </c:pt>
                <c:pt idx="8">
                  <c:v>1159211</c:v>
                </c:pt>
                <c:pt idx="9">
                  <c:v>1159074</c:v>
                </c:pt>
                <c:pt idx="10">
                  <c:v>1159324</c:v>
                </c:pt>
                <c:pt idx="11">
                  <c:v>1158858</c:v>
                </c:pt>
                <c:pt idx="12">
                  <c:v>1158894</c:v>
                </c:pt>
                <c:pt idx="13">
                  <c:v>1159121</c:v>
                </c:pt>
                <c:pt idx="14">
                  <c:v>1159251</c:v>
                </c:pt>
                <c:pt idx="15">
                  <c:v>1159540</c:v>
                </c:pt>
                <c:pt idx="16">
                  <c:v>1159417</c:v>
                </c:pt>
                <c:pt idx="17">
                  <c:v>1159595</c:v>
                </c:pt>
                <c:pt idx="18">
                  <c:v>1159916</c:v>
                </c:pt>
                <c:pt idx="19">
                  <c:v>1159979</c:v>
                </c:pt>
                <c:pt idx="20">
                  <c:v>1160413</c:v>
                </c:pt>
                <c:pt idx="21">
                  <c:v>1160722</c:v>
                </c:pt>
                <c:pt idx="22">
                  <c:v>1160783</c:v>
                </c:pt>
                <c:pt idx="23">
                  <c:v>1160823</c:v>
                </c:pt>
                <c:pt idx="24">
                  <c:v>1160899</c:v>
                </c:pt>
                <c:pt idx="25">
                  <c:v>1161034</c:v>
                </c:pt>
                <c:pt idx="26">
                  <c:v>1160078</c:v>
                </c:pt>
                <c:pt idx="27">
                  <c:v>1160185</c:v>
                </c:pt>
                <c:pt idx="28">
                  <c:v>1160392</c:v>
                </c:pt>
                <c:pt idx="29">
                  <c:v>1160374</c:v>
                </c:pt>
                <c:pt idx="30">
                  <c:v>1160440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F2-47E8-A061-F17F5348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667592"/>
        <c:axId val="396099960"/>
      </c:lineChart>
      <c:dateAx>
        <c:axId val="326667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99960"/>
        <c:crosses val="autoZero"/>
        <c:auto val="1"/>
        <c:lblOffset val="100"/>
        <c:baseTimeUnit val="days"/>
      </c:dateAx>
      <c:valAx>
        <c:axId val="39609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6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70-42DC-B68D-C5E44D03E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37</c:v>
                </c:pt>
                <c:pt idx="1">
                  <c:v>84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A-41F8-AAD7-00E59B8AC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-4</c:v>
                </c:pt>
                <c:pt idx="2">
                  <c:v>0</c:v>
                </c:pt>
                <c:pt idx="3">
                  <c:v>-2</c:v>
                </c:pt>
                <c:pt idx="4">
                  <c:v>5</c:v>
                </c:pt>
                <c:pt idx="5">
                  <c:v>4</c:v>
                </c:pt>
                <c:pt idx="6">
                  <c:v>7</c:v>
                </c:pt>
                <c:pt idx="7">
                  <c:v>2</c:v>
                </c:pt>
                <c:pt idx="8">
                  <c:v>1</c:v>
                </c:pt>
                <c:pt idx="9">
                  <c:v>6</c:v>
                </c:pt>
                <c:pt idx="10">
                  <c:v>5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4</c:v>
                </c:pt>
                <c:pt idx="15">
                  <c:v>7</c:v>
                </c:pt>
                <c:pt idx="16">
                  <c:v>6</c:v>
                </c:pt>
                <c:pt idx="17">
                  <c:v>3</c:v>
                </c:pt>
                <c:pt idx="18">
                  <c:v>4</c:v>
                </c:pt>
                <c:pt idx="19">
                  <c:v>-5</c:v>
                </c:pt>
                <c:pt idx="20">
                  <c:v>4</c:v>
                </c:pt>
                <c:pt idx="21">
                  <c:v>7</c:v>
                </c:pt>
                <c:pt idx="22">
                  <c:v>1</c:v>
                </c:pt>
                <c:pt idx="23">
                  <c:v>4</c:v>
                </c:pt>
                <c:pt idx="24">
                  <c:v>7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-2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32-41E7-AA52-4AB5557CC1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-1</c:v>
                </c:pt>
                <c:pt idx="11">
                  <c:v>-1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-1</c:v>
                </c:pt>
                <c:pt idx="17">
                  <c:v>0</c:v>
                </c:pt>
                <c:pt idx="18">
                  <c:v>0</c:v>
                </c:pt>
                <c:pt idx="19">
                  <c:v>-2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32-41E7-AA52-4AB5557CC1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377</c:v>
                </c:pt>
                <c:pt idx="1">
                  <c:v>108</c:v>
                </c:pt>
                <c:pt idx="2">
                  <c:v>98</c:v>
                </c:pt>
                <c:pt idx="3">
                  <c:v>648</c:v>
                </c:pt>
                <c:pt idx="4">
                  <c:v>107</c:v>
                </c:pt>
                <c:pt idx="5">
                  <c:v>-623</c:v>
                </c:pt>
                <c:pt idx="6">
                  <c:v>503</c:v>
                </c:pt>
                <c:pt idx="7">
                  <c:v>196</c:v>
                </c:pt>
                <c:pt idx="8">
                  <c:v>245</c:v>
                </c:pt>
                <c:pt idx="9">
                  <c:v>-137</c:v>
                </c:pt>
                <c:pt idx="10">
                  <c:v>250</c:v>
                </c:pt>
                <c:pt idx="11">
                  <c:v>-466</c:v>
                </c:pt>
                <c:pt idx="12">
                  <c:v>36</c:v>
                </c:pt>
                <c:pt idx="13">
                  <c:v>227</c:v>
                </c:pt>
                <c:pt idx="14">
                  <c:v>130</c:v>
                </c:pt>
                <c:pt idx="15">
                  <c:v>289</c:v>
                </c:pt>
                <c:pt idx="16">
                  <c:v>-123</c:v>
                </c:pt>
                <c:pt idx="17">
                  <c:v>178</c:v>
                </c:pt>
                <c:pt idx="18">
                  <c:v>321</c:v>
                </c:pt>
                <c:pt idx="19">
                  <c:v>63</c:v>
                </c:pt>
                <c:pt idx="20">
                  <c:v>434</c:v>
                </c:pt>
                <c:pt idx="21">
                  <c:v>309</c:v>
                </c:pt>
                <c:pt idx="22">
                  <c:v>61</c:v>
                </c:pt>
                <c:pt idx="23">
                  <c:v>40</c:v>
                </c:pt>
                <c:pt idx="24">
                  <c:v>76</c:v>
                </c:pt>
                <c:pt idx="25">
                  <c:v>135</c:v>
                </c:pt>
                <c:pt idx="26">
                  <c:v>-956</c:v>
                </c:pt>
                <c:pt idx="27">
                  <c:v>107</c:v>
                </c:pt>
                <c:pt idx="28">
                  <c:v>207</c:v>
                </c:pt>
                <c:pt idx="29">
                  <c:v>-18</c:v>
                </c:pt>
                <c:pt idx="30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32-41E7-AA52-4AB5557CC1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21392"/>
        <c:axId val="330426312"/>
      </c:lineChart>
      <c:dateAx>
        <c:axId val="33042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6312"/>
        <c:crosses val="autoZero"/>
        <c:auto val="1"/>
        <c:lblOffset val="100"/>
        <c:baseTimeUnit val="days"/>
      </c:dateAx>
      <c:valAx>
        <c:axId val="33042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5-4906-8D3E-4BD3786A31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65-4906-8D3E-4BD3786A31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137</c:v>
                </c:pt>
                <c:pt idx="1">
                  <c:v>-11</c:v>
                </c:pt>
                <c:pt idx="2">
                  <c:v>288</c:v>
                </c:pt>
                <c:pt idx="3">
                  <c:v>24</c:v>
                </c:pt>
                <c:pt idx="4">
                  <c:v>-370</c:v>
                </c:pt>
                <c:pt idx="5">
                  <c:v>318</c:v>
                </c:pt>
                <c:pt idx="6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5-4906-8D3E-4BD3786A3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103568"/>
        <c:axId val="396104224"/>
      </c:barChart>
      <c:catAx>
        <c:axId val="39610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4224"/>
        <c:crosses val="autoZero"/>
        <c:auto val="1"/>
        <c:lblAlgn val="ctr"/>
        <c:lblOffset val="100"/>
        <c:noMultiLvlLbl val="0"/>
      </c:catAx>
      <c:valAx>
        <c:axId val="39610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-2.3413720440177898E-3</c:v>
                </c:pt>
                <c:pt idx="1">
                  <c:v>-9.3657074621274206E-3</c:v>
                </c:pt>
                <c:pt idx="2">
                  <c:v>0</c:v>
                </c:pt>
                <c:pt idx="3">
                  <c:v>-4.6832923545252298E-3</c:v>
                </c:pt>
                <c:pt idx="4">
                  <c:v>1.1708779242676199E-2</c:v>
                </c:pt>
                <c:pt idx="5">
                  <c:v>9.3659267584527504E-3</c:v>
                </c:pt>
                <c:pt idx="6">
                  <c:v>1.63888368608354E-2</c:v>
                </c:pt>
                <c:pt idx="7">
                  <c:v>4.6817575317774302E-3</c:v>
                </c:pt>
                <c:pt idx="8">
                  <c:v>2.3407691767514801E-3</c:v>
                </c:pt>
                <c:pt idx="9">
                  <c:v>1.40442863161837E-2</c:v>
                </c:pt>
                <c:pt idx="10">
                  <c:v>1.17019284778131E-2</c:v>
                </c:pt>
                <c:pt idx="11">
                  <c:v>7.0203355720403404E-3</c:v>
                </c:pt>
                <c:pt idx="12">
                  <c:v>4.6798951703481799E-3</c:v>
                </c:pt>
                <c:pt idx="13">
                  <c:v>9.3593523328185692E-3</c:v>
                </c:pt>
                <c:pt idx="14">
                  <c:v>9.3584764400355593E-3</c:v>
                </c:pt>
                <c:pt idx="15">
                  <c:v>1.6375801244560902E-2</c:v>
                </c:pt>
                <c:pt idx="16">
                  <c:v>1.4034102869974001E-2</c:v>
                </c:pt>
                <c:pt idx="17">
                  <c:v>7.0160667929558699E-3</c:v>
                </c:pt>
                <c:pt idx="18">
                  <c:v>9.3540994340769804E-3</c:v>
                </c:pt>
                <c:pt idx="19">
                  <c:v>-1.16915306551934E-2</c:v>
                </c:pt>
                <c:pt idx="20">
                  <c:v>9.3543181871331392E-3</c:v>
                </c:pt>
                <c:pt idx="21">
                  <c:v>1.6368525663509902E-2</c:v>
                </c:pt>
                <c:pt idx="22">
                  <c:v>2.3379781165248298E-3</c:v>
                </c:pt>
                <c:pt idx="23">
                  <c:v>9.3516938255441499E-3</c:v>
                </c:pt>
                <c:pt idx="24">
                  <c:v>1.63639338897071E-2</c:v>
                </c:pt>
                <c:pt idx="25">
                  <c:v>7.0119670905011196E-3</c:v>
                </c:pt>
                <c:pt idx="26">
                  <c:v>2.3371584827167101E-3</c:v>
                </c:pt>
                <c:pt idx="27">
                  <c:v>2.3371038608955802E-3</c:v>
                </c:pt>
                <c:pt idx="28">
                  <c:v>-4.6740984832550399E-3</c:v>
                </c:pt>
                <c:pt idx="29">
                  <c:v>9.3486339308668492E-3</c:v>
                </c:pt>
                <c:pt idx="30">
                  <c:v>2.3369400107499201E-3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D0-4C91-B103-F27AF06EB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2.8304557033682402E-2</c:v>
                </c:pt>
                <c:pt idx="3">
                  <c:v>1.41482739105829E-2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1.4146272457207501E-2</c:v>
                </c:pt>
                <c:pt idx="9">
                  <c:v>0</c:v>
                </c:pt>
                <c:pt idx="10">
                  <c:v>-1.41442715700141E-2</c:v>
                </c:pt>
                <c:pt idx="11">
                  <c:v>-1.4146272457207501E-2</c:v>
                </c:pt>
                <c:pt idx="12">
                  <c:v>1.41482739105829E-2</c:v>
                </c:pt>
                <c:pt idx="13">
                  <c:v>0</c:v>
                </c:pt>
                <c:pt idx="14">
                  <c:v>1.4146272457207501E-2</c:v>
                </c:pt>
                <c:pt idx="15">
                  <c:v>0</c:v>
                </c:pt>
                <c:pt idx="16">
                  <c:v>-1.41442715700141E-2</c:v>
                </c:pt>
                <c:pt idx="17">
                  <c:v>0</c:v>
                </c:pt>
                <c:pt idx="18">
                  <c:v>0</c:v>
                </c:pt>
                <c:pt idx="19">
                  <c:v>-2.8292544914415099E-2</c:v>
                </c:pt>
                <c:pt idx="20">
                  <c:v>0</c:v>
                </c:pt>
                <c:pt idx="21">
                  <c:v>0</c:v>
                </c:pt>
                <c:pt idx="22">
                  <c:v>4.2450827791141899E-2</c:v>
                </c:pt>
                <c:pt idx="23">
                  <c:v>1.41442715700141E-2</c:v>
                </c:pt>
                <c:pt idx="24">
                  <c:v>0</c:v>
                </c:pt>
                <c:pt idx="25">
                  <c:v>1.41422712487626E-2</c:v>
                </c:pt>
                <c:pt idx="26">
                  <c:v>-2.8280542986425301E-2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D0-4C91-B103-F27AF06EB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3.2568731253542003E-2</c:v>
                </c:pt>
                <c:pt idx="1">
                  <c:v>9.3269967329603094E-3</c:v>
                </c:pt>
                <c:pt idx="2">
                  <c:v>8.4625966182427705E-3</c:v>
                </c:pt>
                <c:pt idx="3">
                  <c:v>5.5952026318175301E-2</c:v>
                </c:pt>
                <c:pt idx="4">
                  <c:v>9.2338254876020796E-3</c:v>
                </c:pt>
                <c:pt idx="5">
                  <c:v>-5.3758337719714597E-2</c:v>
                </c:pt>
                <c:pt idx="6">
                  <c:v>4.3426947327343299E-2</c:v>
                </c:pt>
                <c:pt idx="7">
                  <c:v>1.69144869128472E-2</c:v>
                </c:pt>
                <c:pt idx="8">
                  <c:v>2.1139532997516801E-2</c:v>
                </c:pt>
                <c:pt idx="9">
                  <c:v>-1.1818383365927301E-2</c:v>
                </c:pt>
                <c:pt idx="10">
                  <c:v>2.1568942103782799E-2</c:v>
                </c:pt>
                <c:pt idx="11">
                  <c:v>-4.01958382643679E-2</c:v>
                </c:pt>
                <c:pt idx="12">
                  <c:v>3.1065065780276802E-3</c:v>
                </c:pt>
                <c:pt idx="13">
                  <c:v>1.95876413200862E-2</c:v>
                </c:pt>
                <c:pt idx="14">
                  <c:v>1.12153951140563E-2</c:v>
                </c:pt>
                <c:pt idx="15">
                  <c:v>2.4929890075574699E-2</c:v>
                </c:pt>
                <c:pt idx="16">
                  <c:v>-1.0607654759646101E-2</c:v>
                </c:pt>
                <c:pt idx="17">
                  <c:v>1.5352543562842399E-2</c:v>
                </c:pt>
                <c:pt idx="18">
                  <c:v>2.7682078656772399E-2</c:v>
                </c:pt>
                <c:pt idx="19">
                  <c:v>5.4314277930470802E-3</c:v>
                </c:pt>
                <c:pt idx="20">
                  <c:v>3.7414470434378601E-2</c:v>
                </c:pt>
                <c:pt idx="21">
                  <c:v>2.6628450387922199E-2</c:v>
                </c:pt>
                <c:pt idx="22">
                  <c:v>5.2553496875220804E-3</c:v>
                </c:pt>
                <c:pt idx="23">
                  <c:v>3.4459498459229699E-3</c:v>
                </c:pt>
                <c:pt idx="24">
                  <c:v>6.5470790981915399E-3</c:v>
                </c:pt>
                <c:pt idx="25">
                  <c:v>1.16289186225503E-2</c:v>
                </c:pt>
                <c:pt idx="26">
                  <c:v>-8.2340396577533503E-2</c:v>
                </c:pt>
                <c:pt idx="27">
                  <c:v>9.2235177289802898E-3</c:v>
                </c:pt>
                <c:pt idx="28">
                  <c:v>1.7841982097682701E-2</c:v>
                </c:pt>
                <c:pt idx="29">
                  <c:v>-1.5511999393308499E-3</c:v>
                </c:pt>
                <c:pt idx="30">
                  <c:v>5.6878213403609504E-3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D0-4C91-B103-F27AF06EB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452576"/>
        <c:axId val="69452904"/>
      </c:lineChart>
      <c:dateAx>
        <c:axId val="6945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52904"/>
        <c:crosses val="autoZero"/>
        <c:auto val="1"/>
        <c:lblOffset val="100"/>
        <c:baseTimeUnit val="days"/>
      </c:dateAx>
      <c:valAx>
        <c:axId val="6945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5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8-4CBB-8641-AFFB327FA2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A8-4CBB-8641-AFFB327FA2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A8-4CBB-8641-AFFB327FA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452192"/>
        <c:axId val="397455472"/>
      </c:lineChart>
      <c:dateAx>
        <c:axId val="39745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5472"/>
        <c:crosses val="autoZero"/>
        <c:auto val="1"/>
        <c:lblOffset val="100"/>
        <c:baseTimeUnit val="days"/>
      </c:dateAx>
      <c:valAx>
        <c:axId val="39745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16-4510-B63B-CC469297B4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16-4510-B63B-CC469297B4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16-4510-B63B-CC469297B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454816"/>
        <c:axId val="397455144"/>
      </c:lineChart>
      <c:catAx>
        <c:axId val="39745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5144"/>
        <c:crosses val="autoZero"/>
        <c:auto val="1"/>
        <c:lblAlgn val="ctr"/>
        <c:lblOffset val="100"/>
        <c:noMultiLvlLbl val="0"/>
      </c:catAx>
      <c:valAx>
        <c:axId val="3974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D-40F8-84DE-1748FC1730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D-40F8-84DE-1748FC1730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D-40F8-84DE-1748FC173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453832"/>
        <c:axId val="397456128"/>
      </c:barChart>
      <c:catAx>
        <c:axId val="39745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6128"/>
        <c:crosses val="autoZero"/>
        <c:auto val="1"/>
        <c:lblAlgn val="ctr"/>
        <c:lblOffset val="100"/>
        <c:noMultiLvlLbl val="0"/>
      </c:catAx>
      <c:valAx>
        <c:axId val="39745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48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8A-40A3-BF1B-380AD895EA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8A-40A3-BF1B-380AD895EA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8A-40A3-BF1B-380AD895EA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8A-40A3-BF1B-380AD895EA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8A-40A3-BF1B-380AD895EA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8A-40A3-BF1B-380AD895EA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24</c:v>
                </c:pt>
                <c:pt idx="1">
                  <c:v>19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8A-40A3-BF1B-380AD895EA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8A-40A3-BF1B-380AD895E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457112"/>
        <c:axId val="397459080"/>
      </c:barChart>
      <c:catAx>
        <c:axId val="39745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9080"/>
        <c:crosses val="autoZero"/>
        <c:auto val="1"/>
        <c:lblAlgn val="ctr"/>
        <c:lblOffset val="100"/>
        <c:noMultiLvlLbl val="0"/>
      </c:catAx>
      <c:valAx>
        <c:axId val="39745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5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BA-4447-B6B6-6A8075F7B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BA-4447-B6B6-6A8075F7B0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BA-4447-B6B6-6A8075F7B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112424"/>
        <c:axId val="395109800"/>
      </c:barChart>
      <c:catAx>
        <c:axId val="39511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9800"/>
        <c:crosses val="autoZero"/>
        <c:auto val="1"/>
        <c:lblAlgn val="ctr"/>
        <c:lblOffset val="100"/>
        <c:noMultiLvlLbl val="0"/>
      </c:catAx>
      <c:valAx>
        <c:axId val="39510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2.5730994152046799E-2</c:v>
                </c:pt>
                <c:pt idx="1">
                  <c:v>3.7426900584795302E-2</c:v>
                </c:pt>
                <c:pt idx="3">
                  <c:v>3.8206627680311897E-2</c:v>
                </c:pt>
                <c:pt idx="4">
                  <c:v>1.8713450292397699E-2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C-4748-8A22-94194408FE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0.202791926051688</c:v>
                </c:pt>
                <c:pt idx="2">
                  <c:v>0.14148273910582901</c:v>
                </c:pt>
                <c:pt idx="3">
                  <c:v>0.16977928692699501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C-4748-8A22-94194408FE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9.4894339466383205E-4</c:v>
                </c:pt>
                <c:pt idx="1">
                  <c:v>2.5880274399922701E-4</c:v>
                </c:pt>
                <c:pt idx="2">
                  <c:v>7.7640823199768096E-4</c:v>
                </c:pt>
                <c:pt idx="3">
                  <c:v>6.0387306933152999E-4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4C-4748-8A22-94194408F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10128"/>
        <c:axId val="395113080"/>
      </c:barChart>
      <c:catAx>
        <c:axId val="39511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3080"/>
        <c:crosses val="autoZero"/>
        <c:auto val="1"/>
        <c:lblAlgn val="ctr"/>
        <c:lblOffset val="100"/>
        <c:noMultiLvlLbl val="0"/>
      </c:catAx>
      <c:valAx>
        <c:axId val="39511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2.57569016788817E-2</c:v>
                </c:pt>
                <c:pt idx="2">
                  <c:v>0</c:v>
                </c:pt>
                <c:pt idx="3">
                  <c:v>0</c:v>
                </c:pt>
                <c:pt idx="4">
                  <c:v>3.5124692658939201E-2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3.9780970655683999E-2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3.9753063324291502E-2</c:v>
                </c:pt>
                <c:pt idx="19">
                  <c:v>1.8707761382503602E-2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3.7405026300409101E-2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17-40A4-B650-F2C3399D6A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0.32550240588734802</c:v>
                </c:pt>
                <c:pt idx="2">
                  <c:v>0</c:v>
                </c:pt>
                <c:pt idx="3">
                  <c:v>0.212224108658744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5.65850898288301E-2</c:v>
                </c:pt>
                <c:pt idx="9">
                  <c:v>0</c:v>
                </c:pt>
                <c:pt idx="10">
                  <c:v>7.0731362286037602E-2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0.22630834512022599</c:v>
                </c:pt>
                <c:pt idx="16">
                  <c:v>0</c:v>
                </c:pt>
                <c:pt idx="17">
                  <c:v>0</c:v>
                </c:pt>
                <c:pt idx="18">
                  <c:v>0.16975526948649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17-40A4-B650-F2C3399D6A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7.7619261996056898E-4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9.4766151598274203E-4</c:v>
                </c:pt>
                <c:pt idx="23">
                  <c:v>2.5844178555706697E-4</c:v>
                </c:pt>
                <c:pt idx="24">
                  <c:v>0</c:v>
                </c:pt>
                <c:pt idx="25">
                  <c:v>1.2058923344869701E-3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17-40A4-B650-F2C3399D6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06192"/>
        <c:axId val="395105864"/>
      </c:lineChart>
      <c:dateAx>
        <c:axId val="39510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5864"/>
        <c:crosses val="autoZero"/>
        <c:auto val="1"/>
        <c:lblOffset val="100"/>
        <c:baseTimeUnit val="days"/>
      </c:dateAx>
      <c:valAx>
        <c:axId val="39510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3.9751204227657502E-2</c:v>
                </c:pt>
                <c:pt idx="1">
                  <c:v>3.0412282683575601E-2</c:v>
                </c:pt>
                <c:pt idx="2">
                  <c:v>3.5122225344197802E-2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7-4B5D-A8CB-D63AE3E701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0.176844759319712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77-4B5D-A8CB-D63AE3E701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9.9097737682696794E-4</c:v>
                </c:pt>
                <c:pt idx="1">
                  <c:v>1.2921866641167501E-4</c:v>
                </c:pt>
                <c:pt idx="2">
                  <c:v>9.4763620762881601E-4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77-4B5D-A8CB-D63AE3E70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16032"/>
        <c:axId val="395118328"/>
      </c:barChart>
      <c:catAx>
        <c:axId val="39511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8328"/>
        <c:crosses val="autoZero"/>
        <c:auto val="1"/>
        <c:lblAlgn val="ctr"/>
        <c:lblOffset val="100"/>
        <c:noMultiLvlLbl val="0"/>
      </c:catAx>
      <c:valAx>
        <c:axId val="39511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3.7426025122219403E-2</c:v>
                </c:pt>
                <c:pt idx="13">
                  <c:v>0</c:v>
                </c:pt>
                <c:pt idx="14">
                  <c:v>3.2747771981941898E-2</c:v>
                </c:pt>
                <c:pt idx="15">
                  <c:v>0</c:v>
                </c:pt>
                <c:pt idx="16">
                  <c:v>2.57303922715258E-2</c:v>
                </c:pt>
                <c:pt idx="17">
                  <c:v>0</c:v>
                </c:pt>
                <c:pt idx="18">
                  <c:v>3.5086898552080699E-2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1-4CF6-B78A-EB9B8A962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0.32541029994340698</c:v>
                </c:pt>
                <c:pt idx="10">
                  <c:v>6.3667232597623094E-2</c:v>
                </c:pt>
                <c:pt idx="11">
                  <c:v>0.212224108658744</c:v>
                </c:pt>
                <c:pt idx="12">
                  <c:v>0</c:v>
                </c:pt>
                <c:pt idx="13">
                  <c:v>0.22637238256932701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0.16977928692699501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1-4CF6-B78A-EB9B8A962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9.9222184354818502E-4</c:v>
                </c:pt>
                <c:pt idx="13">
                  <c:v>0</c:v>
                </c:pt>
                <c:pt idx="14">
                  <c:v>6.0396112215976502E-4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1-4CF6-B78A-EB9B8A962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17344"/>
        <c:axId val="395118000"/>
      </c:lineChart>
      <c:catAx>
        <c:axId val="39511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8000"/>
        <c:crosses val="autoZero"/>
        <c:auto val="1"/>
        <c:lblAlgn val="ctr"/>
        <c:lblOffset val="100"/>
        <c:noMultiLvlLbl val="0"/>
      </c:catAx>
      <c:valAx>
        <c:axId val="39511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1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9A-4A8C-981F-CE2BA32349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9A-4A8C-981F-CE2BA32349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9A-4A8C-981F-CE2BA3234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127232"/>
        <c:axId val="290135104"/>
      </c:lineChart>
      <c:dateAx>
        <c:axId val="29012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35104"/>
        <c:crosses val="autoZero"/>
        <c:auto val="1"/>
        <c:lblOffset val="100"/>
        <c:baseTimeUnit val="days"/>
      </c:dateAx>
      <c:valAx>
        <c:axId val="29013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1F13-71C0-4905-8BB6-D37A0B56BB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AE59D8-F462-4342-8938-515C612C9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14665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76770-199B-40FA-99B4-814C1721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D06B8-ABB1-4C67-BD50-F28D42C24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3189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1292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714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075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10079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1806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714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4690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6953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63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60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22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8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25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B5E6E-8142-4004-A82B-0B312EC51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36657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1EBAE-1FAF-47AD-9990-1943EB440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73378-D0C8-46CD-AA7C-D126B0204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61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2A92F-89E1-4207-880C-15B1BD63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C979B-DA18-4014-AFDE-50632B3B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96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225B4-BA0D-435D-8F38-BBE2156BF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CC70B-4A00-4B97-965E-38D87FB797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11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44703-B322-4269-8B88-EFD8CDE80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E74C7-6D93-4387-9EEA-9AA21E9C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5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3050-51A9-4046-984E-B0790025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64C89-BE88-4AE1-8AB4-2DF27B959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427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E3B2F-7B28-41A8-BA24-3B03C5E02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7B8A4-4FBB-4B7B-AB85-E4B6CC07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0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23508-4391-481A-8C23-8598E963A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76C8C-339C-4D89-A2A6-A92084F2D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115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A5518-F384-44F3-8279-F2E2C931B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74A2B-F7F6-4EE5-8646-226183AED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0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4A7C5-0738-493E-AA1C-6A1288C1D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83DC9-BB25-45E3-BA85-63DDD86C5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750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1BCE1-E0BD-433C-B385-99EFDA82E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F43BD-FA8F-4AEC-920B-0EDB2C384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3D9D-0860-4A49-99AC-4F46A599B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9F7E41-BC00-4A2B-A268-A784869AB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288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1AD85-BD4B-4740-9E92-C1723B39E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D3FCB-E985-45D8-B20F-D8FBA4C6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87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8C87-3EAE-428A-9C18-439BF626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713DF-2DD4-4476-A708-0F8FD3122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74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33AFB-C1B7-4A5E-8DE6-3814810E9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7232D-051D-4A80-AB2B-D7E3C40E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3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3396-5A22-4B13-A8A6-A72EC54F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1B7E9-0DB8-40FE-9E1A-A277A434D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592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0801C-01B4-4A16-9F54-07E48C745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2D2E-991A-42DF-AB72-674F81BB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936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3A50-E771-4692-A15D-DA757ED0E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62427E-104A-44E4-A942-1CAC082F8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450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D7715-991A-4398-9498-1E19EB26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39E95-7B09-427F-B065-7EEF2B98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4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16272-D102-48B1-AA31-04B538E6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FB84FF-E130-4961-A31B-0EEE59D14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7511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DA4AC-7A65-43AA-B55B-0E1EDFCF9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7E1F7-EA0E-4835-A156-B7EA8434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62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20151-8C01-407B-86B1-38273D566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1749A8-EB13-4B79-81EC-796FF503BB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26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0BD35-0447-41EC-ADDA-7C7E5BD7E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F555D-DB3D-401B-96B7-FEDADD86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87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5488-3676-415E-B219-A8995B5A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6B176-A0C3-4222-A30E-62535CB23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8948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56DA3-C56B-4925-B592-97A84D2E1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B734C-EFA9-4E9B-BA34-4AA7DC751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20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D5307-D144-4708-8E9A-06B0EBA0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3C5CA-A0DE-4F0D-802B-8804343957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69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95961-42CE-4208-82F1-34FEE3F4C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F9722-2215-4EC8-8D4E-C8CAE90F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40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A0D5-BA61-4F31-961E-57459DC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54E0A-CAF0-4592-9D1D-5329E742C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4010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D9C7E-6807-4693-AF6D-4A6E2BFDB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04747-218F-495A-B863-9B468590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97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F850-A332-4A03-A2E6-7FB012BE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10A867-FD3D-470F-ADF1-8C944254E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4327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76A5D-4DD9-4F94-A067-14C40B51F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8C89B-5E39-4657-B436-30B85EBDF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22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4666E-D354-4FB6-A8F5-7BBBE4C6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73F59D-639F-4E6F-BA0E-6DE48A7F8C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40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B9053-25EC-4C19-ADD4-9907CDF00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ED310-C26B-4828-BB60-CD77890C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70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90D8E-9A0F-4A54-B8F5-EAA0DAD02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9C280B-83E9-488B-BCE7-362739B3B4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1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EF7D1-20E3-4ADA-A1E7-98D5A432E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6DD1A-C7B8-4E16-8163-7004E4132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60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54D6-09FF-457F-92BA-D39C75A3B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C0C24-6661-46AE-B51A-24FD15DCC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719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5CF06-93A9-4A16-887C-EF13B232A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9B188-CD76-4778-952E-DA0425B20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386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458D-9CF0-408D-96A8-64583720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F3BBCE-670E-4121-B4DC-D4DF2C63B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8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87418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31258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76478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9452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713545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6965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92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3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0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09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08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2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3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3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7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64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BF748-ACD7-4ABD-A24B-13B76EA7A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41683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C19B-C50E-4C54-85BA-BC404F58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5F162-2F3E-4687-B15C-219006821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955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512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799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640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159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52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447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49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231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42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630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271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959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4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- 2021-08-02 09:25:33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completa el formulario y tené tu Kymco en 12 cuotas SIN INTERÉS CON BBVA
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42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A839D-9E0B-4E95-A430-421EE3CD4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820637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EB00-C347-4CB4-98E8-4DF0DD3E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D5D99-4B26-4D3F-AA89-78E0372A3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18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351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050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65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4370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88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80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6690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985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181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294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66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202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4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- 2021-08-12 14:00:09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viajes con tranquilidad, te damos  24 meses o 24.000 kilómetros de garantía.⁣
⁣
⁣
Viajá cómodo, seguro y tranquilo.⁣
⁣
⁣
#GarantíaSym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27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605E7-4EA8-4AAB-B98E-2079E17DD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090433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AEC3-EB69-4070-B95B-36DB787F7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27D2B-8A05-4FFD-9036-F1360E6AB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334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62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835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755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597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289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932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669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103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360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114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190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253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59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- 2021-08-19 14:00:20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de calidad. Descubrí todo lo que  #Citycom 300i tiene para ofrecerte:⁣
✅﻿﻿﻿Stop con tecnología LED⁣
✅﻿Instrumental completo analógico / digital⁣
✅Amortiguadores progresivos regulables⁣
⁣
¡y mucho más!⁣
⁣
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3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- 2021-08-16 13:59:54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hoy tu Kymco Downtown 350i en nuestra red de concesionarios oficiales.
#kymco #scooter #downtown #estilo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9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C6311-1095-4259-875F-04C5FBD1D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773870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E7EA-BAA1-41CB-82D1-2FC62D08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B8E6F-5BC5-40E0-A2B3-AECBF0AFD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233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5155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92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285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352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684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66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742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578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70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67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164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221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4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- 2021-08-24 12:00:55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tiene una calidad superior, cuenta con ruedas de 16 pulgadas y con una capacidad de almacenamiento bajo el asiento mayor de lo habitual. ⁣
⁣
#SYM es más que un scooter.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33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- 2021-08-04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kymco.com.ar o acercate a nuestra red de concesionarios oficiales.
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065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04C6D-C68E-408A-A47A-D7D441D9C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052268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B0F19-2124-4F29-989D-B0CFA9173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5A12C-E002-4A87-97A6-9D8A140CB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6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091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64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120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433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141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43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09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283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36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08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75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6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02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- 2021-08-05 18:19:49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Priorizá comodidad y rendimiento en tu #scooter. Elegí Citycom 300i.  ¿Cuál es el color que va con vos?⁣
⁣
⁣
#Sym es calidad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- 2021-08-26 12:00:45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Simpleza. Velocidad.
﻿
﻿Descubrí la Keeway RK 150.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14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59003-98EF-4B6E-A71E-4301386FB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19393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0DA43-0BEF-474F-B64A-0B9EA4A76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E6917-39E6-402E-8263-D02425FDD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799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7873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098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05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14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16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45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970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054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256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047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09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957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5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- 2021-08-19 18:46:44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#usb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6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- 2021-08-23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elegís explorar la ciudad o hacer un viaje de fin de semana la #RK150 es tu máquina.⁣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20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6199D-2E7C-4DA1-84BB-D71AA85AC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98331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F0466-AF91-44CE-8DDF-23B36668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957E6-2B5F-4A1B-A7D2-A12602608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688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925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574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722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33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80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95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73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727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77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28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848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15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1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- 2021-08-02 16:25:42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se caracteriza por contar con características superiores, como sus ruedas de 16 pulgadas y con una capacidad de almacenamiento bajo el asiento mayor de lo habitual. La protección está garantizada por su pantalla sobre elevada y la dotación de deflectores sobre los puños.⁣
⁣
Diseñado para aquellos que desean una conducción ágil en el tráfico de la ciudad.⁣
⁣
#Sym #Scooter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0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AAC59-946C-44D9-A825-546CAB4D8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79328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188D0-3FCF-45FE-ADBF-C6E347FF8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FBF3D4-A315-437B-B5BB-8E027BEC3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174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5128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25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17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414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4389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944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84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839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328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678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28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18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- 2021-08-18 12:00:21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pasión por las dos ruedas es mucho más que el amor a la moto. Es pasión, adrenalina, intuición, aprendizaje. Elegí a la vida #rider.⁣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03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- 2021-08-20 14:00:26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Sym somos eficacia, rapidez, calidad. Tenemos más de 60 años de experiencia, siempre en busca de lo mejor.⁣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95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82C3A-98A0-49CB-A9BD-6A867E82A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91440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588D8-71D0-442E-B871-9781C5C60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DA2D49-6959-4B6A-992A-035C2A37B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04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958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515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881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774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20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692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685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059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82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638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059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148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- 2021-08-11 10:04:55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15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8DE99-E6B6-42E0-A615-5350E3425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13074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E22A-73F9-4243-A392-AFE28CF30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A6912E-8EEB-4C42-9281-93D9445A2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519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5476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181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48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90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31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476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846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86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57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937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35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553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75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- 2021-08-09 10:59:19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buscás.
Descubrí hoy tu Kymco Like 125 en nuestra red de concesionarios oficiales.
kymco.com.ar/es/concesionarios/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78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- 2021-08-24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kilómetros en ruta. Más curvas. Más tanques llenos. Más recorrido.⁣
⁣
Más disfrute arriba de tu 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332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29820-4486-4F16-A02C-761D39775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749866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E6021-BA7C-4A86-99A5-6E0228AB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7B708-5F31-4CA7-9922-B92439D7B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60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6478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470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45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57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587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500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96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15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510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91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725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550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20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- 2021-08-19 16:00:26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Entrá en nuestra web y descubrí todos los modelos #Keeway que tenemos para vos.⁣
⁣
⁣
⁣
#KeewayArgentina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7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31A19-A1D8-477C-A3DD-BE3EB8B4E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98860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EC390-8CFE-4933-AD2F-2C5CA044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0EF22-9A17-41BC-AB2E-28BEC09FB8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882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A4E2D-228A-406B-B5C9-A19C5A6A0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1765D-5D44-42E4-9977-ED087BC5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03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975</Words>
  <Application>Microsoft Office PowerPoint</Application>
  <PresentationFormat>On-screen Show (4:3)</PresentationFormat>
  <Paragraphs>523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FACEBOOK NUEVO - La emilia usar</vt:lpstr>
      <vt:lpstr>Facebook Key Metrics Table | SYM</vt:lpstr>
      <vt:lpstr>Facebook Fan Distribution | SYM</vt:lpstr>
      <vt:lpstr>Facebook +/- Fan Distribution | SYM</vt:lpstr>
      <vt:lpstr>Facebook Key Metrics Radar | SYM</vt:lpstr>
      <vt:lpstr>Facebook Page Likes Total | SYM</vt:lpstr>
      <vt:lpstr>Facebook Posts Distribution | SYM</vt:lpstr>
      <vt:lpstr>Facebook Interactions Distribution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11</vt:lpstr>
      <vt:lpstr>Facebook Post Table + Reactions | SYM - 2 of 11</vt:lpstr>
      <vt:lpstr>Facebook Post Table + Reactions | SYM - 3 of 11</vt:lpstr>
      <vt:lpstr>Facebook Post Table + Reactions | SYM - 4 of 11</vt:lpstr>
      <vt:lpstr>Facebook Post Table + Reactions | SYM - 5 of 11</vt:lpstr>
      <vt:lpstr>Facebook Post Table + Reactions | SYM - 6 of 11</vt:lpstr>
      <vt:lpstr>Facebook Post Table + Reactions | SYM - 7 of 11</vt:lpstr>
      <vt:lpstr>Facebook Post Table + Reactions | SYM - 8 of 11</vt:lpstr>
      <vt:lpstr>Facebook Post Table + Reactions | SYM - 9 of 11</vt:lpstr>
      <vt:lpstr>Facebook Post Table + Reactions | SYM - 10 of 11</vt:lpstr>
      <vt:lpstr>Facebook Post Table + Reactions | SYM - 11 of 11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2021-09-01T08:01:47Z</dcterms:created>
  <dcterms:modified xsi:type="dcterms:W3CDTF">2021-09-01T08:02:44Z</dcterms:modified>
</cp:coreProperties>
</file>