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1644823</c:v>
                </c:pt>
                <c:pt idx="1">
                  <c:v>1020838</c:v>
                </c:pt>
                <c:pt idx="2">
                  <c:v>1001451</c:v>
                </c:pt>
                <c:pt idx="3">
                  <c:v>153563</c:v>
                </c:pt>
              </c:numCache>
            </c:numRef>
          </c:val>
          <c:extLst>
            <c:ext xmlns:c16="http://schemas.microsoft.com/office/drawing/2014/chart" uri="{C3380CC4-5D6E-409C-BE32-E72D297353CC}">
              <c16:uniqueId val="{00000000-B574-4470-8E43-3C3324F3DF4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8129</c:v>
                </c:pt>
                <c:pt idx="1">
                  <c:v>-945</c:v>
                </c:pt>
                <c:pt idx="2">
                  <c:v>250</c:v>
                </c:pt>
                <c:pt idx="3">
                  <c:v>-125</c:v>
                </c:pt>
              </c:numCache>
            </c:numRef>
          </c:val>
          <c:extLst>
            <c:ext xmlns:c16="http://schemas.microsoft.com/office/drawing/2014/chart" uri="{C3380CC4-5D6E-409C-BE32-E72D297353CC}">
              <c16:uniqueId val="{00000000-07BD-439A-8AB7-BD25206017D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62.063699999999997</c:v>
                </c:pt>
                <c:pt idx="1">
                  <c:v>27.941199999999998</c:v>
                </c:pt>
                <c:pt idx="2">
                  <c:v>42.052500000000002</c:v>
                </c:pt>
                <c:pt idx="3">
                  <c:v>0</c:v>
                </c:pt>
                <c:pt idx="4">
                  <c:v>100</c:v>
                </c:pt>
                <c:pt idx="5">
                  <c:v>-18.620999999999999</c:v>
                </c:pt>
              </c:numCache>
            </c:numRef>
          </c:val>
          <c:extLst>
            <c:ext xmlns:c16="http://schemas.microsoft.com/office/drawing/2014/chart" uri="{C3380CC4-5D6E-409C-BE32-E72D297353CC}">
              <c16:uniqueId val="{00000000-34F9-4D5E-85CF-1FCD6ECA975F}"/>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60.884999999999998</c:v>
                </c:pt>
                <c:pt idx="1">
                  <c:v>100</c:v>
                </c:pt>
                <c:pt idx="2">
                  <c:v>100</c:v>
                </c:pt>
                <c:pt idx="3">
                  <c:v>0</c:v>
                </c:pt>
                <c:pt idx="4">
                  <c:v>67.769599999999997</c:v>
                </c:pt>
                <c:pt idx="5">
                  <c:v>5.0274999999999999</c:v>
                </c:pt>
              </c:numCache>
            </c:numRef>
          </c:val>
          <c:extLst>
            <c:ext xmlns:c16="http://schemas.microsoft.com/office/drawing/2014/chart" uri="{C3380CC4-5D6E-409C-BE32-E72D297353CC}">
              <c16:uniqueId val="{00000001-34F9-4D5E-85CF-1FCD6ECA975F}"/>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9.3361000000000001</c:v>
                </c:pt>
                <c:pt idx="1">
                  <c:v>13.235300000000001</c:v>
                </c:pt>
                <c:pt idx="2">
                  <c:v>2.0232999999999999</c:v>
                </c:pt>
                <c:pt idx="3">
                  <c:v>0</c:v>
                </c:pt>
                <c:pt idx="4">
                  <c:v>67.528199999999998</c:v>
                </c:pt>
                <c:pt idx="5">
                  <c:v>-16.375699999999998</c:v>
                </c:pt>
              </c:numCache>
            </c:numRef>
          </c:val>
          <c:extLst>
            <c:ext xmlns:c16="http://schemas.microsoft.com/office/drawing/2014/chart" uri="{C3380CC4-5D6E-409C-BE32-E72D297353CC}">
              <c16:uniqueId val="{00000002-34F9-4D5E-85CF-1FCD6ECA975F}"/>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27.941199999999998</c:v>
                </c:pt>
                <c:pt idx="2">
                  <c:v>10.1167</c:v>
                </c:pt>
                <c:pt idx="3">
                  <c:v>0</c:v>
                </c:pt>
                <c:pt idx="4">
                  <c:v>14.9748</c:v>
                </c:pt>
                <c:pt idx="5">
                  <c:v>100</c:v>
                </c:pt>
              </c:numCache>
            </c:numRef>
          </c:val>
          <c:extLst>
            <c:ext xmlns:c16="http://schemas.microsoft.com/office/drawing/2014/chart" uri="{C3380CC4-5D6E-409C-BE32-E72D297353CC}">
              <c16:uniqueId val="{00000003-34F9-4D5E-85CF-1FCD6ECA975F}"/>
            </c:ext>
          </c:extLst>
        </c:ser>
        <c:dLbls>
          <c:showLegendKey val="0"/>
          <c:showVal val="0"/>
          <c:showCatName val="0"/>
          <c:showSerName val="0"/>
          <c:showPercent val="0"/>
          <c:showBubbleSize val="0"/>
        </c:dLbls>
        <c:axId val="392243064"/>
        <c:axId val="392242080"/>
      </c:radarChart>
      <c:catAx>
        <c:axId val="392243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42080"/>
        <c:crosses val="autoZero"/>
        <c:auto val="1"/>
        <c:lblAlgn val="ctr"/>
        <c:lblOffset val="100"/>
        <c:noMultiLvlLbl val="0"/>
      </c:catAx>
      <c:valAx>
        <c:axId val="39224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43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1021753</c:v>
                </c:pt>
                <c:pt idx="1">
                  <c:v>1021724</c:v>
                </c:pt>
                <c:pt idx="2">
                  <c:v>1021711</c:v>
                </c:pt>
                <c:pt idx="3">
                  <c:v>1021685</c:v>
                </c:pt>
                <c:pt idx="4">
                  <c:v>1021666</c:v>
                </c:pt>
                <c:pt idx="5">
                  <c:v>1021654</c:v>
                </c:pt>
                <c:pt idx="6">
                  <c:v>1021625</c:v>
                </c:pt>
                <c:pt idx="7">
                  <c:v>1021599</c:v>
                </c:pt>
                <c:pt idx="8">
                  <c:v>1021566</c:v>
                </c:pt>
                <c:pt idx="9">
                  <c:v>1021540</c:v>
                </c:pt>
                <c:pt idx="10">
                  <c:v>1021535</c:v>
                </c:pt>
                <c:pt idx="11">
                  <c:v>1021490</c:v>
                </c:pt>
                <c:pt idx="12">
                  <c:v>1021442</c:v>
                </c:pt>
                <c:pt idx="13">
                  <c:v>1021413</c:v>
                </c:pt>
                <c:pt idx="14">
                  <c:v>1021379</c:v>
                </c:pt>
                <c:pt idx="15">
                  <c:v>1021361</c:v>
                </c:pt>
                <c:pt idx="16">
                  <c:v>1021330</c:v>
                </c:pt>
                <c:pt idx="17">
                  <c:v>1021316</c:v>
                </c:pt>
                <c:pt idx="18">
                  <c:v>1021281</c:v>
                </c:pt>
                <c:pt idx="19">
                  <c:v>1021232</c:v>
                </c:pt>
                <c:pt idx="20">
                  <c:v>1021192</c:v>
                </c:pt>
                <c:pt idx="21">
                  <c:v>1021155</c:v>
                </c:pt>
                <c:pt idx="22">
                  <c:v>1021129</c:v>
                </c:pt>
                <c:pt idx="23">
                  <c:v>1021105</c:v>
                </c:pt>
                <c:pt idx="24">
                  <c:v>1021060</c:v>
                </c:pt>
                <c:pt idx="25">
                  <c:v>1021011</c:v>
                </c:pt>
                <c:pt idx="26">
                  <c:v>1020970</c:v>
                </c:pt>
                <c:pt idx="27">
                  <c:v>1020927</c:v>
                </c:pt>
                <c:pt idx="28">
                  <c:v>1020887</c:v>
                </c:pt>
                <c:pt idx="29">
                  <c:v>1020858</c:v>
                </c:pt>
                <c:pt idx="30">
                  <c:v>1020838</c:v>
                </c:pt>
              </c:numCache>
            </c:numRef>
          </c:val>
          <c:smooth val="0"/>
          <c:extLst>
            <c:ext xmlns:c16="http://schemas.microsoft.com/office/drawing/2014/chart" uri="{C3380CC4-5D6E-409C-BE32-E72D297353CC}">
              <c16:uniqueId val="{00000000-E1FA-4451-BF4E-24BD2889D4B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1001170</c:v>
                </c:pt>
                <c:pt idx="1">
                  <c:v>1001149</c:v>
                </c:pt>
                <c:pt idx="2">
                  <c:v>1001125</c:v>
                </c:pt>
                <c:pt idx="3">
                  <c:v>1001115</c:v>
                </c:pt>
                <c:pt idx="4">
                  <c:v>1001143</c:v>
                </c:pt>
                <c:pt idx="5">
                  <c:v>1001142</c:v>
                </c:pt>
                <c:pt idx="6">
                  <c:v>1001151</c:v>
                </c:pt>
                <c:pt idx="7">
                  <c:v>1001163</c:v>
                </c:pt>
                <c:pt idx="8">
                  <c:v>1001203</c:v>
                </c:pt>
                <c:pt idx="9">
                  <c:v>1001248</c:v>
                </c:pt>
                <c:pt idx="10">
                  <c:v>1001274</c:v>
                </c:pt>
                <c:pt idx="11">
                  <c:v>1001268</c:v>
                </c:pt>
                <c:pt idx="12">
                  <c:v>1001268</c:v>
                </c:pt>
                <c:pt idx="13">
                  <c:v>1001260</c:v>
                </c:pt>
                <c:pt idx="14">
                  <c:v>1001260</c:v>
                </c:pt>
                <c:pt idx="15">
                  <c:v>1001280</c:v>
                </c:pt>
                <c:pt idx="16">
                  <c:v>1001306</c:v>
                </c:pt>
                <c:pt idx="17">
                  <c:v>1001307</c:v>
                </c:pt>
                <c:pt idx="18">
                  <c:v>1001319</c:v>
                </c:pt>
                <c:pt idx="19">
                  <c:v>1001324</c:v>
                </c:pt>
                <c:pt idx="20">
                  <c:v>1001345</c:v>
                </c:pt>
                <c:pt idx="21">
                  <c:v>1001358</c:v>
                </c:pt>
                <c:pt idx="22">
                  <c:v>1001370</c:v>
                </c:pt>
                <c:pt idx="23">
                  <c:v>1001400</c:v>
                </c:pt>
                <c:pt idx="24">
                  <c:v>1001402</c:v>
                </c:pt>
                <c:pt idx="25">
                  <c:v>1001405</c:v>
                </c:pt>
                <c:pt idx="26">
                  <c:v>1001397</c:v>
                </c:pt>
                <c:pt idx="27">
                  <c:v>1001405</c:v>
                </c:pt>
                <c:pt idx="28">
                  <c:v>1001418</c:v>
                </c:pt>
                <c:pt idx="29">
                  <c:v>1001437</c:v>
                </c:pt>
                <c:pt idx="30">
                  <c:v>1001451</c:v>
                </c:pt>
              </c:numCache>
            </c:numRef>
          </c:val>
          <c:smooth val="0"/>
          <c:extLst>
            <c:ext xmlns:c16="http://schemas.microsoft.com/office/drawing/2014/chart" uri="{C3380CC4-5D6E-409C-BE32-E72D297353CC}">
              <c16:uniqueId val="{00000001-E1FA-4451-BF4E-24BD2889D4B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153687</c:v>
                </c:pt>
                <c:pt idx="1">
                  <c:v>153686</c:v>
                </c:pt>
                <c:pt idx="2">
                  <c:v>153684</c:v>
                </c:pt>
                <c:pt idx="3">
                  <c:v>153676</c:v>
                </c:pt>
                <c:pt idx="4">
                  <c:v>153673</c:v>
                </c:pt>
                <c:pt idx="5">
                  <c:v>153671</c:v>
                </c:pt>
                <c:pt idx="6">
                  <c:v>153665</c:v>
                </c:pt>
                <c:pt idx="7">
                  <c:v>153661</c:v>
                </c:pt>
                <c:pt idx="8">
                  <c:v>153656</c:v>
                </c:pt>
                <c:pt idx="9">
                  <c:v>153648</c:v>
                </c:pt>
                <c:pt idx="10">
                  <c:v>153647</c:v>
                </c:pt>
                <c:pt idx="11">
                  <c:v>153636</c:v>
                </c:pt>
                <c:pt idx="12">
                  <c:v>153630</c:v>
                </c:pt>
                <c:pt idx="13">
                  <c:v>153624</c:v>
                </c:pt>
                <c:pt idx="14">
                  <c:v>153620</c:v>
                </c:pt>
                <c:pt idx="15">
                  <c:v>153614</c:v>
                </c:pt>
                <c:pt idx="16">
                  <c:v>153611</c:v>
                </c:pt>
                <c:pt idx="17">
                  <c:v>153609</c:v>
                </c:pt>
                <c:pt idx="18">
                  <c:v>153608</c:v>
                </c:pt>
                <c:pt idx="19">
                  <c:v>153602</c:v>
                </c:pt>
                <c:pt idx="20">
                  <c:v>153601</c:v>
                </c:pt>
                <c:pt idx="21">
                  <c:v>153595</c:v>
                </c:pt>
                <c:pt idx="22">
                  <c:v>153592</c:v>
                </c:pt>
                <c:pt idx="23">
                  <c:v>153593</c:v>
                </c:pt>
                <c:pt idx="24">
                  <c:v>153591</c:v>
                </c:pt>
                <c:pt idx="25">
                  <c:v>153580</c:v>
                </c:pt>
                <c:pt idx="26">
                  <c:v>153574</c:v>
                </c:pt>
                <c:pt idx="27">
                  <c:v>153568</c:v>
                </c:pt>
                <c:pt idx="28">
                  <c:v>153560</c:v>
                </c:pt>
                <c:pt idx="29">
                  <c:v>153565</c:v>
                </c:pt>
                <c:pt idx="30">
                  <c:v>153563</c:v>
                </c:pt>
              </c:numCache>
            </c:numRef>
          </c:val>
          <c:smooth val="0"/>
          <c:extLst>
            <c:ext xmlns:c16="http://schemas.microsoft.com/office/drawing/2014/chart" uri="{C3380CC4-5D6E-409C-BE32-E72D297353CC}">
              <c16:uniqueId val="{00000002-E1FA-4451-BF4E-24BD2889D4B4}"/>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1636253</c:v>
                </c:pt>
                <c:pt idx="1">
                  <c:v>1636043</c:v>
                </c:pt>
                <c:pt idx="2">
                  <c:v>1635687</c:v>
                </c:pt>
                <c:pt idx="3">
                  <c:v>1635874</c:v>
                </c:pt>
                <c:pt idx="4">
                  <c:v>1635377</c:v>
                </c:pt>
                <c:pt idx="5">
                  <c:v>1639450</c:v>
                </c:pt>
                <c:pt idx="6">
                  <c:v>1638745</c:v>
                </c:pt>
                <c:pt idx="7">
                  <c:v>1638389</c:v>
                </c:pt>
                <c:pt idx="8">
                  <c:v>1637425</c:v>
                </c:pt>
                <c:pt idx="9">
                  <c:v>1637128</c:v>
                </c:pt>
                <c:pt idx="10">
                  <c:v>1636665</c:v>
                </c:pt>
                <c:pt idx="11">
                  <c:v>1640960</c:v>
                </c:pt>
                <c:pt idx="12">
                  <c:v>1639785</c:v>
                </c:pt>
                <c:pt idx="13">
                  <c:v>1639380</c:v>
                </c:pt>
                <c:pt idx="14">
                  <c:v>1639574</c:v>
                </c:pt>
                <c:pt idx="15">
                  <c:v>1639037</c:v>
                </c:pt>
                <c:pt idx="16">
                  <c:v>1638146</c:v>
                </c:pt>
                <c:pt idx="17">
                  <c:v>1638046</c:v>
                </c:pt>
                <c:pt idx="18">
                  <c:v>1637643</c:v>
                </c:pt>
                <c:pt idx="19">
                  <c:v>1636617</c:v>
                </c:pt>
                <c:pt idx="20">
                  <c:v>1635972</c:v>
                </c:pt>
                <c:pt idx="21">
                  <c:v>1635593</c:v>
                </c:pt>
                <c:pt idx="22">
                  <c:v>1635653</c:v>
                </c:pt>
                <c:pt idx="23">
                  <c:v>1635403</c:v>
                </c:pt>
                <c:pt idx="24">
                  <c:v>1635100</c:v>
                </c:pt>
                <c:pt idx="25">
                  <c:v>1634894</c:v>
                </c:pt>
                <c:pt idx="26">
                  <c:v>1644751</c:v>
                </c:pt>
                <c:pt idx="27">
                  <c:v>1644218</c:v>
                </c:pt>
                <c:pt idx="28">
                  <c:v>1644387</c:v>
                </c:pt>
                <c:pt idx="29">
                  <c:v>1644952</c:v>
                </c:pt>
                <c:pt idx="30">
                  <c:v>1644823</c:v>
                </c:pt>
              </c:numCache>
            </c:numRef>
          </c:val>
          <c:smooth val="0"/>
          <c:extLst>
            <c:ext xmlns:c16="http://schemas.microsoft.com/office/drawing/2014/chart" uri="{C3380CC4-5D6E-409C-BE32-E72D297353CC}">
              <c16:uniqueId val="{00000003-E1FA-4451-BF4E-24BD2889D4B4}"/>
            </c:ext>
          </c:extLst>
        </c:ser>
        <c:dLbls>
          <c:showLegendKey val="0"/>
          <c:showVal val="0"/>
          <c:showCatName val="0"/>
          <c:showSerName val="0"/>
          <c:showPercent val="0"/>
          <c:showBubbleSize val="0"/>
        </c:dLbls>
        <c:smooth val="0"/>
        <c:axId val="399511896"/>
        <c:axId val="399522392"/>
      </c:lineChart>
      <c:dateAx>
        <c:axId val="399511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22392"/>
        <c:crosses val="autoZero"/>
        <c:auto val="1"/>
        <c:lblOffset val="100"/>
        <c:baseTimeUnit val="days"/>
      </c:dateAx>
      <c:valAx>
        <c:axId val="39952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1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19</c:v>
                </c:pt>
                <c:pt idx="1">
                  <c:v>19</c:v>
                </c:pt>
                <c:pt idx="2">
                  <c:v>68</c:v>
                </c:pt>
                <c:pt idx="3">
                  <c:v>9</c:v>
                </c:pt>
              </c:numCache>
            </c:numRef>
          </c:val>
          <c:extLst>
            <c:ext xmlns:c16="http://schemas.microsoft.com/office/drawing/2014/chart" uri="{C3380CC4-5D6E-409C-BE32-E72D297353CC}">
              <c16:uniqueId val="{00000000-AD5D-4153-B3FD-54CB35149E8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1040</c:v>
                </c:pt>
                <c:pt idx="1">
                  <c:v>4323</c:v>
                </c:pt>
                <c:pt idx="2">
                  <c:v>10280</c:v>
                </c:pt>
                <c:pt idx="3">
                  <c:v>208</c:v>
                </c:pt>
              </c:numCache>
            </c:numRef>
          </c:val>
          <c:extLst>
            <c:ext xmlns:c16="http://schemas.microsoft.com/office/drawing/2014/chart" uri="{C3380CC4-5D6E-409C-BE32-E72D297353CC}">
              <c16:uniqueId val="{00000000-F98D-4D3F-AFC1-E92464AAFFF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-30</c:v>
                </c:pt>
                <c:pt idx="1">
                  <c:v>-29</c:v>
                </c:pt>
                <c:pt idx="2">
                  <c:v>-13</c:v>
                </c:pt>
                <c:pt idx="3">
                  <c:v>-26</c:v>
                </c:pt>
                <c:pt idx="4">
                  <c:v>-19</c:v>
                </c:pt>
                <c:pt idx="5">
                  <c:v>-12</c:v>
                </c:pt>
                <c:pt idx="6">
                  <c:v>-29</c:v>
                </c:pt>
                <c:pt idx="7">
                  <c:v>-26</c:v>
                </c:pt>
                <c:pt idx="8">
                  <c:v>-33</c:v>
                </c:pt>
                <c:pt idx="9">
                  <c:v>-26</c:v>
                </c:pt>
                <c:pt idx="10">
                  <c:v>-5</c:v>
                </c:pt>
                <c:pt idx="11">
                  <c:v>-45</c:v>
                </c:pt>
                <c:pt idx="12">
                  <c:v>-48</c:v>
                </c:pt>
                <c:pt idx="13">
                  <c:v>-29</c:v>
                </c:pt>
                <c:pt idx="14">
                  <c:v>-34</c:v>
                </c:pt>
                <c:pt idx="15">
                  <c:v>-18</c:v>
                </c:pt>
                <c:pt idx="16">
                  <c:v>-31</c:v>
                </c:pt>
                <c:pt idx="17">
                  <c:v>-14</c:v>
                </c:pt>
                <c:pt idx="18">
                  <c:v>-35</c:v>
                </c:pt>
                <c:pt idx="19">
                  <c:v>-49</c:v>
                </c:pt>
                <c:pt idx="20">
                  <c:v>-40</c:v>
                </c:pt>
                <c:pt idx="21">
                  <c:v>-37</c:v>
                </c:pt>
                <c:pt idx="22">
                  <c:v>-26</c:v>
                </c:pt>
                <c:pt idx="23">
                  <c:v>-24</c:v>
                </c:pt>
                <c:pt idx="24">
                  <c:v>-45</c:v>
                </c:pt>
                <c:pt idx="25">
                  <c:v>-49</c:v>
                </c:pt>
                <c:pt idx="26">
                  <c:v>-41</c:v>
                </c:pt>
                <c:pt idx="27">
                  <c:v>-43</c:v>
                </c:pt>
                <c:pt idx="28">
                  <c:v>-40</c:v>
                </c:pt>
                <c:pt idx="29">
                  <c:v>-29</c:v>
                </c:pt>
                <c:pt idx="30">
                  <c:v>-20</c:v>
                </c:pt>
              </c:numCache>
            </c:numRef>
          </c:val>
          <c:smooth val="0"/>
          <c:extLst>
            <c:ext xmlns:c16="http://schemas.microsoft.com/office/drawing/2014/chart" uri="{C3380CC4-5D6E-409C-BE32-E72D297353CC}">
              <c16:uniqueId val="{00000000-5B13-4119-A4A0-D32D3E4EBEB7}"/>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-31</c:v>
                </c:pt>
                <c:pt idx="1">
                  <c:v>-21</c:v>
                </c:pt>
                <c:pt idx="2">
                  <c:v>-24</c:v>
                </c:pt>
                <c:pt idx="3">
                  <c:v>-10</c:v>
                </c:pt>
                <c:pt idx="4">
                  <c:v>28</c:v>
                </c:pt>
                <c:pt idx="5">
                  <c:v>-1</c:v>
                </c:pt>
                <c:pt idx="6">
                  <c:v>9</c:v>
                </c:pt>
                <c:pt idx="7">
                  <c:v>12</c:v>
                </c:pt>
                <c:pt idx="8">
                  <c:v>40</c:v>
                </c:pt>
                <c:pt idx="9">
                  <c:v>45</c:v>
                </c:pt>
                <c:pt idx="10">
                  <c:v>26</c:v>
                </c:pt>
                <c:pt idx="11">
                  <c:v>-6</c:v>
                </c:pt>
                <c:pt idx="12">
                  <c:v>0</c:v>
                </c:pt>
                <c:pt idx="13">
                  <c:v>-8</c:v>
                </c:pt>
                <c:pt idx="14">
                  <c:v>0</c:v>
                </c:pt>
                <c:pt idx="15">
                  <c:v>20</c:v>
                </c:pt>
                <c:pt idx="16">
                  <c:v>26</c:v>
                </c:pt>
                <c:pt idx="17">
                  <c:v>1</c:v>
                </c:pt>
                <c:pt idx="18">
                  <c:v>12</c:v>
                </c:pt>
                <c:pt idx="19">
                  <c:v>5</c:v>
                </c:pt>
                <c:pt idx="20">
                  <c:v>21</c:v>
                </c:pt>
                <c:pt idx="21">
                  <c:v>13</c:v>
                </c:pt>
                <c:pt idx="22">
                  <c:v>12</c:v>
                </c:pt>
                <c:pt idx="23">
                  <c:v>30</c:v>
                </c:pt>
                <c:pt idx="24">
                  <c:v>2</c:v>
                </c:pt>
                <c:pt idx="25">
                  <c:v>3</c:v>
                </c:pt>
                <c:pt idx="26">
                  <c:v>-8</c:v>
                </c:pt>
                <c:pt idx="27">
                  <c:v>8</c:v>
                </c:pt>
                <c:pt idx="28">
                  <c:v>13</c:v>
                </c:pt>
                <c:pt idx="29">
                  <c:v>19</c:v>
                </c:pt>
                <c:pt idx="30">
                  <c:v>14</c:v>
                </c:pt>
              </c:numCache>
            </c:numRef>
          </c:val>
          <c:smooth val="0"/>
          <c:extLst>
            <c:ext xmlns:c16="http://schemas.microsoft.com/office/drawing/2014/chart" uri="{C3380CC4-5D6E-409C-BE32-E72D297353CC}">
              <c16:uniqueId val="{00000001-5B13-4119-A4A0-D32D3E4EBEB7}"/>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-1</c:v>
                </c:pt>
                <c:pt idx="1">
                  <c:v>-1</c:v>
                </c:pt>
                <c:pt idx="2">
                  <c:v>-2</c:v>
                </c:pt>
                <c:pt idx="3">
                  <c:v>-8</c:v>
                </c:pt>
                <c:pt idx="4">
                  <c:v>-3</c:v>
                </c:pt>
                <c:pt idx="5">
                  <c:v>-2</c:v>
                </c:pt>
                <c:pt idx="6">
                  <c:v>-6</c:v>
                </c:pt>
                <c:pt idx="7">
                  <c:v>-4</c:v>
                </c:pt>
                <c:pt idx="8">
                  <c:v>-5</c:v>
                </c:pt>
                <c:pt idx="9">
                  <c:v>-8</c:v>
                </c:pt>
                <c:pt idx="10">
                  <c:v>-1</c:v>
                </c:pt>
                <c:pt idx="11">
                  <c:v>-11</c:v>
                </c:pt>
                <c:pt idx="12">
                  <c:v>-6</c:v>
                </c:pt>
                <c:pt idx="13">
                  <c:v>-6</c:v>
                </c:pt>
                <c:pt idx="14">
                  <c:v>-4</c:v>
                </c:pt>
                <c:pt idx="15">
                  <c:v>-6</c:v>
                </c:pt>
                <c:pt idx="16">
                  <c:v>-3</c:v>
                </c:pt>
                <c:pt idx="17">
                  <c:v>-2</c:v>
                </c:pt>
                <c:pt idx="18">
                  <c:v>-1</c:v>
                </c:pt>
                <c:pt idx="19">
                  <c:v>-6</c:v>
                </c:pt>
                <c:pt idx="20">
                  <c:v>-1</c:v>
                </c:pt>
                <c:pt idx="21">
                  <c:v>-6</c:v>
                </c:pt>
                <c:pt idx="22">
                  <c:v>-3</c:v>
                </c:pt>
                <c:pt idx="23">
                  <c:v>1</c:v>
                </c:pt>
                <c:pt idx="24">
                  <c:v>-2</c:v>
                </c:pt>
                <c:pt idx="25">
                  <c:v>-11</c:v>
                </c:pt>
                <c:pt idx="26">
                  <c:v>-6</c:v>
                </c:pt>
                <c:pt idx="27">
                  <c:v>-6</c:v>
                </c:pt>
                <c:pt idx="28">
                  <c:v>-8</c:v>
                </c:pt>
                <c:pt idx="29">
                  <c:v>5</c:v>
                </c:pt>
                <c:pt idx="30">
                  <c:v>-2</c:v>
                </c:pt>
              </c:numCache>
            </c:numRef>
          </c:val>
          <c:smooth val="0"/>
          <c:extLst>
            <c:ext xmlns:c16="http://schemas.microsoft.com/office/drawing/2014/chart" uri="{C3380CC4-5D6E-409C-BE32-E72D297353CC}">
              <c16:uniqueId val="{00000002-5B13-4119-A4A0-D32D3E4EBEB7}"/>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-441</c:v>
                </c:pt>
                <c:pt idx="1">
                  <c:v>-210</c:v>
                </c:pt>
                <c:pt idx="2">
                  <c:v>-356</c:v>
                </c:pt>
                <c:pt idx="3">
                  <c:v>187</c:v>
                </c:pt>
                <c:pt idx="4">
                  <c:v>-497</c:v>
                </c:pt>
                <c:pt idx="5">
                  <c:v>4073</c:v>
                </c:pt>
                <c:pt idx="6">
                  <c:v>-705</c:v>
                </c:pt>
                <c:pt idx="7">
                  <c:v>-356</c:v>
                </c:pt>
                <c:pt idx="8">
                  <c:v>-964</c:v>
                </c:pt>
                <c:pt idx="9">
                  <c:v>-297</c:v>
                </c:pt>
                <c:pt idx="10">
                  <c:v>-463</c:v>
                </c:pt>
                <c:pt idx="11">
                  <c:v>4295</c:v>
                </c:pt>
                <c:pt idx="12">
                  <c:v>-1175</c:v>
                </c:pt>
                <c:pt idx="13">
                  <c:v>-405</c:v>
                </c:pt>
                <c:pt idx="14">
                  <c:v>194</c:v>
                </c:pt>
                <c:pt idx="15">
                  <c:v>-537</c:v>
                </c:pt>
                <c:pt idx="16">
                  <c:v>-891</c:v>
                </c:pt>
                <c:pt idx="17">
                  <c:v>-100</c:v>
                </c:pt>
                <c:pt idx="18">
                  <c:v>-403</c:v>
                </c:pt>
                <c:pt idx="19">
                  <c:v>-1026</c:v>
                </c:pt>
                <c:pt idx="20">
                  <c:v>-645</c:v>
                </c:pt>
                <c:pt idx="21">
                  <c:v>-379</c:v>
                </c:pt>
                <c:pt idx="22">
                  <c:v>60</c:v>
                </c:pt>
                <c:pt idx="23">
                  <c:v>-250</c:v>
                </c:pt>
                <c:pt idx="24">
                  <c:v>-303</c:v>
                </c:pt>
                <c:pt idx="25">
                  <c:v>-206</c:v>
                </c:pt>
                <c:pt idx="26">
                  <c:v>9857</c:v>
                </c:pt>
                <c:pt idx="27">
                  <c:v>-533</c:v>
                </c:pt>
                <c:pt idx="28">
                  <c:v>169</c:v>
                </c:pt>
                <c:pt idx="29">
                  <c:v>565</c:v>
                </c:pt>
                <c:pt idx="30">
                  <c:v>-129</c:v>
                </c:pt>
              </c:numCache>
            </c:numRef>
          </c:val>
          <c:smooth val="0"/>
          <c:extLst>
            <c:ext xmlns:c16="http://schemas.microsoft.com/office/drawing/2014/chart" uri="{C3380CC4-5D6E-409C-BE32-E72D297353CC}">
              <c16:uniqueId val="{00000003-5B13-4119-A4A0-D32D3E4EBEB7}"/>
            </c:ext>
          </c:extLst>
        </c:ser>
        <c:dLbls>
          <c:showLegendKey val="0"/>
          <c:showVal val="0"/>
          <c:showCatName val="0"/>
          <c:showSerName val="0"/>
          <c:showPercent val="0"/>
          <c:showBubbleSize val="0"/>
        </c:dLbls>
        <c:smooth val="0"/>
        <c:axId val="399519440"/>
        <c:axId val="399513536"/>
      </c:lineChart>
      <c:dateAx>
        <c:axId val="399519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13536"/>
        <c:crosses val="autoZero"/>
        <c:auto val="1"/>
        <c:lblOffset val="100"/>
        <c:baseTimeUnit val="days"/>
      </c:dateAx>
      <c:valAx>
        <c:axId val="399513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1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c:v>
                </c:pt>
                <c:pt idx="1">
                  <c:v>-23</c:v>
                </c:pt>
                <c:pt idx="2">
                  <c:v>-23</c:v>
                </c:pt>
                <c:pt idx="3">
                  <c:v>-37</c:v>
                </c:pt>
                <c:pt idx="4">
                  <c:v>-38</c:v>
                </c:pt>
                <c:pt idx="5">
                  <c:v>-35</c:v>
                </c:pt>
                <c:pt idx="6">
                  <c:v>-33</c:v>
                </c:pt>
              </c:numCache>
            </c:numRef>
          </c:val>
          <c:extLst>
            <c:ext xmlns:c16="http://schemas.microsoft.com/office/drawing/2014/chart" uri="{C3380CC4-5D6E-409C-BE32-E72D297353CC}">
              <c16:uniqueId val="{00000000-A141-48A0-ACCF-FECC3DA2E97D}"/>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18</c:v>
                </c:pt>
                <c:pt idx="2">
                  <c:v>5</c:v>
                </c:pt>
                <c:pt idx="3">
                  <c:v>9</c:v>
                </c:pt>
                <c:pt idx="4">
                  <c:v>-1</c:v>
                </c:pt>
                <c:pt idx="5">
                  <c:v>8</c:v>
                </c:pt>
                <c:pt idx="6">
                  <c:v>1</c:v>
                </c:pt>
              </c:numCache>
            </c:numRef>
          </c:val>
          <c:extLst>
            <c:ext xmlns:c16="http://schemas.microsoft.com/office/drawing/2014/chart" uri="{C3380CC4-5D6E-409C-BE32-E72D297353CC}">
              <c16:uniqueId val="{00000001-A141-48A0-ACCF-FECC3DA2E97D}"/>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-3</c:v>
                </c:pt>
                <c:pt idx="2">
                  <c:v>-3</c:v>
                </c:pt>
                <c:pt idx="3">
                  <c:v>-7</c:v>
                </c:pt>
                <c:pt idx="4">
                  <c:v>-5</c:v>
                </c:pt>
                <c:pt idx="5">
                  <c:v>-5</c:v>
                </c:pt>
                <c:pt idx="6">
                  <c:v>-5</c:v>
                </c:pt>
              </c:numCache>
            </c:numRef>
          </c:val>
          <c:extLst>
            <c:ext xmlns:c16="http://schemas.microsoft.com/office/drawing/2014/chart" uri="{C3380CC4-5D6E-409C-BE32-E72D297353CC}">
              <c16:uniqueId val="{00000002-A141-48A0-ACCF-FECC3DA2E97D}"/>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-217</c:v>
                </c:pt>
                <c:pt idx="1">
                  <c:v>-385</c:v>
                </c:pt>
                <c:pt idx="2">
                  <c:v>-170</c:v>
                </c:pt>
                <c:pt idx="3">
                  <c:v>797</c:v>
                </c:pt>
                <c:pt idx="4">
                  <c:v>2932</c:v>
                </c:pt>
                <c:pt idx="5">
                  <c:v>-572</c:v>
                </c:pt>
                <c:pt idx="6">
                  <c:v>-163</c:v>
                </c:pt>
              </c:numCache>
            </c:numRef>
          </c:val>
          <c:extLst>
            <c:ext xmlns:c16="http://schemas.microsoft.com/office/drawing/2014/chart" uri="{C3380CC4-5D6E-409C-BE32-E72D297353CC}">
              <c16:uniqueId val="{00000003-A141-48A0-ACCF-FECC3DA2E97D}"/>
            </c:ext>
          </c:extLst>
        </c:ser>
        <c:dLbls>
          <c:showLegendKey val="0"/>
          <c:showVal val="0"/>
          <c:showCatName val="0"/>
          <c:showSerName val="0"/>
          <c:showPercent val="0"/>
          <c:showBubbleSize val="0"/>
        </c:dLbls>
        <c:gapWidth val="219"/>
        <c:overlap val="-27"/>
        <c:axId val="392241424"/>
        <c:axId val="392241752"/>
      </c:barChart>
      <c:catAx>
        <c:axId val="392241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41752"/>
        <c:crosses val="autoZero"/>
        <c:auto val="1"/>
        <c:lblAlgn val="ctr"/>
        <c:lblOffset val="100"/>
        <c:noMultiLvlLbl val="0"/>
      </c:catAx>
      <c:valAx>
        <c:axId val="392241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4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-2.9360441502745702E-3</c:v>
                </c:pt>
                <c:pt idx="1">
                  <c:v>-2.83825934447954E-3</c:v>
                </c:pt>
                <c:pt idx="2">
                  <c:v>-1.2723592672776601E-3</c:v>
                </c:pt>
                <c:pt idx="3">
                  <c:v>-2.5447509129293902E-3</c:v>
                </c:pt>
                <c:pt idx="4">
                  <c:v>-1.8596729911861301E-3</c:v>
                </c:pt>
                <c:pt idx="5">
                  <c:v>-1.1745521530519801E-3</c:v>
                </c:pt>
                <c:pt idx="6">
                  <c:v>-2.8385343766089101E-3</c:v>
                </c:pt>
                <c:pt idx="7">
                  <c:v>-2.5449651290835699E-3</c:v>
                </c:pt>
                <c:pt idx="8">
                  <c:v>-3.2302302566858399E-3</c:v>
                </c:pt>
                <c:pt idx="9">
                  <c:v>-2.5451121121885401E-3</c:v>
                </c:pt>
                <c:pt idx="10">
                  <c:v>-4.89457094191123E-4</c:v>
                </c:pt>
                <c:pt idx="11">
                  <c:v>-4.4051354089678797E-3</c:v>
                </c:pt>
                <c:pt idx="12">
                  <c:v>-4.6990181010093104E-3</c:v>
                </c:pt>
                <c:pt idx="13">
                  <c:v>-2.8391235136209399E-3</c:v>
                </c:pt>
                <c:pt idx="14">
                  <c:v>-3.32872207422463E-3</c:v>
                </c:pt>
                <c:pt idx="15">
                  <c:v>-1.76232329037507E-3</c:v>
                </c:pt>
                <c:pt idx="16">
                  <c:v>-3.0351658228579301E-3</c:v>
                </c:pt>
                <c:pt idx="17">
                  <c:v>-1.3707616539218499E-3</c:v>
                </c:pt>
                <c:pt idx="18">
                  <c:v>-3.4269511101363299E-3</c:v>
                </c:pt>
                <c:pt idx="19">
                  <c:v>-4.7978959757402698E-3</c:v>
                </c:pt>
                <c:pt idx="20">
                  <c:v>-3.9168377019129803E-3</c:v>
                </c:pt>
                <c:pt idx="21">
                  <c:v>-3.62321678979075E-3</c:v>
                </c:pt>
                <c:pt idx="22">
                  <c:v>-2.54613648270831E-3</c:v>
                </c:pt>
                <c:pt idx="23">
                  <c:v>-2.35033967304817E-3</c:v>
                </c:pt>
                <c:pt idx="24">
                  <c:v>-4.4069904662106304E-3</c:v>
                </c:pt>
                <c:pt idx="25">
                  <c:v>-4.7989344406792903E-3</c:v>
                </c:pt>
                <c:pt idx="26">
                  <c:v>-4.0156276474984098E-3</c:v>
                </c:pt>
                <c:pt idx="27">
                  <c:v>-4.2116810484147402E-3</c:v>
                </c:pt>
                <c:pt idx="28">
                  <c:v>-3.9180078497287303E-3</c:v>
                </c:pt>
                <c:pt idx="29">
                  <c:v>-2.8406669886089299E-3</c:v>
                </c:pt>
                <c:pt idx="30">
                  <c:v>-1.9591363343383701E-3</c:v>
                </c:pt>
              </c:numCache>
            </c:numRef>
          </c:val>
          <c:smooth val="0"/>
          <c:extLst>
            <c:ext xmlns:c16="http://schemas.microsoft.com/office/drawing/2014/chart" uri="{C3380CC4-5D6E-409C-BE32-E72D297353CC}">
              <c16:uniqueId val="{00000000-D043-4840-BB46-7888E22920F6}"/>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-3.0962813660793398E-3</c:v>
                </c:pt>
                <c:pt idx="1">
                  <c:v>-2.09754587133054E-3</c:v>
                </c:pt>
                <c:pt idx="2">
                  <c:v>-2.39724556484599E-3</c:v>
                </c:pt>
                <c:pt idx="3">
                  <c:v>-9.9887626420277196E-4</c:v>
                </c:pt>
                <c:pt idx="4">
                  <c:v>2.7968814771529701E-3</c:v>
                </c:pt>
                <c:pt idx="5" formatCode="0.00E+00">
                  <c:v>-9.9885830495743394E-5</c:v>
                </c:pt>
                <c:pt idx="6">
                  <c:v>8.9897337240870897E-4</c:v>
                </c:pt>
                <c:pt idx="7">
                  <c:v>1.1986203879334901E-3</c:v>
                </c:pt>
                <c:pt idx="8">
                  <c:v>3.9953534039911601E-3</c:v>
                </c:pt>
                <c:pt idx="9">
                  <c:v>4.4945930046154502E-3</c:v>
                </c:pt>
                <c:pt idx="10">
                  <c:v>2.5967592444629101E-3</c:v>
                </c:pt>
                <c:pt idx="11">
                  <c:v>-5.9923657260649895E-4</c:v>
                </c:pt>
                <c:pt idx="12">
                  <c:v>0</c:v>
                </c:pt>
                <c:pt idx="13">
                  <c:v>-7.9898688463028895E-4</c:v>
                </c:pt>
                <c:pt idx="14">
                  <c:v>0</c:v>
                </c:pt>
                <c:pt idx="15">
                  <c:v>1.9974831712042799E-3</c:v>
                </c:pt>
                <c:pt idx="16">
                  <c:v>2.5966762543943801E-3</c:v>
                </c:pt>
                <c:pt idx="17" formatCode="0.00E+00">
                  <c:v>9.9869570341134498E-5</c:v>
                </c:pt>
                <c:pt idx="18">
                  <c:v>1.1984336472230801E-3</c:v>
                </c:pt>
                <c:pt idx="19">
                  <c:v>4.99341368734639E-4</c:v>
                </c:pt>
                <c:pt idx="20">
                  <c:v>2.0972232763820701E-3</c:v>
                </c:pt>
                <c:pt idx="21">
                  <c:v>1.29825384857367E-3</c:v>
                </c:pt>
                <c:pt idx="22">
                  <c:v>1.19837260999563E-3</c:v>
                </c:pt>
                <c:pt idx="23">
                  <c:v>2.9958956229964901E-3</c:v>
                </c:pt>
                <c:pt idx="24">
                  <c:v>1.99720391451967E-4</c:v>
                </c:pt>
                <c:pt idx="25">
                  <c:v>2.9957998885562402E-4</c:v>
                </c:pt>
                <c:pt idx="26">
                  <c:v>-7.9887757700430905E-4</c:v>
                </c:pt>
                <c:pt idx="27">
                  <c:v>7.9888395910912395E-4</c:v>
                </c:pt>
                <c:pt idx="28">
                  <c:v>1.2981760626319999E-3</c:v>
                </c:pt>
                <c:pt idx="29">
                  <c:v>1.8973096149659801E-3</c:v>
                </c:pt>
                <c:pt idx="30">
                  <c:v>1.3979910868082599E-3</c:v>
                </c:pt>
              </c:numCache>
            </c:numRef>
          </c:val>
          <c:smooth val="0"/>
          <c:extLst>
            <c:ext xmlns:c16="http://schemas.microsoft.com/office/drawing/2014/chart" uri="{C3380CC4-5D6E-409C-BE32-E72D297353CC}">
              <c16:uniqueId val="{00000001-D043-4840-BB46-7888E22920F6}"/>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-6.5066888761646999E-4</c:v>
                </c:pt>
                <c:pt idx="1">
                  <c:v>-6.5067312134403003E-4</c:v>
                </c:pt>
                <c:pt idx="2">
                  <c:v>-1.30135471025337E-3</c:v>
                </c:pt>
                <c:pt idx="3">
                  <c:v>-5.2054865828583298E-3</c:v>
                </c:pt>
                <c:pt idx="4">
                  <c:v>-1.9521590879512699E-3</c:v>
                </c:pt>
                <c:pt idx="5">
                  <c:v>-1.30146479863086E-3</c:v>
                </c:pt>
                <c:pt idx="6">
                  <c:v>-3.9044452108725801E-3</c:v>
                </c:pt>
                <c:pt idx="7">
                  <c:v>-2.6030651091660398E-3</c:v>
                </c:pt>
                <c:pt idx="8">
                  <c:v>-3.2539160880119202E-3</c:v>
                </c:pt>
                <c:pt idx="9">
                  <c:v>-5.2064351538501598E-3</c:v>
                </c:pt>
                <c:pt idx="10">
                  <c:v>-6.5083827970425904E-4</c:v>
                </c:pt>
                <c:pt idx="11">
                  <c:v>-7.1592676720014098E-3</c:v>
                </c:pt>
                <c:pt idx="12">
                  <c:v>-3.90533468718269E-3</c:v>
                </c:pt>
                <c:pt idx="13">
                  <c:v>-3.90548720952939E-3</c:v>
                </c:pt>
                <c:pt idx="14">
                  <c:v>-2.60375982919336E-3</c:v>
                </c:pt>
                <c:pt idx="15">
                  <c:v>-3.9057414399166798E-3</c:v>
                </c:pt>
                <c:pt idx="16">
                  <c:v>-1.9529469970185E-3</c:v>
                </c:pt>
                <c:pt idx="17">
                  <c:v>-1.3019900918554001E-3</c:v>
                </c:pt>
                <c:pt idx="18">
                  <c:v>-6.5100352192905405E-4</c:v>
                </c:pt>
                <c:pt idx="19">
                  <c:v>-3.9060465600750001E-3</c:v>
                </c:pt>
                <c:pt idx="20">
                  <c:v>-6.5103318967200995E-4</c:v>
                </c:pt>
                <c:pt idx="21">
                  <c:v>-3.90622456885046E-3</c:v>
                </c:pt>
                <c:pt idx="22">
                  <c:v>-1.9531885803574299E-3</c:v>
                </c:pt>
                <c:pt idx="23">
                  <c:v>6.51075576852961E-4</c:v>
                </c:pt>
                <c:pt idx="24">
                  <c:v>-1.3021426757729799E-3</c:v>
                </c:pt>
                <c:pt idx="25">
                  <c:v>-7.1618779746209097E-3</c:v>
                </c:pt>
                <c:pt idx="26">
                  <c:v>-3.90675869253809E-3</c:v>
                </c:pt>
                <c:pt idx="27">
                  <c:v>-3.9069113261359298E-3</c:v>
                </c:pt>
                <c:pt idx="28">
                  <c:v>-5.2094186288810197E-3</c:v>
                </c:pt>
                <c:pt idx="29">
                  <c:v>3.25605626465225E-3</c:v>
                </c:pt>
                <c:pt idx="30">
                  <c:v>-1.30238009963208E-3</c:v>
                </c:pt>
              </c:numCache>
            </c:numRef>
          </c:val>
          <c:smooth val="0"/>
          <c:extLst>
            <c:ext xmlns:c16="http://schemas.microsoft.com/office/drawing/2014/chart" uri="{C3380CC4-5D6E-409C-BE32-E72D297353CC}">
              <c16:uniqueId val="{00000002-D043-4840-BB46-7888E22920F6}"/>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-2.69445601926811E-2</c:v>
                </c:pt>
                <c:pt idx="1">
                  <c:v>-1.28342010679278E-2</c:v>
                </c:pt>
                <c:pt idx="2">
                  <c:v>-2.1759819271253901E-2</c:v>
                </c:pt>
                <c:pt idx="3">
                  <c:v>1.14325051186443E-2</c:v>
                </c:pt>
                <c:pt idx="4">
                  <c:v>-3.0381312986208001E-2</c:v>
                </c:pt>
                <c:pt idx="5">
                  <c:v>0.24905572231968501</c:v>
                </c:pt>
                <c:pt idx="6">
                  <c:v>-4.3002226356399997E-2</c:v>
                </c:pt>
                <c:pt idx="7">
                  <c:v>-2.1723941186700801E-2</c:v>
                </c:pt>
                <c:pt idx="8">
                  <c:v>-5.8838285657435402E-2</c:v>
                </c:pt>
                <c:pt idx="9">
                  <c:v>-1.8138235339023201E-2</c:v>
                </c:pt>
                <c:pt idx="10">
                  <c:v>-2.8281233965823101E-2</c:v>
                </c:pt>
                <c:pt idx="11">
                  <c:v>0.26242389248868903</c:v>
                </c:pt>
                <c:pt idx="12">
                  <c:v>-7.1604426677067096E-2</c:v>
                </c:pt>
                <c:pt idx="13">
                  <c:v>-2.4698359845955399E-2</c:v>
                </c:pt>
                <c:pt idx="14">
                  <c:v>1.18337420244239E-2</c:v>
                </c:pt>
                <c:pt idx="15">
                  <c:v>-3.2752410077251798E-2</c:v>
                </c:pt>
                <c:pt idx="16">
                  <c:v>-5.4361188917638803E-2</c:v>
                </c:pt>
                <c:pt idx="17">
                  <c:v>-6.1044619954509502E-3</c:v>
                </c:pt>
                <c:pt idx="18">
                  <c:v>-2.46024836909342E-2</c:v>
                </c:pt>
                <c:pt idx="19">
                  <c:v>-6.2651017346271404E-2</c:v>
                </c:pt>
                <c:pt idx="20">
                  <c:v>-3.94105645975815E-2</c:v>
                </c:pt>
                <c:pt idx="21">
                  <c:v>-2.3166655664033399E-2</c:v>
                </c:pt>
                <c:pt idx="22">
                  <c:v>3.66839427657125E-3</c:v>
                </c:pt>
                <c:pt idx="23">
                  <c:v>-1.52844154597583E-2</c:v>
                </c:pt>
                <c:pt idx="24">
                  <c:v>-1.85275433639293E-2</c:v>
                </c:pt>
                <c:pt idx="25">
                  <c:v>-1.259861782154E-2</c:v>
                </c:pt>
                <c:pt idx="26">
                  <c:v>0.60291370572037095</c:v>
                </c:pt>
                <c:pt idx="27">
                  <c:v>-3.2406121048109998E-2</c:v>
                </c:pt>
                <c:pt idx="28">
                  <c:v>1.02784423963246E-2</c:v>
                </c:pt>
                <c:pt idx="29">
                  <c:v>3.4359308362325897E-2</c:v>
                </c:pt>
                <c:pt idx="30">
                  <c:v>-7.8421741181505591E-3</c:v>
                </c:pt>
              </c:numCache>
            </c:numRef>
          </c:val>
          <c:smooth val="0"/>
          <c:extLst>
            <c:ext xmlns:c16="http://schemas.microsoft.com/office/drawing/2014/chart" uri="{C3380CC4-5D6E-409C-BE32-E72D297353CC}">
              <c16:uniqueId val="{00000003-D043-4840-BB46-7888E22920F6}"/>
            </c:ext>
          </c:extLst>
        </c:ser>
        <c:dLbls>
          <c:showLegendKey val="0"/>
          <c:showVal val="0"/>
          <c:showCatName val="0"/>
          <c:showSerName val="0"/>
          <c:showPercent val="0"/>
          <c:showBubbleSize val="0"/>
        </c:dLbls>
        <c:smooth val="0"/>
        <c:axId val="325071840"/>
        <c:axId val="325072824"/>
      </c:lineChart>
      <c:dateAx>
        <c:axId val="325071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072824"/>
        <c:crosses val="autoZero"/>
        <c:auto val="1"/>
        <c:lblOffset val="100"/>
        <c:baseTimeUnit val="days"/>
      </c:dateAx>
      <c:valAx>
        <c:axId val="325072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07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0</c:v>
                </c:pt>
                <c:pt idx="1">
                  <c:v>0</c:v>
                </c:pt>
                <c:pt idx="2">
                  <c:v>0</c:v>
                </c:pt>
                <c:pt idx="3">
                  <c:v>1</c:v>
                </c:pt>
                <c:pt idx="4">
                  <c:v>1</c:v>
                </c:pt>
                <c:pt idx="5">
                  <c:v>1</c:v>
                </c:pt>
                <c:pt idx="6">
                  <c:v>1</c:v>
                </c:pt>
                <c:pt idx="7">
                  <c:v>0</c:v>
                </c:pt>
                <c:pt idx="8">
                  <c:v>2</c:v>
                </c:pt>
                <c:pt idx="9">
                  <c:v>1</c:v>
                </c:pt>
                <c:pt idx="10">
                  <c:v>1</c:v>
                </c:pt>
                <c:pt idx="11">
                  <c:v>1</c:v>
                </c:pt>
                <c:pt idx="12">
                  <c:v>1</c:v>
                </c:pt>
                <c:pt idx="13">
                  <c:v>0</c:v>
                </c:pt>
                <c:pt idx="14">
                  <c:v>1</c:v>
                </c:pt>
                <c:pt idx="15">
                  <c:v>0</c:v>
                </c:pt>
                <c:pt idx="16">
                  <c:v>1</c:v>
                </c:pt>
                <c:pt idx="17">
                  <c:v>1</c:v>
                </c:pt>
                <c:pt idx="18">
                  <c:v>1</c:v>
                </c:pt>
                <c:pt idx="19">
                  <c:v>0</c:v>
                </c:pt>
                <c:pt idx="20">
                  <c:v>0</c:v>
                </c:pt>
                <c:pt idx="21">
                  <c:v>0</c:v>
                </c:pt>
                <c:pt idx="22">
                  <c:v>2</c:v>
                </c:pt>
                <c:pt idx="23">
                  <c:v>0</c:v>
                </c:pt>
                <c:pt idx="24">
                  <c:v>1</c:v>
                </c:pt>
                <c:pt idx="25">
                  <c:v>0</c:v>
                </c:pt>
                <c:pt idx="26">
                  <c:v>1</c:v>
                </c:pt>
                <c:pt idx="27">
                  <c:v>0</c:v>
                </c:pt>
                <c:pt idx="28">
                  <c:v>0</c:v>
                </c:pt>
                <c:pt idx="29">
                  <c:v>1</c:v>
                </c:pt>
                <c:pt idx="30">
                  <c:v>0</c:v>
                </c:pt>
              </c:numCache>
            </c:numRef>
          </c:val>
          <c:smooth val="0"/>
          <c:extLst>
            <c:ext xmlns:c16="http://schemas.microsoft.com/office/drawing/2014/chart" uri="{C3380CC4-5D6E-409C-BE32-E72D297353CC}">
              <c16:uniqueId val="{00000000-0DB2-4F47-9BF7-AE929BB852BB}"/>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0</c:v>
                </c:pt>
                <c:pt idx="1">
                  <c:v>0</c:v>
                </c:pt>
                <c:pt idx="2">
                  <c:v>2</c:v>
                </c:pt>
                <c:pt idx="3">
                  <c:v>4</c:v>
                </c:pt>
                <c:pt idx="4">
                  <c:v>4</c:v>
                </c:pt>
                <c:pt idx="5">
                  <c:v>2</c:v>
                </c:pt>
                <c:pt idx="6">
                  <c:v>2</c:v>
                </c:pt>
                <c:pt idx="7">
                  <c:v>1</c:v>
                </c:pt>
                <c:pt idx="8">
                  <c:v>6</c:v>
                </c:pt>
                <c:pt idx="9">
                  <c:v>2</c:v>
                </c:pt>
                <c:pt idx="10">
                  <c:v>3</c:v>
                </c:pt>
                <c:pt idx="11">
                  <c:v>3</c:v>
                </c:pt>
                <c:pt idx="12">
                  <c:v>2</c:v>
                </c:pt>
                <c:pt idx="13">
                  <c:v>0</c:v>
                </c:pt>
                <c:pt idx="14">
                  <c:v>2</c:v>
                </c:pt>
                <c:pt idx="15">
                  <c:v>2</c:v>
                </c:pt>
                <c:pt idx="16">
                  <c:v>2</c:v>
                </c:pt>
                <c:pt idx="17">
                  <c:v>3</c:v>
                </c:pt>
                <c:pt idx="18">
                  <c:v>3</c:v>
                </c:pt>
                <c:pt idx="19">
                  <c:v>3</c:v>
                </c:pt>
                <c:pt idx="20">
                  <c:v>0</c:v>
                </c:pt>
                <c:pt idx="21">
                  <c:v>0</c:v>
                </c:pt>
                <c:pt idx="22">
                  <c:v>2</c:v>
                </c:pt>
                <c:pt idx="23">
                  <c:v>4</c:v>
                </c:pt>
                <c:pt idx="24">
                  <c:v>3</c:v>
                </c:pt>
                <c:pt idx="25">
                  <c:v>3</c:v>
                </c:pt>
                <c:pt idx="26">
                  <c:v>3</c:v>
                </c:pt>
                <c:pt idx="27">
                  <c:v>0</c:v>
                </c:pt>
                <c:pt idx="28">
                  <c:v>1</c:v>
                </c:pt>
                <c:pt idx="29">
                  <c:v>3</c:v>
                </c:pt>
                <c:pt idx="30">
                  <c:v>3</c:v>
                </c:pt>
              </c:numCache>
            </c:numRef>
          </c:val>
          <c:smooth val="0"/>
          <c:extLst>
            <c:ext xmlns:c16="http://schemas.microsoft.com/office/drawing/2014/chart" uri="{C3380CC4-5D6E-409C-BE32-E72D297353CC}">
              <c16:uniqueId val="{00000001-0DB2-4F47-9BF7-AE929BB852BB}"/>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0</c:v>
                </c:pt>
                <c:pt idx="1">
                  <c:v>0</c:v>
                </c:pt>
                <c:pt idx="2">
                  <c:v>1</c:v>
                </c:pt>
                <c:pt idx="3">
                  <c:v>0</c:v>
                </c:pt>
                <c:pt idx="4">
                  <c:v>0</c:v>
                </c:pt>
                <c:pt idx="5">
                  <c:v>1</c:v>
                </c:pt>
                <c:pt idx="6">
                  <c:v>0</c:v>
                </c:pt>
                <c:pt idx="7">
                  <c:v>0</c:v>
                </c:pt>
                <c:pt idx="8">
                  <c:v>1</c:v>
                </c:pt>
                <c:pt idx="9">
                  <c:v>0</c:v>
                </c:pt>
                <c:pt idx="10">
                  <c:v>0</c:v>
                </c:pt>
                <c:pt idx="11">
                  <c:v>0</c:v>
                </c:pt>
                <c:pt idx="12">
                  <c:v>1</c:v>
                </c:pt>
                <c:pt idx="13">
                  <c:v>0</c:v>
                </c:pt>
                <c:pt idx="14">
                  <c:v>0</c:v>
                </c:pt>
                <c:pt idx="15">
                  <c:v>1</c:v>
                </c:pt>
                <c:pt idx="16">
                  <c:v>0</c:v>
                </c:pt>
                <c:pt idx="17">
                  <c:v>0</c:v>
                </c:pt>
                <c:pt idx="18">
                  <c:v>0</c:v>
                </c:pt>
                <c:pt idx="19">
                  <c:v>1</c:v>
                </c:pt>
                <c:pt idx="20">
                  <c:v>0</c:v>
                </c:pt>
                <c:pt idx="21">
                  <c:v>1</c:v>
                </c:pt>
                <c:pt idx="22">
                  <c:v>0</c:v>
                </c:pt>
                <c:pt idx="23">
                  <c:v>0</c:v>
                </c:pt>
                <c:pt idx="24">
                  <c:v>1</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2-0DB2-4F47-9BF7-AE929BB852BB}"/>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0</c:v>
                </c:pt>
                <c:pt idx="1">
                  <c:v>1</c:v>
                </c:pt>
                <c:pt idx="2">
                  <c:v>1</c:v>
                </c:pt>
                <c:pt idx="3">
                  <c:v>0</c:v>
                </c:pt>
                <c:pt idx="4">
                  <c:v>0</c:v>
                </c:pt>
                <c:pt idx="5">
                  <c:v>1</c:v>
                </c:pt>
                <c:pt idx="6">
                  <c:v>1</c:v>
                </c:pt>
                <c:pt idx="7">
                  <c:v>0</c:v>
                </c:pt>
                <c:pt idx="8">
                  <c:v>1</c:v>
                </c:pt>
                <c:pt idx="9">
                  <c:v>2</c:v>
                </c:pt>
                <c:pt idx="10">
                  <c:v>0</c:v>
                </c:pt>
                <c:pt idx="11">
                  <c:v>1</c:v>
                </c:pt>
                <c:pt idx="12">
                  <c:v>0</c:v>
                </c:pt>
                <c:pt idx="13">
                  <c:v>1</c:v>
                </c:pt>
                <c:pt idx="14">
                  <c:v>1</c:v>
                </c:pt>
                <c:pt idx="15">
                  <c:v>1</c:v>
                </c:pt>
                <c:pt idx="16">
                  <c:v>1</c:v>
                </c:pt>
                <c:pt idx="17">
                  <c:v>1</c:v>
                </c:pt>
                <c:pt idx="18">
                  <c:v>0</c:v>
                </c:pt>
                <c:pt idx="19">
                  <c:v>0</c:v>
                </c:pt>
                <c:pt idx="20">
                  <c:v>1</c:v>
                </c:pt>
                <c:pt idx="21">
                  <c:v>0</c:v>
                </c:pt>
                <c:pt idx="22">
                  <c:v>1</c:v>
                </c:pt>
                <c:pt idx="23">
                  <c:v>2</c:v>
                </c:pt>
                <c:pt idx="24">
                  <c:v>1</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3-0DB2-4F47-9BF7-AE929BB852BB}"/>
            </c:ext>
          </c:extLst>
        </c:ser>
        <c:dLbls>
          <c:showLegendKey val="0"/>
          <c:showVal val="0"/>
          <c:showCatName val="0"/>
          <c:showSerName val="0"/>
          <c:showPercent val="0"/>
          <c:showBubbleSize val="0"/>
        </c:dLbls>
        <c:smooth val="0"/>
        <c:axId val="402478352"/>
        <c:axId val="402479992"/>
      </c:lineChart>
      <c:dateAx>
        <c:axId val="402478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79992"/>
        <c:crosses val="autoZero"/>
        <c:auto val="1"/>
        <c:lblOffset val="100"/>
        <c:baseTimeUnit val="days"/>
      </c:dateAx>
      <c:valAx>
        <c:axId val="402479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78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6</c:v>
                </c:pt>
                <c:pt idx="12">
                  <c:v>3</c:v>
                </c:pt>
                <c:pt idx="13">
                  <c:v>2</c:v>
                </c:pt>
                <c:pt idx="14">
                  <c:v>1</c:v>
                </c:pt>
                <c:pt idx="15">
                  <c:v>1</c:v>
                </c:pt>
                <c:pt idx="16">
                  <c:v>0</c:v>
                </c:pt>
                <c:pt idx="17">
                  <c:v>4</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6149-416B-947D-C579394FF3AC}"/>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5</c:v>
                </c:pt>
                <c:pt idx="10">
                  <c:v>13</c:v>
                </c:pt>
                <c:pt idx="11">
                  <c:v>4</c:v>
                </c:pt>
                <c:pt idx="12">
                  <c:v>4</c:v>
                </c:pt>
                <c:pt idx="13">
                  <c:v>5</c:v>
                </c:pt>
                <c:pt idx="14">
                  <c:v>2</c:v>
                </c:pt>
                <c:pt idx="15">
                  <c:v>8</c:v>
                </c:pt>
                <c:pt idx="16">
                  <c:v>11</c:v>
                </c:pt>
                <c:pt idx="17">
                  <c:v>6</c:v>
                </c:pt>
                <c:pt idx="18">
                  <c:v>8</c:v>
                </c:pt>
                <c:pt idx="19">
                  <c:v>2</c:v>
                </c:pt>
                <c:pt idx="20">
                  <c:v>0</c:v>
                </c:pt>
                <c:pt idx="21">
                  <c:v>0</c:v>
                </c:pt>
                <c:pt idx="22">
                  <c:v>0</c:v>
                </c:pt>
                <c:pt idx="23">
                  <c:v>0</c:v>
                </c:pt>
              </c:numCache>
            </c:numRef>
          </c:val>
          <c:smooth val="0"/>
          <c:extLst>
            <c:ext xmlns:c16="http://schemas.microsoft.com/office/drawing/2014/chart" uri="{C3380CC4-5D6E-409C-BE32-E72D297353CC}">
              <c16:uniqueId val="{00000001-6149-416B-947D-C579394FF3AC}"/>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2</c:v>
                </c:pt>
                <c:pt idx="14">
                  <c:v>1</c:v>
                </c:pt>
                <c:pt idx="15">
                  <c:v>1</c:v>
                </c:pt>
                <c:pt idx="16">
                  <c:v>1</c:v>
                </c:pt>
                <c:pt idx="17">
                  <c:v>0</c:v>
                </c:pt>
                <c:pt idx="18">
                  <c:v>1</c:v>
                </c:pt>
                <c:pt idx="19">
                  <c:v>1</c:v>
                </c:pt>
                <c:pt idx="20">
                  <c:v>1</c:v>
                </c:pt>
                <c:pt idx="21">
                  <c:v>0</c:v>
                </c:pt>
                <c:pt idx="22">
                  <c:v>1</c:v>
                </c:pt>
                <c:pt idx="23">
                  <c:v>0</c:v>
                </c:pt>
              </c:numCache>
            </c:numRef>
          </c:val>
          <c:smooth val="0"/>
          <c:extLst>
            <c:ext xmlns:c16="http://schemas.microsoft.com/office/drawing/2014/chart" uri="{C3380CC4-5D6E-409C-BE32-E72D297353CC}">
              <c16:uniqueId val="{00000002-6149-416B-947D-C579394FF3AC}"/>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1</c:v>
                </c:pt>
                <c:pt idx="3">
                  <c:v>0</c:v>
                </c:pt>
                <c:pt idx="4">
                  <c:v>0</c:v>
                </c:pt>
                <c:pt idx="5">
                  <c:v>0</c:v>
                </c:pt>
                <c:pt idx="6">
                  <c:v>0</c:v>
                </c:pt>
                <c:pt idx="7">
                  <c:v>0</c:v>
                </c:pt>
                <c:pt idx="8">
                  <c:v>0</c:v>
                </c:pt>
                <c:pt idx="9">
                  <c:v>2</c:v>
                </c:pt>
                <c:pt idx="10">
                  <c:v>1</c:v>
                </c:pt>
                <c:pt idx="11">
                  <c:v>0</c:v>
                </c:pt>
                <c:pt idx="12">
                  <c:v>2</c:v>
                </c:pt>
                <c:pt idx="13">
                  <c:v>2</c:v>
                </c:pt>
                <c:pt idx="14">
                  <c:v>4</c:v>
                </c:pt>
                <c:pt idx="15">
                  <c:v>0</c:v>
                </c:pt>
                <c:pt idx="16">
                  <c:v>2</c:v>
                </c:pt>
                <c:pt idx="17">
                  <c:v>3</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3-6149-416B-947D-C579394FF3AC}"/>
            </c:ext>
          </c:extLst>
        </c:ser>
        <c:dLbls>
          <c:showLegendKey val="0"/>
          <c:showVal val="0"/>
          <c:showCatName val="0"/>
          <c:showSerName val="0"/>
          <c:showPercent val="0"/>
          <c:showBubbleSize val="0"/>
        </c:dLbls>
        <c:smooth val="0"/>
        <c:axId val="402474744"/>
        <c:axId val="402471792"/>
      </c:lineChart>
      <c:catAx>
        <c:axId val="402474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71792"/>
        <c:crosses val="autoZero"/>
        <c:auto val="1"/>
        <c:lblAlgn val="ctr"/>
        <c:lblOffset val="100"/>
        <c:noMultiLvlLbl val="0"/>
      </c:catAx>
      <c:valAx>
        <c:axId val="40247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7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2</c:v>
                </c:pt>
                <c:pt idx="2">
                  <c:v>4</c:v>
                </c:pt>
                <c:pt idx="3">
                  <c:v>3</c:v>
                </c:pt>
                <c:pt idx="4">
                  <c:v>3</c:v>
                </c:pt>
                <c:pt idx="5">
                  <c:v>1</c:v>
                </c:pt>
                <c:pt idx="6">
                  <c:v>1</c:v>
                </c:pt>
              </c:numCache>
            </c:numRef>
          </c:val>
          <c:extLst>
            <c:ext xmlns:c16="http://schemas.microsoft.com/office/drawing/2014/chart" uri="{C3380CC4-5D6E-409C-BE32-E72D297353CC}">
              <c16:uniqueId val="{00000000-7C74-47C6-9966-52670D51C672}"/>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c:v>
                </c:pt>
                <c:pt idx="1">
                  <c:v>13</c:v>
                </c:pt>
                <c:pt idx="2">
                  <c:v>13</c:v>
                </c:pt>
                <c:pt idx="3">
                  <c:v>13</c:v>
                </c:pt>
                <c:pt idx="4">
                  <c:v>10</c:v>
                </c:pt>
                <c:pt idx="5">
                  <c:v>2</c:v>
                </c:pt>
                <c:pt idx="6">
                  <c:v>4</c:v>
                </c:pt>
              </c:numCache>
            </c:numRef>
          </c:val>
          <c:extLst>
            <c:ext xmlns:c16="http://schemas.microsoft.com/office/drawing/2014/chart" uri="{C3380CC4-5D6E-409C-BE32-E72D297353CC}">
              <c16:uniqueId val="{00000001-7C74-47C6-9966-52670D51C672}"/>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2</c:v>
                </c:pt>
                <c:pt idx="2">
                  <c:v>1</c:v>
                </c:pt>
                <c:pt idx="3">
                  <c:v>0</c:v>
                </c:pt>
                <c:pt idx="4">
                  <c:v>3</c:v>
                </c:pt>
                <c:pt idx="5">
                  <c:v>0</c:v>
                </c:pt>
                <c:pt idx="6">
                  <c:v>1</c:v>
                </c:pt>
              </c:numCache>
            </c:numRef>
          </c:val>
          <c:extLst>
            <c:ext xmlns:c16="http://schemas.microsoft.com/office/drawing/2014/chart" uri="{C3380CC4-5D6E-409C-BE32-E72D297353CC}">
              <c16:uniqueId val="{00000002-7C74-47C6-9966-52670D51C672}"/>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6</c:v>
                </c:pt>
                <c:pt idx="2">
                  <c:v>2</c:v>
                </c:pt>
                <c:pt idx="3">
                  <c:v>1</c:v>
                </c:pt>
                <c:pt idx="4">
                  <c:v>2</c:v>
                </c:pt>
                <c:pt idx="5">
                  <c:v>3</c:v>
                </c:pt>
                <c:pt idx="6">
                  <c:v>1</c:v>
                </c:pt>
              </c:numCache>
            </c:numRef>
          </c:val>
          <c:extLst>
            <c:ext xmlns:c16="http://schemas.microsoft.com/office/drawing/2014/chart" uri="{C3380CC4-5D6E-409C-BE32-E72D297353CC}">
              <c16:uniqueId val="{00000003-7C74-47C6-9966-52670D51C672}"/>
            </c:ext>
          </c:extLst>
        </c:ser>
        <c:dLbls>
          <c:showLegendKey val="0"/>
          <c:showVal val="0"/>
          <c:showCatName val="0"/>
          <c:showSerName val="0"/>
          <c:showPercent val="0"/>
          <c:showBubbleSize val="0"/>
        </c:dLbls>
        <c:gapWidth val="219"/>
        <c:overlap val="-27"/>
        <c:axId val="402476712"/>
        <c:axId val="402477040"/>
      </c:barChart>
      <c:catAx>
        <c:axId val="402476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77040"/>
        <c:crosses val="autoZero"/>
        <c:auto val="1"/>
        <c:lblAlgn val="ctr"/>
        <c:lblOffset val="100"/>
        <c:noMultiLvlLbl val="0"/>
      </c:catAx>
      <c:valAx>
        <c:axId val="40247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7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2965</c:v>
                </c:pt>
                <c:pt idx="1">
                  <c:v>6934</c:v>
                </c:pt>
                <c:pt idx="2">
                  <c:v>133</c:v>
                </c:pt>
                <c:pt idx="3">
                  <c:v>844</c:v>
                </c:pt>
              </c:numCache>
            </c:numRef>
          </c:val>
          <c:extLst>
            <c:ext xmlns:c16="http://schemas.microsoft.com/office/drawing/2014/chart" uri="{C3380CC4-5D6E-409C-BE32-E72D297353CC}">
              <c16:uniqueId val="{00000000-0EE2-480E-87FC-7649634E1BCB}"/>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459</c:v>
                </c:pt>
                <c:pt idx="1">
                  <c:v>774</c:v>
                </c:pt>
                <c:pt idx="2">
                  <c:v>12</c:v>
                </c:pt>
                <c:pt idx="3">
                  <c:v>75</c:v>
                </c:pt>
              </c:numCache>
            </c:numRef>
          </c:val>
          <c:extLst>
            <c:ext xmlns:c16="http://schemas.microsoft.com/office/drawing/2014/chart" uri="{C3380CC4-5D6E-409C-BE32-E72D297353CC}">
              <c16:uniqueId val="{00000001-0EE2-480E-87FC-7649634E1BCB}"/>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26</c:v>
                </c:pt>
                <c:pt idx="1">
                  <c:v>15</c:v>
                </c:pt>
                <c:pt idx="2">
                  <c:v>2</c:v>
                </c:pt>
                <c:pt idx="3">
                  <c:v>2</c:v>
                </c:pt>
              </c:numCache>
            </c:numRef>
          </c:val>
          <c:extLst>
            <c:ext xmlns:c16="http://schemas.microsoft.com/office/drawing/2014/chart" uri="{C3380CC4-5D6E-409C-BE32-E72D297353CC}">
              <c16:uniqueId val="{00000002-0EE2-480E-87FC-7649634E1BCB}"/>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10</c:v>
                </c:pt>
                <c:pt idx="1">
                  <c:v>25</c:v>
                </c:pt>
                <c:pt idx="2">
                  <c:v>0</c:v>
                </c:pt>
                <c:pt idx="3">
                  <c:v>1</c:v>
                </c:pt>
              </c:numCache>
            </c:numRef>
          </c:val>
          <c:extLst>
            <c:ext xmlns:c16="http://schemas.microsoft.com/office/drawing/2014/chart" uri="{C3380CC4-5D6E-409C-BE32-E72D297353CC}">
              <c16:uniqueId val="{00000003-0EE2-480E-87FC-7649634E1BCB}"/>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4</c:v>
                </c:pt>
                <c:pt idx="1">
                  <c:v>533</c:v>
                </c:pt>
                <c:pt idx="2">
                  <c:v>2</c:v>
                </c:pt>
                <c:pt idx="3">
                  <c:v>1</c:v>
                </c:pt>
              </c:numCache>
            </c:numRef>
          </c:val>
          <c:extLst>
            <c:ext xmlns:c16="http://schemas.microsoft.com/office/drawing/2014/chart" uri="{C3380CC4-5D6E-409C-BE32-E72D297353CC}">
              <c16:uniqueId val="{00000004-0EE2-480E-87FC-7649634E1BCB}"/>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2</c:v>
                </c:pt>
                <c:pt idx="1">
                  <c:v>2</c:v>
                </c:pt>
                <c:pt idx="2">
                  <c:v>0</c:v>
                </c:pt>
                <c:pt idx="3">
                  <c:v>0</c:v>
                </c:pt>
              </c:numCache>
            </c:numRef>
          </c:val>
          <c:extLst>
            <c:ext xmlns:c16="http://schemas.microsoft.com/office/drawing/2014/chart" uri="{C3380CC4-5D6E-409C-BE32-E72D297353CC}">
              <c16:uniqueId val="{00000005-0EE2-480E-87FC-7649634E1BC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290</c:v>
                </c:pt>
                <c:pt idx="1">
                  <c:v>427</c:v>
                </c:pt>
                <c:pt idx="2">
                  <c:v>49</c:v>
                </c:pt>
                <c:pt idx="3">
                  <c:v>66</c:v>
                </c:pt>
              </c:numCache>
            </c:numRef>
          </c:val>
          <c:extLst>
            <c:ext xmlns:c16="http://schemas.microsoft.com/office/drawing/2014/chart" uri="{C3380CC4-5D6E-409C-BE32-E72D297353CC}">
              <c16:uniqueId val="{00000006-0EE2-480E-87FC-7649634E1BC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567</c:v>
                </c:pt>
                <c:pt idx="1">
                  <c:v>1570</c:v>
                </c:pt>
                <c:pt idx="2">
                  <c:v>10</c:v>
                </c:pt>
                <c:pt idx="3">
                  <c:v>51</c:v>
                </c:pt>
              </c:numCache>
            </c:numRef>
          </c:val>
          <c:extLst>
            <c:ext xmlns:c16="http://schemas.microsoft.com/office/drawing/2014/chart" uri="{C3380CC4-5D6E-409C-BE32-E72D297353CC}">
              <c16:uniqueId val="{00000007-0EE2-480E-87FC-7649634E1BCB}"/>
            </c:ext>
          </c:extLst>
        </c:ser>
        <c:dLbls>
          <c:showLegendKey val="0"/>
          <c:showVal val="0"/>
          <c:showCatName val="0"/>
          <c:showSerName val="0"/>
          <c:showPercent val="0"/>
          <c:showBubbleSize val="0"/>
        </c:dLbls>
        <c:gapWidth val="150"/>
        <c:overlap val="100"/>
        <c:axId val="402482944"/>
        <c:axId val="402483272"/>
      </c:barChart>
      <c:catAx>
        <c:axId val="40248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83272"/>
        <c:crosses val="autoZero"/>
        <c:auto val="1"/>
        <c:lblAlgn val="ctr"/>
        <c:lblOffset val="100"/>
        <c:noMultiLvlLbl val="0"/>
      </c:catAx>
      <c:valAx>
        <c:axId val="402483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8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6</c:v>
                </c:pt>
                <c:pt idx="1">
                  <c:v>17</c:v>
                </c:pt>
                <c:pt idx="2">
                  <c:v>7</c:v>
                </c:pt>
                <c:pt idx="3">
                  <c:v>1</c:v>
                </c:pt>
              </c:numCache>
            </c:numRef>
          </c:val>
          <c:extLst>
            <c:ext xmlns:c16="http://schemas.microsoft.com/office/drawing/2014/chart" uri="{C3380CC4-5D6E-409C-BE32-E72D297353CC}">
              <c16:uniqueId val="{00000000-F884-4E55-B629-430CBB49836A}"/>
            </c:ext>
          </c:extLst>
        </c:ser>
        <c:ser>
          <c:idx val="1"/>
          <c:order val="1"/>
          <c:tx>
            <c:strRef>
              <c:f>Sheet1!$C$1</c:f>
              <c:strCache>
                <c:ptCount val="1"/>
                <c:pt idx="0">
                  <c:v>Link</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2</c:v>
                </c:pt>
                <c:pt idx="1">
                  <c:v>0</c:v>
                </c:pt>
                <c:pt idx="2">
                  <c:v>0</c:v>
                </c:pt>
                <c:pt idx="3">
                  <c:v>0</c:v>
                </c:pt>
              </c:numCache>
            </c:numRef>
          </c:val>
          <c:extLst>
            <c:ext xmlns:c16="http://schemas.microsoft.com/office/drawing/2014/chart" uri="{C3380CC4-5D6E-409C-BE32-E72D297353CC}">
              <c16:uniqueId val="{00000001-F884-4E55-B629-430CBB49836A}"/>
            </c:ext>
          </c:extLst>
        </c:ser>
        <c:ser>
          <c:idx val="2"/>
          <c:order val="2"/>
          <c:tx>
            <c:strRef>
              <c:f>Sheet1!$D$1</c:f>
              <c:strCache>
                <c:ptCount val="1"/>
                <c:pt idx="0">
                  <c:v>Photo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7</c:v>
                </c:pt>
                <c:pt idx="1">
                  <c:v>36</c:v>
                </c:pt>
                <c:pt idx="2">
                  <c:v>1</c:v>
                </c:pt>
                <c:pt idx="3">
                  <c:v>13</c:v>
                </c:pt>
              </c:numCache>
            </c:numRef>
          </c:val>
          <c:extLst>
            <c:ext xmlns:c16="http://schemas.microsoft.com/office/drawing/2014/chart" uri="{C3380CC4-5D6E-409C-BE32-E72D297353CC}">
              <c16:uniqueId val="{00000002-F884-4E55-B629-430CBB49836A}"/>
            </c:ext>
          </c:extLst>
        </c:ser>
        <c:ser>
          <c:idx val="3"/>
          <c:order val="3"/>
          <c:tx>
            <c:strRef>
              <c:f>Sheet1!$E$1</c:f>
              <c:strCache>
                <c:ptCount val="1"/>
                <c:pt idx="0">
                  <c:v>Video</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4</c:v>
                </c:pt>
                <c:pt idx="1">
                  <c:v>15</c:v>
                </c:pt>
                <c:pt idx="2">
                  <c:v>1</c:v>
                </c:pt>
                <c:pt idx="3">
                  <c:v>5</c:v>
                </c:pt>
              </c:numCache>
            </c:numRef>
          </c:val>
          <c:extLst>
            <c:ext xmlns:c16="http://schemas.microsoft.com/office/drawing/2014/chart" uri="{C3380CC4-5D6E-409C-BE32-E72D297353CC}">
              <c16:uniqueId val="{00000003-F884-4E55-B629-430CBB49836A}"/>
            </c:ext>
          </c:extLst>
        </c:ser>
        <c:dLbls>
          <c:showLegendKey val="0"/>
          <c:showVal val="0"/>
          <c:showCatName val="0"/>
          <c:showSerName val="0"/>
          <c:showPercent val="0"/>
          <c:showBubbleSize val="0"/>
        </c:dLbls>
        <c:gapWidth val="150"/>
        <c:overlap val="100"/>
        <c:axId val="402116352"/>
        <c:axId val="402117664"/>
      </c:barChart>
      <c:catAx>
        <c:axId val="40211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17664"/>
        <c:crosses val="autoZero"/>
        <c:auto val="1"/>
        <c:lblAlgn val="ctr"/>
        <c:lblOffset val="100"/>
        <c:noMultiLvlLbl val="0"/>
      </c:catAx>
      <c:valAx>
        <c:axId val="402117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1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5.1503238535388898E-3</c:v>
                </c:pt>
                <c:pt idx="1">
                  <c:v>5.6301068741157097E-3</c:v>
                </c:pt>
                <c:pt idx="2">
                  <c:v>2.05621294532921E-2</c:v>
                </c:pt>
                <c:pt idx="3">
                  <c:v>5.34615365785596E-2</c:v>
                </c:pt>
                <c:pt idx="4">
                  <c:v>1.24025542734143E-3</c:v>
                </c:pt>
                <c:pt idx="5">
                  <c:v>2.2520427496462801E-3</c:v>
                </c:pt>
                <c:pt idx="6">
                  <c:v>0.137668352434899</c:v>
                </c:pt>
              </c:numCache>
            </c:numRef>
          </c:val>
          <c:extLst>
            <c:ext xmlns:c16="http://schemas.microsoft.com/office/drawing/2014/chart" uri="{C3380CC4-5D6E-409C-BE32-E72D297353CC}">
              <c16:uniqueId val="{00000000-2EF0-480C-AF07-D00821203D92}"/>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4.3481500772449598E-3</c:v>
                </c:pt>
                <c:pt idx="1">
                  <c:v>7.5593280494859402E-3</c:v>
                </c:pt>
                <c:pt idx="2">
                  <c:v>8.6425244468208203E-3</c:v>
                </c:pt>
                <c:pt idx="3">
                  <c:v>5.1371165311903E-2</c:v>
                </c:pt>
                <c:pt idx="4">
                  <c:v>5.3030530005692498E-3</c:v>
                </c:pt>
                <c:pt idx="5">
                  <c:v>1.74771049924599E-3</c:v>
                </c:pt>
                <c:pt idx="6">
                  <c:v>8.7884870819226798E-3</c:v>
                </c:pt>
              </c:numCache>
            </c:numRef>
          </c:val>
          <c:extLst>
            <c:ext xmlns:c16="http://schemas.microsoft.com/office/drawing/2014/chart" uri="{C3380CC4-5D6E-409C-BE32-E72D297353CC}">
              <c16:uniqueId val="{00000001-2EF0-480C-AF07-D00821203D92}"/>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2.96175752644426E-2</c:v>
                </c:pt>
                <c:pt idx="1">
                  <c:v>2.60374288039056E-3</c:v>
                </c:pt>
                <c:pt idx="2">
                  <c:v>8.4621643612693195E-3</c:v>
                </c:pt>
                <c:pt idx="4">
                  <c:v>1.9311093029563301E-2</c:v>
                </c:pt>
                <c:pt idx="6">
                  <c:v>4.5565500406834804E-3</c:v>
                </c:pt>
              </c:numCache>
            </c:numRef>
          </c:val>
          <c:extLst>
            <c:ext xmlns:c16="http://schemas.microsoft.com/office/drawing/2014/chart" uri="{C3380CC4-5D6E-409C-BE32-E72D297353CC}">
              <c16:uniqueId val="{00000002-2EF0-480C-AF07-D00821203D92}"/>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3.0173028604031098E-3</c:v>
                </c:pt>
                <c:pt idx="1">
                  <c:v>2.2959947691956299E-3</c:v>
                </c:pt>
                <c:pt idx="2">
                  <c:v>6.5527284342087799E-3</c:v>
                </c:pt>
                <c:pt idx="3">
                  <c:v>1.4629347201954501E-3</c:v>
                </c:pt>
                <c:pt idx="4">
                  <c:v>4.0535482872082196E-3</c:v>
                </c:pt>
                <c:pt idx="5">
                  <c:v>3.7792480271715699E-3</c:v>
                </c:pt>
                <c:pt idx="6">
                  <c:v>3.5354255738056701E-3</c:v>
                </c:pt>
              </c:numCache>
            </c:numRef>
          </c:val>
          <c:extLst>
            <c:ext xmlns:c16="http://schemas.microsoft.com/office/drawing/2014/chart" uri="{C3380CC4-5D6E-409C-BE32-E72D297353CC}">
              <c16:uniqueId val="{00000003-2EF0-480C-AF07-D00821203D92}"/>
            </c:ext>
          </c:extLst>
        </c:ser>
        <c:dLbls>
          <c:showLegendKey val="0"/>
          <c:showVal val="0"/>
          <c:showCatName val="0"/>
          <c:showSerName val="0"/>
          <c:showPercent val="0"/>
          <c:showBubbleSize val="0"/>
        </c:dLbls>
        <c:gapWidth val="219"/>
        <c:overlap val="-27"/>
        <c:axId val="402118976"/>
        <c:axId val="402119304"/>
      </c:barChart>
      <c:catAx>
        <c:axId val="40211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19304"/>
        <c:crosses val="autoZero"/>
        <c:auto val="1"/>
        <c:lblAlgn val="ctr"/>
        <c:lblOffset val="100"/>
        <c:noMultiLvlLbl val="0"/>
      </c:catAx>
      <c:valAx>
        <c:axId val="40211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1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0</c:v>
                </c:pt>
                <c:pt idx="1">
                  <c:v>0</c:v>
                </c:pt>
                <c:pt idx="2">
                  <c:v>0</c:v>
                </c:pt>
                <c:pt idx="3">
                  <c:v>7.6343498763822596E-3</c:v>
                </c:pt>
                <c:pt idx="4">
                  <c:v>0.13331049502043199</c:v>
                </c:pt>
                <c:pt idx="5">
                  <c:v>1.8597184973474499E-3</c:v>
                </c:pt>
                <c:pt idx="6">
                  <c:v>2.25128445566389E-3</c:v>
                </c:pt>
                <c:pt idx="7">
                  <c:v>0</c:v>
                </c:pt>
                <c:pt idx="8">
                  <c:v>5.2859192898856901E-3</c:v>
                </c:pt>
                <c:pt idx="9">
                  <c:v>9.7890173099193095E-3</c:v>
                </c:pt>
                <c:pt idx="10">
                  <c:v>5.9126590617863101E-2</c:v>
                </c:pt>
                <c:pt idx="11">
                  <c:v>2.4473525519034499E-2</c:v>
                </c:pt>
                <c:pt idx="12">
                  <c:v>7.83188084576481E-4</c:v>
                </c:pt>
                <c:pt idx="13">
                  <c:v>0</c:v>
                </c:pt>
                <c:pt idx="14">
                  <c:v>0.13765473920007501</c:v>
                </c:pt>
                <c:pt idx="15">
                  <c:v>0</c:v>
                </c:pt>
                <c:pt idx="16">
                  <c:v>1.4686516309376401E-3</c:v>
                </c:pt>
                <c:pt idx="17">
                  <c:v>5.58099641347546E-3</c:v>
                </c:pt>
                <c:pt idx="18">
                  <c:v>2.54577997802796E-3</c:v>
                </c:pt>
                <c:pt idx="19">
                  <c:v>0</c:v>
                </c:pt>
                <c:pt idx="20">
                  <c:v>0</c:v>
                </c:pt>
                <c:pt idx="21">
                  <c:v>0</c:v>
                </c:pt>
                <c:pt idx="22">
                  <c:v>5.0433730078676599E-3</c:v>
                </c:pt>
                <c:pt idx="23">
                  <c:v>0</c:v>
                </c:pt>
                <c:pt idx="24">
                  <c:v>9.8914680701451992E-3</c:v>
                </c:pt>
                <c:pt idx="25">
                  <c:v>0</c:v>
                </c:pt>
                <c:pt idx="26">
                  <c:v>1.07738567468829E-3</c:v>
                </c:pt>
                <c:pt idx="27">
                  <c:v>0</c:v>
                </c:pt>
                <c:pt idx="28">
                  <c:v>0</c:v>
                </c:pt>
                <c:pt idx="29">
                  <c:v>5.09368461472153E-3</c:v>
                </c:pt>
                <c:pt idx="30">
                  <c:v>0</c:v>
                </c:pt>
              </c:numCache>
            </c:numRef>
          </c:val>
          <c:smooth val="0"/>
          <c:extLst>
            <c:ext xmlns:c16="http://schemas.microsoft.com/office/drawing/2014/chart" uri="{C3380CC4-5D6E-409C-BE32-E72D297353CC}">
              <c16:uniqueId val="{00000000-D48C-4031-A1A6-6AF0A0C33CE3}"/>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0</c:v>
                </c:pt>
                <c:pt idx="1">
                  <c:v>0</c:v>
                </c:pt>
                <c:pt idx="2">
                  <c:v>3.1963657321625299E-3</c:v>
                </c:pt>
                <c:pt idx="3">
                  <c:v>4.3451334505353999E-3</c:v>
                </c:pt>
                <c:pt idx="4">
                  <c:v>0.14521105671696699</c:v>
                </c:pt>
                <c:pt idx="5">
                  <c:v>1.2186083492651399E-2</c:v>
                </c:pt>
                <c:pt idx="6">
                  <c:v>1.74799679567216E-3</c:v>
                </c:pt>
                <c:pt idx="7">
                  <c:v>7.9907546968157796E-3</c:v>
                </c:pt>
                <c:pt idx="8">
                  <c:v>6.3092028796600296E-3</c:v>
                </c:pt>
                <c:pt idx="9">
                  <c:v>1.89767534769907E-3</c:v>
                </c:pt>
                <c:pt idx="10">
                  <c:v>2.5634341761705199E-3</c:v>
                </c:pt>
                <c:pt idx="11">
                  <c:v>5.4930183736470904E-3</c:v>
                </c:pt>
                <c:pt idx="12">
                  <c:v>4.94373134864991E-3</c:v>
                </c:pt>
                <c:pt idx="13">
                  <c:v>0</c:v>
                </c:pt>
                <c:pt idx="14">
                  <c:v>1.0786409124503101E-2</c:v>
                </c:pt>
                <c:pt idx="15">
                  <c:v>1.8975900606230101E-3</c:v>
                </c:pt>
                <c:pt idx="16">
                  <c:v>1.54799843801964E-3</c:v>
                </c:pt>
                <c:pt idx="17">
                  <c:v>4.7937393763744602E-3</c:v>
                </c:pt>
                <c:pt idx="18">
                  <c:v>2.7963284207835099E-3</c:v>
                </c:pt>
                <c:pt idx="19">
                  <c:v>3.82827618049889E-3</c:v>
                </c:pt>
                <c:pt idx="20">
                  <c:v>0</c:v>
                </c:pt>
                <c:pt idx="21">
                  <c:v>0</c:v>
                </c:pt>
                <c:pt idx="22">
                  <c:v>2.84611789519096E-3</c:v>
                </c:pt>
                <c:pt idx="23">
                  <c:v>1.9847511196992199E-2</c:v>
                </c:pt>
                <c:pt idx="24">
                  <c:v>2.42992900280041E-2</c:v>
                </c:pt>
                <c:pt idx="25">
                  <c:v>2.0737571853356399E-2</c:v>
                </c:pt>
                <c:pt idx="26">
                  <c:v>2.42992900280041E-3</c:v>
                </c:pt>
                <c:pt idx="27">
                  <c:v>0</c:v>
                </c:pt>
                <c:pt idx="28">
                  <c:v>5.5921095334482999E-3</c:v>
                </c:pt>
                <c:pt idx="29">
                  <c:v>3.0622967691770501E-3</c:v>
                </c:pt>
                <c:pt idx="30">
                  <c:v>1.8639750866415599E-3</c:v>
                </c:pt>
              </c:numCache>
            </c:numRef>
          </c:val>
          <c:smooth val="0"/>
          <c:extLst>
            <c:ext xmlns:c16="http://schemas.microsoft.com/office/drawing/2014/chart" uri="{C3380CC4-5D6E-409C-BE32-E72D297353CC}">
              <c16:uniqueId val="{00000001-D48C-4031-A1A6-6AF0A0C33CE3}"/>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0</c:v>
                </c:pt>
                <c:pt idx="1">
                  <c:v>0</c:v>
                </c:pt>
                <c:pt idx="2">
                  <c:v>1.30136317792888E-3</c:v>
                </c:pt>
                <c:pt idx="3">
                  <c:v>0</c:v>
                </c:pt>
                <c:pt idx="4">
                  <c:v>0</c:v>
                </c:pt>
                <c:pt idx="5">
                  <c:v>1.62684158467385E-2</c:v>
                </c:pt>
                <c:pt idx="6">
                  <c:v>0</c:v>
                </c:pt>
                <c:pt idx="7">
                  <c:v>0</c:v>
                </c:pt>
                <c:pt idx="8">
                  <c:v>1.6920694008772701E-2</c:v>
                </c:pt>
                <c:pt idx="9">
                  <c:v>0</c:v>
                </c:pt>
                <c:pt idx="10">
                  <c:v>0</c:v>
                </c:pt>
                <c:pt idx="11">
                  <c:v>0</c:v>
                </c:pt>
                <c:pt idx="12">
                  <c:v>2.0177956558812198E-2</c:v>
                </c:pt>
                <c:pt idx="13">
                  <c:v>0</c:v>
                </c:pt>
                <c:pt idx="14">
                  <c:v>0</c:v>
                </c:pt>
                <c:pt idx="15">
                  <c:v>4.2313025251111497E-2</c:v>
                </c:pt>
                <c:pt idx="16">
                  <c:v>0</c:v>
                </c:pt>
                <c:pt idx="17">
                  <c:v>0</c:v>
                </c:pt>
                <c:pt idx="18">
                  <c:v>0</c:v>
                </c:pt>
                <c:pt idx="19">
                  <c:v>2.1483675661599599E-2</c:v>
                </c:pt>
                <c:pt idx="20">
                  <c:v>0</c:v>
                </c:pt>
                <c:pt idx="21">
                  <c:v>4.5573510071745702E-3</c:v>
                </c:pt>
                <c:pt idx="22">
                  <c:v>0</c:v>
                </c:pt>
                <c:pt idx="23">
                  <c:v>0</c:v>
                </c:pt>
                <c:pt idx="24">
                  <c:v>8.4639824990884894E-3</c:v>
                </c:pt>
                <c:pt idx="25">
                  <c:v>0</c:v>
                </c:pt>
                <c:pt idx="26">
                  <c:v>0</c:v>
                </c:pt>
                <c:pt idx="27">
                  <c:v>0</c:v>
                </c:pt>
                <c:pt idx="28">
                  <c:v>0</c:v>
                </c:pt>
                <c:pt idx="29">
                  <c:v>0</c:v>
                </c:pt>
                <c:pt idx="30">
                  <c:v>3.9071657419707702E-3</c:v>
                </c:pt>
              </c:numCache>
            </c:numRef>
          </c:val>
          <c:smooth val="0"/>
          <c:extLst>
            <c:ext xmlns:c16="http://schemas.microsoft.com/office/drawing/2014/chart" uri="{C3380CC4-5D6E-409C-BE32-E72D297353CC}">
              <c16:uniqueId val="{00000002-D48C-4031-A1A6-6AF0A0C33CE3}"/>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0</c:v>
                </c:pt>
                <c:pt idx="1">
                  <c:v>3.3004349239799799E-3</c:v>
                </c:pt>
                <c:pt idx="2">
                  <c:v>2.3840598093363401E-3</c:v>
                </c:pt>
                <c:pt idx="3">
                  <c:v>0</c:v>
                </c:pt>
                <c:pt idx="4">
                  <c:v>0</c:v>
                </c:pt>
                <c:pt idx="5">
                  <c:v>6.3514824909781499E-3</c:v>
                </c:pt>
                <c:pt idx="6">
                  <c:v>3.1724785049329E-3</c:v>
                </c:pt>
                <c:pt idx="7">
                  <c:v>0</c:v>
                </c:pt>
                <c:pt idx="8">
                  <c:v>1.77055229631475E-3</c:v>
                </c:pt>
                <c:pt idx="9">
                  <c:v>1.71015760323855E-3</c:v>
                </c:pt>
                <c:pt idx="10">
                  <c:v>0</c:v>
                </c:pt>
                <c:pt idx="11">
                  <c:v>1.46447548590076E-3</c:v>
                </c:pt>
                <c:pt idx="12">
                  <c:v>0</c:v>
                </c:pt>
                <c:pt idx="13">
                  <c:v>6.1601066613319704E-3</c:v>
                </c:pt>
                <c:pt idx="14">
                  <c:v>3.53771355133375E-3</c:v>
                </c:pt>
                <c:pt idx="15">
                  <c:v>2.8060672053095699E-3</c:v>
                </c:pt>
                <c:pt idx="16">
                  <c:v>2.0139253785721998E-3</c:v>
                </c:pt>
                <c:pt idx="17">
                  <c:v>2.3197663628993699E-3</c:v>
                </c:pt>
                <c:pt idx="18">
                  <c:v>0</c:v>
                </c:pt>
                <c:pt idx="19">
                  <c:v>0</c:v>
                </c:pt>
                <c:pt idx="20">
                  <c:v>2.01675249068933E-3</c:v>
                </c:pt>
                <c:pt idx="21">
                  <c:v>0</c:v>
                </c:pt>
                <c:pt idx="22">
                  <c:v>4.2185760410559199E-3</c:v>
                </c:pt>
                <c:pt idx="23">
                  <c:v>2.99597438869894E-3</c:v>
                </c:pt>
                <c:pt idx="24">
                  <c:v>1.0824026403286099E-2</c:v>
                </c:pt>
                <c:pt idx="25">
                  <c:v>0</c:v>
                </c:pt>
                <c:pt idx="26">
                  <c:v>1.76848462820965E-3</c:v>
                </c:pt>
                <c:pt idx="27">
                  <c:v>0</c:v>
                </c:pt>
                <c:pt idx="28">
                  <c:v>0</c:v>
                </c:pt>
                <c:pt idx="29">
                  <c:v>0</c:v>
                </c:pt>
                <c:pt idx="30">
                  <c:v>0</c:v>
                </c:pt>
              </c:numCache>
            </c:numRef>
          </c:val>
          <c:smooth val="0"/>
          <c:extLst>
            <c:ext xmlns:c16="http://schemas.microsoft.com/office/drawing/2014/chart" uri="{C3380CC4-5D6E-409C-BE32-E72D297353CC}">
              <c16:uniqueId val="{00000003-D48C-4031-A1A6-6AF0A0C33CE3}"/>
            </c:ext>
          </c:extLst>
        </c:ser>
        <c:dLbls>
          <c:showLegendKey val="0"/>
          <c:showVal val="0"/>
          <c:showCatName val="0"/>
          <c:showSerName val="0"/>
          <c:showPercent val="0"/>
          <c:showBubbleSize val="0"/>
        </c:dLbls>
        <c:smooth val="0"/>
        <c:axId val="402104544"/>
        <c:axId val="402111104"/>
      </c:lineChart>
      <c:dateAx>
        <c:axId val="402104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11104"/>
        <c:crosses val="autoZero"/>
        <c:auto val="1"/>
        <c:lblOffset val="100"/>
        <c:baseTimeUnit val="days"/>
      </c:dateAx>
      <c:valAx>
        <c:axId val="40211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04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4.5532004874737197E-3</c:v>
                </c:pt>
                <c:pt idx="1">
                  <c:v>7.9304263529317801E-3</c:v>
                </c:pt>
                <c:pt idx="2">
                  <c:v>5.2667100676967601E-2</c:v>
                </c:pt>
                <c:pt idx="3">
                  <c:v>2.8386974254872598E-3</c:v>
                </c:pt>
              </c:numCache>
            </c:numRef>
          </c:val>
          <c:extLst>
            <c:ext xmlns:c16="http://schemas.microsoft.com/office/drawing/2014/chart" uri="{C3380CC4-5D6E-409C-BE32-E72D297353CC}">
              <c16:uniqueId val="{00000000-9812-4493-9402-0FFD150A0E85}"/>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3.7392083404019498E-2</c:v>
                </c:pt>
                <c:pt idx="1">
                  <c:v>0</c:v>
                </c:pt>
                <c:pt idx="2">
                  <c:v>9.2985957627437898E-3</c:v>
                </c:pt>
                <c:pt idx="3">
                  <c:v>3.75539195584972E-3</c:v>
                </c:pt>
              </c:numCache>
            </c:numRef>
          </c:val>
          <c:extLst>
            <c:ext xmlns:c16="http://schemas.microsoft.com/office/drawing/2014/chart" uri="{C3380CC4-5D6E-409C-BE32-E72D297353CC}">
              <c16:uniqueId val="{00000001-9812-4493-9402-0FFD150A0E85}"/>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1.2739247296663699E-2</c:v>
                </c:pt>
                <c:pt idx="1">
                  <c:v>0</c:v>
                </c:pt>
                <c:pt idx="2">
                  <c:v>4.23138516020675E-2</c:v>
                </c:pt>
                <c:pt idx="3">
                  <c:v>3.9071911853766897E-3</c:v>
                </c:pt>
              </c:numCache>
            </c:numRef>
          </c:val>
          <c:extLst>
            <c:ext xmlns:c16="http://schemas.microsoft.com/office/drawing/2014/chart" uri="{C3380CC4-5D6E-409C-BE32-E72D297353CC}">
              <c16:uniqueId val="{00000002-9812-4493-9402-0FFD150A0E85}"/>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1.7631848225050501E-3</c:v>
                </c:pt>
                <c:pt idx="1">
                  <c:v>0</c:v>
                </c:pt>
                <c:pt idx="2">
                  <c:v>3.4059198656032101E-3</c:v>
                </c:pt>
                <c:pt idx="3">
                  <c:v>3.4942602780812801E-3</c:v>
                </c:pt>
              </c:numCache>
            </c:numRef>
          </c:val>
          <c:extLst>
            <c:ext xmlns:c16="http://schemas.microsoft.com/office/drawing/2014/chart" uri="{C3380CC4-5D6E-409C-BE32-E72D297353CC}">
              <c16:uniqueId val="{00000003-9812-4493-9402-0FFD150A0E85}"/>
            </c:ext>
          </c:extLst>
        </c:ser>
        <c:dLbls>
          <c:showLegendKey val="0"/>
          <c:showVal val="0"/>
          <c:showCatName val="0"/>
          <c:showSerName val="0"/>
          <c:showPercent val="0"/>
          <c:showBubbleSize val="0"/>
        </c:dLbls>
        <c:gapWidth val="219"/>
        <c:overlap val="-27"/>
        <c:axId val="402109464"/>
        <c:axId val="402104872"/>
      </c:barChart>
      <c:catAx>
        <c:axId val="402109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04872"/>
        <c:crosses val="autoZero"/>
        <c:auto val="1"/>
        <c:lblAlgn val="ctr"/>
        <c:lblOffset val="100"/>
        <c:noMultiLvlLbl val="0"/>
      </c:catAx>
      <c:valAx>
        <c:axId val="402104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0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4.9756504818498901E-2</c:v>
                </c:pt>
                <c:pt idx="12">
                  <c:v>3.0353263024732002E-3</c:v>
                </c:pt>
                <c:pt idx="13">
                  <c:v>3.2605279313663797E-2</c:v>
                </c:pt>
                <c:pt idx="14">
                  <c:v>6.4623076117171401E-3</c:v>
                </c:pt>
                <c:pt idx="15">
                  <c:v>4.1123775710927299E-3</c:v>
                </c:pt>
                <c:pt idx="16">
                  <c:v>0</c:v>
                </c:pt>
                <c:pt idx="17">
                  <c:v>9.4976339141903503E-3</c:v>
                </c:pt>
                <c:pt idx="18">
                  <c:v>1.07705126861952E-3</c:v>
                </c:pt>
                <c:pt idx="19">
                  <c:v>7.8331001354147204E-4</c:v>
                </c:pt>
                <c:pt idx="20">
                  <c:v>0</c:v>
                </c:pt>
                <c:pt idx="21">
                  <c:v>0</c:v>
                </c:pt>
                <c:pt idx="22">
                  <c:v>0</c:v>
                </c:pt>
                <c:pt idx="23">
                  <c:v>0</c:v>
                </c:pt>
              </c:numCache>
            </c:numRef>
          </c:val>
          <c:smooth val="0"/>
          <c:extLst>
            <c:ext xmlns:c16="http://schemas.microsoft.com/office/drawing/2014/chart" uri="{C3380CC4-5D6E-409C-BE32-E72D297353CC}">
              <c16:uniqueId val="{00000000-B555-4270-8072-F29C71924BF3}"/>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2.97607158550713E-3</c:v>
                </c:pt>
                <c:pt idx="10">
                  <c:v>1.25296147546777E-2</c:v>
                </c:pt>
                <c:pt idx="11">
                  <c:v>7.2903767027523696E-3</c:v>
                </c:pt>
                <c:pt idx="12">
                  <c:v>2.0472975672112801E-3</c:v>
                </c:pt>
                <c:pt idx="13">
                  <c:v>3.0959133943194998E-3</c:v>
                </c:pt>
                <c:pt idx="14">
                  <c:v>0.24582551032636901</c:v>
                </c:pt>
                <c:pt idx="15">
                  <c:v>4.2194303519354501E-3</c:v>
                </c:pt>
                <c:pt idx="16">
                  <c:v>9.3966872818788301E-3</c:v>
                </c:pt>
                <c:pt idx="17">
                  <c:v>8.6885311388966591E-3</c:v>
                </c:pt>
                <c:pt idx="18">
                  <c:v>1.34572364478888E-2</c:v>
                </c:pt>
                <c:pt idx="19">
                  <c:v>3.74505652538649E-3</c:v>
                </c:pt>
                <c:pt idx="20">
                  <c:v>0</c:v>
                </c:pt>
                <c:pt idx="21">
                  <c:v>0</c:v>
                </c:pt>
                <c:pt idx="22">
                  <c:v>0</c:v>
                </c:pt>
                <c:pt idx="23">
                  <c:v>0</c:v>
                </c:pt>
              </c:numCache>
            </c:numRef>
          </c:val>
          <c:smooth val="0"/>
          <c:extLst>
            <c:ext xmlns:c16="http://schemas.microsoft.com/office/drawing/2014/chart" uri="{C3380CC4-5D6E-409C-BE32-E72D297353CC}">
              <c16:uniqueId val="{00000001-B555-4270-8072-F29C71924BF3}"/>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3.1244914564686699E-2</c:v>
                </c:pt>
                <c:pt idx="14">
                  <c:v>3.90561432058584E-3</c:v>
                </c:pt>
                <c:pt idx="15">
                  <c:v>1.6273393002440999E-2</c:v>
                </c:pt>
                <c:pt idx="16">
                  <c:v>4.5565500406834804E-3</c:v>
                </c:pt>
                <c:pt idx="17">
                  <c:v>0</c:v>
                </c:pt>
                <c:pt idx="18">
                  <c:v>1.30187144019528E-3</c:v>
                </c:pt>
                <c:pt idx="19">
                  <c:v>8.4621643612693195E-3</c:v>
                </c:pt>
                <c:pt idx="20">
                  <c:v>1.6924328722538601E-2</c:v>
                </c:pt>
                <c:pt idx="21">
                  <c:v>0</c:v>
                </c:pt>
                <c:pt idx="22">
                  <c:v>2.1480878763222098E-2</c:v>
                </c:pt>
                <c:pt idx="23">
                  <c:v>0</c:v>
                </c:pt>
              </c:numCache>
            </c:numRef>
          </c:val>
          <c:smooth val="0"/>
          <c:extLst>
            <c:ext xmlns:c16="http://schemas.microsoft.com/office/drawing/2014/chart" uri="{C3380CC4-5D6E-409C-BE32-E72D297353CC}">
              <c16:uniqueId val="{00000002-B555-4270-8072-F29C71924BF3}"/>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3.1693016565696001E-3</c:v>
                </c:pt>
                <c:pt idx="3">
                  <c:v>0</c:v>
                </c:pt>
                <c:pt idx="4">
                  <c:v>0</c:v>
                </c:pt>
                <c:pt idx="5">
                  <c:v>0</c:v>
                </c:pt>
                <c:pt idx="6">
                  <c:v>0</c:v>
                </c:pt>
                <c:pt idx="7">
                  <c:v>0</c:v>
                </c:pt>
                <c:pt idx="8">
                  <c:v>0</c:v>
                </c:pt>
                <c:pt idx="9">
                  <c:v>3.1083535477894101E-3</c:v>
                </c:pt>
                <c:pt idx="10">
                  <c:v>6.1557589867986401E-3</c:v>
                </c:pt>
                <c:pt idx="11">
                  <c:v>0</c:v>
                </c:pt>
                <c:pt idx="12">
                  <c:v>7.4966173799626999E-3</c:v>
                </c:pt>
                <c:pt idx="13">
                  <c:v>2.0112875897460901E-3</c:v>
                </c:pt>
                <c:pt idx="14">
                  <c:v>3.2911978741299698E-3</c:v>
                </c:pt>
                <c:pt idx="15">
                  <c:v>0</c:v>
                </c:pt>
                <c:pt idx="16">
                  <c:v>2.3769762424272001E-3</c:v>
                </c:pt>
                <c:pt idx="17">
                  <c:v>2.0722356985262702E-3</c:v>
                </c:pt>
                <c:pt idx="18">
                  <c:v>2.3769762424272001E-3</c:v>
                </c:pt>
                <c:pt idx="19">
                  <c:v>2.31602813364701E-3</c:v>
                </c:pt>
                <c:pt idx="20">
                  <c:v>0</c:v>
                </c:pt>
                <c:pt idx="21">
                  <c:v>0</c:v>
                </c:pt>
                <c:pt idx="22">
                  <c:v>0</c:v>
                </c:pt>
                <c:pt idx="23">
                  <c:v>0</c:v>
                </c:pt>
              </c:numCache>
            </c:numRef>
          </c:val>
          <c:smooth val="0"/>
          <c:extLst>
            <c:ext xmlns:c16="http://schemas.microsoft.com/office/drawing/2014/chart" uri="{C3380CC4-5D6E-409C-BE32-E72D297353CC}">
              <c16:uniqueId val="{00000003-B555-4270-8072-F29C71924BF3}"/>
            </c:ext>
          </c:extLst>
        </c:ser>
        <c:dLbls>
          <c:showLegendKey val="0"/>
          <c:showVal val="0"/>
          <c:showCatName val="0"/>
          <c:showSerName val="0"/>
          <c:showPercent val="0"/>
          <c:showBubbleSize val="0"/>
        </c:dLbls>
        <c:smooth val="0"/>
        <c:axId val="402110448"/>
        <c:axId val="397968840"/>
      </c:lineChart>
      <c:catAx>
        <c:axId val="402110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68840"/>
        <c:crosses val="autoZero"/>
        <c:auto val="1"/>
        <c:lblAlgn val="ctr"/>
        <c:lblOffset val="100"/>
        <c:noMultiLvlLbl val="0"/>
      </c:catAx>
      <c:valAx>
        <c:axId val="39796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11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55B2-4280-96A0-E8DE7F80E06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55B2-4280-96A0-E8DE7F80E06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0</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1</c:v>
                </c:pt>
                <c:pt idx="17">
                  <c:v>0</c:v>
                </c:pt>
                <c:pt idx="18">
                  <c:v>1</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55B2-4280-96A0-E8DE7F80E064}"/>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55B2-4280-96A0-E8DE7F80E064}"/>
            </c:ext>
          </c:extLst>
        </c:ser>
        <c:dLbls>
          <c:showLegendKey val="0"/>
          <c:showVal val="0"/>
          <c:showCatName val="0"/>
          <c:showSerName val="0"/>
          <c:showPercent val="0"/>
          <c:showBubbleSize val="0"/>
        </c:dLbls>
        <c:smooth val="0"/>
        <c:axId val="282156704"/>
        <c:axId val="282152440"/>
      </c:lineChart>
      <c:dateAx>
        <c:axId val="282156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52440"/>
        <c:crosses val="autoZero"/>
        <c:auto val="1"/>
        <c:lblOffset val="100"/>
        <c:baseTimeUnit val="days"/>
      </c:dateAx>
      <c:valAx>
        <c:axId val="282152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5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3AFD-55A5-4CCA-94E2-BCEFB7B5D335}"/>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34646E12-6D61-426C-BC5C-D1CD69BDECE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193138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2BFD2-7B3B-4F11-84F1-BCB1BF299EBA}"/>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B9ECC9C1-6DF2-4AA4-B65A-DD5A5634F60C}"/>
              </a:ext>
            </a:extLst>
          </p:cNvPr>
          <p:cNvGraphicFramePr>
            <a:graphicFrameLocks noGrp="1"/>
          </p:cNvGraphicFramePr>
          <p:nvPr>
            <p:ph type="tbl" sz="quarter" idx="13"/>
            <p:extLst>
              <p:ext uri="{D42A27DB-BD31-4B8C-83A1-F6EECF244321}">
                <p14:modId xmlns:p14="http://schemas.microsoft.com/office/powerpoint/2010/main" val="156606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94932167"/>
                    </a:ext>
                  </a:extLst>
                </a:gridCol>
                <a:gridCol w="740664">
                  <a:extLst>
                    <a:ext uri="{9D8B030D-6E8A-4147-A177-3AD203B41FA5}">
                      <a16:colId xmlns:a16="http://schemas.microsoft.com/office/drawing/2014/main" val="1376595802"/>
                    </a:ext>
                  </a:extLst>
                </a:gridCol>
                <a:gridCol w="740664">
                  <a:extLst>
                    <a:ext uri="{9D8B030D-6E8A-4147-A177-3AD203B41FA5}">
                      <a16:colId xmlns:a16="http://schemas.microsoft.com/office/drawing/2014/main" val="2011128285"/>
                    </a:ext>
                  </a:extLst>
                </a:gridCol>
                <a:gridCol w="740664">
                  <a:extLst>
                    <a:ext uri="{9D8B030D-6E8A-4147-A177-3AD203B41FA5}">
                      <a16:colId xmlns:a16="http://schemas.microsoft.com/office/drawing/2014/main" val="4148999739"/>
                    </a:ext>
                  </a:extLst>
                </a:gridCol>
                <a:gridCol w="740664">
                  <a:extLst>
                    <a:ext uri="{9D8B030D-6E8A-4147-A177-3AD203B41FA5}">
                      <a16:colId xmlns:a16="http://schemas.microsoft.com/office/drawing/2014/main" val="3870414489"/>
                    </a:ext>
                  </a:extLst>
                </a:gridCol>
                <a:gridCol w="740664">
                  <a:extLst>
                    <a:ext uri="{9D8B030D-6E8A-4147-A177-3AD203B41FA5}">
                      <a16:colId xmlns:a16="http://schemas.microsoft.com/office/drawing/2014/main" val="3709455899"/>
                    </a:ext>
                  </a:extLst>
                </a:gridCol>
                <a:gridCol w="740664">
                  <a:extLst>
                    <a:ext uri="{9D8B030D-6E8A-4147-A177-3AD203B41FA5}">
                      <a16:colId xmlns:a16="http://schemas.microsoft.com/office/drawing/2014/main" val="1217559260"/>
                    </a:ext>
                  </a:extLst>
                </a:gridCol>
                <a:gridCol w="740664">
                  <a:extLst>
                    <a:ext uri="{9D8B030D-6E8A-4147-A177-3AD203B41FA5}">
                      <a16:colId xmlns:a16="http://schemas.microsoft.com/office/drawing/2014/main" val="1981867441"/>
                    </a:ext>
                  </a:extLst>
                </a:gridCol>
                <a:gridCol w="740664">
                  <a:extLst>
                    <a:ext uri="{9D8B030D-6E8A-4147-A177-3AD203B41FA5}">
                      <a16:colId xmlns:a16="http://schemas.microsoft.com/office/drawing/2014/main" val="274146006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204941907"/>
                  </a:ext>
                </a:extLst>
              </a:tr>
              <a:tr h="370840">
                <a:tc>
                  <a:txBody>
                    <a:bodyPr/>
                    <a:lstStyle/>
                    <a:p>
                      <a:r>
                        <a:rPr lang="en-US" sz="1000"/>
                        <a:t>Benelli</a:t>
                      </a:r>
                    </a:p>
                  </a:txBody>
                  <a:tcPr/>
                </a:tc>
                <a:tc>
                  <a:txBody>
                    <a:bodyPr/>
                    <a:lstStyle/>
                    <a:p>
                      <a:r>
                        <a:rPr lang="en-US" sz="1000"/>
                        <a:t>1644823</a:t>
                      </a:r>
                    </a:p>
                  </a:txBody>
                  <a:tcPr/>
                </a:tc>
                <a:tc>
                  <a:txBody>
                    <a:bodyPr/>
                    <a:lstStyle/>
                    <a:p>
                      <a:r>
                        <a:rPr lang="en-US" sz="1000"/>
                        <a:t>8129</a:t>
                      </a:r>
                    </a:p>
                  </a:txBody>
                  <a:tcPr/>
                </a:tc>
                <a:tc>
                  <a:txBody>
                    <a:bodyPr/>
                    <a:lstStyle/>
                    <a:p>
                      <a:r>
                        <a:rPr lang="en-US" sz="1000"/>
                        <a:t>19</a:t>
                      </a:r>
                    </a:p>
                  </a:txBody>
                  <a:tcPr/>
                </a:tc>
                <a:tc>
                  <a:txBody>
                    <a:bodyPr/>
                    <a:lstStyle/>
                    <a:p>
                      <a:r>
                        <a:rPr lang="en-US" sz="1000"/>
                        <a:t>923</a:t>
                      </a:r>
                    </a:p>
                  </a:txBody>
                  <a:tcPr/>
                </a:tc>
                <a:tc>
                  <a:txBody>
                    <a:bodyPr/>
                    <a:lstStyle/>
                    <a:p>
                      <a:r>
                        <a:rPr lang="en-US" sz="1000"/>
                        <a:t>66</a:t>
                      </a:r>
                    </a:p>
                  </a:txBody>
                  <a:tcPr/>
                </a:tc>
                <a:tc>
                  <a:txBody>
                    <a:bodyPr/>
                    <a:lstStyle/>
                    <a:p>
                      <a:r>
                        <a:rPr lang="en-US" sz="1000"/>
                        <a:t>51</a:t>
                      </a:r>
                    </a:p>
                  </a:txBody>
                  <a:tcPr/>
                </a:tc>
                <a:tc>
                  <a:txBody>
                    <a:bodyPr/>
                    <a:lstStyle/>
                    <a:p>
                      <a:r>
                        <a:rPr lang="en-US" sz="1000"/>
                        <a:t>0</a:t>
                      </a:r>
                    </a:p>
                  </a:txBody>
                  <a:tcPr/>
                </a:tc>
                <a:tc>
                  <a:txBody>
                    <a:bodyPr/>
                    <a:lstStyle/>
                    <a:p>
                      <a:r>
                        <a:rPr lang="en-US" sz="1000"/>
                        <a:t>0.0033 %</a:t>
                      </a:r>
                    </a:p>
                  </a:txBody>
                  <a:tcPr/>
                </a:tc>
                <a:extLst>
                  <a:ext uri="{0D108BD9-81ED-4DB2-BD59-A6C34878D82A}">
                    <a16:rowId xmlns:a16="http://schemas.microsoft.com/office/drawing/2014/main" val="630904309"/>
                  </a:ext>
                </a:extLst>
              </a:tr>
              <a:tr h="370840">
                <a:tc>
                  <a:txBody>
                    <a:bodyPr/>
                    <a:lstStyle/>
                    <a:p>
                      <a:r>
                        <a:rPr lang="en-US" sz="1000"/>
                        <a:t>Honda Argentina</a:t>
                      </a:r>
                    </a:p>
                  </a:txBody>
                  <a:tcPr/>
                </a:tc>
                <a:tc>
                  <a:txBody>
                    <a:bodyPr/>
                    <a:lstStyle/>
                    <a:p>
                      <a:r>
                        <a:rPr lang="en-US" sz="1000"/>
                        <a:t>1020838</a:t>
                      </a:r>
                    </a:p>
                  </a:txBody>
                  <a:tcPr/>
                </a:tc>
                <a:tc>
                  <a:txBody>
                    <a:bodyPr/>
                    <a:lstStyle/>
                    <a:p>
                      <a:r>
                        <a:rPr lang="en-US" sz="1000"/>
                        <a:t>-945</a:t>
                      </a:r>
                    </a:p>
                  </a:txBody>
                  <a:tcPr/>
                </a:tc>
                <a:tc>
                  <a:txBody>
                    <a:bodyPr/>
                    <a:lstStyle/>
                    <a:p>
                      <a:r>
                        <a:rPr lang="en-US" sz="1000"/>
                        <a:t>19</a:t>
                      </a:r>
                    </a:p>
                  </a:txBody>
                  <a:tcPr/>
                </a:tc>
                <a:tc>
                  <a:txBody>
                    <a:bodyPr/>
                    <a:lstStyle/>
                    <a:p>
                      <a:r>
                        <a:rPr lang="en-US" sz="1000"/>
                        <a:t>3466</a:t>
                      </a:r>
                    </a:p>
                  </a:txBody>
                  <a:tcPr/>
                </a:tc>
                <a:tc>
                  <a:txBody>
                    <a:bodyPr/>
                    <a:lstStyle/>
                    <a:p>
                      <a:r>
                        <a:rPr lang="en-US" sz="1000"/>
                        <a:t>290</a:t>
                      </a:r>
                    </a:p>
                  </a:txBody>
                  <a:tcPr/>
                </a:tc>
                <a:tc>
                  <a:txBody>
                    <a:bodyPr/>
                    <a:lstStyle/>
                    <a:p>
                      <a:r>
                        <a:rPr lang="en-US" sz="1000"/>
                        <a:t>567</a:t>
                      </a:r>
                    </a:p>
                  </a:txBody>
                  <a:tcPr/>
                </a:tc>
                <a:tc>
                  <a:txBody>
                    <a:bodyPr/>
                    <a:lstStyle/>
                    <a:p>
                      <a:r>
                        <a:rPr lang="en-US" sz="1000"/>
                        <a:t>0</a:t>
                      </a:r>
                    </a:p>
                  </a:txBody>
                  <a:tcPr/>
                </a:tc>
                <a:tc>
                  <a:txBody>
                    <a:bodyPr/>
                    <a:lstStyle/>
                    <a:p>
                      <a:r>
                        <a:rPr lang="en-US" sz="1000"/>
                        <a:t>0.0223 %</a:t>
                      </a:r>
                    </a:p>
                  </a:txBody>
                  <a:tcPr/>
                </a:tc>
                <a:extLst>
                  <a:ext uri="{0D108BD9-81ED-4DB2-BD59-A6C34878D82A}">
                    <a16:rowId xmlns:a16="http://schemas.microsoft.com/office/drawing/2014/main" val="1526548620"/>
                  </a:ext>
                </a:extLst>
              </a:tr>
              <a:tr h="370840">
                <a:tc>
                  <a:txBody>
                    <a:bodyPr/>
                    <a:lstStyle/>
                    <a:p>
                      <a:r>
                        <a:rPr lang="en-US" sz="1000"/>
                        <a:t>Yamaha Motor Argentina S.A</a:t>
                      </a:r>
                    </a:p>
                  </a:txBody>
                  <a:tcPr/>
                </a:tc>
                <a:tc>
                  <a:txBody>
                    <a:bodyPr/>
                    <a:lstStyle/>
                    <a:p>
                      <a:r>
                        <a:rPr lang="en-US" sz="1000"/>
                        <a:t>1001451</a:t>
                      </a:r>
                    </a:p>
                  </a:txBody>
                  <a:tcPr/>
                </a:tc>
                <a:tc>
                  <a:txBody>
                    <a:bodyPr/>
                    <a:lstStyle/>
                    <a:p>
                      <a:r>
                        <a:rPr lang="en-US" sz="1000"/>
                        <a:t>250</a:t>
                      </a:r>
                    </a:p>
                  </a:txBody>
                  <a:tcPr/>
                </a:tc>
                <a:tc>
                  <a:txBody>
                    <a:bodyPr/>
                    <a:lstStyle/>
                    <a:p>
                      <a:r>
                        <a:rPr lang="en-US" sz="1000"/>
                        <a:t>68</a:t>
                      </a:r>
                    </a:p>
                  </a:txBody>
                  <a:tcPr/>
                </a:tc>
                <a:tc>
                  <a:txBody>
                    <a:bodyPr/>
                    <a:lstStyle/>
                    <a:p>
                      <a:r>
                        <a:rPr lang="en-US" sz="1000"/>
                        <a:t>8283</a:t>
                      </a:r>
                    </a:p>
                  </a:txBody>
                  <a:tcPr/>
                </a:tc>
                <a:tc>
                  <a:txBody>
                    <a:bodyPr/>
                    <a:lstStyle/>
                    <a:p>
                      <a:r>
                        <a:rPr lang="en-US" sz="1000"/>
                        <a:t>427</a:t>
                      </a:r>
                    </a:p>
                  </a:txBody>
                  <a:tcPr/>
                </a:tc>
                <a:tc>
                  <a:txBody>
                    <a:bodyPr/>
                    <a:lstStyle/>
                    <a:p>
                      <a:r>
                        <a:rPr lang="en-US" sz="1000"/>
                        <a:t>1570</a:t>
                      </a:r>
                    </a:p>
                  </a:txBody>
                  <a:tcPr/>
                </a:tc>
                <a:tc>
                  <a:txBody>
                    <a:bodyPr/>
                    <a:lstStyle/>
                    <a:p>
                      <a:r>
                        <a:rPr lang="en-US" sz="1000"/>
                        <a:t>0</a:t>
                      </a:r>
                    </a:p>
                  </a:txBody>
                  <a:tcPr/>
                </a:tc>
                <a:tc>
                  <a:txBody>
                    <a:bodyPr/>
                    <a:lstStyle/>
                    <a:p>
                      <a:r>
                        <a:rPr lang="en-US" sz="1000"/>
                        <a:t>0.0151 %</a:t>
                      </a:r>
                    </a:p>
                  </a:txBody>
                  <a:tcPr/>
                </a:tc>
                <a:extLst>
                  <a:ext uri="{0D108BD9-81ED-4DB2-BD59-A6C34878D82A}">
                    <a16:rowId xmlns:a16="http://schemas.microsoft.com/office/drawing/2014/main" val="477744561"/>
                  </a:ext>
                </a:extLst>
              </a:tr>
              <a:tr h="370840">
                <a:tc>
                  <a:txBody>
                    <a:bodyPr/>
                    <a:lstStyle/>
                    <a:p>
                      <a:r>
                        <a:rPr lang="en-US" sz="1000"/>
                        <a:t>Bajaj Argentina</a:t>
                      </a:r>
                    </a:p>
                  </a:txBody>
                  <a:tcPr/>
                </a:tc>
                <a:tc>
                  <a:txBody>
                    <a:bodyPr/>
                    <a:lstStyle/>
                    <a:p>
                      <a:r>
                        <a:rPr lang="en-US" sz="1000"/>
                        <a:t>153563</a:t>
                      </a:r>
                    </a:p>
                  </a:txBody>
                  <a:tcPr/>
                </a:tc>
                <a:tc>
                  <a:txBody>
                    <a:bodyPr/>
                    <a:lstStyle/>
                    <a:p>
                      <a:r>
                        <a:rPr lang="en-US" sz="1000"/>
                        <a:t>-125</a:t>
                      </a:r>
                    </a:p>
                  </a:txBody>
                  <a:tcPr/>
                </a:tc>
                <a:tc>
                  <a:txBody>
                    <a:bodyPr/>
                    <a:lstStyle/>
                    <a:p>
                      <a:r>
                        <a:rPr lang="en-US" sz="1000"/>
                        <a:t>9</a:t>
                      </a:r>
                    </a:p>
                  </a:txBody>
                  <a:tcPr/>
                </a:tc>
                <a:tc>
                  <a:txBody>
                    <a:bodyPr/>
                    <a:lstStyle/>
                    <a:p>
                      <a:r>
                        <a:rPr lang="en-US" sz="1000"/>
                        <a:t>149</a:t>
                      </a:r>
                    </a:p>
                  </a:txBody>
                  <a:tcPr/>
                </a:tc>
                <a:tc>
                  <a:txBody>
                    <a:bodyPr/>
                    <a:lstStyle/>
                    <a:p>
                      <a:r>
                        <a:rPr lang="en-US" sz="1000"/>
                        <a:t>49</a:t>
                      </a:r>
                    </a:p>
                  </a:txBody>
                  <a:tcPr/>
                </a:tc>
                <a:tc>
                  <a:txBody>
                    <a:bodyPr/>
                    <a:lstStyle/>
                    <a:p>
                      <a:r>
                        <a:rPr lang="en-US" sz="1000"/>
                        <a:t>10</a:t>
                      </a:r>
                    </a:p>
                  </a:txBody>
                  <a:tcPr/>
                </a:tc>
                <a:tc>
                  <a:txBody>
                    <a:bodyPr/>
                    <a:lstStyle/>
                    <a:p>
                      <a:r>
                        <a:rPr lang="en-US" sz="1000"/>
                        <a:t>3</a:t>
                      </a:r>
                    </a:p>
                  </a:txBody>
                  <a:tcPr/>
                </a:tc>
                <a:tc>
                  <a:txBody>
                    <a:bodyPr/>
                    <a:lstStyle/>
                    <a:p>
                      <a:r>
                        <a:rPr lang="en-US" sz="1000"/>
                        <a:t>0.0150 %</a:t>
                      </a:r>
                    </a:p>
                  </a:txBody>
                  <a:tcPr/>
                </a:tc>
                <a:extLst>
                  <a:ext uri="{0D108BD9-81ED-4DB2-BD59-A6C34878D82A}">
                    <a16:rowId xmlns:a16="http://schemas.microsoft.com/office/drawing/2014/main" val="1323181923"/>
                  </a:ext>
                </a:extLst>
              </a:tr>
            </a:tbl>
          </a:graphicData>
        </a:graphic>
      </p:graphicFrame>
      <p:sp>
        <p:nvSpPr>
          <p:cNvPr id="4" name="Text Placeholder 3">
            <a:extLst>
              <a:ext uri="{FF2B5EF4-FFF2-40B4-BE49-F238E27FC236}">
                <a16:creationId xmlns:a16="http://schemas.microsoft.com/office/drawing/2014/main" id="{D53F88E6-6F1D-457E-B5A2-0DA5D519A17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745194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834B4-501A-42E7-9DEC-DD1A499F2B9C}"/>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D61FEB38-BB8E-4E6B-AD7B-B8DB2724FB90}"/>
              </a:ext>
            </a:extLst>
          </p:cNvPr>
          <p:cNvGraphicFramePr>
            <a:graphicFrameLocks noGrp="1"/>
          </p:cNvGraphicFramePr>
          <p:nvPr>
            <p:ph type="chart" sz="quarter" idx="13"/>
            <p:extLst>
              <p:ext uri="{D42A27DB-BD31-4B8C-83A1-F6EECF244321}">
                <p14:modId xmlns:p14="http://schemas.microsoft.com/office/powerpoint/2010/main" val="2524405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665B56-C7D1-4035-B88C-3019D5CCD365}"/>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237EFB57-D904-4CC4-8D9C-1F7FCFFE9A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732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BE70A-3A83-400B-AF9D-CC4F0DD84C4B}"/>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607673E5-36CC-42B6-9635-7449E3C4C919}"/>
              </a:ext>
            </a:extLst>
          </p:cNvPr>
          <p:cNvGraphicFramePr>
            <a:graphicFrameLocks noGrp="1"/>
          </p:cNvGraphicFramePr>
          <p:nvPr>
            <p:ph type="chart" sz="quarter" idx="13"/>
            <p:extLst>
              <p:ext uri="{D42A27DB-BD31-4B8C-83A1-F6EECF244321}">
                <p14:modId xmlns:p14="http://schemas.microsoft.com/office/powerpoint/2010/main" val="839138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26AD81-18A0-45F1-986B-255D1CEFA846}"/>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83AC5255-C1AE-4AFE-A53F-7DB0760DE0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6800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87797-42D5-463B-8DFA-A364313EF290}"/>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A9E29576-D787-4824-A0B0-F596B8DE840E}"/>
              </a:ext>
            </a:extLst>
          </p:cNvPr>
          <p:cNvGraphicFramePr>
            <a:graphicFrameLocks noGrp="1"/>
          </p:cNvGraphicFramePr>
          <p:nvPr>
            <p:ph type="chart" sz="quarter" idx="13"/>
            <p:extLst>
              <p:ext uri="{D42A27DB-BD31-4B8C-83A1-F6EECF244321}">
                <p14:modId xmlns:p14="http://schemas.microsoft.com/office/powerpoint/2010/main" val="2295714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C52D8A-4C26-41AA-979F-BF1AEB05342D}"/>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5ED3E072-2DA8-4897-81F4-EB724F60FA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2725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B6861-BA4B-498C-A3BE-E8C8203669D9}"/>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1EA36CA1-EC37-40EF-A901-ACF638FA2819}"/>
              </a:ext>
            </a:extLst>
          </p:cNvPr>
          <p:cNvGraphicFramePr>
            <a:graphicFrameLocks noGrp="1"/>
          </p:cNvGraphicFramePr>
          <p:nvPr>
            <p:ph type="chart" sz="quarter" idx="13"/>
            <p:extLst>
              <p:ext uri="{D42A27DB-BD31-4B8C-83A1-F6EECF244321}">
                <p14:modId xmlns:p14="http://schemas.microsoft.com/office/powerpoint/2010/main" val="1045530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135145-F7B5-496C-ACD1-AD455767F475}"/>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E28CC1CB-AB4A-4EA2-81FB-B897CF113F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5157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6CBCB-FC33-4A90-82D0-C842A7E90690}"/>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C564E426-CE43-49B5-9C5E-84A39D63B516}"/>
              </a:ext>
            </a:extLst>
          </p:cNvPr>
          <p:cNvGraphicFramePr>
            <a:graphicFrameLocks noGrp="1"/>
          </p:cNvGraphicFramePr>
          <p:nvPr>
            <p:ph type="chart" sz="quarter" idx="13"/>
            <p:extLst>
              <p:ext uri="{D42A27DB-BD31-4B8C-83A1-F6EECF244321}">
                <p14:modId xmlns:p14="http://schemas.microsoft.com/office/powerpoint/2010/main" val="1012637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891585-B3B3-43F8-A6FE-14C726F019E5}"/>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5A342AB8-BECC-44AD-989A-BC04155E59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9731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5CE52-E68B-4AC7-93D7-29749EE47264}"/>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F18F7F59-0062-4619-A7E6-E9295B065B6F}"/>
              </a:ext>
            </a:extLst>
          </p:cNvPr>
          <p:cNvGraphicFramePr>
            <a:graphicFrameLocks noGrp="1"/>
          </p:cNvGraphicFramePr>
          <p:nvPr>
            <p:ph type="chart" sz="quarter" idx="13"/>
            <p:extLst>
              <p:ext uri="{D42A27DB-BD31-4B8C-83A1-F6EECF244321}">
                <p14:modId xmlns:p14="http://schemas.microsoft.com/office/powerpoint/2010/main" val="24483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8FEF32-919F-43C5-865C-7E8E02E5AFFF}"/>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EA62A3ED-5E2C-4AAF-9704-CA097FDA7F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0420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5B1A2-843D-4A86-A680-DB2D59A97E57}"/>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8FAC176F-3DDE-45E7-AA28-97CD4B0702A6}"/>
              </a:ext>
            </a:extLst>
          </p:cNvPr>
          <p:cNvGraphicFramePr>
            <a:graphicFrameLocks noGrp="1"/>
          </p:cNvGraphicFramePr>
          <p:nvPr>
            <p:ph type="chart" sz="quarter" idx="13"/>
            <p:extLst>
              <p:ext uri="{D42A27DB-BD31-4B8C-83A1-F6EECF244321}">
                <p14:modId xmlns:p14="http://schemas.microsoft.com/office/powerpoint/2010/main" val="2449878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772DA2-54EC-4939-8F85-B249D838218C}"/>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F999A7A1-E582-41B2-B502-75F110FDE9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9680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5F976-15E4-4D07-A97A-9BCF79E9D51F}"/>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3157F308-A28B-48F2-8C49-54939E11D324}"/>
              </a:ext>
            </a:extLst>
          </p:cNvPr>
          <p:cNvGraphicFramePr>
            <a:graphicFrameLocks noGrp="1"/>
          </p:cNvGraphicFramePr>
          <p:nvPr>
            <p:ph type="chart" sz="quarter" idx="13"/>
            <p:extLst>
              <p:ext uri="{D42A27DB-BD31-4B8C-83A1-F6EECF244321}">
                <p14:modId xmlns:p14="http://schemas.microsoft.com/office/powerpoint/2010/main" val="3316413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731795-DE6A-426A-8866-DFC2CC05287D}"/>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1F2242D2-5EA0-44D3-9D98-BCF4D113FD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5217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43DD3-FDF0-466A-9DD8-8ED2072F1EB9}"/>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6FE79DB9-142F-4344-98B6-BA4756A52710}"/>
              </a:ext>
            </a:extLst>
          </p:cNvPr>
          <p:cNvGraphicFramePr>
            <a:graphicFrameLocks noGrp="1"/>
          </p:cNvGraphicFramePr>
          <p:nvPr>
            <p:ph type="chart" sz="quarter" idx="13"/>
            <p:extLst>
              <p:ext uri="{D42A27DB-BD31-4B8C-83A1-F6EECF244321}">
                <p14:modId xmlns:p14="http://schemas.microsoft.com/office/powerpoint/2010/main" val="154026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6E206B-083E-4CED-A996-4D0485047246}"/>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4420BCD5-923B-40C2-A887-7C716AB6C6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8453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B88C4-D771-4F5F-B3D7-679AD6E389AE}"/>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5D839AEF-8064-48A0-BF92-FB588C2CB7F4}"/>
              </a:ext>
            </a:extLst>
          </p:cNvPr>
          <p:cNvGraphicFramePr>
            <a:graphicFrameLocks noGrp="1"/>
          </p:cNvGraphicFramePr>
          <p:nvPr>
            <p:ph type="chart" sz="quarter" idx="13"/>
            <p:extLst>
              <p:ext uri="{D42A27DB-BD31-4B8C-83A1-F6EECF244321}">
                <p14:modId xmlns:p14="http://schemas.microsoft.com/office/powerpoint/2010/main" val="8484521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4F8489-573E-4E54-B214-74949E9C0623}"/>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399237DB-0E94-4F55-9DB6-92E31F89F3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386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DC2AA-C9CE-4631-BAC9-870E2AF1ECE2}"/>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ACA40E12-B84C-472D-BE0E-313D7391EFF9}"/>
              </a:ext>
            </a:extLst>
          </p:cNvPr>
          <p:cNvGraphicFramePr>
            <a:graphicFrameLocks noGrp="1"/>
          </p:cNvGraphicFramePr>
          <p:nvPr>
            <p:ph type="chart" sz="quarter" idx="13"/>
            <p:extLst>
              <p:ext uri="{D42A27DB-BD31-4B8C-83A1-F6EECF244321}">
                <p14:modId xmlns:p14="http://schemas.microsoft.com/office/powerpoint/2010/main" val="3324734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E92949-4735-45BD-8DF1-A89F15031DBA}"/>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A8E0BEDC-148A-4315-80FE-74F3E83B77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4663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38B11-C9BE-4406-AAFC-0B194860FA81}"/>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20417A8B-D7E4-4F07-9E0F-B5F89815902E}"/>
              </a:ext>
            </a:extLst>
          </p:cNvPr>
          <p:cNvGraphicFramePr>
            <a:graphicFrameLocks noGrp="1"/>
          </p:cNvGraphicFramePr>
          <p:nvPr>
            <p:ph type="chart" sz="quarter" idx="13"/>
            <p:extLst>
              <p:ext uri="{D42A27DB-BD31-4B8C-83A1-F6EECF244321}">
                <p14:modId xmlns:p14="http://schemas.microsoft.com/office/powerpoint/2010/main" val="3975168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C3270D-105B-47FE-B60E-101BB0C2AE90}"/>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3E42E1B8-DDD7-4416-BA26-2A55882E8B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756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187C6-08D8-435E-929D-29D4A51A233A}"/>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D9662D97-012A-4975-809D-51D433C9C2C3}"/>
              </a:ext>
            </a:extLst>
          </p:cNvPr>
          <p:cNvGraphicFramePr>
            <a:graphicFrameLocks noGrp="1"/>
          </p:cNvGraphicFramePr>
          <p:nvPr>
            <p:ph type="chart" sz="quarter" idx="13"/>
            <p:extLst>
              <p:ext uri="{D42A27DB-BD31-4B8C-83A1-F6EECF244321}">
                <p14:modId xmlns:p14="http://schemas.microsoft.com/office/powerpoint/2010/main" val="3392755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2BDA9F-F54D-4ADA-B5AC-E0FDDF2CE30D}"/>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8F951CF9-0E8F-48E0-B37B-983F4F36BE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589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E2EB0-ADEE-48C0-8692-1B975B3079C8}"/>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6941BF6A-4AF6-4F21-9F37-82FB409246BB}"/>
              </a:ext>
            </a:extLst>
          </p:cNvPr>
          <p:cNvGraphicFramePr>
            <a:graphicFrameLocks noGrp="1"/>
          </p:cNvGraphicFramePr>
          <p:nvPr>
            <p:ph type="chart" sz="quarter" idx="13"/>
            <p:extLst>
              <p:ext uri="{D42A27DB-BD31-4B8C-83A1-F6EECF244321}">
                <p14:modId xmlns:p14="http://schemas.microsoft.com/office/powerpoint/2010/main" val="2230050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F2B26D-B3A8-48DA-B015-B48DF4064786}"/>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0734DFDB-71C8-4C7C-8824-B3B55624DD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3638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5371B-D9FA-4002-9CF5-755717BF1F86}"/>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94F62E34-FEA9-4F78-AC3B-33037D24A994}"/>
              </a:ext>
            </a:extLst>
          </p:cNvPr>
          <p:cNvGraphicFramePr>
            <a:graphicFrameLocks noGrp="1"/>
          </p:cNvGraphicFramePr>
          <p:nvPr>
            <p:ph type="chart" sz="quarter" idx="13"/>
            <p:extLst>
              <p:ext uri="{D42A27DB-BD31-4B8C-83A1-F6EECF244321}">
                <p14:modId xmlns:p14="http://schemas.microsoft.com/office/powerpoint/2010/main" val="2390903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0E9F26-D24A-44D3-8CBC-D6CFA8452862}"/>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8DEA539D-08F4-45E1-B2BA-8C14B01C33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3384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D11CA-E153-4957-8BBC-322CF73F7927}"/>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115BC159-97BF-4C15-93D8-03FE6F7825CF}"/>
              </a:ext>
            </a:extLst>
          </p:cNvPr>
          <p:cNvGraphicFramePr>
            <a:graphicFrameLocks noGrp="1"/>
          </p:cNvGraphicFramePr>
          <p:nvPr>
            <p:ph type="chart" sz="quarter" idx="13"/>
            <p:extLst>
              <p:ext uri="{D42A27DB-BD31-4B8C-83A1-F6EECF244321}">
                <p14:modId xmlns:p14="http://schemas.microsoft.com/office/powerpoint/2010/main" val="3900218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87A7A1-69BB-4CEA-BC67-1DB390598498}"/>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28610D48-0972-4C0F-BB96-0190FBFECE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457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4DC85-5AC6-4424-A578-E7593E08B8BA}"/>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4A41E9F5-4C86-4434-8FFD-8A9C776B5A80}"/>
              </a:ext>
            </a:extLst>
          </p:cNvPr>
          <p:cNvGraphicFramePr>
            <a:graphicFrameLocks noGrp="1"/>
          </p:cNvGraphicFramePr>
          <p:nvPr>
            <p:ph type="chart" sz="quarter" idx="13"/>
            <p:extLst>
              <p:ext uri="{D42A27DB-BD31-4B8C-83A1-F6EECF244321}">
                <p14:modId xmlns:p14="http://schemas.microsoft.com/office/powerpoint/2010/main" val="1407124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24367B-8828-4916-B0D1-92F01922280D}"/>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55787CB0-31A6-4149-808D-C741D9E878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2726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46FE8-DAAC-4DAF-A97C-1135C57827D9}"/>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126D229B-951C-4FF4-AD97-82E160AD6B06}"/>
              </a:ext>
            </a:extLst>
          </p:cNvPr>
          <p:cNvGraphicFramePr>
            <a:graphicFrameLocks noGrp="1"/>
          </p:cNvGraphicFramePr>
          <p:nvPr>
            <p:ph type="chart" sz="quarter" idx="13"/>
            <p:extLst>
              <p:ext uri="{D42A27DB-BD31-4B8C-83A1-F6EECF244321}">
                <p14:modId xmlns:p14="http://schemas.microsoft.com/office/powerpoint/2010/main" val="1777378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8123C2-6BB2-423B-ACD1-78CE8C154D8C}"/>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12546B91-3C3A-412B-8446-08224C2061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0050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FB383-2F3A-4C9D-9923-D3BE3831A760}"/>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0EEF2D6F-36BD-45D0-98EF-0F463AF7812E}"/>
              </a:ext>
            </a:extLst>
          </p:cNvPr>
          <p:cNvGraphicFramePr>
            <a:graphicFrameLocks noGrp="1"/>
          </p:cNvGraphicFramePr>
          <p:nvPr>
            <p:ph type="tbl" sz="quarter" idx="13"/>
            <p:extLst>
              <p:ext uri="{D42A27DB-BD31-4B8C-83A1-F6EECF244321}">
                <p14:modId xmlns:p14="http://schemas.microsoft.com/office/powerpoint/2010/main" val="815996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3552119"/>
                    </a:ext>
                  </a:extLst>
                </a:gridCol>
                <a:gridCol w="1152144">
                  <a:extLst>
                    <a:ext uri="{9D8B030D-6E8A-4147-A177-3AD203B41FA5}">
                      <a16:colId xmlns:a16="http://schemas.microsoft.com/office/drawing/2014/main" val="2205103354"/>
                    </a:ext>
                  </a:extLst>
                </a:gridCol>
                <a:gridCol w="1152144">
                  <a:extLst>
                    <a:ext uri="{9D8B030D-6E8A-4147-A177-3AD203B41FA5}">
                      <a16:colId xmlns:a16="http://schemas.microsoft.com/office/drawing/2014/main" val="2490231043"/>
                    </a:ext>
                  </a:extLst>
                </a:gridCol>
                <a:gridCol w="1152144">
                  <a:extLst>
                    <a:ext uri="{9D8B030D-6E8A-4147-A177-3AD203B41FA5}">
                      <a16:colId xmlns:a16="http://schemas.microsoft.com/office/drawing/2014/main" val="2016881441"/>
                    </a:ext>
                  </a:extLst>
                </a:gridCol>
                <a:gridCol w="1152144">
                  <a:extLst>
                    <a:ext uri="{9D8B030D-6E8A-4147-A177-3AD203B41FA5}">
                      <a16:colId xmlns:a16="http://schemas.microsoft.com/office/drawing/2014/main" val="2202314235"/>
                    </a:ext>
                  </a:extLst>
                </a:gridCol>
                <a:gridCol w="1152144">
                  <a:extLst>
                    <a:ext uri="{9D8B030D-6E8A-4147-A177-3AD203B41FA5}">
                      <a16:colId xmlns:a16="http://schemas.microsoft.com/office/drawing/2014/main" val="240886082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575259272"/>
                  </a:ext>
                </a:extLst>
              </a:tr>
              <a:tr h="370840">
                <a:tc>
                  <a:txBody>
                    <a:bodyPr/>
                    <a:lstStyle/>
                    <a:p>
                      <a:r>
                        <a:rPr lang="en-US" sz="1000"/>
                        <a:t>#TransporteIdeal</a:t>
                      </a:r>
                    </a:p>
                  </a:txBody>
                  <a:tcPr/>
                </a:tc>
                <a:tc>
                  <a:txBody>
                    <a:bodyPr/>
                    <a:lstStyle/>
                    <a:p>
                      <a:r>
                        <a:rPr lang="en-US" sz="1000"/>
                        <a:t>24</a:t>
                      </a:r>
                    </a:p>
                  </a:txBody>
                  <a:tcPr/>
                </a:tc>
                <a:tc>
                  <a:txBody>
                    <a:bodyPr/>
                    <a:lstStyle/>
                    <a:p>
                      <a:r>
                        <a:rPr lang="en-US" sz="1000"/>
                        <a:t>127.54166666667</a:t>
                      </a:r>
                    </a:p>
                  </a:txBody>
                  <a:tcPr/>
                </a:tc>
                <a:tc>
                  <a:txBody>
                    <a:bodyPr/>
                    <a:lstStyle/>
                    <a:p>
                      <a:r>
                        <a:rPr lang="en-US" sz="1000"/>
                        <a:t>12.541666666667</a:t>
                      </a:r>
                    </a:p>
                  </a:txBody>
                  <a:tcPr/>
                </a:tc>
                <a:tc>
                  <a:txBody>
                    <a:bodyPr/>
                    <a:lstStyle/>
                    <a:p>
                      <a:r>
                        <a:rPr lang="en-US" sz="1000"/>
                        <a:t>4.0833333333333</a:t>
                      </a:r>
                    </a:p>
                  </a:txBody>
                  <a:tcPr/>
                </a:tc>
                <a:tc>
                  <a:txBody>
                    <a:bodyPr/>
                    <a:lstStyle/>
                    <a:p>
                      <a:r>
                        <a:rPr lang="en-US" sz="1000"/>
                        <a:t>144.16666666667</a:t>
                      </a:r>
                    </a:p>
                  </a:txBody>
                  <a:tcPr/>
                </a:tc>
                <a:extLst>
                  <a:ext uri="{0D108BD9-81ED-4DB2-BD59-A6C34878D82A}">
                    <a16:rowId xmlns:a16="http://schemas.microsoft.com/office/drawing/2014/main" val="3133820338"/>
                  </a:ext>
                </a:extLst>
              </a:tr>
              <a:tr h="370840">
                <a:tc>
                  <a:txBody>
                    <a:bodyPr/>
                    <a:lstStyle/>
                    <a:p>
                      <a:r>
                        <a:rPr lang="en-US" sz="1000"/>
                        <a:t>#ViajaSeguro</a:t>
                      </a:r>
                    </a:p>
                  </a:txBody>
                  <a:tcPr/>
                </a:tc>
                <a:tc>
                  <a:txBody>
                    <a:bodyPr/>
                    <a:lstStyle/>
                    <a:p>
                      <a:r>
                        <a:rPr lang="en-US" sz="1000"/>
                        <a:t>24</a:t>
                      </a:r>
                    </a:p>
                  </a:txBody>
                  <a:tcPr/>
                </a:tc>
                <a:tc>
                  <a:txBody>
                    <a:bodyPr/>
                    <a:lstStyle/>
                    <a:p>
                      <a:r>
                        <a:rPr lang="en-US" sz="1000"/>
                        <a:t>127.54166666667</a:t>
                      </a:r>
                    </a:p>
                  </a:txBody>
                  <a:tcPr/>
                </a:tc>
                <a:tc>
                  <a:txBody>
                    <a:bodyPr/>
                    <a:lstStyle/>
                    <a:p>
                      <a:r>
                        <a:rPr lang="en-US" sz="1000"/>
                        <a:t>12.541666666667</a:t>
                      </a:r>
                    </a:p>
                  </a:txBody>
                  <a:tcPr/>
                </a:tc>
                <a:tc>
                  <a:txBody>
                    <a:bodyPr/>
                    <a:lstStyle/>
                    <a:p>
                      <a:r>
                        <a:rPr lang="en-US" sz="1000"/>
                        <a:t>4.0833333333333</a:t>
                      </a:r>
                    </a:p>
                  </a:txBody>
                  <a:tcPr/>
                </a:tc>
                <a:tc>
                  <a:txBody>
                    <a:bodyPr/>
                    <a:lstStyle/>
                    <a:p>
                      <a:r>
                        <a:rPr lang="en-US" sz="1000"/>
                        <a:t>144.16666666667</a:t>
                      </a:r>
                    </a:p>
                  </a:txBody>
                  <a:tcPr/>
                </a:tc>
                <a:extLst>
                  <a:ext uri="{0D108BD9-81ED-4DB2-BD59-A6C34878D82A}">
                    <a16:rowId xmlns:a16="http://schemas.microsoft.com/office/drawing/2014/main" val="3118540190"/>
                  </a:ext>
                </a:extLst>
              </a:tr>
              <a:tr h="370840">
                <a:tc>
                  <a:txBody>
                    <a:bodyPr/>
                    <a:lstStyle/>
                    <a:p>
                      <a:r>
                        <a:rPr lang="en-US" sz="1000"/>
                        <a:t>#MoveteConYamaha</a:t>
                      </a:r>
                    </a:p>
                  </a:txBody>
                  <a:tcPr/>
                </a:tc>
                <a:tc>
                  <a:txBody>
                    <a:bodyPr/>
                    <a:lstStyle/>
                    <a:p>
                      <a:r>
                        <a:rPr lang="en-US" sz="1000"/>
                        <a:t>24</a:t>
                      </a:r>
                    </a:p>
                  </a:txBody>
                  <a:tcPr/>
                </a:tc>
                <a:tc>
                  <a:txBody>
                    <a:bodyPr/>
                    <a:lstStyle/>
                    <a:p>
                      <a:r>
                        <a:rPr lang="en-US" sz="1000"/>
                        <a:t>127.54166666667</a:t>
                      </a:r>
                    </a:p>
                  </a:txBody>
                  <a:tcPr/>
                </a:tc>
                <a:tc>
                  <a:txBody>
                    <a:bodyPr/>
                    <a:lstStyle/>
                    <a:p>
                      <a:r>
                        <a:rPr lang="en-US" sz="1000"/>
                        <a:t>12.541666666667</a:t>
                      </a:r>
                    </a:p>
                  </a:txBody>
                  <a:tcPr/>
                </a:tc>
                <a:tc>
                  <a:txBody>
                    <a:bodyPr/>
                    <a:lstStyle/>
                    <a:p>
                      <a:r>
                        <a:rPr lang="en-US" sz="1000"/>
                        <a:t>4.0833333333333</a:t>
                      </a:r>
                    </a:p>
                  </a:txBody>
                  <a:tcPr/>
                </a:tc>
                <a:tc>
                  <a:txBody>
                    <a:bodyPr/>
                    <a:lstStyle/>
                    <a:p>
                      <a:r>
                        <a:rPr lang="en-US" sz="1000"/>
                        <a:t>144.16666666667</a:t>
                      </a:r>
                    </a:p>
                  </a:txBody>
                  <a:tcPr/>
                </a:tc>
                <a:extLst>
                  <a:ext uri="{0D108BD9-81ED-4DB2-BD59-A6C34878D82A}">
                    <a16:rowId xmlns:a16="http://schemas.microsoft.com/office/drawing/2014/main" val="3570746295"/>
                  </a:ext>
                </a:extLst>
              </a:tr>
              <a:tr h="370840">
                <a:tc>
                  <a:txBody>
                    <a:bodyPr/>
                    <a:lstStyle/>
                    <a:p>
                      <a:r>
                        <a:rPr lang="en-US" sz="1000"/>
                        <a:t>#yamaha</a:t>
                      </a:r>
                    </a:p>
                  </a:txBody>
                  <a:tcPr/>
                </a:tc>
                <a:tc>
                  <a:txBody>
                    <a:bodyPr/>
                    <a:lstStyle/>
                    <a:p>
                      <a:r>
                        <a:rPr lang="en-US" sz="1000"/>
                        <a:t>19</a:t>
                      </a:r>
                    </a:p>
                  </a:txBody>
                  <a:tcPr/>
                </a:tc>
                <a:tc>
                  <a:txBody>
                    <a:bodyPr/>
                    <a:lstStyle/>
                    <a:p>
                      <a:r>
                        <a:rPr lang="en-US" sz="1000"/>
                        <a:t>62.789473684211</a:t>
                      </a:r>
                    </a:p>
                  </a:txBody>
                  <a:tcPr/>
                </a:tc>
                <a:tc>
                  <a:txBody>
                    <a:bodyPr/>
                    <a:lstStyle/>
                    <a:p>
                      <a:r>
                        <a:rPr lang="en-US" sz="1000"/>
                        <a:t>0.89473684210526</a:t>
                      </a:r>
                    </a:p>
                  </a:txBody>
                  <a:tcPr/>
                </a:tc>
                <a:tc>
                  <a:txBody>
                    <a:bodyPr/>
                    <a:lstStyle/>
                    <a:p>
                      <a:r>
                        <a:rPr lang="en-US" sz="1000"/>
                        <a:t>5.3684210526316</a:t>
                      </a:r>
                    </a:p>
                  </a:txBody>
                  <a:tcPr/>
                </a:tc>
                <a:tc>
                  <a:txBody>
                    <a:bodyPr/>
                    <a:lstStyle/>
                    <a:p>
                      <a:r>
                        <a:rPr lang="en-US" sz="1000"/>
                        <a:t>69.052631578947</a:t>
                      </a:r>
                    </a:p>
                  </a:txBody>
                  <a:tcPr/>
                </a:tc>
                <a:extLst>
                  <a:ext uri="{0D108BD9-81ED-4DB2-BD59-A6C34878D82A}">
                    <a16:rowId xmlns:a16="http://schemas.microsoft.com/office/drawing/2014/main" val="111092148"/>
                  </a:ext>
                </a:extLst>
              </a:tr>
              <a:tr h="370840">
                <a:tc>
                  <a:txBody>
                    <a:bodyPr/>
                    <a:lstStyle/>
                    <a:p>
                      <a:r>
                        <a:rPr lang="en-US" sz="1000"/>
                        <a:t>#Yamaha</a:t>
                      </a:r>
                    </a:p>
                  </a:txBody>
                  <a:tcPr/>
                </a:tc>
                <a:tc>
                  <a:txBody>
                    <a:bodyPr/>
                    <a:lstStyle/>
                    <a:p>
                      <a:r>
                        <a:rPr lang="en-US" sz="1000"/>
                        <a:t>18</a:t>
                      </a:r>
                    </a:p>
                  </a:txBody>
                  <a:tcPr/>
                </a:tc>
                <a:tc>
                  <a:txBody>
                    <a:bodyPr/>
                    <a:lstStyle/>
                    <a:p>
                      <a:r>
                        <a:rPr lang="en-US" sz="1000"/>
                        <a:t>244.11111111111</a:t>
                      </a:r>
                    </a:p>
                  </a:txBody>
                  <a:tcPr/>
                </a:tc>
                <a:tc>
                  <a:txBody>
                    <a:bodyPr/>
                    <a:lstStyle/>
                    <a:p>
                      <a:r>
                        <a:rPr lang="en-US" sz="1000"/>
                        <a:t>11.111111111111</a:t>
                      </a:r>
                    </a:p>
                  </a:txBody>
                  <a:tcPr/>
                </a:tc>
                <a:tc>
                  <a:txBody>
                    <a:bodyPr/>
                    <a:lstStyle/>
                    <a:p>
                      <a:r>
                        <a:rPr lang="en-US" sz="1000"/>
                        <a:t>76.666666666667</a:t>
                      </a:r>
                    </a:p>
                  </a:txBody>
                  <a:tcPr/>
                </a:tc>
                <a:tc>
                  <a:txBody>
                    <a:bodyPr/>
                    <a:lstStyle/>
                    <a:p>
                      <a:r>
                        <a:rPr lang="en-US" sz="1000"/>
                        <a:t>331.88888888889</a:t>
                      </a:r>
                    </a:p>
                  </a:txBody>
                  <a:tcPr/>
                </a:tc>
                <a:extLst>
                  <a:ext uri="{0D108BD9-81ED-4DB2-BD59-A6C34878D82A}">
                    <a16:rowId xmlns:a16="http://schemas.microsoft.com/office/drawing/2014/main" val="4024216462"/>
                  </a:ext>
                </a:extLst>
              </a:tr>
              <a:tr h="370840">
                <a:tc>
                  <a:txBody>
                    <a:bodyPr/>
                    <a:lstStyle/>
                    <a:p>
                      <a:r>
                        <a:rPr lang="en-US" sz="1000"/>
                        <a:t>#CuotasSinInteres</a:t>
                      </a:r>
                    </a:p>
                  </a:txBody>
                  <a:tcPr/>
                </a:tc>
                <a:tc>
                  <a:txBody>
                    <a:bodyPr/>
                    <a:lstStyle/>
                    <a:p>
                      <a:r>
                        <a:rPr lang="en-US" sz="1000"/>
                        <a:t>13</a:t>
                      </a:r>
                    </a:p>
                  </a:txBody>
                  <a:tcPr/>
                </a:tc>
                <a:tc>
                  <a:txBody>
                    <a:bodyPr/>
                    <a:lstStyle/>
                    <a:p>
                      <a:r>
                        <a:rPr lang="en-US" sz="1000"/>
                        <a:t>155.92307692308</a:t>
                      </a:r>
                    </a:p>
                  </a:txBody>
                  <a:tcPr/>
                </a:tc>
                <a:tc>
                  <a:txBody>
                    <a:bodyPr/>
                    <a:lstStyle/>
                    <a:p>
                      <a:r>
                        <a:rPr lang="en-US" sz="1000"/>
                        <a:t>13.076923076923</a:t>
                      </a:r>
                    </a:p>
                  </a:txBody>
                  <a:tcPr/>
                </a:tc>
                <a:tc>
                  <a:txBody>
                    <a:bodyPr/>
                    <a:lstStyle/>
                    <a:p>
                      <a:r>
                        <a:rPr lang="en-US" sz="1000"/>
                        <a:t>2.6923076923077</a:t>
                      </a:r>
                    </a:p>
                  </a:txBody>
                  <a:tcPr/>
                </a:tc>
                <a:tc>
                  <a:txBody>
                    <a:bodyPr/>
                    <a:lstStyle/>
                    <a:p>
                      <a:r>
                        <a:rPr lang="en-US" sz="1000"/>
                        <a:t>171.69230769231</a:t>
                      </a:r>
                    </a:p>
                  </a:txBody>
                  <a:tcPr/>
                </a:tc>
                <a:extLst>
                  <a:ext uri="{0D108BD9-81ED-4DB2-BD59-A6C34878D82A}">
                    <a16:rowId xmlns:a16="http://schemas.microsoft.com/office/drawing/2014/main" val="3921969201"/>
                  </a:ext>
                </a:extLst>
              </a:tr>
              <a:tr h="370840">
                <a:tc>
                  <a:txBody>
                    <a:bodyPr/>
                    <a:lstStyle/>
                    <a:p>
                      <a:r>
                        <a:rPr lang="en-US" sz="1000"/>
                        <a:t>#Benelli</a:t>
                      </a:r>
                    </a:p>
                  </a:txBody>
                  <a:tcPr/>
                </a:tc>
                <a:tc>
                  <a:txBody>
                    <a:bodyPr/>
                    <a:lstStyle/>
                    <a:p>
                      <a:r>
                        <a:rPr lang="en-US" sz="1000"/>
                        <a:t>10</a:t>
                      </a:r>
                    </a:p>
                  </a:txBody>
                  <a:tcPr/>
                </a:tc>
                <a:tc>
                  <a:txBody>
                    <a:bodyPr/>
                    <a:lstStyle/>
                    <a:p>
                      <a:r>
                        <a:rPr lang="en-US" sz="1000"/>
                        <a:t>33.6</a:t>
                      </a:r>
                    </a:p>
                  </a:txBody>
                  <a:tcPr/>
                </a:tc>
                <a:tc>
                  <a:txBody>
                    <a:bodyPr/>
                    <a:lstStyle/>
                    <a:p>
                      <a:r>
                        <a:rPr lang="en-US" sz="1000"/>
                        <a:t>0.9</a:t>
                      </a:r>
                    </a:p>
                  </a:txBody>
                  <a:tcPr/>
                </a:tc>
                <a:tc>
                  <a:txBody>
                    <a:bodyPr/>
                    <a:lstStyle/>
                    <a:p>
                      <a:r>
                        <a:rPr lang="en-US" sz="1000"/>
                        <a:t>1.7</a:t>
                      </a:r>
                    </a:p>
                  </a:txBody>
                  <a:tcPr/>
                </a:tc>
                <a:tc>
                  <a:txBody>
                    <a:bodyPr/>
                    <a:lstStyle/>
                    <a:p>
                      <a:r>
                        <a:rPr lang="en-US" sz="1000"/>
                        <a:t>36.2</a:t>
                      </a:r>
                    </a:p>
                  </a:txBody>
                  <a:tcPr/>
                </a:tc>
                <a:extLst>
                  <a:ext uri="{0D108BD9-81ED-4DB2-BD59-A6C34878D82A}">
                    <a16:rowId xmlns:a16="http://schemas.microsoft.com/office/drawing/2014/main" val="2365700176"/>
                  </a:ext>
                </a:extLst>
              </a:tr>
              <a:tr h="370840">
                <a:tc>
                  <a:txBody>
                    <a:bodyPr/>
                    <a:lstStyle/>
                    <a:p>
                      <a:r>
                        <a:rPr lang="en-US" sz="1000"/>
                        <a:t>#HondaArgentina</a:t>
                      </a:r>
                    </a:p>
                  </a:txBody>
                  <a:tcPr/>
                </a:tc>
                <a:tc>
                  <a:txBody>
                    <a:bodyPr/>
                    <a:lstStyle/>
                    <a:p>
                      <a:r>
                        <a:rPr lang="en-US" sz="1000"/>
                        <a:t>8</a:t>
                      </a:r>
                    </a:p>
                  </a:txBody>
                  <a:tcPr/>
                </a:tc>
                <a:tc>
                  <a:txBody>
                    <a:bodyPr/>
                    <a:lstStyle/>
                    <a:p>
                      <a:r>
                        <a:rPr lang="en-US" sz="1000"/>
                        <a:t>312.5</a:t>
                      </a:r>
                    </a:p>
                  </a:txBody>
                  <a:tcPr/>
                </a:tc>
                <a:tc>
                  <a:txBody>
                    <a:bodyPr/>
                    <a:lstStyle/>
                    <a:p>
                      <a:r>
                        <a:rPr lang="en-US" sz="1000"/>
                        <a:t>21.375</a:t>
                      </a:r>
                    </a:p>
                  </a:txBody>
                  <a:tcPr/>
                </a:tc>
                <a:tc>
                  <a:txBody>
                    <a:bodyPr/>
                    <a:lstStyle/>
                    <a:p>
                      <a:r>
                        <a:rPr lang="en-US" sz="1000"/>
                        <a:t>60.25</a:t>
                      </a:r>
                    </a:p>
                  </a:txBody>
                  <a:tcPr/>
                </a:tc>
                <a:tc>
                  <a:txBody>
                    <a:bodyPr/>
                    <a:lstStyle/>
                    <a:p>
                      <a:r>
                        <a:rPr lang="en-US" sz="1000"/>
                        <a:t>394.125</a:t>
                      </a:r>
                    </a:p>
                  </a:txBody>
                  <a:tcPr/>
                </a:tc>
                <a:extLst>
                  <a:ext uri="{0D108BD9-81ED-4DB2-BD59-A6C34878D82A}">
                    <a16:rowId xmlns:a16="http://schemas.microsoft.com/office/drawing/2014/main" val="1983054816"/>
                  </a:ext>
                </a:extLst>
              </a:tr>
              <a:tr h="370840">
                <a:tc>
                  <a:txBody>
                    <a:bodyPr/>
                    <a:lstStyle/>
                    <a:p>
                      <a:r>
                        <a:rPr lang="en-US" sz="1000"/>
                        <a:t>#Mgbikes</a:t>
                      </a:r>
                    </a:p>
                  </a:txBody>
                  <a:tcPr/>
                </a:tc>
                <a:tc>
                  <a:txBody>
                    <a:bodyPr/>
                    <a:lstStyle/>
                    <a:p>
                      <a:r>
                        <a:rPr lang="en-US" sz="1000"/>
                        <a:t>8</a:t>
                      </a:r>
                    </a:p>
                  </a:txBody>
                  <a:tcPr/>
                </a:tc>
                <a:tc>
                  <a:txBody>
                    <a:bodyPr/>
                    <a:lstStyle/>
                    <a:p>
                      <a:r>
                        <a:rPr lang="en-US" sz="1000"/>
                        <a:t>25.375</a:t>
                      </a:r>
                    </a:p>
                  </a:txBody>
                  <a:tcPr/>
                </a:tc>
                <a:tc>
                  <a:txBody>
                    <a:bodyPr/>
                    <a:lstStyle/>
                    <a:p>
                      <a:r>
                        <a:rPr lang="en-US" sz="1000"/>
                        <a:t>0</a:t>
                      </a:r>
                    </a:p>
                  </a:txBody>
                  <a:tcPr/>
                </a:tc>
                <a:tc>
                  <a:txBody>
                    <a:bodyPr/>
                    <a:lstStyle/>
                    <a:p>
                      <a:r>
                        <a:rPr lang="en-US" sz="1000"/>
                        <a:t>2.75</a:t>
                      </a:r>
                    </a:p>
                  </a:txBody>
                  <a:tcPr/>
                </a:tc>
                <a:tc>
                  <a:txBody>
                    <a:bodyPr/>
                    <a:lstStyle/>
                    <a:p>
                      <a:r>
                        <a:rPr lang="en-US" sz="1000"/>
                        <a:t>28.125</a:t>
                      </a:r>
                    </a:p>
                  </a:txBody>
                  <a:tcPr/>
                </a:tc>
                <a:extLst>
                  <a:ext uri="{0D108BD9-81ED-4DB2-BD59-A6C34878D82A}">
                    <a16:rowId xmlns:a16="http://schemas.microsoft.com/office/drawing/2014/main" val="3968634101"/>
                  </a:ext>
                </a:extLst>
              </a:tr>
              <a:tr h="370840">
                <a:tc>
                  <a:txBody>
                    <a:bodyPr/>
                    <a:lstStyle/>
                    <a:p>
                      <a:r>
                        <a:rPr lang="en-US" sz="1000"/>
                        <a:t>#MgbikesRacing</a:t>
                      </a:r>
                    </a:p>
                  </a:txBody>
                  <a:tcPr/>
                </a:tc>
                <a:tc>
                  <a:txBody>
                    <a:bodyPr/>
                    <a:lstStyle/>
                    <a:p>
                      <a:r>
                        <a:rPr lang="en-US" sz="1000"/>
                        <a:t>8</a:t>
                      </a:r>
                    </a:p>
                  </a:txBody>
                  <a:tcPr/>
                </a:tc>
                <a:tc>
                  <a:txBody>
                    <a:bodyPr/>
                    <a:lstStyle/>
                    <a:p>
                      <a:r>
                        <a:rPr lang="en-US" sz="1000"/>
                        <a:t>25.375</a:t>
                      </a:r>
                    </a:p>
                  </a:txBody>
                  <a:tcPr/>
                </a:tc>
                <a:tc>
                  <a:txBody>
                    <a:bodyPr/>
                    <a:lstStyle/>
                    <a:p>
                      <a:r>
                        <a:rPr lang="en-US" sz="1000"/>
                        <a:t>0</a:t>
                      </a:r>
                    </a:p>
                  </a:txBody>
                  <a:tcPr/>
                </a:tc>
                <a:tc>
                  <a:txBody>
                    <a:bodyPr/>
                    <a:lstStyle/>
                    <a:p>
                      <a:r>
                        <a:rPr lang="en-US" sz="1000"/>
                        <a:t>2.75</a:t>
                      </a:r>
                    </a:p>
                  </a:txBody>
                  <a:tcPr/>
                </a:tc>
                <a:tc>
                  <a:txBody>
                    <a:bodyPr/>
                    <a:lstStyle/>
                    <a:p>
                      <a:r>
                        <a:rPr lang="en-US" sz="1000"/>
                        <a:t>28.125</a:t>
                      </a:r>
                    </a:p>
                  </a:txBody>
                  <a:tcPr/>
                </a:tc>
                <a:extLst>
                  <a:ext uri="{0D108BD9-81ED-4DB2-BD59-A6C34878D82A}">
                    <a16:rowId xmlns:a16="http://schemas.microsoft.com/office/drawing/2014/main" val="4253441351"/>
                  </a:ext>
                </a:extLst>
              </a:tr>
            </a:tbl>
          </a:graphicData>
        </a:graphic>
      </p:graphicFrame>
      <p:sp>
        <p:nvSpPr>
          <p:cNvPr id="4" name="Text Placeholder 3">
            <a:extLst>
              <a:ext uri="{FF2B5EF4-FFF2-40B4-BE49-F238E27FC236}">
                <a16:creationId xmlns:a16="http://schemas.microsoft.com/office/drawing/2014/main" id="{F98A60AD-8E0D-4BD0-A487-49695D0B08A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582959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3F869-0C4C-4803-A1AB-CADA10E9FACE}"/>
              </a:ext>
            </a:extLst>
          </p:cNvPr>
          <p:cNvSpPr>
            <a:spLocks noGrp="1"/>
          </p:cNvSpPr>
          <p:nvPr>
            <p:ph type="title"/>
          </p:nvPr>
        </p:nvSpPr>
        <p:spPr/>
        <p:txBody>
          <a:bodyPr/>
          <a:lstStyle/>
          <a:p>
            <a:r>
              <a:rPr lang="en-US"/>
              <a:t>Facebook Post Table + Reactions | La Emilia - 1 of 18</a:t>
            </a:r>
          </a:p>
        </p:txBody>
      </p:sp>
      <p:graphicFrame>
        <p:nvGraphicFramePr>
          <p:cNvPr id="5" name="Table Placeholder 4">
            <a:extLst>
              <a:ext uri="{FF2B5EF4-FFF2-40B4-BE49-F238E27FC236}">
                <a16:creationId xmlns:a16="http://schemas.microsoft.com/office/drawing/2014/main" id="{D58D2EA3-1F96-4E20-B726-7A85075EBEF1}"/>
              </a:ext>
            </a:extLst>
          </p:cNvPr>
          <p:cNvGraphicFramePr>
            <a:graphicFrameLocks noGrp="1"/>
          </p:cNvGraphicFramePr>
          <p:nvPr>
            <p:ph type="tbl" sz="quarter" idx="13"/>
            <p:extLst>
              <p:ext uri="{D42A27DB-BD31-4B8C-83A1-F6EECF244321}">
                <p14:modId xmlns:p14="http://schemas.microsoft.com/office/powerpoint/2010/main" val="431427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85046240"/>
                    </a:ext>
                  </a:extLst>
                </a:gridCol>
                <a:gridCol w="493776">
                  <a:extLst>
                    <a:ext uri="{9D8B030D-6E8A-4147-A177-3AD203B41FA5}">
                      <a16:colId xmlns:a16="http://schemas.microsoft.com/office/drawing/2014/main" val="487168908"/>
                    </a:ext>
                  </a:extLst>
                </a:gridCol>
                <a:gridCol w="493776">
                  <a:extLst>
                    <a:ext uri="{9D8B030D-6E8A-4147-A177-3AD203B41FA5}">
                      <a16:colId xmlns:a16="http://schemas.microsoft.com/office/drawing/2014/main" val="1080323905"/>
                    </a:ext>
                  </a:extLst>
                </a:gridCol>
                <a:gridCol w="493776">
                  <a:extLst>
                    <a:ext uri="{9D8B030D-6E8A-4147-A177-3AD203B41FA5}">
                      <a16:colId xmlns:a16="http://schemas.microsoft.com/office/drawing/2014/main" val="1149401594"/>
                    </a:ext>
                  </a:extLst>
                </a:gridCol>
                <a:gridCol w="493776">
                  <a:extLst>
                    <a:ext uri="{9D8B030D-6E8A-4147-A177-3AD203B41FA5}">
                      <a16:colId xmlns:a16="http://schemas.microsoft.com/office/drawing/2014/main" val="513166741"/>
                    </a:ext>
                  </a:extLst>
                </a:gridCol>
                <a:gridCol w="493776">
                  <a:extLst>
                    <a:ext uri="{9D8B030D-6E8A-4147-A177-3AD203B41FA5}">
                      <a16:colId xmlns:a16="http://schemas.microsoft.com/office/drawing/2014/main" val="3438473942"/>
                    </a:ext>
                  </a:extLst>
                </a:gridCol>
                <a:gridCol w="493776">
                  <a:extLst>
                    <a:ext uri="{9D8B030D-6E8A-4147-A177-3AD203B41FA5}">
                      <a16:colId xmlns:a16="http://schemas.microsoft.com/office/drawing/2014/main" val="1515791796"/>
                    </a:ext>
                  </a:extLst>
                </a:gridCol>
                <a:gridCol w="493776">
                  <a:extLst>
                    <a:ext uri="{9D8B030D-6E8A-4147-A177-3AD203B41FA5}">
                      <a16:colId xmlns:a16="http://schemas.microsoft.com/office/drawing/2014/main" val="903152216"/>
                    </a:ext>
                  </a:extLst>
                </a:gridCol>
                <a:gridCol w="493776">
                  <a:extLst>
                    <a:ext uri="{9D8B030D-6E8A-4147-A177-3AD203B41FA5}">
                      <a16:colId xmlns:a16="http://schemas.microsoft.com/office/drawing/2014/main" val="2902670594"/>
                    </a:ext>
                  </a:extLst>
                </a:gridCol>
                <a:gridCol w="493776">
                  <a:extLst>
                    <a:ext uri="{9D8B030D-6E8A-4147-A177-3AD203B41FA5}">
                      <a16:colId xmlns:a16="http://schemas.microsoft.com/office/drawing/2014/main" val="525476759"/>
                    </a:ext>
                  </a:extLst>
                </a:gridCol>
                <a:gridCol w="493776">
                  <a:extLst>
                    <a:ext uri="{9D8B030D-6E8A-4147-A177-3AD203B41FA5}">
                      <a16:colId xmlns:a16="http://schemas.microsoft.com/office/drawing/2014/main" val="2279779679"/>
                    </a:ext>
                  </a:extLst>
                </a:gridCol>
                <a:gridCol w="493776">
                  <a:extLst>
                    <a:ext uri="{9D8B030D-6E8A-4147-A177-3AD203B41FA5}">
                      <a16:colId xmlns:a16="http://schemas.microsoft.com/office/drawing/2014/main" val="1863979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1012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- 2021-08-05 14:18:31</a:t>
                      </a:r>
                      <a:r>
                        <a:rPr kumimoji="0" lang="es-ES" sz="1000" b="0" i="0" u="none" strike="noStrike" kern="1200" cap="none" spc="0" normalizeH="0" baseline="0" noProof="0">
                          <a:ln>
                            <a:noFill/>
                          </a:ln>
                          <a:solidFill>
                            <a:prstClr val="black"/>
                          </a:solidFill>
                          <a:effectLst/>
                          <a:uLnTx/>
                          <a:uFillTx/>
                          <a:latin typeface="+mn-lt"/>
                          <a:ea typeface="+mn-ea"/>
                          <a:cs typeface="+mn-cs"/>
                        </a:rPr>
                        <a:t>
 ¡Valentino Rossi anuncia su retiro al finalizar el 2021!
Luego de ser nueve veces campeón del mundo 🏆 y leyenda de las carreras, el italiano anunció su retiro como piloto de MotoGP tras finalizar esta temporada 2021. Yamaha Motor Co., Ltd. y Yamaha Motor Racing quieren agradecerle por los 16 fantásticos años de asociación, aún en curso. Yamaha y Valen planean mantener una estrecha relación de trabajo después de 2021 a través de varias colaboraciones, incluida la VR46 Riders Academy y los programas de entrenamiento y carreras 💛
#Yamaha #ValentinoRossi #GraciasValentino #VR46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14954942"/>
                  </a:ext>
                </a:extLst>
              </a:tr>
            </a:tbl>
          </a:graphicData>
        </a:graphic>
      </p:graphicFrame>
      <p:sp>
        <p:nvSpPr>
          <p:cNvPr id="4" name="Text Placeholder 3">
            <a:extLst>
              <a:ext uri="{FF2B5EF4-FFF2-40B4-BE49-F238E27FC236}">
                <a16:creationId xmlns:a16="http://schemas.microsoft.com/office/drawing/2014/main" id="{C3AF741A-30A2-4DAA-8FA6-668397B0177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277498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A848A-B1F2-4CE5-B9AC-75163AAC078B}"/>
              </a:ext>
            </a:extLst>
          </p:cNvPr>
          <p:cNvSpPr>
            <a:spLocks noGrp="1"/>
          </p:cNvSpPr>
          <p:nvPr>
            <p:ph type="title"/>
          </p:nvPr>
        </p:nvSpPr>
        <p:spPr/>
        <p:txBody>
          <a:bodyPr/>
          <a:lstStyle/>
          <a:p>
            <a:r>
              <a:rPr lang="en-US"/>
              <a:t>Facebook Post Table + Reactions | La Emilia - 2 of 18</a:t>
            </a:r>
          </a:p>
        </p:txBody>
      </p:sp>
      <p:graphicFrame>
        <p:nvGraphicFramePr>
          <p:cNvPr id="5" name="Table Placeholder 4">
            <a:extLst>
              <a:ext uri="{FF2B5EF4-FFF2-40B4-BE49-F238E27FC236}">
                <a16:creationId xmlns:a16="http://schemas.microsoft.com/office/drawing/2014/main" id="{8338033F-36F5-411B-9FAF-8562022F73E7}"/>
              </a:ext>
            </a:extLst>
          </p:cNvPr>
          <p:cNvGraphicFramePr>
            <a:graphicFrameLocks noGrp="1"/>
          </p:cNvGraphicFramePr>
          <p:nvPr>
            <p:ph type="tbl" sz="quarter" idx="13"/>
            <p:extLst>
              <p:ext uri="{D42A27DB-BD31-4B8C-83A1-F6EECF244321}">
                <p14:modId xmlns:p14="http://schemas.microsoft.com/office/powerpoint/2010/main" val="175310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18812017"/>
                    </a:ext>
                  </a:extLst>
                </a:gridCol>
                <a:gridCol w="493776">
                  <a:extLst>
                    <a:ext uri="{9D8B030D-6E8A-4147-A177-3AD203B41FA5}">
                      <a16:colId xmlns:a16="http://schemas.microsoft.com/office/drawing/2014/main" val="672005798"/>
                    </a:ext>
                  </a:extLst>
                </a:gridCol>
                <a:gridCol w="493776">
                  <a:extLst>
                    <a:ext uri="{9D8B030D-6E8A-4147-A177-3AD203B41FA5}">
                      <a16:colId xmlns:a16="http://schemas.microsoft.com/office/drawing/2014/main" val="2588766455"/>
                    </a:ext>
                  </a:extLst>
                </a:gridCol>
                <a:gridCol w="493776">
                  <a:extLst>
                    <a:ext uri="{9D8B030D-6E8A-4147-A177-3AD203B41FA5}">
                      <a16:colId xmlns:a16="http://schemas.microsoft.com/office/drawing/2014/main" val="1008165287"/>
                    </a:ext>
                  </a:extLst>
                </a:gridCol>
                <a:gridCol w="493776">
                  <a:extLst>
                    <a:ext uri="{9D8B030D-6E8A-4147-A177-3AD203B41FA5}">
                      <a16:colId xmlns:a16="http://schemas.microsoft.com/office/drawing/2014/main" val="2203661022"/>
                    </a:ext>
                  </a:extLst>
                </a:gridCol>
                <a:gridCol w="493776">
                  <a:extLst>
                    <a:ext uri="{9D8B030D-6E8A-4147-A177-3AD203B41FA5}">
                      <a16:colId xmlns:a16="http://schemas.microsoft.com/office/drawing/2014/main" val="1602557365"/>
                    </a:ext>
                  </a:extLst>
                </a:gridCol>
                <a:gridCol w="493776">
                  <a:extLst>
                    <a:ext uri="{9D8B030D-6E8A-4147-A177-3AD203B41FA5}">
                      <a16:colId xmlns:a16="http://schemas.microsoft.com/office/drawing/2014/main" val="2238448027"/>
                    </a:ext>
                  </a:extLst>
                </a:gridCol>
                <a:gridCol w="493776">
                  <a:extLst>
                    <a:ext uri="{9D8B030D-6E8A-4147-A177-3AD203B41FA5}">
                      <a16:colId xmlns:a16="http://schemas.microsoft.com/office/drawing/2014/main" val="2788026440"/>
                    </a:ext>
                  </a:extLst>
                </a:gridCol>
                <a:gridCol w="493776">
                  <a:extLst>
                    <a:ext uri="{9D8B030D-6E8A-4147-A177-3AD203B41FA5}">
                      <a16:colId xmlns:a16="http://schemas.microsoft.com/office/drawing/2014/main" val="1022599247"/>
                    </a:ext>
                  </a:extLst>
                </a:gridCol>
                <a:gridCol w="493776">
                  <a:extLst>
                    <a:ext uri="{9D8B030D-6E8A-4147-A177-3AD203B41FA5}">
                      <a16:colId xmlns:a16="http://schemas.microsoft.com/office/drawing/2014/main" val="472596554"/>
                    </a:ext>
                  </a:extLst>
                </a:gridCol>
                <a:gridCol w="493776">
                  <a:extLst>
                    <a:ext uri="{9D8B030D-6E8A-4147-A177-3AD203B41FA5}">
                      <a16:colId xmlns:a16="http://schemas.microsoft.com/office/drawing/2014/main" val="187635702"/>
                    </a:ext>
                  </a:extLst>
                </a:gridCol>
                <a:gridCol w="493776">
                  <a:extLst>
                    <a:ext uri="{9D8B030D-6E8A-4147-A177-3AD203B41FA5}">
                      <a16:colId xmlns:a16="http://schemas.microsoft.com/office/drawing/2014/main" val="1246158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681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- 2021-08-15 11:00:00</a:t>
                      </a:r>
                      <a:r>
                        <a:rPr kumimoji="0" lang="es-ES" sz="1000" b="0" i="0" u="none" strike="noStrike" kern="1200" cap="none" spc="0" normalizeH="0" baseline="0" noProof="0">
                          <a:ln>
                            <a:noFill/>
                          </a:ln>
                          <a:solidFill>
                            <a:prstClr val="black"/>
                          </a:solidFill>
                          <a:effectLst/>
                          <a:uLnTx/>
                          <a:uFillTx/>
                          <a:latin typeface="+mn-lt"/>
                          <a:ea typeface="+mn-ea"/>
                          <a:cs typeface="+mn-cs"/>
                        </a:rPr>
                        <a:t>
 🤩 Para vos, que tenés la misma sonrisa de chico cuando te subís a tu Honda ¡Feliz día del niño! 🥳
#DíaDelNiño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18738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- 2021-08-05 11:00:04</a:t>
                      </a:r>
                      <a:r>
                        <a:rPr kumimoji="0" lang="es-ES" sz="1000" b="0" i="0" u="none" strike="noStrike" kern="1200" cap="none" spc="0" normalizeH="0" baseline="0" noProof="0">
                          <a:ln>
                            <a:noFill/>
                          </a:ln>
                          <a:solidFill>
                            <a:prstClr val="black"/>
                          </a:solidFill>
                          <a:effectLst/>
                          <a:uLnTx/>
                          <a:uFillTx/>
                          <a:latin typeface="+mn-lt"/>
                          <a:ea typeface="+mn-ea"/>
                          <a:cs typeface="+mn-cs"/>
                        </a:rPr>
                        <a:t>
 Hoy se cumplen 30 años desde que nos dejó el gran Soichiro Honda, pero su legado perdurará para siempre.
#SoichiroHonda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58785232"/>
                  </a:ext>
                </a:extLst>
              </a:tr>
            </a:tbl>
          </a:graphicData>
        </a:graphic>
      </p:graphicFrame>
      <p:sp>
        <p:nvSpPr>
          <p:cNvPr id="4" name="Text Placeholder 3">
            <a:extLst>
              <a:ext uri="{FF2B5EF4-FFF2-40B4-BE49-F238E27FC236}">
                <a16:creationId xmlns:a16="http://schemas.microsoft.com/office/drawing/2014/main" id="{7E9CAE0F-DF32-4DDE-808A-73E542614DE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11109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88CF3-A828-4105-B6C6-542862E45BAC}"/>
              </a:ext>
            </a:extLst>
          </p:cNvPr>
          <p:cNvSpPr>
            <a:spLocks noGrp="1"/>
          </p:cNvSpPr>
          <p:nvPr>
            <p:ph type="title"/>
          </p:nvPr>
        </p:nvSpPr>
        <p:spPr/>
        <p:txBody>
          <a:bodyPr/>
          <a:lstStyle/>
          <a:p>
            <a:r>
              <a:rPr lang="en-US"/>
              <a:t>Facebook Post Table + Reactions | La Emilia - 3 of 18</a:t>
            </a:r>
          </a:p>
        </p:txBody>
      </p:sp>
      <p:graphicFrame>
        <p:nvGraphicFramePr>
          <p:cNvPr id="5" name="Table Placeholder 4">
            <a:extLst>
              <a:ext uri="{FF2B5EF4-FFF2-40B4-BE49-F238E27FC236}">
                <a16:creationId xmlns:a16="http://schemas.microsoft.com/office/drawing/2014/main" id="{D2C3F3E3-B814-455A-8982-933BED0AB8B4}"/>
              </a:ext>
            </a:extLst>
          </p:cNvPr>
          <p:cNvGraphicFramePr>
            <a:graphicFrameLocks noGrp="1"/>
          </p:cNvGraphicFramePr>
          <p:nvPr>
            <p:ph type="tbl" sz="quarter" idx="13"/>
            <p:extLst>
              <p:ext uri="{D42A27DB-BD31-4B8C-83A1-F6EECF244321}">
                <p14:modId xmlns:p14="http://schemas.microsoft.com/office/powerpoint/2010/main" val="429902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7428544"/>
                    </a:ext>
                  </a:extLst>
                </a:gridCol>
                <a:gridCol w="493776">
                  <a:extLst>
                    <a:ext uri="{9D8B030D-6E8A-4147-A177-3AD203B41FA5}">
                      <a16:colId xmlns:a16="http://schemas.microsoft.com/office/drawing/2014/main" val="326048631"/>
                    </a:ext>
                  </a:extLst>
                </a:gridCol>
                <a:gridCol w="493776">
                  <a:extLst>
                    <a:ext uri="{9D8B030D-6E8A-4147-A177-3AD203B41FA5}">
                      <a16:colId xmlns:a16="http://schemas.microsoft.com/office/drawing/2014/main" val="982025301"/>
                    </a:ext>
                  </a:extLst>
                </a:gridCol>
                <a:gridCol w="493776">
                  <a:extLst>
                    <a:ext uri="{9D8B030D-6E8A-4147-A177-3AD203B41FA5}">
                      <a16:colId xmlns:a16="http://schemas.microsoft.com/office/drawing/2014/main" val="1246390426"/>
                    </a:ext>
                  </a:extLst>
                </a:gridCol>
                <a:gridCol w="493776">
                  <a:extLst>
                    <a:ext uri="{9D8B030D-6E8A-4147-A177-3AD203B41FA5}">
                      <a16:colId xmlns:a16="http://schemas.microsoft.com/office/drawing/2014/main" val="2019365865"/>
                    </a:ext>
                  </a:extLst>
                </a:gridCol>
                <a:gridCol w="493776">
                  <a:extLst>
                    <a:ext uri="{9D8B030D-6E8A-4147-A177-3AD203B41FA5}">
                      <a16:colId xmlns:a16="http://schemas.microsoft.com/office/drawing/2014/main" val="3551884340"/>
                    </a:ext>
                  </a:extLst>
                </a:gridCol>
                <a:gridCol w="493776">
                  <a:extLst>
                    <a:ext uri="{9D8B030D-6E8A-4147-A177-3AD203B41FA5}">
                      <a16:colId xmlns:a16="http://schemas.microsoft.com/office/drawing/2014/main" val="3860823699"/>
                    </a:ext>
                  </a:extLst>
                </a:gridCol>
                <a:gridCol w="493776">
                  <a:extLst>
                    <a:ext uri="{9D8B030D-6E8A-4147-A177-3AD203B41FA5}">
                      <a16:colId xmlns:a16="http://schemas.microsoft.com/office/drawing/2014/main" val="1173857676"/>
                    </a:ext>
                  </a:extLst>
                </a:gridCol>
                <a:gridCol w="493776">
                  <a:extLst>
                    <a:ext uri="{9D8B030D-6E8A-4147-A177-3AD203B41FA5}">
                      <a16:colId xmlns:a16="http://schemas.microsoft.com/office/drawing/2014/main" val="1175667315"/>
                    </a:ext>
                  </a:extLst>
                </a:gridCol>
                <a:gridCol w="493776">
                  <a:extLst>
                    <a:ext uri="{9D8B030D-6E8A-4147-A177-3AD203B41FA5}">
                      <a16:colId xmlns:a16="http://schemas.microsoft.com/office/drawing/2014/main" val="51786797"/>
                    </a:ext>
                  </a:extLst>
                </a:gridCol>
                <a:gridCol w="493776">
                  <a:extLst>
                    <a:ext uri="{9D8B030D-6E8A-4147-A177-3AD203B41FA5}">
                      <a16:colId xmlns:a16="http://schemas.microsoft.com/office/drawing/2014/main" val="914981182"/>
                    </a:ext>
                  </a:extLst>
                </a:gridCol>
                <a:gridCol w="493776">
                  <a:extLst>
                    <a:ext uri="{9D8B030D-6E8A-4147-A177-3AD203B41FA5}">
                      <a16:colId xmlns:a16="http://schemas.microsoft.com/office/drawing/2014/main" val="997146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6035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- 2021-08-24 16:00:40</a:t>
                      </a:r>
                      <a:r>
                        <a:rPr kumimoji="0" lang="en-US" sz="1000" b="0" i="0" u="none" strike="noStrike" kern="1200" cap="none" spc="0" normalizeH="0" baseline="0" noProof="0">
                          <a:ln>
                            <a:noFill/>
                          </a:ln>
                          <a:solidFill>
                            <a:prstClr val="black"/>
                          </a:solidFill>
                          <a:effectLst/>
                          <a:uLnTx/>
                          <a:uFillTx/>
                          <a:latin typeface="+mn-lt"/>
                          <a:ea typeface="+mn-ea"/>
                          <a:cs typeface="+mn-cs"/>
                        </a:rPr>
                        <a:t>
 ¡¡Aprovechá en Agosto la oportunidad de tener tu YAMAHA en 12 ó 18 cuotas sin interés!!
Solicitá cotización en el siguiente link: bit.ly/fz-fi-fz-s-disco
#TransporteIdeal #ViajaSeguro #MoveteConYamaha #CuotasSinInteres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24233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- 2021-08-05 18:00:24</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#MT03 #yamahamt03 #Yamaha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98055213"/>
                  </a:ext>
                </a:extLst>
              </a:tr>
            </a:tbl>
          </a:graphicData>
        </a:graphic>
      </p:graphicFrame>
      <p:sp>
        <p:nvSpPr>
          <p:cNvPr id="4" name="Text Placeholder 3">
            <a:extLst>
              <a:ext uri="{FF2B5EF4-FFF2-40B4-BE49-F238E27FC236}">
                <a16:creationId xmlns:a16="http://schemas.microsoft.com/office/drawing/2014/main" id="{52759034-22C4-4FC2-B3A5-8A696EA728F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5310209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92381-6411-4E35-AE94-26F2B015EE33}"/>
              </a:ext>
            </a:extLst>
          </p:cNvPr>
          <p:cNvSpPr>
            <a:spLocks noGrp="1"/>
          </p:cNvSpPr>
          <p:nvPr>
            <p:ph type="title"/>
          </p:nvPr>
        </p:nvSpPr>
        <p:spPr/>
        <p:txBody>
          <a:bodyPr/>
          <a:lstStyle/>
          <a:p>
            <a:r>
              <a:rPr lang="en-US"/>
              <a:t>Facebook Post Table + Reactions | La Emilia - 4 of 18</a:t>
            </a:r>
          </a:p>
        </p:txBody>
      </p:sp>
      <p:graphicFrame>
        <p:nvGraphicFramePr>
          <p:cNvPr id="5" name="Table Placeholder 4">
            <a:extLst>
              <a:ext uri="{FF2B5EF4-FFF2-40B4-BE49-F238E27FC236}">
                <a16:creationId xmlns:a16="http://schemas.microsoft.com/office/drawing/2014/main" id="{EBCD0955-2945-4CC4-9041-FBA60C5B700D}"/>
              </a:ext>
            </a:extLst>
          </p:cNvPr>
          <p:cNvGraphicFramePr>
            <a:graphicFrameLocks noGrp="1"/>
          </p:cNvGraphicFramePr>
          <p:nvPr>
            <p:ph type="tbl" sz="quarter" idx="13"/>
            <p:extLst>
              <p:ext uri="{D42A27DB-BD31-4B8C-83A1-F6EECF244321}">
                <p14:modId xmlns:p14="http://schemas.microsoft.com/office/powerpoint/2010/main" val="2305420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9821840"/>
                    </a:ext>
                  </a:extLst>
                </a:gridCol>
                <a:gridCol w="493776">
                  <a:extLst>
                    <a:ext uri="{9D8B030D-6E8A-4147-A177-3AD203B41FA5}">
                      <a16:colId xmlns:a16="http://schemas.microsoft.com/office/drawing/2014/main" val="3597183268"/>
                    </a:ext>
                  </a:extLst>
                </a:gridCol>
                <a:gridCol w="493776">
                  <a:extLst>
                    <a:ext uri="{9D8B030D-6E8A-4147-A177-3AD203B41FA5}">
                      <a16:colId xmlns:a16="http://schemas.microsoft.com/office/drawing/2014/main" val="1529753814"/>
                    </a:ext>
                  </a:extLst>
                </a:gridCol>
                <a:gridCol w="493776">
                  <a:extLst>
                    <a:ext uri="{9D8B030D-6E8A-4147-A177-3AD203B41FA5}">
                      <a16:colId xmlns:a16="http://schemas.microsoft.com/office/drawing/2014/main" val="2188959108"/>
                    </a:ext>
                  </a:extLst>
                </a:gridCol>
                <a:gridCol w="493776">
                  <a:extLst>
                    <a:ext uri="{9D8B030D-6E8A-4147-A177-3AD203B41FA5}">
                      <a16:colId xmlns:a16="http://schemas.microsoft.com/office/drawing/2014/main" val="3424346627"/>
                    </a:ext>
                  </a:extLst>
                </a:gridCol>
                <a:gridCol w="493776">
                  <a:extLst>
                    <a:ext uri="{9D8B030D-6E8A-4147-A177-3AD203B41FA5}">
                      <a16:colId xmlns:a16="http://schemas.microsoft.com/office/drawing/2014/main" val="2456131845"/>
                    </a:ext>
                  </a:extLst>
                </a:gridCol>
                <a:gridCol w="493776">
                  <a:extLst>
                    <a:ext uri="{9D8B030D-6E8A-4147-A177-3AD203B41FA5}">
                      <a16:colId xmlns:a16="http://schemas.microsoft.com/office/drawing/2014/main" val="2901135597"/>
                    </a:ext>
                  </a:extLst>
                </a:gridCol>
                <a:gridCol w="493776">
                  <a:extLst>
                    <a:ext uri="{9D8B030D-6E8A-4147-A177-3AD203B41FA5}">
                      <a16:colId xmlns:a16="http://schemas.microsoft.com/office/drawing/2014/main" val="216459801"/>
                    </a:ext>
                  </a:extLst>
                </a:gridCol>
                <a:gridCol w="493776">
                  <a:extLst>
                    <a:ext uri="{9D8B030D-6E8A-4147-A177-3AD203B41FA5}">
                      <a16:colId xmlns:a16="http://schemas.microsoft.com/office/drawing/2014/main" val="866395232"/>
                    </a:ext>
                  </a:extLst>
                </a:gridCol>
                <a:gridCol w="493776">
                  <a:extLst>
                    <a:ext uri="{9D8B030D-6E8A-4147-A177-3AD203B41FA5}">
                      <a16:colId xmlns:a16="http://schemas.microsoft.com/office/drawing/2014/main" val="350835706"/>
                    </a:ext>
                  </a:extLst>
                </a:gridCol>
                <a:gridCol w="493776">
                  <a:extLst>
                    <a:ext uri="{9D8B030D-6E8A-4147-A177-3AD203B41FA5}">
                      <a16:colId xmlns:a16="http://schemas.microsoft.com/office/drawing/2014/main" val="3247252722"/>
                    </a:ext>
                  </a:extLst>
                </a:gridCol>
                <a:gridCol w="493776">
                  <a:extLst>
                    <a:ext uri="{9D8B030D-6E8A-4147-A177-3AD203B41FA5}">
                      <a16:colId xmlns:a16="http://schemas.microsoft.com/office/drawing/2014/main" val="2492911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0272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- 2021-08-11 13:32:16</a:t>
                      </a:r>
                      <a:r>
                        <a:rPr kumimoji="0" lang="es-ES" sz="1000" b="0" i="0" u="none" strike="noStrike" kern="1200" cap="none" spc="0" normalizeH="0" baseline="0" noProof="0">
                          <a:ln>
                            <a:noFill/>
                          </a:ln>
                          <a:solidFill>
                            <a:prstClr val="black"/>
                          </a:solidFill>
                          <a:effectLst/>
                          <a:uLnTx/>
                          <a:uFillTx/>
                          <a:latin typeface="+mn-lt"/>
                          <a:ea typeface="+mn-ea"/>
                          <a:cs typeface="+mn-cs"/>
                        </a:rPr>
                        <a:t>
 43 años de historia en Argentina, no solo de nuestra compañía.
43 años siendo parte de la vida de cientos de colaboradores.
43 años acompañando a nuestros clientes a recorrer su propio camino.
Y también 43 años trabajando codo a codo junto a concesionarios, proveedores, sindicatos, funcionarios de gobierno, periodistas, organizaciones civiles, fuerzas vivas y muchos más protagonistas. 
Porque en definitiva, sólo es posible crecer y superarse trabajando en conjunto.
En este día especial, renovamos una vez más nuestro compromiso con el futuro, para el que continuamos trabajando diariamente.
Gracias por acompañarnos en estos primeros 43 años en 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83125155"/>
                  </a:ext>
                </a:extLst>
              </a:tr>
            </a:tbl>
          </a:graphicData>
        </a:graphic>
      </p:graphicFrame>
      <p:sp>
        <p:nvSpPr>
          <p:cNvPr id="4" name="Text Placeholder 3">
            <a:extLst>
              <a:ext uri="{FF2B5EF4-FFF2-40B4-BE49-F238E27FC236}">
                <a16:creationId xmlns:a16="http://schemas.microsoft.com/office/drawing/2014/main" id="{C33C47FC-3C00-4CCF-B22B-6BF7145FBE2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863555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F2EED-0E1E-4FF7-A899-1C3B46DBE6DA}"/>
              </a:ext>
            </a:extLst>
          </p:cNvPr>
          <p:cNvSpPr>
            <a:spLocks noGrp="1"/>
          </p:cNvSpPr>
          <p:nvPr>
            <p:ph type="title"/>
          </p:nvPr>
        </p:nvSpPr>
        <p:spPr/>
        <p:txBody>
          <a:bodyPr/>
          <a:lstStyle/>
          <a:p>
            <a:r>
              <a:rPr lang="en-US"/>
              <a:t>Facebook Post Table + Reactions | La Emilia - 5 of 18</a:t>
            </a:r>
          </a:p>
        </p:txBody>
      </p:sp>
      <p:graphicFrame>
        <p:nvGraphicFramePr>
          <p:cNvPr id="5" name="Table Placeholder 4">
            <a:extLst>
              <a:ext uri="{FF2B5EF4-FFF2-40B4-BE49-F238E27FC236}">
                <a16:creationId xmlns:a16="http://schemas.microsoft.com/office/drawing/2014/main" id="{CB0D513A-0325-4E30-A04A-7EE9158F40A3}"/>
              </a:ext>
            </a:extLst>
          </p:cNvPr>
          <p:cNvGraphicFramePr>
            <a:graphicFrameLocks noGrp="1"/>
          </p:cNvGraphicFramePr>
          <p:nvPr>
            <p:ph type="tbl" sz="quarter" idx="13"/>
            <p:extLst>
              <p:ext uri="{D42A27DB-BD31-4B8C-83A1-F6EECF244321}">
                <p14:modId xmlns:p14="http://schemas.microsoft.com/office/powerpoint/2010/main" val="424252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21174046"/>
                    </a:ext>
                  </a:extLst>
                </a:gridCol>
                <a:gridCol w="493776">
                  <a:extLst>
                    <a:ext uri="{9D8B030D-6E8A-4147-A177-3AD203B41FA5}">
                      <a16:colId xmlns:a16="http://schemas.microsoft.com/office/drawing/2014/main" val="1600902496"/>
                    </a:ext>
                  </a:extLst>
                </a:gridCol>
                <a:gridCol w="493776">
                  <a:extLst>
                    <a:ext uri="{9D8B030D-6E8A-4147-A177-3AD203B41FA5}">
                      <a16:colId xmlns:a16="http://schemas.microsoft.com/office/drawing/2014/main" val="1211068200"/>
                    </a:ext>
                  </a:extLst>
                </a:gridCol>
                <a:gridCol w="493776">
                  <a:extLst>
                    <a:ext uri="{9D8B030D-6E8A-4147-A177-3AD203B41FA5}">
                      <a16:colId xmlns:a16="http://schemas.microsoft.com/office/drawing/2014/main" val="3554613236"/>
                    </a:ext>
                  </a:extLst>
                </a:gridCol>
                <a:gridCol w="493776">
                  <a:extLst>
                    <a:ext uri="{9D8B030D-6E8A-4147-A177-3AD203B41FA5}">
                      <a16:colId xmlns:a16="http://schemas.microsoft.com/office/drawing/2014/main" val="3543078038"/>
                    </a:ext>
                  </a:extLst>
                </a:gridCol>
                <a:gridCol w="493776">
                  <a:extLst>
                    <a:ext uri="{9D8B030D-6E8A-4147-A177-3AD203B41FA5}">
                      <a16:colId xmlns:a16="http://schemas.microsoft.com/office/drawing/2014/main" val="4287230377"/>
                    </a:ext>
                  </a:extLst>
                </a:gridCol>
                <a:gridCol w="493776">
                  <a:extLst>
                    <a:ext uri="{9D8B030D-6E8A-4147-A177-3AD203B41FA5}">
                      <a16:colId xmlns:a16="http://schemas.microsoft.com/office/drawing/2014/main" val="874378630"/>
                    </a:ext>
                  </a:extLst>
                </a:gridCol>
                <a:gridCol w="493776">
                  <a:extLst>
                    <a:ext uri="{9D8B030D-6E8A-4147-A177-3AD203B41FA5}">
                      <a16:colId xmlns:a16="http://schemas.microsoft.com/office/drawing/2014/main" val="2223381024"/>
                    </a:ext>
                  </a:extLst>
                </a:gridCol>
                <a:gridCol w="493776">
                  <a:extLst>
                    <a:ext uri="{9D8B030D-6E8A-4147-A177-3AD203B41FA5}">
                      <a16:colId xmlns:a16="http://schemas.microsoft.com/office/drawing/2014/main" val="3333809044"/>
                    </a:ext>
                  </a:extLst>
                </a:gridCol>
                <a:gridCol w="493776">
                  <a:extLst>
                    <a:ext uri="{9D8B030D-6E8A-4147-A177-3AD203B41FA5}">
                      <a16:colId xmlns:a16="http://schemas.microsoft.com/office/drawing/2014/main" val="2808099281"/>
                    </a:ext>
                  </a:extLst>
                </a:gridCol>
                <a:gridCol w="493776">
                  <a:extLst>
                    <a:ext uri="{9D8B030D-6E8A-4147-A177-3AD203B41FA5}">
                      <a16:colId xmlns:a16="http://schemas.microsoft.com/office/drawing/2014/main" val="2939076186"/>
                    </a:ext>
                  </a:extLst>
                </a:gridCol>
                <a:gridCol w="493776">
                  <a:extLst>
                    <a:ext uri="{9D8B030D-6E8A-4147-A177-3AD203B41FA5}">
                      <a16:colId xmlns:a16="http://schemas.microsoft.com/office/drawing/2014/main" val="1971413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1047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- 2021-08-26 10:00:28</a:t>
                      </a:r>
                      <a:r>
                        <a:rPr kumimoji="0" lang="en-US" sz="1000" b="0" i="0" u="none" strike="noStrike" kern="1200" cap="none" spc="0" normalizeH="0" baseline="0" noProof="0">
                          <a:ln>
                            <a:noFill/>
                          </a:ln>
                          <a:solidFill>
                            <a:prstClr val="black"/>
                          </a:solidFill>
                          <a:effectLst/>
                          <a:uLnTx/>
                          <a:uFillTx/>
                          <a:latin typeface="+mn-lt"/>
                          <a:ea typeface="+mn-ea"/>
                          <a:cs typeface="+mn-cs"/>
                        </a:rPr>
                        <a:t>
 ¡¡Aprovechá en Agosto la oportunidad de tener tu YAMAHA en 12 ó 18 cuotas sin interés!!
Solicitá cotización en el siguiente link: bit.ly/ybr-125-z-ybr-125-ed
#TransporteIdeal #ViajaSeguro #MoveteConYamaha #CuotasSinInteres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5621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- 2021-08-25 10:00:18</a:t>
                      </a:r>
                      <a:r>
                        <a:rPr kumimoji="0" lang="es-ES" sz="1000" b="0" i="0" u="none" strike="noStrike" kern="1200" cap="none" spc="0" normalizeH="0" baseline="0" noProof="0">
                          <a:ln>
                            <a:noFill/>
                          </a:ln>
                          <a:solidFill>
                            <a:prstClr val="black"/>
                          </a:solidFill>
                          <a:effectLst/>
                          <a:uLnTx/>
                          <a:uFillTx/>
                          <a:latin typeface="+mn-lt"/>
                          <a:ea typeface="+mn-ea"/>
                          <a:cs typeface="+mn-cs"/>
                        </a:rPr>
                        <a:t>
 ¡¡Aprovechá en Agosto la oportunidad de tener tu YAMAHA en 12 ó 18 cuotas sin interés!!
Solicitá cotización en el siguiente link: bit.ly/fz-25-xtz-125
#TransporteIdeal #ViajaSeguro #MoveteConYamaha #CuotasSinInteres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34672398"/>
                  </a:ext>
                </a:extLst>
              </a:tr>
            </a:tbl>
          </a:graphicData>
        </a:graphic>
      </p:graphicFrame>
      <p:sp>
        <p:nvSpPr>
          <p:cNvPr id="4" name="Text Placeholder 3">
            <a:extLst>
              <a:ext uri="{FF2B5EF4-FFF2-40B4-BE49-F238E27FC236}">
                <a16:creationId xmlns:a16="http://schemas.microsoft.com/office/drawing/2014/main" id="{D3F674FF-5869-4DC3-9D8A-B14BDE6FE76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525836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150D5-C4B6-4B1A-B81E-7109495AE9FD}"/>
              </a:ext>
            </a:extLst>
          </p:cNvPr>
          <p:cNvSpPr>
            <a:spLocks noGrp="1"/>
          </p:cNvSpPr>
          <p:nvPr>
            <p:ph type="title"/>
          </p:nvPr>
        </p:nvSpPr>
        <p:spPr/>
        <p:txBody>
          <a:bodyPr/>
          <a:lstStyle/>
          <a:p>
            <a:r>
              <a:rPr lang="en-US"/>
              <a:t>Facebook Post Table + Reactions | La Emilia - 6 of 18</a:t>
            </a:r>
          </a:p>
        </p:txBody>
      </p:sp>
      <p:graphicFrame>
        <p:nvGraphicFramePr>
          <p:cNvPr id="5" name="Table Placeholder 4">
            <a:extLst>
              <a:ext uri="{FF2B5EF4-FFF2-40B4-BE49-F238E27FC236}">
                <a16:creationId xmlns:a16="http://schemas.microsoft.com/office/drawing/2014/main" id="{625B61AC-87E9-484B-907A-3B336B2B8323}"/>
              </a:ext>
            </a:extLst>
          </p:cNvPr>
          <p:cNvGraphicFramePr>
            <a:graphicFrameLocks noGrp="1"/>
          </p:cNvGraphicFramePr>
          <p:nvPr>
            <p:ph type="tbl" sz="quarter" idx="13"/>
            <p:extLst>
              <p:ext uri="{D42A27DB-BD31-4B8C-83A1-F6EECF244321}">
                <p14:modId xmlns:p14="http://schemas.microsoft.com/office/powerpoint/2010/main" val="180846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4404379"/>
                    </a:ext>
                  </a:extLst>
                </a:gridCol>
                <a:gridCol w="493776">
                  <a:extLst>
                    <a:ext uri="{9D8B030D-6E8A-4147-A177-3AD203B41FA5}">
                      <a16:colId xmlns:a16="http://schemas.microsoft.com/office/drawing/2014/main" val="2712596586"/>
                    </a:ext>
                  </a:extLst>
                </a:gridCol>
                <a:gridCol w="493776">
                  <a:extLst>
                    <a:ext uri="{9D8B030D-6E8A-4147-A177-3AD203B41FA5}">
                      <a16:colId xmlns:a16="http://schemas.microsoft.com/office/drawing/2014/main" val="1023775628"/>
                    </a:ext>
                  </a:extLst>
                </a:gridCol>
                <a:gridCol w="493776">
                  <a:extLst>
                    <a:ext uri="{9D8B030D-6E8A-4147-A177-3AD203B41FA5}">
                      <a16:colId xmlns:a16="http://schemas.microsoft.com/office/drawing/2014/main" val="2756312879"/>
                    </a:ext>
                  </a:extLst>
                </a:gridCol>
                <a:gridCol w="493776">
                  <a:extLst>
                    <a:ext uri="{9D8B030D-6E8A-4147-A177-3AD203B41FA5}">
                      <a16:colId xmlns:a16="http://schemas.microsoft.com/office/drawing/2014/main" val="1561954965"/>
                    </a:ext>
                  </a:extLst>
                </a:gridCol>
                <a:gridCol w="493776">
                  <a:extLst>
                    <a:ext uri="{9D8B030D-6E8A-4147-A177-3AD203B41FA5}">
                      <a16:colId xmlns:a16="http://schemas.microsoft.com/office/drawing/2014/main" val="3262837600"/>
                    </a:ext>
                  </a:extLst>
                </a:gridCol>
                <a:gridCol w="493776">
                  <a:extLst>
                    <a:ext uri="{9D8B030D-6E8A-4147-A177-3AD203B41FA5}">
                      <a16:colId xmlns:a16="http://schemas.microsoft.com/office/drawing/2014/main" val="3784041094"/>
                    </a:ext>
                  </a:extLst>
                </a:gridCol>
                <a:gridCol w="493776">
                  <a:extLst>
                    <a:ext uri="{9D8B030D-6E8A-4147-A177-3AD203B41FA5}">
                      <a16:colId xmlns:a16="http://schemas.microsoft.com/office/drawing/2014/main" val="3432673317"/>
                    </a:ext>
                  </a:extLst>
                </a:gridCol>
                <a:gridCol w="493776">
                  <a:extLst>
                    <a:ext uri="{9D8B030D-6E8A-4147-A177-3AD203B41FA5}">
                      <a16:colId xmlns:a16="http://schemas.microsoft.com/office/drawing/2014/main" val="184545340"/>
                    </a:ext>
                  </a:extLst>
                </a:gridCol>
                <a:gridCol w="493776">
                  <a:extLst>
                    <a:ext uri="{9D8B030D-6E8A-4147-A177-3AD203B41FA5}">
                      <a16:colId xmlns:a16="http://schemas.microsoft.com/office/drawing/2014/main" val="2959636244"/>
                    </a:ext>
                  </a:extLst>
                </a:gridCol>
                <a:gridCol w="493776">
                  <a:extLst>
                    <a:ext uri="{9D8B030D-6E8A-4147-A177-3AD203B41FA5}">
                      <a16:colId xmlns:a16="http://schemas.microsoft.com/office/drawing/2014/main" val="842549822"/>
                    </a:ext>
                  </a:extLst>
                </a:gridCol>
                <a:gridCol w="493776">
                  <a:extLst>
                    <a:ext uri="{9D8B030D-6E8A-4147-A177-3AD203B41FA5}">
                      <a16:colId xmlns:a16="http://schemas.microsoft.com/office/drawing/2014/main" val="4157944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5888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- 2021-08-05 17:01:19</a:t>
                      </a:r>
                      <a:r>
                        <a:rPr kumimoji="0" lang="es-ES" sz="1000" b="0" i="0" u="none" strike="noStrike" kern="1200" cap="none" spc="0" normalizeH="0" baseline="0" noProof="0">
                          <a:ln>
                            <a:noFill/>
                          </a:ln>
                          <a:solidFill>
                            <a:prstClr val="black"/>
                          </a:solidFill>
                          <a:effectLst/>
                          <a:uLnTx/>
                          <a:uFillTx/>
                          <a:latin typeface="+mn-lt"/>
                          <a:ea typeface="+mn-ea"/>
                          <a:cs typeface="+mn-cs"/>
                        </a:rPr>
                        <a:t>
 Dale a Tu Yamaha el mejor servicio post venta a un precio conveniente.
Conocé tu Concesionario Experience más cercano en bit.ly/Yamaha-Experience-Service
#yamaha #yamahaexperienceservice #service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87917435"/>
                  </a:ext>
                </a:extLst>
              </a:tr>
            </a:tbl>
          </a:graphicData>
        </a:graphic>
      </p:graphicFrame>
      <p:sp>
        <p:nvSpPr>
          <p:cNvPr id="4" name="Text Placeholder 3">
            <a:extLst>
              <a:ext uri="{FF2B5EF4-FFF2-40B4-BE49-F238E27FC236}">
                <a16:creationId xmlns:a16="http://schemas.microsoft.com/office/drawing/2014/main" id="{DAC2CA93-F161-444D-AF7A-663BA9683CB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6849548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0034C-EBD4-4617-838B-6861ECC22F58}"/>
              </a:ext>
            </a:extLst>
          </p:cNvPr>
          <p:cNvSpPr>
            <a:spLocks noGrp="1"/>
          </p:cNvSpPr>
          <p:nvPr>
            <p:ph type="title"/>
          </p:nvPr>
        </p:nvSpPr>
        <p:spPr/>
        <p:txBody>
          <a:bodyPr/>
          <a:lstStyle/>
          <a:p>
            <a:r>
              <a:rPr lang="en-US"/>
              <a:t>Facebook Post Table + Reactions | La Emilia - 7 of 18</a:t>
            </a:r>
          </a:p>
        </p:txBody>
      </p:sp>
      <p:graphicFrame>
        <p:nvGraphicFramePr>
          <p:cNvPr id="5" name="Table Placeholder 4">
            <a:extLst>
              <a:ext uri="{FF2B5EF4-FFF2-40B4-BE49-F238E27FC236}">
                <a16:creationId xmlns:a16="http://schemas.microsoft.com/office/drawing/2014/main" id="{5ED33D43-AEE6-4B95-A674-BC8E8BBA21C0}"/>
              </a:ext>
            </a:extLst>
          </p:cNvPr>
          <p:cNvGraphicFramePr>
            <a:graphicFrameLocks noGrp="1"/>
          </p:cNvGraphicFramePr>
          <p:nvPr>
            <p:ph type="tbl" sz="quarter" idx="13"/>
            <p:extLst>
              <p:ext uri="{D42A27DB-BD31-4B8C-83A1-F6EECF244321}">
                <p14:modId xmlns:p14="http://schemas.microsoft.com/office/powerpoint/2010/main" val="2913747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25184782"/>
                    </a:ext>
                  </a:extLst>
                </a:gridCol>
                <a:gridCol w="493776">
                  <a:extLst>
                    <a:ext uri="{9D8B030D-6E8A-4147-A177-3AD203B41FA5}">
                      <a16:colId xmlns:a16="http://schemas.microsoft.com/office/drawing/2014/main" val="2724161326"/>
                    </a:ext>
                  </a:extLst>
                </a:gridCol>
                <a:gridCol w="493776">
                  <a:extLst>
                    <a:ext uri="{9D8B030D-6E8A-4147-A177-3AD203B41FA5}">
                      <a16:colId xmlns:a16="http://schemas.microsoft.com/office/drawing/2014/main" val="2684097229"/>
                    </a:ext>
                  </a:extLst>
                </a:gridCol>
                <a:gridCol w="493776">
                  <a:extLst>
                    <a:ext uri="{9D8B030D-6E8A-4147-A177-3AD203B41FA5}">
                      <a16:colId xmlns:a16="http://schemas.microsoft.com/office/drawing/2014/main" val="1896764813"/>
                    </a:ext>
                  </a:extLst>
                </a:gridCol>
                <a:gridCol w="493776">
                  <a:extLst>
                    <a:ext uri="{9D8B030D-6E8A-4147-A177-3AD203B41FA5}">
                      <a16:colId xmlns:a16="http://schemas.microsoft.com/office/drawing/2014/main" val="3103072397"/>
                    </a:ext>
                  </a:extLst>
                </a:gridCol>
                <a:gridCol w="493776">
                  <a:extLst>
                    <a:ext uri="{9D8B030D-6E8A-4147-A177-3AD203B41FA5}">
                      <a16:colId xmlns:a16="http://schemas.microsoft.com/office/drawing/2014/main" val="1542573739"/>
                    </a:ext>
                  </a:extLst>
                </a:gridCol>
                <a:gridCol w="493776">
                  <a:extLst>
                    <a:ext uri="{9D8B030D-6E8A-4147-A177-3AD203B41FA5}">
                      <a16:colId xmlns:a16="http://schemas.microsoft.com/office/drawing/2014/main" val="3308993041"/>
                    </a:ext>
                  </a:extLst>
                </a:gridCol>
                <a:gridCol w="493776">
                  <a:extLst>
                    <a:ext uri="{9D8B030D-6E8A-4147-A177-3AD203B41FA5}">
                      <a16:colId xmlns:a16="http://schemas.microsoft.com/office/drawing/2014/main" val="3526641818"/>
                    </a:ext>
                  </a:extLst>
                </a:gridCol>
                <a:gridCol w="493776">
                  <a:extLst>
                    <a:ext uri="{9D8B030D-6E8A-4147-A177-3AD203B41FA5}">
                      <a16:colId xmlns:a16="http://schemas.microsoft.com/office/drawing/2014/main" val="3029098684"/>
                    </a:ext>
                  </a:extLst>
                </a:gridCol>
                <a:gridCol w="493776">
                  <a:extLst>
                    <a:ext uri="{9D8B030D-6E8A-4147-A177-3AD203B41FA5}">
                      <a16:colId xmlns:a16="http://schemas.microsoft.com/office/drawing/2014/main" val="255289542"/>
                    </a:ext>
                  </a:extLst>
                </a:gridCol>
                <a:gridCol w="493776">
                  <a:extLst>
                    <a:ext uri="{9D8B030D-6E8A-4147-A177-3AD203B41FA5}">
                      <a16:colId xmlns:a16="http://schemas.microsoft.com/office/drawing/2014/main" val="157947068"/>
                    </a:ext>
                  </a:extLst>
                </a:gridCol>
                <a:gridCol w="493776">
                  <a:extLst>
                    <a:ext uri="{9D8B030D-6E8A-4147-A177-3AD203B41FA5}">
                      <a16:colId xmlns:a16="http://schemas.microsoft.com/office/drawing/2014/main" val="3027329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6068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- 2021-08-12 17:00:00</a:t>
                      </a:r>
                      <a:r>
                        <a:rPr kumimoji="0" lang="es-ES" sz="1000" b="0" i="0" u="none" strike="noStrike" kern="1200" cap="none" spc="0" normalizeH="0" baseline="0" noProof="0">
                          <a:ln>
                            <a:noFill/>
                          </a:ln>
                          <a:solidFill>
                            <a:prstClr val="black"/>
                          </a:solidFill>
                          <a:effectLst/>
                          <a:uLnTx/>
                          <a:uFillTx/>
                          <a:latin typeface="+mn-lt"/>
                          <a:ea typeface="+mn-ea"/>
                          <a:cs typeface="+mn-cs"/>
                        </a:rPr>
                        <a:t>
 🏍️La primera edición de #MiLeyenda nos lleva al año 1988. Al entrar en la adolescencia, @lucas_harley.78 se enamoró de una Honda ZB 50cc y, varios años después, cumplió el sueño de restaurar una para convertirla en un verdadero tesoro familiar.
¿Vos también querés compartir tu leyenda? Envianos un MD con una foto de tu leyenda y la historia que quieras contar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00674592"/>
                  </a:ext>
                </a:extLst>
              </a:tr>
            </a:tbl>
          </a:graphicData>
        </a:graphic>
      </p:graphicFrame>
      <p:sp>
        <p:nvSpPr>
          <p:cNvPr id="4" name="Text Placeholder 3">
            <a:extLst>
              <a:ext uri="{FF2B5EF4-FFF2-40B4-BE49-F238E27FC236}">
                <a16:creationId xmlns:a16="http://schemas.microsoft.com/office/drawing/2014/main" id="{30C60FC9-F7ED-499B-BB9A-2E4B983366D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340855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E707D-811A-4F56-B770-AC77F5C52939}"/>
              </a:ext>
            </a:extLst>
          </p:cNvPr>
          <p:cNvSpPr>
            <a:spLocks noGrp="1"/>
          </p:cNvSpPr>
          <p:nvPr>
            <p:ph type="title"/>
          </p:nvPr>
        </p:nvSpPr>
        <p:spPr/>
        <p:txBody>
          <a:bodyPr/>
          <a:lstStyle/>
          <a:p>
            <a:r>
              <a:rPr lang="en-US"/>
              <a:t>Facebook Post Table + Reactions | La Emilia - 8 of 18</a:t>
            </a:r>
          </a:p>
        </p:txBody>
      </p:sp>
      <p:graphicFrame>
        <p:nvGraphicFramePr>
          <p:cNvPr id="5" name="Table Placeholder 4">
            <a:extLst>
              <a:ext uri="{FF2B5EF4-FFF2-40B4-BE49-F238E27FC236}">
                <a16:creationId xmlns:a16="http://schemas.microsoft.com/office/drawing/2014/main" id="{B136EAF6-A994-4EDC-BC22-E46F0CABA0DF}"/>
              </a:ext>
            </a:extLst>
          </p:cNvPr>
          <p:cNvGraphicFramePr>
            <a:graphicFrameLocks noGrp="1"/>
          </p:cNvGraphicFramePr>
          <p:nvPr>
            <p:ph type="tbl" sz="quarter" idx="13"/>
            <p:extLst>
              <p:ext uri="{D42A27DB-BD31-4B8C-83A1-F6EECF244321}">
                <p14:modId xmlns:p14="http://schemas.microsoft.com/office/powerpoint/2010/main" val="593074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553353"/>
                    </a:ext>
                  </a:extLst>
                </a:gridCol>
                <a:gridCol w="493776">
                  <a:extLst>
                    <a:ext uri="{9D8B030D-6E8A-4147-A177-3AD203B41FA5}">
                      <a16:colId xmlns:a16="http://schemas.microsoft.com/office/drawing/2014/main" val="2112996206"/>
                    </a:ext>
                  </a:extLst>
                </a:gridCol>
                <a:gridCol w="493776">
                  <a:extLst>
                    <a:ext uri="{9D8B030D-6E8A-4147-A177-3AD203B41FA5}">
                      <a16:colId xmlns:a16="http://schemas.microsoft.com/office/drawing/2014/main" val="2815197625"/>
                    </a:ext>
                  </a:extLst>
                </a:gridCol>
                <a:gridCol w="493776">
                  <a:extLst>
                    <a:ext uri="{9D8B030D-6E8A-4147-A177-3AD203B41FA5}">
                      <a16:colId xmlns:a16="http://schemas.microsoft.com/office/drawing/2014/main" val="1857944652"/>
                    </a:ext>
                  </a:extLst>
                </a:gridCol>
                <a:gridCol w="493776">
                  <a:extLst>
                    <a:ext uri="{9D8B030D-6E8A-4147-A177-3AD203B41FA5}">
                      <a16:colId xmlns:a16="http://schemas.microsoft.com/office/drawing/2014/main" val="1837593999"/>
                    </a:ext>
                  </a:extLst>
                </a:gridCol>
                <a:gridCol w="493776">
                  <a:extLst>
                    <a:ext uri="{9D8B030D-6E8A-4147-A177-3AD203B41FA5}">
                      <a16:colId xmlns:a16="http://schemas.microsoft.com/office/drawing/2014/main" val="197058393"/>
                    </a:ext>
                  </a:extLst>
                </a:gridCol>
                <a:gridCol w="493776">
                  <a:extLst>
                    <a:ext uri="{9D8B030D-6E8A-4147-A177-3AD203B41FA5}">
                      <a16:colId xmlns:a16="http://schemas.microsoft.com/office/drawing/2014/main" val="1165241570"/>
                    </a:ext>
                  </a:extLst>
                </a:gridCol>
                <a:gridCol w="493776">
                  <a:extLst>
                    <a:ext uri="{9D8B030D-6E8A-4147-A177-3AD203B41FA5}">
                      <a16:colId xmlns:a16="http://schemas.microsoft.com/office/drawing/2014/main" val="1796328944"/>
                    </a:ext>
                  </a:extLst>
                </a:gridCol>
                <a:gridCol w="493776">
                  <a:extLst>
                    <a:ext uri="{9D8B030D-6E8A-4147-A177-3AD203B41FA5}">
                      <a16:colId xmlns:a16="http://schemas.microsoft.com/office/drawing/2014/main" val="2732183361"/>
                    </a:ext>
                  </a:extLst>
                </a:gridCol>
                <a:gridCol w="493776">
                  <a:extLst>
                    <a:ext uri="{9D8B030D-6E8A-4147-A177-3AD203B41FA5}">
                      <a16:colId xmlns:a16="http://schemas.microsoft.com/office/drawing/2014/main" val="2947348813"/>
                    </a:ext>
                  </a:extLst>
                </a:gridCol>
                <a:gridCol w="493776">
                  <a:extLst>
                    <a:ext uri="{9D8B030D-6E8A-4147-A177-3AD203B41FA5}">
                      <a16:colId xmlns:a16="http://schemas.microsoft.com/office/drawing/2014/main" val="1838970571"/>
                    </a:ext>
                  </a:extLst>
                </a:gridCol>
                <a:gridCol w="493776">
                  <a:extLst>
                    <a:ext uri="{9D8B030D-6E8A-4147-A177-3AD203B41FA5}">
                      <a16:colId xmlns:a16="http://schemas.microsoft.com/office/drawing/2014/main" val="3644340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8892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- 2021-08-09 18:00:32</a:t>
                      </a:r>
                      <a:r>
                        <a:rPr kumimoji="0" lang="es-ES" sz="1000" b="0" i="0" u="none" strike="noStrike" kern="1200" cap="none" spc="0" normalizeH="0" baseline="0" noProof="0">
                          <a:ln>
                            <a:noFill/>
                          </a:ln>
                          <a:solidFill>
                            <a:prstClr val="black"/>
                          </a:solidFill>
                          <a:effectLst/>
                          <a:uLnTx/>
                          <a:uFillTx/>
                          <a:latin typeface="+mn-lt"/>
                          <a:ea typeface="+mn-ea"/>
                          <a:cs typeface="+mn-cs"/>
                        </a:rPr>
                        <a:t>
 ¿Todavía no conoces la renovación de la increíble Yamaha MT-09? Esta nueva versión crea una combinación perfecta entre estética, tecnología y prestaciones de excelente nivel.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27285254"/>
                  </a:ext>
                </a:extLst>
              </a:tr>
            </a:tbl>
          </a:graphicData>
        </a:graphic>
      </p:graphicFrame>
      <p:sp>
        <p:nvSpPr>
          <p:cNvPr id="4" name="Text Placeholder 3">
            <a:extLst>
              <a:ext uri="{FF2B5EF4-FFF2-40B4-BE49-F238E27FC236}">
                <a16:creationId xmlns:a16="http://schemas.microsoft.com/office/drawing/2014/main" id="{C934460D-FC24-4571-A6CC-A59C0D24DE7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5381890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25B49-277A-4AF6-9065-47EF338DCDB4}"/>
              </a:ext>
            </a:extLst>
          </p:cNvPr>
          <p:cNvSpPr>
            <a:spLocks noGrp="1"/>
          </p:cNvSpPr>
          <p:nvPr>
            <p:ph type="title"/>
          </p:nvPr>
        </p:nvSpPr>
        <p:spPr/>
        <p:txBody>
          <a:bodyPr/>
          <a:lstStyle/>
          <a:p>
            <a:r>
              <a:rPr lang="en-US"/>
              <a:t>Facebook Post Table + Reactions | La Emilia - 9 of 18</a:t>
            </a:r>
          </a:p>
        </p:txBody>
      </p:sp>
      <p:graphicFrame>
        <p:nvGraphicFramePr>
          <p:cNvPr id="5" name="Table Placeholder 4">
            <a:extLst>
              <a:ext uri="{FF2B5EF4-FFF2-40B4-BE49-F238E27FC236}">
                <a16:creationId xmlns:a16="http://schemas.microsoft.com/office/drawing/2014/main" id="{9BF877ED-6EE3-4F74-B68A-4DAEEE42140B}"/>
              </a:ext>
            </a:extLst>
          </p:cNvPr>
          <p:cNvGraphicFramePr>
            <a:graphicFrameLocks noGrp="1"/>
          </p:cNvGraphicFramePr>
          <p:nvPr>
            <p:ph type="tbl" sz="quarter" idx="13"/>
            <p:extLst>
              <p:ext uri="{D42A27DB-BD31-4B8C-83A1-F6EECF244321}">
                <p14:modId xmlns:p14="http://schemas.microsoft.com/office/powerpoint/2010/main" val="3518736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0527987"/>
                    </a:ext>
                  </a:extLst>
                </a:gridCol>
                <a:gridCol w="493776">
                  <a:extLst>
                    <a:ext uri="{9D8B030D-6E8A-4147-A177-3AD203B41FA5}">
                      <a16:colId xmlns:a16="http://schemas.microsoft.com/office/drawing/2014/main" val="615366014"/>
                    </a:ext>
                  </a:extLst>
                </a:gridCol>
                <a:gridCol w="493776">
                  <a:extLst>
                    <a:ext uri="{9D8B030D-6E8A-4147-A177-3AD203B41FA5}">
                      <a16:colId xmlns:a16="http://schemas.microsoft.com/office/drawing/2014/main" val="2711568381"/>
                    </a:ext>
                  </a:extLst>
                </a:gridCol>
                <a:gridCol w="493776">
                  <a:extLst>
                    <a:ext uri="{9D8B030D-6E8A-4147-A177-3AD203B41FA5}">
                      <a16:colId xmlns:a16="http://schemas.microsoft.com/office/drawing/2014/main" val="3569377077"/>
                    </a:ext>
                  </a:extLst>
                </a:gridCol>
                <a:gridCol w="493776">
                  <a:extLst>
                    <a:ext uri="{9D8B030D-6E8A-4147-A177-3AD203B41FA5}">
                      <a16:colId xmlns:a16="http://schemas.microsoft.com/office/drawing/2014/main" val="2933775877"/>
                    </a:ext>
                  </a:extLst>
                </a:gridCol>
                <a:gridCol w="493776">
                  <a:extLst>
                    <a:ext uri="{9D8B030D-6E8A-4147-A177-3AD203B41FA5}">
                      <a16:colId xmlns:a16="http://schemas.microsoft.com/office/drawing/2014/main" val="1250432166"/>
                    </a:ext>
                  </a:extLst>
                </a:gridCol>
                <a:gridCol w="493776">
                  <a:extLst>
                    <a:ext uri="{9D8B030D-6E8A-4147-A177-3AD203B41FA5}">
                      <a16:colId xmlns:a16="http://schemas.microsoft.com/office/drawing/2014/main" val="419023795"/>
                    </a:ext>
                  </a:extLst>
                </a:gridCol>
                <a:gridCol w="493776">
                  <a:extLst>
                    <a:ext uri="{9D8B030D-6E8A-4147-A177-3AD203B41FA5}">
                      <a16:colId xmlns:a16="http://schemas.microsoft.com/office/drawing/2014/main" val="2696351333"/>
                    </a:ext>
                  </a:extLst>
                </a:gridCol>
                <a:gridCol w="493776">
                  <a:extLst>
                    <a:ext uri="{9D8B030D-6E8A-4147-A177-3AD203B41FA5}">
                      <a16:colId xmlns:a16="http://schemas.microsoft.com/office/drawing/2014/main" val="2795571048"/>
                    </a:ext>
                  </a:extLst>
                </a:gridCol>
                <a:gridCol w="493776">
                  <a:extLst>
                    <a:ext uri="{9D8B030D-6E8A-4147-A177-3AD203B41FA5}">
                      <a16:colId xmlns:a16="http://schemas.microsoft.com/office/drawing/2014/main" val="1831895092"/>
                    </a:ext>
                  </a:extLst>
                </a:gridCol>
                <a:gridCol w="493776">
                  <a:extLst>
                    <a:ext uri="{9D8B030D-6E8A-4147-A177-3AD203B41FA5}">
                      <a16:colId xmlns:a16="http://schemas.microsoft.com/office/drawing/2014/main" val="3393647430"/>
                    </a:ext>
                  </a:extLst>
                </a:gridCol>
                <a:gridCol w="493776">
                  <a:extLst>
                    <a:ext uri="{9D8B030D-6E8A-4147-A177-3AD203B41FA5}">
                      <a16:colId xmlns:a16="http://schemas.microsoft.com/office/drawing/2014/main" val="3931965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5071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- 2021-08-06 11:33:03</a:t>
                      </a:r>
                      <a:r>
                        <a:rPr kumimoji="0" lang="es-ES" sz="1000" b="0" i="0" u="none" strike="noStrike" kern="1200" cap="none" spc="0" normalizeH="0" baseline="0" noProof="0">
                          <a:ln>
                            <a:noFill/>
                          </a:ln>
                          <a:solidFill>
                            <a:prstClr val="black"/>
                          </a:solidFill>
                          <a:effectLst/>
                          <a:uLnTx/>
                          <a:uFillTx/>
                          <a:latin typeface="+mn-lt"/>
                          <a:ea typeface="+mn-ea"/>
                          <a:cs typeface="+mn-cs"/>
                        </a:rPr>
                        <a:t>
 ¡Vuelve el MotoGP! 🏁🏆🏍💪
Los pilotos de Yamaha están llenos de energía para el comienzo de la segunda mitad de temporada con el GP de Styrian en Spielberg.
Fabio Quartararo, Maverick Viñales, Valentino Rossi y Cal Crutchlow (en reemplazo a Franco Morbidelli, quien se recupera de una cirugía de rodilla izquierda), están listos para lo que promete ser una segunda mitad del 2021 soñada.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80897782"/>
                  </a:ext>
                </a:extLst>
              </a:tr>
            </a:tbl>
          </a:graphicData>
        </a:graphic>
      </p:graphicFrame>
      <p:sp>
        <p:nvSpPr>
          <p:cNvPr id="4" name="Text Placeholder 3">
            <a:extLst>
              <a:ext uri="{FF2B5EF4-FFF2-40B4-BE49-F238E27FC236}">
                <a16:creationId xmlns:a16="http://schemas.microsoft.com/office/drawing/2014/main" id="{CA335B42-E054-4971-AFF8-2113D26A173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3003663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328AB-EAB4-4CD6-B09E-93274B91751D}"/>
              </a:ext>
            </a:extLst>
          </p:cNvPr>
          <p:cNvSpPr>
            <a:spLocks noGrp="1"/>
          </p:cNvSpPr>
          <p:nvPr>
            <p:ph type="title"/>
          </p:nvPr>
        </p:nvSpPr>
        <p:spPr/>
        <p:txBody>
          <a:bodyPr/>
          <a:lstStyle/>
          <a:p>
            <a:r>
              <a:rPr lang="en-US"/>
              <a:t>Facebook Post Table + Reactions | La Emilia - 10 of 18</a:t>
            </a:r>
          </a:p>
        </p:txBody>
      </p:sp>
      <p:graphicFrame>
        <p:nvGraphicFramePr>
          <p:cNvPr id="5" name="Table Placeholder 4">
            <a:extLst>
              <a:ext uri="{FF2B5EF4-FFF2-40B4-BE49-F238E27FC236}">
                <a16:creationId xmlns:a16="http://schemas.microsoft.com/office/drawing/2014/main" id="{0F0FBEAD-C32C-4AC4-B2C6-D11B250EAC06}"/>
              </a:ext>
            </a:extLst>
          </p:cNvPr>
          <p:cNvGraphicFramePr>
            <a:graphicFrameLocks noGrp="1"/>
          </p:cNvGraphicFramePr>
          <p:nvPr>
            <p:ph type="tbl" sz="quarter" idx="13"/>
            <p:extLst>
              <p:ext uri="{D42A27DB-BD31-4B8C-83A1-F6EECF244321}">
                <p14:modId xmlns:p14="http://schemas.microsoft.com/office/powerpoint/2010/main" val="515965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200349"/>
                    </a:ext>
                  </a:extLst>
                </a:gridCol>
                <a:gridCol w="493776">
                  <a:extLst>
                    <a:ext uri="{9D8B030D-6E8A-4147-A177-3AD203B41FA5}">
                      <a16:colId xmlns:a16="http://schemas.microsoft.com/office/drawing/2014/main" val="930232117"/>
                    </a:ext>
                  </a:extLst>
                </a:gridCol>
                <a:gridCol w="493776">
                  <a:extLst>
                    <a:ext uri="{9D8B030D-6E8A-4147-A177-3AD203B41FA5}">
                      <a16:colId xmlns:a16="http://schemas.microsoft.com/office/drawing/2014/main" val="1758413274"/>
                    </a:ext>
                  </a:extLst>
                </a:gridCol>
                <a:gridCol w="493776">
                  <a:extLst>
                    <a:ext uri="{9D8B030D-6E8A-4147-A177-3AD203B41FA5}">
                      <a16:colId xmlns:a16="http://schemas.microsoft.com/office/drawing/2014/main" val="4069331061"/>
                    </a:ext>
                  </a:extLst>
                </a:gridCol>
                <a:gridCol w="493776">
                  <a:extLst>
                    <a:ext uri="{9D8B030D-6E8A-4147-A177-3AD203B41FA5}">
                      <a16:colId xmlns:a16="http://schemas.microsoft.com/office/drawing/2014/main" val="4106312387"/>
                    </a:ext>
                  </a:extLst>
                </a:gridCol>
                <a:gridCol w="493776">
                  <a:extLst>
                    <a:ext uri="{9D8B030D-6E8A-4147-A177-3AD203B41FA5}">
                      <a16:colId xmlns:a16="http://schemas.microsoft.com/office/drawing/2014/main" val="766553698"/>
                    </a:ext>
                  </a:extLst>
                </a:gridCol>
                <a:gridCol w="493776">
                  <a:extLst>
                    <a:ext uri="{9D8B030D-6E8A-4147-A177-3AD203B41FA5}">
                      <a16:colId xmlns:a16="http://schemas.microsoft.com/office/drawing/2014/main" val="2673490898"/>
                    </a:ext>
                  </a:extLst>
                </a:gridCol>
                <a:gridCol w="493776">
                  <a:extLst>
                    <a:ext uri="{9D8B030D-6E8A-4147-A177-3AD203B41FA5}">
                      <a16:colId xmlns:a16="http://schemas.microsoft.com/office/drawing/2014/main" val="3255975763"/>
                    </a:ext>
                  </a:extLst>
                </a:gridCol>
                <a:gridCol w="493776">
                  <a:extLst>
                    <a:ext uri="{9D8B030D-6E8A-4147-A177-3AD203B41FA5}">
                      <a16:colId xmlns:a16="http://schemas.microsoft.com/office/drawing/2014/main" val="2984141672"/>
                    </a:ext>
                  </a:extLst>
                </a:gridCol>
                <a:gridCol w="493776">
                  <a:extLst>
                    <a:ext uri="{9D8B030D-6E8A-4147-A177-3AD203B41FA5}">
                      <a16:colId xmlns:a16="http://schemas.microsoft.com/office/drawing/2014/main" val="3921908225"/>
                    </a:ext>
                  </a:extLst>
                </a:gridCol>
                <a:gridCol w="493776">
                  <a:extLst>
                    <a:ext uri="{9D8B030D-6E8A-4147-A177-3AD203B41FA5}">
                      <a16:colId xmlns:a16="http://schemas.microsoft.com/office/drawing/2014/main" val="3608103846"/>
                    </a:ext>
                  </a:extLst>
                </a:gridCol>
                <a:gridCol w="493776">
                  <a:extLst>
                    <a:ext uri="{9D8B030D-6E8A-4147-A177-3AD203B41FA5}">
                      <a16:colId xmlns:a16="http://schemas.microsoft.com/office/drawing/2014/main" val="952250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7953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- 2021-08-25 12:00:45</a:t>
                      </a:r>
                      <a:r>
                        <a:rPr kumimoji="0" lang="es-ES" sz="1000" b="0" i="0" u="none" strike="noStrike" kern="1200" cap="none" spc="0" normalizeH="0" baseline="0" noProof="0">
                          <a:ln>
                            <a:noFill/>
                          </a:ln>
                          <a:solidFill>
                            <a:prstClr val="black"/>
                          </a:solidFill>
                          <a:effectLst/>
                          <a:uLnTx/>
                          <a:uFillTx/>
                          <a:latin typeface="+mn-lt"/>
                          <a:ea typeface="+mn-ea"/>
                          <a:cs typeface="+mn-cs"/>
                        </a:rPr>
                        <a:t>
 Una mujer aventurera, que le gustan las dos ruedas, recorrer el camino, la adrenalina, la velocidad.⁣⁣
⁣⁣
Compartimos la travesía de @valerianunezquevedo nuestra #BrandAmbassor que está recorriendo un increíble viaje hacia el noroeste del país.⁣⁣
⁣⁣
Acompañala con nosotros. Viví la experiencia de un rider.⁣ ¿Tenés un viaje que te gustaría hacer? ¿Cuál es? 😎⁣
⁣⁣
⁣⁣
#MiBenelli #EmbajadoraBenelli #BrandAmbassorBenelli #TRK502X #girlbiker⁣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3638582"/>
                  </a:ext>
                </a:extLst>
              </a:tr>
            </a:tbl>
          </a:graphicData>
        </a:graphic>
      </p:graphicFrame>
      <p:sp>
        <p:nvSpPr>
          <p:cNvPr id="4" name="Text Placeholder 3">
            <a:extLst>
              <a:ext uri="{FF2B5EF4-FFF2-40B4-BE49-F238E27FC236}">
                <a16:creationId xmlns:a16="http://schemas.microsoft.com/office/drawing/2014/main" id="{E696C47D-CC32-4D46-9EF4-61CB1CB406C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3414722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1E199-010D-4A9A-8E16-F08D3348AD00}"/>
              </a:ext>
            </a:extLst>
          </p:cNvPr>
          <p:cNvSpPr>
            <a:spLocks noGrp="1"/>
          </p:cNvSpPr>
          <p:nvPr>
            <p:ph type="title"/>
          </p:nvPr>
        </p:nvSpPr>
        <p:spPr/>
        <p:txBody>
          <a:bodyPr/>
          <a:lstStyle/>
          <a:p>
            <a:r>
              <a:rPr lang="en-US"/>
              <a:t>Facebook Post Table + Reactions | La Emilia - 11 of 18</a:t>
            </a:r>
          </a:p>
        </p:txBody>
      </p:sp>
      <p:graphicFrame>
        <p:nvGraphicFramePr>
          <p:cNvPr id="5" name="Table Placeholder 4">
            <a:extLst>
              <a:ext uri="{FF2B5EF4-FFF2-40B4-BE49-F238E27FC236}">
                <a16:creationId xmlns:a16="http://schemas.microsoft.com/office/drawing/2014/main" id="{4B43DAD0-0440-4401-BEDB-22152449FD61}"/>
              </a:ext>
            </a:extLst>
          </p:cNvPr>
          <p:cNvGraphicFramePr>
            <a:graphicFrameLocks noGrp="1"/>
          </p:cNvGraphicFramePr>
          <p:nvPr>
            <p:ph type="tbl" sz="quarter" idx="13"/>
            <p:extLst>
              <p:ext uri="{D42A27DB-BD31-4B8C-83A1-F6EECF244321}">
                <p14:modId xmlns:p14="http://schemas.microsoft.com/office/powerpoint/2010/main" val="1798696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7673432"/>
                    </a:ext>
                  </a:extLst>
                </a:gridCol>
                <a:gridCol w="493776">
                  <a:extLst>
                    <a:ext uri="{9D8B030D-6E8A-4147-A177-3AD203B41FA5}">
                      <a16:colId xmlns:a16="http://schemas.microsoft.com/office/drawing/2014/main" val="2072287444"/>
                    </a:ext>
                  </a:extLst>
                </a:gridCol>
                <a:gridCol w="493776">
                  <a:extLst>
                    <a:ext uri="{9D8B030D-6E8A-4147-A177-3AD203B41FA5}">
                      <a16:colId xmlns:a16="http://schemas.microsoft.com/office/drawing/2014/main" val="985489779"/>
                    </a:ext>
                  </a:extLst>
                </a:gridCol>
                <a:gridCol w="493776">
                  <a:extLst>
                    <a:ext uri="{9D8B030D-6E8A-4147-A177-3AD203B41FA5}">
                      <a16:colId xmlns:a16="http://schemas.microsoft.com/office/drawing/2014/main" val="2780731948"/>
                    </a:ext>
                  </a:extLst>
                </a:gridCol>
                <a:gridCol w="493776">
                  <a:extLst>
                    <a:ext uri="{9D8B030D-6E8A-4147-A177-3AD203B41FA5}">
                      <a16:colId xmlns:a16="http://schemas.microsoft.com/office/drawing/2014/main" val="1973811986"/>
                    </a:ext>
                  </a:extLst>
                </a:gridCol>
                <a:gridCol w="493776">
                  <a:extLst>
                    <a:ext uri="{9D8B030D-6E8A-4147-A177-3AD203B41FA5}">
                      <a16:colId xmlns:a16="http://schemas.microsoft.com/office/drawing/2014/main" val="4051941550"/>
                    </a:ext>
                  </a:extLst>
                </a:gridCol>
                <a:gridCol w="493776">
                  <a:extLst>
                    <a:ext uri="{9D8B030D-6E8A-4147-A177-3AD203B41FA5}">
                      <a16:colId xmlns:a16="http://schemas.microsoft.com/office/drawing/2014/main" val="238697621"/>
                    </a:ext>
                  </a:extLst>
                </a:gridCol>
                <a:gridCol w="493776">
                  <a:extLst>
                    <a:ext uri="{9D8B030D-6E8A-4147-A177-3AD203B41FA5}">
                      <a16:colId xmlns:a16="http://schemas.microsoft.com/office/drawing/2014/main" val="3201371919"/>
                    </a:ext>
                  </a:extLst>
                </a:gridCol>
                <a:gridCol w="493776">
                  <a:extLst>
                    <a:ext uri="{9D8B030D-6E8A-4147-A177-3AD203B41FA5}">
                      <a16:colId xmlns:a16="http://schemas.microsoft.com/office/drawing/2014/main" val="3560061679"/>
                    </a:ext>
                  </a:extLst>
                </a:gridCol>
                <a:gridCol w="493776">
                  <a:extLst>
                    <a:ext uri="{9D8B030D-6E8A-4147-A177-3AD203B41FA5}">
                      <a16:colId xmlns:a16="http://schemas.microsoft.com/office/drawing/2014/main" val="3089058780"/>
                    </a:ext>
                  </a:extLst>
                </a:gridCol>
                <a:gridCol w="493776">
                  <a:extLst>
                    <a:ext uri="{9D8B030D-6E8A-4147-A177-3AD203B41FA5}">
                      <a16:colId xmlns:a16="http://schemas.microsoft.com/office/drawing/2014/main" val="1451079392"/>
                    </a:ext>
                  </a:extLst>
                </a:gridCol>
                <a:gridCol w="493776">
                  <a:extLst>
                    <a:ext uri="{9D8B030D-6E8A-4147-A177-3AD203B41FA5}">
                      <a16:colId xmlns:a16="http://schemas.microsoft.com/office/drawing/2014/main" val="3436143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2517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- 2021-08-15 10:00:41</a:t>
                      </a:r>
                      <a:r>
                        <a:rPr kumimoji="0" lang="es-ES" sz="1000" b="0" i="0" u="none" strike="noStrike" kern="1200" cap="none" spc="0" normalizeH="0" baseline="0" noProof="0">
                          <a:ln>
                            <a:noFill/>
                          </a:ln>
                          <a:solidFill>
                            <a:prstClr val="black"/>
                          </a:solidFill>
                          <a:effectLst/>
                          <a:uLnTx/>
                          <a:uFillTx/>
                          <a:latin typeface="+mn-lt"/>
                          <a:ea typeface="+mn-ea"/>
                          <a:cs typeface="+mn-cs"/>
                        </a:rPr>
                        <a:t>
 ¡Feliz Día de la Niñez para todos los peques! #yamaha #diadelaniñez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28298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- 2021-08-25 17:00:22</a:t>
                      </a:r>
                      <a:r>
                        <a:rPr kumimoji="0" lang="en-U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bit.ly/SuperTénéréXT1200ZE
#yamaha #supertenere #aventura #xt1200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8135443"/>
                  </a:ext>
                </a:extLst>
              </a:tr>
            </a:tbl>
          </a:graphicData>
        </a:graphic>
      </p:graphicFrame>
      <p:sp>
        <p:nvSpPr>
          <p:cNvPr id="4" name="Text Placeholder 3">
            <a:extLst>
              <a:ext uri="{FF2B5EF4-FFF2-40B4-BE49-F238E27FC236}">
                <a16:creationId xmlns:a16="http://schemas.microsoft.com/office/drawing/2014/main" id="{66C4A1E0-985C-4906-9A2F-B028C23C1E8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7791583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0DAEA-BB4A-4604-842C-D2BBA3CDC108}"/>
              </a:ext>
            </a:extLst>
          </p:cNvPr>
          <p:cNvSpPr>
            <a:spLocks noGrp="1"/>
          </p:cNvSpPr>
          <p:nvPr>
            <p:ph type="title"/>
          </p:nvPr>
        </p:nvSpPr>
        <p:spPr/>
        <p:txBody>
          <a:bodyPr/>
          <a:lstStyle/>
          <a:p>
            <a:r>
              <a:rPr lang="en-US"/>
              <a:t>Facebook Post Table + Reactions | La Emilia - 12 of 18</a:t>
            </a:r>
          </a:p>
        </p:txBody>
      </p:sp>
      <p:graphicFrame>
        <p:nvGraphicFramePr>
          <p:cNvPr id="5" name="Table Placeholder 4">
            <a:extLst>
              <a:ext uri="{FF2B5EF4-FFF2-40B4-BE49-F238E27FC236}">
                <a16:creationId xmlns:a16="http://schemas.microsoft.com/office/drawing/2014/main" id="{E45FC05E-DBD9-49C6-B5D3-843C4BA75A1A}"/>
              </a:ext>
            </a:extLst>
          </p:cNvPr>
          <p:cNvGraphicFramePr>
            <a:graphicFrameLocks noGrp="1"/>
          </p:cNvGraphicFramePr>
          <p:nvPr>
            <p:ph type="tbl" sz="quarter" idx="13"/>
            <p:extLst>
              <p:ext uri="{D42A27DB-BD31-4B8C-83A1-F6EECF244321}">
                <p14:modId xmlns:p14="http://schemas.microsoft.com/office/powerpoint/2010/main" val="3330620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03804455"/>
                    </a:ext>
                  </a:extLst>
                </a:gridCol>
                <a:gridCol w="493776">
                  <a:extLst>
                    <a:ext uri="{9D8B030D-6E8A-4147-A177-3AD203B41FA5}">
                      <a16:colId xmlns:a16="http://schemas.microsoft.com/office/drawing/2014/main" val="160102806"/>
                    </a:ext>
                  </a:extLst>
                </a:gridCol>
                <a:gridCol w="493776">
                  <a:extLst>
                    <a:ext uri="{9D8B030D-6E8A-4147-A177-3AD203B41FA5}">
                      <a16:colId xmlns:a16="http://schemas.microsoft.com/office/drawing/2014/main" val="3546459267"/>
                    </a:ext>
                  </a:extLst>
                </a:gridCol>
                <a:gridCol w="493776">
                  <a:extLst>
                    <a:ext uri="{9D8B030D-6E8A-4147-A177-3AD203B41FA5}">
                      <a16:colId xmlns:a16="http://schemas.microsoft.com/office/drawing/2014/main" val="441139975"/>
                    </a:ext>
                  </a:extLst>
                </a:gridCol>
                <a:gridCol w="493776">
                  <a:extLst>
                    <a:ext uri="{9D8B030D-6E8A-4147-A177-3AD203B41FA5}">
                      <a16:colId xmlns:a16="http://schemas.microsoft.com/office/drawing/2014/main" val="3270279119"/>
                    </a:ext>
                  </a:extLst>
                </a:gridCol>
                <a:gridCol w="493776">
                  <a:extLst>
                    <a:ext uri="{9D8B030D-6E8A-4147-A177-3AD203B41FA5}">
                      <a16:colId xmlns:a16="http://schemas.microsoft.com/office/drawing/2014/main" val="63757396"/>
                    </a:ext>
                  </a:extLst>
                </a:gridCol>
                <a:gridCol w="493776">
                  <a:extLst>
                    <a:ext uri="{9D8B030D-6E8A-4147-A177-3AD203B41FA5}">
                      <a16:colId xmlns:a16="http://schemas.microsoft.com/office/drawing/2014/main" val="125944481"/>
                    </a:ext>
                  </a:extLst>
                </a:gridCol>
                <a:gridCol w="493776">
                  <a:extLst>
                    <a:ext uri="{9D8B030D-6E8A-4147-A177-3AD203B41FA5}">
                      <a16:colId xmlns:a16="http://schemas.microsoft.com/office/drawing/2014/main" val="2718879127"/>
                    </a:ext>
                  </a:extLst>
                </a:gridCol>
                <a:gridCol w="493776">
                  <a:extLst>
                    <a:ext uri="{9D8B030D-6E8A-4147-A177-3AD203B41FA5}">
                      <a16:colId xmlns:a16="http://schemas.microsoft.com/office/drawing/2014/main" val="882869962"/>
                    </a:ext>
                  </a:extLst>
                </a:gridCol>
                <a:gridCol w="493776">
                  <a:extLst>
                    <a:ext uri="{9D8B030D-6E8A-4147-A177-3AD203B41FA5}">
                      <a16:colId xmlns:a16="http://schemas.microsoft.com/office/drawing/2014/main" val="2794197824"/>
                    </a:ext>
                  </a:extLst>
                </a:gridCol>
                <a:gridCol w="493776">
                  <a:extLst>
                    <a:ext uri="{9D8B030D-6E8A-4147-A177-3AD203B41FA5}">
                      <a16:colId xmlns:a16="http://schemas.microsoft.com/office/drawing/2014/main" val="2280426584"/>
                    </a:ext>
                  </a:extLst>
                </a:gridCol>
                <a:gridCol w="493776">
                  <a:extLst>
                    <a:ext uri="{9D8B030D-6E8A-4147-A177-3AD203B41FA5}">
                      <a16:colId xmlns:a16="http://schemas.microsoft.com/office/drawing/2014/main" val="1551342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0979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- 2021-08-06 14:00:55</a:t>
                      </a:r>
                      <a:r>
                        <a:rPr kumimoji="0" lang="es-ES" sz="1000" b="0" i="0" u="none" strike="noStrike" kern="1200" cap="none" spc="0" normalizeH="0" baseline="0" noProof="0">
                          <a:ln>
                            <a:noFill/>
                          </a:ln>
                          <a:solidFill>
                            <a:prstClr val="black"/>
                          </a:solidFill>
                          <a:effectLst/>
                          <a:uLnTx/>
                          <a:uFillTx/>
                          <a:latin typeface="+mn-lt"/>
                          <a:ea typeface="+mn-ea"/>
                          <a:cs typeface="+mn-cs"/>
                        </a:rPr>
                        <a:t>
 La #Leoncino250 es esa mezcla de herencia, diseño e innovación típica de la marca situada en Pesaro histórica con el resto de la familia. ⁣ ⁣
⁣⁣
⁣Tecnología, confort y espíritu rider. Disfrutá de su tablero 100% y digital, la seguridad en su sistema de freno ABS.. ¡Descubrila!⁣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2579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- 2021-08-25 11:30:04</a:t>
                      </a:r>
                      <a:r>
                        <a:rPr kumimoji="0" lang="es-ES" sz="1000" b="0" i="0" u="none" strike="noStrike" kern="1200" cap="none" spc="0" normalizeH="0" baseline="0" noProof="0">
                          <a:ln>
                            <a:noFill/>
                          </a:ln>
                          <a:solidFill>
                            <a:prstClr val="black"/>
                          </a:solidFill>
                          <a:effectLst/>
                          <a:uLnTx/>
                          <a:uFillTx/>
                          <a:latin typeface="+mn-lt"/>
                          <a:ea typeface="+mn-ea"/>
                          <a:cs typeface="+mn-cs"/>
                        </a:rPr>
                        <a:t>
 Por su calidad, con la XR150 no hay bache o lomo de burro que te agarre desprevenido. Conocé a la Honda XR150 en https://bit.ly/3fPNW2h. Encontrala en nuestra red de concesionarios oficiales.
#XR150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15194837"/>
                  </a:ext>
                </a:extLst>
              </a:tr>
            </a:tbl>
          </a:graphicData>
        </a:graphic>
      </p:graphicFrame>
      <p:sp>
        <p:nvSpPr>
          <p:cNvPr id="4" name="Text Placeholder 3">
            <a:extLst>
              <a:ext uri="{FF2B5EF4-FFF2-40B4-BE49-F238E27FC236}">
                <a16:creationId xmlns:a16="http://schemas.microsoft.com/office/drawing/2014/main" id="{92504AB7-7D73-42CA-999B-98EF519B13E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1652261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7637A-A0E4-4ADD-AA4C-1AF4ACD9C63A}"/>
              </a:ext>
            </a:extLst>
          </p:cNvPr>
          <p:cNvSpPr>
            <a:spLocks noGrp="1"/>
          </p:cNvSpPr>
          <p:nvPr>
            <p:ph type="title"/>
          </p:nvPr>
        </p:nvSpPr>
        <p:spPr/>
        <p:txBody>
          <a:bodyPr/>
          <a:lstStyle/>
          <a:p>
            <a:r>
              <a:rPr lang="en-US"/>
              <a:t>Facebook Post Table + Reactions | La Emilia - 13 of 18</a:t>
            </a:r>
          </a:p>
        </p:txBody>
      </p:sp>
      <p:graphicFrame>
        <p:nvGraphicFramePr>
          <p:cNvPr id="5" name="Table Placeholder 4">
            <a:extLst>
              <a:ext uri="{FF2B5EF4-FFF2-40B4-BE49-F238E27FC236}">
                <a16:creationId xmlns:a16="http://schemas.microsoft.com/office/drawing/2014/main" id="{0B7EE8FF-36E1-4D27-888F-C336BB7C3E7C}"/>
              </a:ext>
            </a:extLst>
          </p:cNvPr>
          <p:cNvGraphicFramePr>
            <a:graphicFrameLocks noGrp="1"/>
          </p:cNvGraphicFramePr>
          <p:nvPr>
            <p:ph type="tbl" sz="quarter" idx="13"/>
            <p:extLst>
              <p:ext uri="{D42A27DB-BD31-4B8C-83A1-F6EECF244321}">
                <p14:modId xmlns:p14="http://schemas.microsoft.com/office/powerpoint/2010/main" val="94866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63244557"/>
                    </a:ext>
                  </a:extLst>
                </a:gridCol>
                <a:gridCol w="493776">
                  <a:extLst>
                    <a:ext uri="{9D8B030D-6E8A-4147-A177-3AD203B41FA5}">
                      <a16:colId xmlns:a16="http://schemas.microsoft.com/office/drawing/2014/main" val="2121703238"/>
                    </a:ext>
                  </a:extLst>
                </a:gridCol>
                <a:gridCol w="493776">
                  <a:extLst>
                    <a:ext uri="{9D8B030D-6E8A-4147-A177-3AD203B41FA5}">
                      <a16:colId xmlns:a16="http://schemas.microsoft.com/office/drawing/2014/main" val="1044528839"/>
                    </a:ext>
                  </a:extLst>
                </a:gridCol>
                <a:gridCol w="493776">
                  <a:extLst>
                    <a:ext uri="{9D8B030D-6E8A-4147-A177-3AD203B41FA5}">
                      <a16:colId xmlns:a16="http://schemas.microsoft.com/office/drawing/2014/main" val="2244040840"/>
                    </a:ext>
                  </a:extLst>
                </a:gridCol>
                <a:gridCol w="493776">
                  <a:extLst>
                    <a:ext uri="{9D8B030D-6E8A-4147-A177-3AD203B41FA5}">
                      <a16:colId xmlns:a16="http://schemas.microsoft.com/office/drawing/2014/main" val="1480820637"/>
                    </a:ext>
                  </a:extLst>
                </a:gridCol>
                <a:gridCol w="493776">
                  <a:extLst>
                    <a:ext uri="{9D8B030D-6E8A-4147-A177-3AD203B41FA5}">
                      <a16:colId xmlns:a16="http://schemas.microsoft.com/office/drawing/2014/main" val="4017720010"/>
                    </a:ext>
                  </a:extLst>
                </a:gridCol>
                <a:gridCol w="493776">
                  <a:extLst>
                    <a:ext uri="{9D8B030D-6E8A-4147-A177-3AD203B41FA5}">
                      <a16:colId xmlns:a16="http://schemas.microsoft.com/office/drawing/2014/main" val="1392737307"/>
                    </a:ext>
                  </a:extLst>
                </a:gridCol>
                <a:gridCol w="493776">
                  <a:extLst>
                    <a:ext uri="{9D8B030D-6E8A-4147-A177-3AD203B41FA5}">
                      <a16:colId xmlns:a16="http://schemas.microsoft.com/office/drawing/2014/main" val="2747160214"/>
                    </a:ext>
                  </a:extLst>
                </a:gridCol>
                <a:gridCol w="493776">
                  <a:extLst>
                    <a:ext uri="{9D8B030D-6E8A-4147-A177-3AD203B41FA5}">
                      <a16:colId xmlns:a16="http://schemas.microsoft.com/office/drawing/2014/main" val="2187059593"/>
                    </a:ext>
                  </a:extLst>
                </a:gridCol>
                <a:gridCol w="493776">
                  <a:extLst>
                    <a:ext uri="{9D8B030D-6E8A-4147-A177-3AD203B41FA5}">
                      <a16:colId xmlns:a16="http://schemas.microsoft.com/office/drawing/2014/main" val="184951203"/>
                    </a:ext>
                  </a:extLst>
                </a:gridCol>
                <a:gridCol w="493776">
                  <a:extLst>
                    <a:ext uri="{9D8B030D-6E8A-4147-A177-3AD203B41FA5}">
                      <a16:colId xmlns:a16="http://schemas.microsoft.com/office/drawing/2014/main" val="4234417395"/>
                    </a:ext>
                  </a:extLst>
                </a:gridCol>
                <a:gridCol w="493776">
                  <a:extLst>
                    <a:ext uri="{9D8B030D-6E8A-4147-A177-3AD203B41FA5}">
                      <a16:colId xmlns:a16="http://schemas.microsoft.com/office/drawing/2014/main" val="2405548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7732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- 2021-08-14 10:18:16</a:t>
                      </a:r>
                      <a:r>
                        <a:rPr kumimoji="0" lang="en-US" sz="1000" b="0" i="0" u="none" strike="noStrike" kern="1200" cap="none" spc="0" normalizeH="0" baseline="0" noProof="0">
                          <a:ln>
                            <a:noFill/>
                          </a:ln>
                          <a:solidFill>
                            <a:prstClr val="black"/>
                          </a:solidFill>
                          <a:effectLst/>
                          <a:uLnTx/>
                          <a:uFillTx/>
                          <a:latin typeface="+mn-lt"/>
                          <a:ea typeface="+mn-ea"/>
                          <a:cs typeface="+mn-cs"/>
                        </a:rPr>
                        <a:t>
 Le damos la bienvenida a la nueva #𝐁𝐫𝐚𝐧𝐝𝐀𝐦𝐛𝐚𝐬𝐬𝐨𝐫𝐁𝐞𝐧𝐞𝐥𝐥𝐢 Valeria Nuñez, quien recorrerá el noreste del país en su #𝐓𝐑𝐊𝟓𝟎𝟐𝐗.⁣
⁣
⁣
La travesía comienza en Mendoza, y recorrerá San Juan, San Luis, La Rioja, Catamarca, Tucumán, Salta y Jujuy. Aventura, curvas, ruta y pasión por las dos ruedas.⁣
⁣
�Un nuevo camino comienza en la TRK502X de @valerianunezquevedo y ya estamos listos para acompañarla. ⁣
⁣
¿Nos acompañás?⁣
⁣
⁣
#MiBenelli #BenelliArgentina #EmbajadoraBenelli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26315066"/>
                  </a:ext>
                </a:extLst>
              </a:tr>
            </a:tbl>
          </a:graphicData>
        </a:graphic>
      </p:graphicFrame>
      <p:sp>
        <p:nvSpPr>
          <p:cNvPr id="4" name="Text Placeholder 3">
            <a:extLst>
              <a:ext uri="{FF2B5EF4-FFF2-40B4-BE49-F238E27FC236}">
                <a16:creationId xmlns:a16="http://schemas.microsoft.com/office/drawing/2014/main" id="{5FC33EE0-5D10-4A09-B089-8C754AA4E15C}"/>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6947831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82F49-6B66-4E96-8F18-2916111B8929}"/>
              </a:ext>
            </a:extLst>
          </p:cNvPr>
          <p:cNvSpPr>
            <a:spLocks noGrp="1"/>
          </p:cNvSpPr>
          <p:nvPr>
            <p:ph type="title"/>
          </p:nvPr>
        </p:nvSpPr>
        <p:spPr/>
        <p:txBody>
          <a:bodyPr/>
          <a:lstStyle/>
          <a:p>
            <a:r>
              <a:rPr lang="en-US"/>
              <a:t>Facebook Post Table + Reactions | La Emilia - 14 of 18</a:t>
            </a:r>
          </a:p>
        </p:txBody>
      </p:sp>
      <p:graphicFrame>
        <p:nvGraphicFramePr>
          <p:cNvPr id="5" name="Table Placeholder 4">
            <a:extLst>
              <a:ext uri="{FF2B5EF4-FFF2-40B4-BE49-F238E27FC236}">
                <a16:creationId xmlns:a16="http://schemas.microsoft.com/office/drawing/2014/main" id="{110FB3B2-9C39-439A-8976-7B1A33471B08}"/>
              </a:ext>
            </a:extLst>
          </p:cNvPr>
          <p:cNvGraphicFramePr>
            <a:graphicFrameLocks noGrp="1"/>
          </p:cNvGraphicFramePr>
          <p:nvPr>
            <p:ph type="tbl" sz="quarter" idx="13"/>
            <p:extLst>
              <p:ext uri="{D42A27DB-BD31-4B8C-83A1-F6EECF244321}">
                <p14:modId xmlns:p14="http://schemas.microsoft.com/office/powerpoint/2010/main" val="2168624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3826837"/>
                    </a:ext>
                  </a:extLst>
                </a:gridCol>
                <a:gridCol w="493776">
                  <a:extLst>
                    <a:ext uri="{9D8B030D-6E8A-4147-A177-3AD203B41FA5}">
                      <a16:colId xmlns:a16="http://schemas.microsoft.com/office/drawing/2014/main" val="2343074954"/>
                    </a:ext>
                  </a:extLst>
                </a:gridCol>
                <a:gridCol w="493776">
                  <a:extLst>
                    <a:ext uri="{9D8B030D-6E8A-4147-A177-3AD203B41FA5}">
                      <a16:colId xmlns:a16="http://schemas.microsoft.com/office/drawing/2014/main" val="1241035694"/>
                    </a:ext>
                  </a:extLst>
                </a:gridCol>
                <a:gridCol w="493776">
                  <a:extLst>
                    <a:ext uri="{9D8B030D-6E8A-4147-A177-3AD203B41FA5}">
                      <a16:colId xmlns:a16="http://schemas.microsoft.com/office/drawing/2014/main" val="3868815151"/>
                    </a:ext>
                  </a:extLst>
                </a:gridCol>
                <a:gridCol w="493776">
                  <a:extLst>
                    <a:ext uri="{9D8B030D-6E8A-4147-A177-3AD203B41FA5}">
                      <a16:colId xmlns:a16="http://schemas.microsoft.com/office/drawing/2014/main" val="750238036"/>
                    </a:ext>
                  </a:extLst>
                </a:gridCol>
                <a:gridCol w="493776">
                  <a:extLst>
                    <a:ext uri="{9D8B030D-6E8A-4147-A177-3AD203B41FA5}">
                      <a16:colId xmlns:a16="http://schemas.microsoft.com/office/drawing/2014/main" val="3868717740"/>
                    </a:ext>
                  </a:extLst>
                </a:gridCol>
                <a:gridCol w="493776">
                  <a:extLst>
                    <a:ext uri="{9D8B030D-6E8A-4147-A177-3AD203B41FA5}">
                      <a16:colId xmlns:a16="http://schemas.microsoft.com/office/drawing/2014/main" val="3483451380"/>
                    </a:ext>
                  </a:extLst>
                </a:gridCol>
                <a:gridCol w="493776">
                  <a:extLst>
                    <a:ext uri="{9D8B030D-6E8A-4147-A177-3AD203B41FA5}">
                      <a16:colId xmlns:a16="http://schemas.microsoft.com/office/drawing/2014/main" val="456009294"/>
                    </a:ext>
                  </a:extLst>
                </a:gridCol>
                <a:gridCol w="493776">
                  <a:extLst>
                    <a:ext uri="{9D8B030D-6E8A-4147-A177-3AD203B41FA5}">
                      <a16:colId xmlns:a16="http://schemas.microsoft.com/office/drawing/2014/main" val="1377305923"/>
                    </a:ext>
                  </a:extLst>
                </a:gridCol>
                <a:gridCol w="493776">
                  <a:extLst>
                    <a:ext uri="{9D8B030D-6E8A-4147-A177-3AD203B41FA5}">
                      <a16:colId xmlns:a16="http://schemas.microsoft.com/office/drawing/2014/main" val="2406458809"/>
                    </a:ext>
                  </a:extLst>
                </a:gridCol>
                <a:gridCol w="493776">
                  <a:extLst>
                    <a:ext uri="{9D8B030D-6E8A-4147-A177-3AD203B41FA5}">
                      <a16:colId xmlns:a16="http://schemas.microsoft.com/office/drawing/2014/main" val="3085097256"/>
                    </a:ext>
                  </a:extLst>
                </a:gridCol>
                <a:gridCol w="493776">
                  <a:extLst>
                    <a:ext uri="{9D8B030D-6E8A-4147-A177-3AD203B41FA5}">
                      <a16:colId xmlns:a16="http://schemas.microsoft.com/office/drawing/2014/main" val="1606844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8470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- 2021-08-10 11:30:01</a:t>
                      </a:r>
                      <a:r>
                        <a:rPr kumimoji="0" lang="es-ES" sz="1000" b="0" i="0" u="none" strike="noStrike" kern="1200" cap="none" spc="0" normalizeH="0" baseline="0" noProof="0">
                          <a:ln>
                            <a:noFill/>
                          </a:ln>
                          <a:solidFill>
                            <a:prstClr val="black"/>
                          </a:solidFill>
                          <a:effectLst/>
                          <a:uLnTx/>
                          <a:uFillTx/>
                          <a:latin typeface="+mn-lt"/>
                          <a:ea typeface="+mn-ea"/>
                          <a:cs typeface="+mn-cs"/>
                        </a:rPr>
                        <a:t>
 Por su calidad, con la XR150 no hay bache o lomo de burro que te agarre desprevenido. Conocé a la Honda XR150 en https://bit.ly/3fPNW2h. Encontrala en nuestra red de Concesionarios oficiales.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62831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- 2021-08-12 13:00:33</a:t>
                      </a:r>
                      <a:r>
                        <a:rPr kumimoji="0" lang="es-ES" sz="1000" b="0" i="0" u="none" strike="noStrike" kern="1200" cap="none" spc="0" normalizeH="0" baseline="0" noProof="0">
                          <a:ln>
                            <a:noFill/>
                          </a:ln>
                          <a:solidFill>
                            <a:prstClr val="black"/>
                          </a:solidFill>
                          <a:effectLst/>
                          <a:uLnTx/>
                          <a:uFillTx/>
                          <a:latin typeface="+mn-lt"/>
                          <a:ea typeface="+mn-ea"/>
                          <a:cs typeface="+mn-cs"/>
                        </a:rPr>
                        <a:t>
 3 años de garantía en nuestras motocicletas, para que tengas la tranquilidad de disfrutar tu Yamaha. #Yamaha #3añosgarantia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70147164"/>
                  </a:ext>
                </a:extLst>
              </a:tr>
            </a:tbl>
          </a:graphicData>
        </a:graphic>
      </p:graphicFrame>
      <p:sp>
        <p:nvSpPr>
          <p:cNvPr id="4" name="Text Placeholder 3">
            <a:extLst>
              <a:ext uri="{FF2B5EF4-FFF2-40B4-BE49-F238E27FC236}">
                <a16:creationId xmlns:a16="http://schemas.microsoft.com/office/drawing/2014/main" id="{E1ADD0A7-436D-4BBB-BB35-81D65FF4608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9093515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F8F9F-0A72-4B58-8933-0C785BC7B546}"/>
              </a:ext>
            </a:extLst>
          </p:cNvPr>
          <p:cNvSpPr>
            <a:spLocks noGrp="1"/>
          </p:cNvSpPr>
          <p:nvPr>
            <p:ph type="title"/>
          </p:nvPr>
        </p:nvSpPr>
        <p:spPr/>
        <p:txBody>
          <a:bodyPr/>
          <a:lstStyle/>
          <a:p>
            <a:r>
              <a:rPr lang="en-US"/>
              <a:t>Facebook Post Table + Reactions | La Emilia - 15 of 18</a:t>
            </a:r>
          </a:p>
        </p:txBody>
      </p:sp>
      <p:graphicFrame>
        <p:nvGraphicFramePr>
          <p:cNvPr id="5" name="Table Placeholder 4">
            <a:extLst>
              <a:ext uri="{FF2B5EF4-FFF2-40B4-BE49-F238E27FC236}">
                <a16:creationId xmlns:a16="http://schemas.microsoft.com/office/drawing/2014/main" id="{828854FF-7D57-40E6-9D27-F7DE1BB01B34}"/>
              </a:ext>
            </a:extLst>
          </p:cNvPr>
          <p:cNvGraphicFramePr>
            <a:graphicFrameLocks noGrp="1"/>
          </p:cNvGraphicFramePr>
          <p:nvPr>
            <p:ph type="tbl" sz="quarter" idx="13"/>
            <p:extLst>
              <p:ext uri="{D42A27DB-BD31-4B8C-83A1-F6EECF244321}">
                <p14:modId xmlns:p14="http://schemas.microsoft.com/office/powerpoint/2010/main" val="4279565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17646919"/>
                    </a:ext>
                  </a:extLst>
                </a:gridCol>
                <a:gridCol w="493776">
                  <a:extLst>
                    <a:ext uri="{9D8B030D-6E8A-4147-A177-3AD203B41FA5}">
                      <a16:colId xmlns:a16="http://schemas.microsoft.com/office/drawing/2014/main" val="1477910127"/>
                    </a:ext>
                  </a:extLst>
                </a:gridCol>
                <a:gridCol w="493776">
                  <a:extLst>
                    <a:ext uri="{9D8B030D-6E8A-4147-A177-3AD203B41FA5}">
                      <a16:colId xmlns:a16="http://schemas.microsoft.com/office/drawing/2014/main" val="2188284579"/>
                    </a:ext>
                  </a:extLst>
                </a:gridCol>
                <a:gridCol w="493776">
                  <a:extLst>
                    <a:ext uri="{9D8B030D-6E8A-4147-A177-3AD203B41FA5}">
                      <a16:colId xmlns:a16="http://schemas.microsoft.com/office/drawing/2014/main" val="3255649072"/>
                    </a:ext>
                  </a:extLst>
                </a:gridCol>
                <a:gridCol w="493776">
                  <a:extLst>
                    <a:ext uri="{9D8B030D-6E8A-4147-A177-3AD203B41FA5}">
                      <a16:colId xmlns:a16="http://schemas.microsoft.com/office/drawing/2014/main" val="4029427663"/>
                    </a:ext>
                  </a:extLst>
                </a:gridCol>
                <a:gridCol w="493776">
                  <a:extLst>
                    <a:ext uri="{9D8B030D-6E8A-4147-A177-3AD203B41FA5}">
                      <a16:colId xmlns:a16="http://schemas.microsoft.com/office/drawing/2014/main" val="2492349955"/>
                    </a:ext>
                  </a:extLst>
                </a:gridCol>
                <a:gridCol w="493776">
                  <a:extLst>
                    <a:ext uri="{9D8B030D-6E8A-4147-A177-3AD203B41FA5}">
                      <a16:colId xmlns:a16="http://schemas.microsoft.com/office/drawing/2014/main" val="3681305189"/>
                    </a:ext>
                  </a:extLst>
                </a:gridCol>
                <a:gridCol w="493776">
                  <a:extLst>
                    <a:ext uri="{9D8B030D-6E8A-4147-A177-3AD203B41FA5}">
                      <a16:colId xmlns:a16="http://schemas.microsoft.com/office/drawing/2014/main" val="3473509994"/>
                    </a:ext>
                  </a:extLst>
                </a:gridCol>
                <a:gridCol w="493776">
                  <a:extLst>
                    <a:ext uri="{9D8B030D-6E8A-4147-A177-3AD203B41FA5}">
                      <a16:colId xmlns:a16="http://schemas.microsoft.com/office/drawing/2014/main" val="447252619"/>
                    </a:ext>
                  </a:extLst>
                </a:gridCol>
                <a:gridCol w="493776">
                  <a:extLst>
                    <a:ext uri="{9D8B030D-6E8A-4147-A177-3AD203B41FA5}">
                      <a16:colId xmlns:a16="http://schemas.microsoft.com/office/drawing/2014/main" val="2958802246"/>
                    </a:ext>
                  </a:extLst>
                </a:gridCol>
                <a:gridCol w="493776">
                  <a:extLst>
                    <a:ext uri="{9D8B030D-6E8A-4147-A177-3AD203B41FA5}">
                      <a16:colId xmlns:a16="http://schemas.microsoft.com/office/drawing/2014/main" val="1965654684"/>
                    </a:ext>
                  </a:extLst>
                </a:gridCol>
                <a:gridCol w="493776">
                  <a:extLst>
                    <a:ext uri="{9D8B030D-6E8A-4147-A177-3AD203B41FA5}">
                      <a16:colId xmlns:a16="http://schemas.microsoft.com/office/drawing/2014/main" val="3004576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7580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- 2021-08-18 10:00:17</a:t>
                      </a:r>
                      <a:r>
                        <a:rPr kumimoji="0" lang="es-ES" sz="1000" b="0" i="0" u="none" strike="noStrike" kern="1200" cap="none" spc="0" normalizeH="0" baseline="0" noProof="0">
                          <a:ln>
                            <a:noFill/>
                          </a:ln>
                          <a:solidFill>
                            <a:prstClr val="black"/>
                          </a:solidFill>
                          <a:effectLst/>
                          <a:uLnTx/>
                          <a:uFillTx/>
                          <a:latin typeface="+mn-lt"/>
                          <a:ea typeface="+mn-ea"/>
                          <a:cs typeface="+mn-cs"/>
                        </a:rPr>
                        <a:t>
 ¿Todavía no conoces la renovación de la increíble Yamaha MT-09? Esta nueva versión crea una combinación perfecta entre estética, tecnología y prestaciones de excelente nivel.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0790887"/>
                  </a:ext>
                </a:extLst>
              </a:tr>
            </a:tbl>
          </a:graphicData>
        </a:graphic>
      </p:graphicFrame>
      <p:sp>
        <p:nvSpPr>
          <p:cNvPr id="4" name="Text Placeholder 3">
            <a:extLst>
              <a:ext uri="{FF2B5EF4-FFF2-40B4-BE49-F238E27FC236}">
                <a16:creationId xmlns:a16="http://schemas.microsoft.com/office/drawing/2014/main" id="{CC048501-D516-476D-A65F-0D2ACCF8D01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0702362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C62D4-6912-4602-80E9-B30E6E14B02F}"/>
              </a:ext>
            </a:extLst>
          </p:cNvPr>
          <p:cNvSpPr>
            <a:spLocks noGrp="1"/>
          </p:cNvSpPr>
          <p:nvPr>
            <p:ph type="title"/>
          </p:nvPr>
        </p:nvSpPr>
        <p:spPr/>
        <p:txBody>
          <a:bodyPr/>
          <a:lstStyle/>
          <a:p>
            <a:r>
              <a:rPr lang="en-US"/>
              <a:t>Facebook Post Table + Reactions | La Emilia - 16 of 18</a:t>
            </a:r>
          </a:p>
        </p:txBody>
      </p:sp>
      <p:graphicFrame>
        <p:nvGraphicFramePr>
          <p:cNvPr id="5" name="Table Placeholder 4">
            <a:extLst>
              <a:ext uri="{FF2B5EF4-FFF2-40B4-BE49-F238E27FC236}">
                <a16:creationId xmlns:a16="http://schemas.microsoft.com/office/drawing/2014/main" id="{1668666C-B9F7-4624-9C70-F3763D5E8564}"/>
              </a:ext>
            </a:extLst>
          </p:cNvPr>
          <p:cNvGraphicFramePr>
            <a:graphicFrameLocks noGrp="1"/>
          </p:cNvGraphicFramePr>
          <p:nvPr>
            <p:ph type="tbl" sz="quarter" idx="13"/>
            <p:extLst>
              <p:ext uri="{D42A27DB-BD31-4B8C-83A1-F6EECF244321}">
                <p14:modId xmlns:p14="http://schemas.microsoft.com/office/powerpoint/2010/main" val="3261704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74337610"/>
                    </a:ext>
                  </a:extLst>
                </a:gridCol>
                <a:gridCol w="493776">
                  <a:extLst>
                    <a:ext uri="{9D8B030D-6E8A-4147-A177-3AD203B41FA5}">
                      <a16:colId xmlns:a16="http://schemas.microsoft.com/office/drawing/2014/main" val="355740504"/>
                    </a:ext>
                  </a:extLst>
                </a:gridCol>
                <a:gridCol w="493776">
                  <a:extLst>
                    <a:ext uri="{9D8B030D-6E8A-4147-A177-3AD203B41FA5}">
                      <a16:colId xmlns:a16="http://schemas.microsoft.com/office/drawing/2014/main" val="3383876063"/>
                    </a:ext>
                  </a:extLst>
                </a:gridCol>
                <a:gridCol w="493776">
                  <a:extLst>
                    <a:ext uri="{9D8B030D-6E8A-4147-A177-3AD203B41FA5}">
                      <a16:colId xmlns:a16="http://schemas.microsoft.com/office/drawing/2014/main" val="3278996932"/>
                    </a:ext>
                  </a:extLst>
                </a:gridCol>
                <a:gridCol w="493776">
                  <a:extLst>
                    <a:ext uri="{9D8B030D-6E8A-4147-A177-3AD203B41FA5}">
                      <a16:colId xmlns:a16="http://schemas.microsoft.com/office/drawing/2014/main" val="4277616771"/>
                    </a:ext>
                  </a:extLst>
                </a:gridCol>
                <a:gridCol w="493776">
                  <a:extLst>
                    <a:ext uri="{9D8B030D-6E8A-4147-A177-3AD203B41FA5}">
                      <a16:colId xmlns:a16="http://schemas.microsoft.com/office/drawing/2014/main" val="4078544141"/>
                    </a:ext>
                  </a:extLst>
                </a:gridCol>
                <a:gridCol w="493776">
                  <a:extLst>
                    <a:ext uri="{9D8B030D-6E8A-4147-A177-3AD203B41FA5}">
                      <a16:colId xmlns:a16="http://schemas.microsoft.com/office/drawing/2014/main" val="3386631625"/>
                    </a:ext>
                  </a:extLst>
                </a:gridCol>
                <a:gridCol w="493776">
                  <a:extLst>
                    <a:ext uri="{9D8B030D-6E8A-4147-A177-3AD203B41FA5}">
                      <a16:colId xmlns:a16="http://schemas.microsoft.com/office/drawing/2014/main" val="1129976872"/>
                    </a:ext>
                  </a:extLst>
                </a:gridCol>
                <a:gridCol w="493776">
                  <a:extLst>
                    <a:ext uri="{9D8B030D-6E8A-4147-A177-3AD203B41FA5}">
                      <a16:colId xmlns:a16="http://schemas.microsoft.com/office/drawing/2014/main" val="2415417223"/>
                    </a:ext>
                  </a:extLst>
                </a:gridCol>
                <a:gridCol w="493776">
                  <a:extLst>
                    <a:ext uri="{9D8B030D-6E8A-4147-A177-3AD203B41FA5}">
                      <a16:colId xmlns:a16="http://schemas.microsoft.com/office/drawing/2014/main" val="148552399"/>
                    </a:ext>
                  </a:extLst>
                </a:gridCol>
                <a:gridCol w="493776">
                  <a:extLst>
                    <a:ext uri="{9D8B030D-6E8A-4147-A177-3AD203B41FA5}">
                      <a16:colId xmlns:a16="http://schemas.microsoft.com/office/drawing/2014/main" val="2091091749"/>
                    </a:ext>
                  </a:extLst>
                </a:gridCol>
                <a:gridCol w="493776">
                  <a:extLst>
                    <a:ext uri="{9D8B030D-6E8A-4147-A177-3AD203B41FA5}">
                      <a16:colId xmlns:a16="http://schemas.microsoft.com/office/drawing/2014/main" val="3233417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0304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- 2021-08-08 15:22:52</a:t>
                      </a:r>
                      <a:r>
                        <a:rPr kumimoji="0" lang="es-ES" sz="1000" b="0" i="0" u="none" strike="noStrike" kern="1200" cap="none" spc="0" normalizeH="0" baseline="0" noProof="0">
                          <a:ln>
                            <a:noFill/>
                          </a:ln>
                          <a:solidFill>
                            <a:prstClr val="black"/>
                          </a:solidFill>
                          <a:effectLst/>
                          <a:uLnTx/>
                          <a:uFillTx/>
                          <a:latin typeface="+mn-lt"/>
                          <a:ea typeface="+mn-ea"/>
                          <a:cs typeface="+mn-cs"/>
                        </a:rPr>
                        <a:t>
 Quartararo se aseguró un sólido 3° lugar en el agitado Gran Premio de Estyrian de hoy. 
La primera carrera recibió bandera roja en la vuelta 3, pero el francés mantuvo la cabeza fría y subió al podio. 
Viñales fue candidato al podio pero las cosas empeoraron en el reinicio, lo que finalmente resultó en que el español comenzara y terminara la carrera 2 a través de pit lane.
Rossi finalizó en 13° posición y Crutchlow, 17°.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92404194"/>
                  </a:ext>
                </a:extLst>
              </a:tr>
            </a:tbl>
          </a:graphicData>
        </a:graphic>
      </p:graphicFrame>
      <p:sp>
        <p:nvSpPr>
          <p:cNvPr id="4" name="Text Placeholder 3">
            <a:extLst>
              <a:ext uri="{FF2B5EF4-FFF2-40B4-BE49-F238E27FC236}">
                <a16:creationId xmlns:a16="http://schemas.microsoft.com/office/drawing/2014/main" id="{7CC5B254-B862-4868-98E5-A9E499EF8F7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5881016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CF93F-E9E2-4F5B-ADB1-97CF39935E07}"/>
              </a:ext>
            </a:extLst>
          </p:cNvPr>
          <p:cNvSpPr>
            <a:spLocks noGrp="1"/>
          </p:cNvSpPr>
          <p:nvPr>
            <p:ph type="title"/>
          </p:nvPr>
        </p:nvSpPr>
        <p:spPr/>
        <p:txBody>
          <a:bodyPr/>
          <a:lstStyle/>
          <a:p>
            <a:r>
              <a:rPr lang="en-US"/>
              <a:t>Facebook Post Table + Reactions | La Emilia - 17 of 18</a:t>
            </a:r>
          </a:p>
        </p:txBody>
      </p:sp>
      <p:graphicFrame>
        <p:nvGraphicFramePr>
          <p:cNvPr id="5" name="Table Placeholder 4">
            <a:extLst>
              <a:ext uri="{FF2B5EF4-FFF2-40B4-BE49-F238E27FC236}">
                <a16:creationId xmlns:a16="http://schemas.microsoft.com/office/drawing/2014/main" id="{AD195E5B-1594-4303-91BE-EAE536F706C8}"/>
              </a:ext>
            </a:extLst>
          </p:cNvPr>
          <p:cNvGraphicFramePr>
            <a:graphicFrameLocks noGrp="1"/>
          </p:cNvGraphicFramePr>
          <p:nvPr>
            <p:ph type="tbl" sz="quarter" idx="13"/>
            <p:extLst>
              <p:ext uri="{D42A27DB-BD31-4B8C-83A1-F6EECF244321}">
                <p14:modId xmlns:p14="http://schemas.microsoft.com/office/powerpoint/2010/main" val="3063086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0178705"/>
                    </a:ext>
                  </a:extLst>
                </a:gridCol>
                <a:gridCol w="493776">
                  <a:extLst>
                    <a:ext uri="{9D8B030D-6E8A-4147-A177-3AD203B41FA5}">
                      <a16:colId xmlns:a16="http://schemas.microsoft.com/office/drawing/2014/main" val="3121731898"/>
                    </a:ext>
                  </a:extLst>
                </a:gridCol>
                <a:gridCol w="493776">
                  <a:extLst>
                    <a:ext uri="{9D8B030D-6E8A-4147-A177-3AD203B41FA5}">
                      <a16:colId xmlns:a16="http://schemas.microsoft.com/office/drawing/2014/main" val="365370197"/>
                    </a:ext>
                  </a:extLst>
                </a:gridCol>
                <a:gridCol w="493776">
                  <a:extLst>
                    <a:ext uri="{9D8B030D-6E8A-4147-A177-3AD203B41FA5}">
                      <a16:colId xmlns:a16="http://schemas.microsoft.com/office/drawing/2014/main" val="7436007"/>
                    </a:ext>
                  </a:extLst>
                </a:gridCol>
                <a:gridCol w="493776">
                  <a:extLst>
                    <a:ext uri="{9D8B030D-6E8A-4147-A177-3AD203B41FA5}">
                      <a16:colId xmlns:a16="http://schemas.microsoft.com/office/drawing/2014/main" val="3409092914"/>
                    </a:ext>
                  </a:extLst>
                </a:gridCol>
                <a:gridCol w="493776">
                  <a:extLst>
                    <a:ext uri="{9D8B030D-6E8A-4147-A177-3AD203B41FA5}">
                      <a16:colId xmlns:a16="http://schemas.microsoft.com/office/drawing/2014/main" val="3696309867"/>
                    </a:ext>
                  </a:extLst>
                </a:gridCol>
                <a:gridCol w="493776">
                  <a:extLst>
                    <a:ext uri="{9D8B030D-6E8A-4147-A177-3AD203B41FA5}">
                      <a16:colId xmlns:a16="http://schemas.microsoft.com/office/drawing/2014/main" val="2879031518"/>
                    </a:ext>
                  </a:extLst>
                </a:gridCol>
                <a:gridCol w="493776">
                  <a:extLst>
                    <a:ext uri="{9D8B030D-6E8A-4147-A177-3AD203B41FA5}">
                      <a16:colId xmlns:a16="http://schemas.microsoft.com/office/drawing/2014/main" val="2824452678"/>
                    </a:ext>
                  </a:extLst>
                </a:gridCol>
                <a:gridCol w="493776">
                  <a:extLst>
                    <a:ext uri="{9D8B030D-6E8A-4147-A177-3AD203B41FA5}">
                      <a16:colId xmlns:a16="http://schemas.microsoft.com/office/drawing/2014/main" val="1801672826"/>
                    </a:ext>
                  </a:extLst>
                </a:gridCol>
                <a:gridCol w="493776">
                  <a:extLst>
                    <a:ext uri="{9D8B030D-6E8A-4147-A177-3AD203B41FA5}">
                      <a16:colId xmlns:a16="http://schemas.microsoft.com/office/drawing/2014/main" val="3559069006"/>
                    </a:ext>
                  </a:extLst>
                </a:gridCol>
                <a:gridCol w="493776">
                  <a:extLst>
                    <a:ext uri="{9D8B030D-6E8A-4147-A177-3AD203B41FA5}">
                      <a16:colId xmlns:a16="http://schemas.microsoft.com/office/drawing/2014/main" val="2530908286"/>
                    </a:ext>
                  </a:extLst>
                </a:gridCol>
                <a:gridCol w="493776">
                  <a:extLst>
                    <a:ext uri="{9D8B030D-6E8A-4147-A177-3AD203B41FA5}">
                      <a16:colId xmlns:a16="http://schemas.microsoft.com/office/drawing/2014/main" val="2218745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421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- 2021-08-04 17:30:03</a:t>
                      </a:r>
                      <a:r>
                        <a:rPr kumimoji="0" lang="es-ES" sz="1000" b="0" i="0" u="none" strike="noStrike" kern="1200" cap="none" spc="0" normalizeH="0" baseline="0" noProof="0">
                          <a:ln>
                            <a:noFill/>
                          </a:ln>
                          <a:solidFill>
                            <a:prstClr val="black"/>
                          </a:solidFill>
                          <a:effectLst/>
                          <a:uLnTx/>
                          <a:uFillTx/>
                          <a:latin typeface="+mn-lt"/>
                          <a:ea typeface="+mn-ea"/>
                          <a:cs typeface="+mn-cs"/>
                        </a:rPr>
                        <a:t>
 ¿Qué es el ejercicio del ocho? Almendra te explica una nueva técnica para tomar curvas y perfeccionarte arriba de tu Honda. 😉
#HondaSafety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11199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- 2021-08-04 15:17:14</a:t>
                      </a:r>
                      <a:r>
                        <a:rPr kumimoji="0" lang="en-US" sz="1000" b="0" i="0" u="none" strike="noStrike" kern="1200" cap="none" spc="0" normalizeH="0" baseline="0" noProof="0">
                          <a:ln>
                            <a:noFill/>
                          </a:ln>
                          <a:solidFill>
                            <a:prstClr val="black"/>
                          </a:solidFill>
                          <a:effectLst/>
                          <a:uLnTx/>
                          <a:uFillTx/>
                          <a:latin typeface="+mn-lt"/>
                          <a:ea typeface="+mn-ea"/>
                          <a:cs typeface="+mn-cs"/>
                        </a:rPr>
                        <a:t>
 ¡¡Aprovechá en Agosto la oportunidad de tener tu YAMAHA en 12 ó 18 cuotas sin interés!!
Solicitá cotización en el siguiente link: bit.ly/ybr-125-z-ybr-125-ed
#TransporteIdeal #ViajaSeguro #MoveteConYamaha #CuotasSinInteres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12450349"/>
                  </a:ext>
                </a:extLst>
              </a:tr>
            </a:tbl>
          </a:graphicData>
        </a:graphic>
      </p:graphicFrame>
      <p:sp>
        <p:nvSpPr>
          <p:cNvPr id="4" name="Text Placeholder 3">
            <a:extLst>
              <a:ext uri="{FF2B5EF4-FFF2-40B4-BE49-F238E27FC236}">
                <a16:creationId xmlns:a16="http://schemas.microsoft.com/office/drawing/2014/main" id="{F6816F47-9807-456C-ACFF-6CD4AFA87D7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6892607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C6169-82F8-4C4C-A0D8-5B8A0C2A356D}"/>
              </a:ext>
            </a:extLst>
          </p:cNvPr>
          <p:cNvSpPr>
            <a:spLocks noGrp="1"/>
          </p:cNvSpPr>
          <p:nvPr>
            <p:ph type="title"/>
          </p:nvPr>
        </p:nvSpPr>
        <p:spPr/>
        <p:txBody>
          <a:bodyPr/>
          <a:lstStyle/>
          <a:p>
            <a:r>
              <a:rPr lang="en-US"/>
              <a:t>Facebook Post Table + Reactions | La Emilia - 18 of 18</a:t>
            </a:r>
          </a:p>
        </p:txBody>
      </p:sp>
      <p:graphicFrame>
        <p:nvGraphicFramePr>
          <p:cNvPr id="5" name="Table Placeholder 4">
            <a:extLst>
              <a:ext uri="{FF2B5EF4-FFF2-40B4-BE49-F238E27FC236}">
                <a16:creationId xmlns:a16="http://schemas.microsoft.com/office/drawing/2014/main" id="{6E8A6097-8703-462B-B09B-86728EC1580B}"/>
              </a:ext>
            </a:extLst>
          </p:cNvPr>
          <p:cNvGraphicFramePr>
            <a:graphicFrameLocks noGrp="1"/>
          </p:cNvGraphicFramePr>
          <p:nvPr>
            <p:ph type="tbl" sz="quarter" idx="13"/>
            <p:extLst>
              <p:ext uri="{D42A27DB-BD31-4B8C-83A1-F6EECF244321}">
                <p14:modId xmlns:p14="http://schemas.microsoft.com/office/powerpoint/2010/main" val="2094925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307577"/>
                    </a:ext>
                  </a:extLst>
                </a:gridCol>
                <a:gridCol w="493776">
                  <a:extLst>
                    <a:ext uri="{9D8B030D-6E8A-4147-A177-3AD203B41FA5}">
                      <a16:colId xmlns:a16="http://schemas.microsoft.com/office/drawing/2014/main" val="3963023347"/>
                    </a:ext>
                  </a:extLst>
                </a:gridCol>
                <a:gridCol w="493776">
                  <a:extLst>
                    <a:ext uri="{9D8B030D-6E8A-4147-A177-3AD203B41FA5}">
                      <a16:colId xmlns:a16="http://schemas.microsoft.com/office/drawing/2014/main" val="1804891565"/>
                    </a:ext>
                  </a:extLst>
                </a:gridCol>
                <a:gridCol w="493776">
                  <a:extLst>
                    <a:ext uri="{9D8B030D-6E8A-4147-A177-3AD203B41FA5}">
                      <a16:colId xmlns:a16="http://schemas.microsoft.com/office/drawing/2014/main" val="387262693"/>
                    </a:ext>
                  </a:extLst>
                </a:gridCol>
                <a:gridCol w="493776">
                  <a:extLst>
                    <a:ext uri="{9D8B030D-6E8A-4147-A177-3AD203B41FA5}">
                      <a16:colId xmlns:a16="http://schemas.microsoft.com/office/drawing/2014/main" val="3784736031"/>
                    </a:ext>
                  </a:extLst>
                </a:gridCol>
                <a:gridCol w="493776">
                  <a:extLst>
                    <a:ext uri="{9D8B030D-6E8A-4147-A177-3AD203B41FA5}">
                      <a16:colId xmlns:a16="http://schemas.microsoft.com/office/drawing/2014/main" val="3485418218"/>
                    </a:ext>
                  </a:extLst>
                </a:gridCol>
                <a:gridCol w="493776">
                  <a:extLst>
                    <a:ext uri="{9D8B030D-6E8A-4147-A177-3AD203B41FA5}">
                      <a16:colId xmlns:a16="http://schemas.microsoft.com/office/drawing/2014/main" val="3904228327"/>
                    </a:ext>
                  </a:extLst>
                </a:gridCol>
                <a:gridCol w="493776">
                  <a:extLst>
                    <a:ext uri="{9D8B030D-6E8A-4147-A177-3AD203B41FA5}">
                      <a16:colId xmlns:a16="http://schemas.microsoft.com/office/drawing/2014/main" val="604954583"/>
                    </a:ext>
                  </a:extLst>
                </a:gridCol>
                <a:gridCol w="493776">
                  <a:extLst>
                    <a:ext uri="{9D8B030D-6E8A-4147-A177-3AD203B41FA5}">
                      <a16:colId xmlns:a16="http://schemas.microsoft.com/office/drawing/2014/main" val="2443225863"/>
                    </a:ext>
                  </a:extLst>
                </a:gridCol>
                <a:gridCol w="493776">
                  <a:extLst>
                    <a:ext uri="{9D8B030D-6E8A-4147-A177-3AD203B41FA5}">
                      <a16:colId xmlns:a16="http://schemas.microsoft.com/office/drawing/2014/main" val="3974265662"/>
                    </a:ext>
                  </a:extLst>
                </a:gridCol>
                <a:gridCol w="493776">
                  <a:extLst>
                    <a:ext uri="{9D8B030D-6E8A-4147-A177-3AD203B41FA5}">
                      <a16:colId xmlns:a16="http://schemas.microsoft.com/office/drawing/2014/main" val="3283999569"/>
                    </a:ext>
                  </a:extLst>
                </a:gridCol>
                <a:gridCol w="493776">
                  <a:extLst>
                    <a:ext uri="{9D8B030D-6E8A-4147-A177-3AD203B41FA5}">
                      <a16:colId xmlns:a16="http://schemas.microsoft.com/office/drawing/2014/main" val="676121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2275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- 2021-08-23 12:10:29</a:t>
                      </a:r>
                      <a:r>
                        <a:rPr kumimoji="0" lang="en-US" sz="1000" b="0" i="0" u="none" strike="noStrike" kern="1200" cap="none" spc="0" normalizeH="0" baseline="0" noProof="0">
                          <a:ln>
                            <a:noFill/>
                          </a:ln>
                          <a:solidFill>
                            <a:prstClr val="black"/>
                          </a:solidFill>
                          <a:effectLst/>
                          <a:uLnTx/>
                          <a:uFillTx/>
                          <a:latin typeface="+mn-lt"/>
                          <a:ea typeface="+mn-ea"/>
                          <a:cs typeface="+mn-cs"/>
                        </a:rPr>
                        <a:t>
 👉Viajar en moto. Mi experiencia en la Benelli TRK 502 X 🔥
.
.
.
Si tenés alguna duda, déjala en los comentarios! Gracias por acompañarme km a km!🤜💥🤛
.
.
.
@frascaroli_bikes
@benelliarg
.
.
.
#mibenelli #embajadorabenelli #travelphotography#benelli #lifestyle #free #girl #motos #pasion #felicidad #naturaleza #mountain #travelling #libertad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4517930"/>
                  </a:ext>
                </a:extLst>
              </a:tr>
            </a:tbl>
          </a:graphicData>
        </a:graphic>
      </p:graphicFrame>
      <p:sp>
        <p:nvSpPr>
          <p:cNvPr id="4" name="Text Placeholder 3">
            <a:extLst>
              <a:ext uri="{FF2B5EF4-FFF2-40B4-BE49-F238E27FC236}">
                <a16:creationId xmlns:a16="http://schemas.microsoft.com/office/drawing/2014/main" id="{15150946-D84A-4E24-A813-A6E7B306FAD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785142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87EB5-6BBC-462E-9F38-085C8672761E}"/>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0166987D-62E5-497B-AF25-1B0F26743B33}"/>
              </a:ext>
            </a:extLst>
          </p:cNvPr>
          <p:cNvGraphicFramePr>
            <a:graphicFrameLocks noGrp="1"/>
          </p:cNvGraphicFramePr>
          <p:nvPr>
            <p:ph type="chart" sz="quarter" idx="13"/>
            <p:extLst>
              <p:ext uri="{D42A27DB-BD31-4B8C-83A1-F6EECF244321}">
                <p14:modId xmlns:p14="http://schemas.microsoft.com/office/powerpoint/2010/main" val="3054039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9F51B6-E7D4-4556-B6D4-07F8D6C38245}"/>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5C9B385A-3EAE-4785-A5BB-039D33C685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79557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3A02B-CEB2-4FDD-8C26-806573166327}"/>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B8CBBED9-C415-4AFE-B1F7-9528F151E662}"/>
              </a:ext>
            </a:extLst>
          </p:cNvPr>
          <p:cNvGraphicFramePr>
            <a:graphicFrameLocks noGrp="1"/>
          </p:cNvGraphicFramePr>
          <p:nvPr>
            <p:ph type="tbl" sz="quarter" idx="13"/>
            <p:extLst>
              <p:ext uri="{D42A27DB-BD31-4B8C-83A1-F6EECF244321}">
                <p14:modId xmlns:p14="http://schemas.microsoft.com/office/powerpoint/2010/main" val="3902003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230892911"/>
                    </a:ext>
                  </a:extLst>
                </a:gridCol>
                <a:gridCol w="1152144">
                  <a:extLst>
                    <a:ext uri="{9D8B030D-6E8A-4147-A177-3AD203B41FA5}">
                      <a16:colId xmlns:a16="http://schemas.microsoft.com/office/drawing/2014/main" val="2700052674"/>
                    </a:ext>
                  </a:extLst>
                </a:gridCol>
                <a:gridCol w="1152144">
                  <a:extLst>
                    <a:ext uri="{9D8B030D-6E8A-4147-A177-3AD203B41FA5}">
                      <a16:colId xmlns:a16="http://schemas.microsoft.com/office/drawing/2014/main" val="2948876496"/>
                    </a:ext>
                  </a:extLst>
                </a:gridCol>
                <a:gridCol w="1152144">
                  <a:extLst>
                    <a:ext uri="{9D8B030D-6E8A-4147-A177-3AD203B41FA5}">
                      <a16:colId xmlns:a16="http://schemas.microsoft.com/office/drawing/2014/main" val="1153925674"/>
                    </a:ext>
                  </a:extLst>
                </a:gridCol>
                <a:gridCol w="1152144">
                  <a:extLst>
                    <a:ext uri="{9D8B030D-6E8A-4147-A177-3AD203B41FA5}">
                      <a16:colId xmlns:a16="http://schemas.microsoft.com/office/drawing/2014/main" val="1110485356"/>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2126366863"/>
                  </a:ext>
                </a:extLst>
              </a:tr>
              <a:tr h="370840">
                <a:tc>
                  <a:txBody>
                    <a:bodyPr/>
                    <a:lstStyle/>
                    <a:p>
                      <a:r>
                        <a:rPr lang="es-ES" sz="1000" b="1"/>
                        <a:t>Bajaj Argentina - 2021-08-06 06:58:39</a:t>
                      </a:r>
                      <a:r>
                        <a:rPr lang="es-ES" sz="1000"/>
                        <a:t>
 Esta nueva versión de la Bajaj Boxer 150 se posiciona como una de las mejores herramientas de trabajo de la marca india. Trae detalles de diseño, accesorios, tecnología, seguridad, una mecánica simple y ofrece el menor consumo del mercado: 500 km con 11 litros.
Bajaj Auto Ltd Bajaj Argentina #bajaj #bajajargentina #BajajBoxer150 #moto #motos #motocicleta #motos2021</a:t>
                      </a:r>
                      <a:endParaRPr lang="en-US" sz="1000"/>
                    </a:p>
                  </a:txBody>
                  <a:tcPr/>
                </a:tc>
                <a:tc>
                  <a:txBody>
                    <a:bodyPr/>
                    <a:lstStyle/>
                    <a:p>
                      <a:r>
                        <a:rPr lang="en-US" sz="1000"/>
                        <a:t>4</a:t>
                      </a:r>
                    </a:p>
                  </a:txBody>
                  <a:tcPr/>
                </a:tc>
                <a:tc>
                  <a:txBody>
                    <a:bodyPr/>
                    <a:lstStyle/>
                    <a:p>
                      <a:r>
                        <a:rPr lang="en-US" sz="1000"/>
                        <a:t>3</a:t>
                      </a:r>
                    </a:p>
                  </a:txBody>
                  <a:tcPr/>
                </a:tc>
                <a:tc>
                  <a:txBody>
                    <a:bodyPr/>
                    <a:lstStyle/>
                    <a:p>
                      <a:r>
                        <a:rPr lang="en-US" sz="1000"/>
                        <a:t>0</a:t>
                      </a:r>
                    </a:p>
                  </a:txBody>
                  <a:tcPr/>
                </a:tc>
                <a:tc>
                  <a:txBody>
                    <a:bodyPr/>
                    <a:lstStyle/>
                    <a:p>
                      <a:r>
                        <a:rPr lang="en-US" sz="1000"/>
                        <a:t>Link</a:t>
                      </a:r>
                    </a:p>
                  </a:txBody>
                  <a:tcPr/>
                </a:tc>
                <a:extLst>
                  <a:ext uri="{0D108BD9-81ED-4DB2-BD59-A6C34878D82A}">
                    <a16:rowId xmlns:a16="http://schemas.microsoft.com/office/drawing/2014/main" val="3595555612"/>
                  </a:ext>
                </a:extLst>
              </a:tr>
              <a:tr h="370840">
                <a:tc>
                  <a:txBody>
                    <a:bodyPr/>
                    <a:lstStyle/>
                    <a:p>
                      <a:r>
                        <a:rPr lang="es-ES" sz="1000" b="1"/>
                        <a:t>Bajaj Argentina - 2021-08-17 13:04:44</a:t>
                      </a:r>
                      <a:r>
                        <a:rPr lang="es-ES" sz="1000"/>
                        <a:t>
 📽 Bajaj Argentina ya comercializa la Rouser NS 160 en su nueva versión 2021🔥
👉Martes 21.30hs en Somos Norte y sábados 20.30hs en UCL TV. 
➡Y en Youtube: https://youtu.be/UNKknno8E5s</a:t>
                      </a:r>
                      <a:endParaRPr lang="en-US" sz="1000"/>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Video</a:t>
                      </a:r>
                    </a:p>
                  </a:txBody>
                  <a:tcPr/>
                </a:tc>
                <a:extLst>
                  <a:ext uri="{0D108BD9-81ED-4DB2-BD59-A6C34878D82A}">
                    <a16:rowId xmlns:a16="http://schemas.microsoft.com/office/drawing/2014/main" val="3492254998"/>
                  </a:ext>
                </a:extLst>
              </a:tr>
              <a:tr h="370840">
                <a:tc>
                  <a:txBody>
                    <a:bodyPr/>
                    <a:lstStyle/>
                    <a:p>
                      <a:r>
                        <a:rPr lang="es-ES" sz="1000" b="1"/>
                        <a:t>Bajaj Argentina - 2021-08-19 13:55:36</a:t>
                      </a:r>
                      <a:r>
                        <a:rPr lang="es-ES" sz="1000"/>
                        <a:t>
 Lamento comentar por acá que en mi Dominar 400 la batería de fábrica se puso en corto y me dejo de a pié la semana pasada, la moto tiene apenas más de un año, y 6000 kms.  El service oficial donde realicé oportunamente los correspondientes por garantía, me informa que es un defecto común en estas motos y no lo reconoce la garantía.
Opte por segunda vez por esta marca, porque me gusta y la relación precio calidad, me pareció satisfactoria, pero La batería es una parte básica de la moto y es una papelón que se ponga en corto con tan poco uso.
espero su descargo o reconocimiento y alerto al resto de los usuarios, porque tuve que erogar, casi $ 10.000 entre batería nueva y mano de obra, tengo las facturas a disposición en caso que las quieran ver.
Saludos
Enrique Marrero DNI 16490392</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170379053"/>
                  </a:ext>
                </a:extLst>
              </a:tr>
            </a:tbl>
          </a:graphicData>
        </a:graphic>
      </p:graphicFrame>
      <p:sp>
        <p:nvSpPr>
          <p:cNvPr id="4" name="Text Placeholder 3">
            <a:extLst>
              <a:ext uri="{FF2B5EF4-FFF2-40B4-BE49-F238E27FC236}">
                <a16:creationId xmlns:a16="http://schemas.microsoft.com/office/drawing/2014/main" id="{A8EBFCCD-BD0A-498E-BCC8-B919AF0D086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5962809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1448</Words>
  <Application>Microsoft Office PowerPoint</Application>
  <PresentationFormat>On-screen Show (4:3)</PresentationFormat>
  <Paragraphs>748</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NUEVO - La emilia usar</vt:lpstr>
      <vt:lpstr>Facebook Key Metrics Table | La Emilia</vt:lpstr>
      <vt:lpstr>Facebook Fan Distribution | La Emilia</vt:lpstr>
      <vt:lpstr>Facebook +/- Fan Distribution | La Emilia</vt:lpstr>
      <vt:lpstr>Facebook Key Metrics Radar | La Emilia</vt:lpstr>
      <vt:lpstr>Facebook Page Likes Total | La Emilia</vt:lpstr>
      <vt:lpstr>Facebook Posts Distribution | La Emilia</vt:lpstr>
      <vt:lpstr>Facebook Interactions Distribution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18</vt:lpstr>
      <vt:lpstr>Facebook Post Table + Reactions | La Emilia - 2 of 18</vt:lpstr>
      <vt:lpstr>Facebook Post Table + Reactions | La Emilia - 3 of 18</vt:lpstr>
      <vt:lpstr>Facebook Post Table + Reactions | La Emilia - 4 of 18</vt:lpstr>
      <vt:lpstr>Facebook Post Table + Reactions | La Emilia - 5 of 18</vt:lpstr>
      <vt:lpstr>Facebook Post Table + Reactions | La Emilia - 6 of 18</vt:lpstr>
      <vt:lpstr>Facebook Post Table + Reactions | La Emilia - 7 of 18</vt:lpstr>
      <vt:lpstr>Facebook Post Table + Reactions | La Emilia - 8 of 18</vt:lpstr>
      <vt:lpstr>Facebook Post Table + Reactions | La Emilia - 9 of 18</vt:lpstr>
      <vt:lpstr>Facebook Post Table + Reactions | La Emilia - 10 of 18</vt:lpstr>
      <vt:lpstr>Facebook Post Table + Reactions | La Emilia - 11 of 18</vt:lpstr>
      <vt:lpstr>Facebook Post Table + Reactions | La Emilia - 12 of 18</vt:lpstr>
      <vt:lpstr>Facebook Post Table + Reactions | La Emilia - 13 of 18</vt:lpstr>
      <vt:lpstr>Facebook Post Table + Reactions | La Emilia - 14 of 18</vt:lpstr>
      <vt:lpstr>Facebook Post Table + Reactions | La Emilia - 15 of 18</vt:lpstr>
      <vt:lpstr>Facebook Post Table + Reactions | La Emilia - 16 of 18</vt:lpstr>
      <vt:lpstr>Facebook Post Table + Reactions | La Emilia - 17 of 18</vt:lpstr>
      <vt:lpstr>Facebook Post Table + Reactions | La Emilia - 18 of 18</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2021-09-01T07:57:53Z</dcterms:created>
  <dcterms:modified xsi:type="dcterms:W3CDTF">2021-09-01T07:59:01Z</dcterms:modified>
</cp:coreProperties>
</file>