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720599</c:v>
                </c:pt>
                <c:pt idx="1">
                  <c:v>271592</c:v>
                </c:pt>
                <c:pt idx="2">
                  <c:v>87089</c:v>
                </c:pt>
                <c:pt idx="3">
                  <c:v>33275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F4-4CB2-A7D3-0BA8C0D39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-1110</c:v>
                </c:pt>
                <c:pt idx="1">
                  <c:v>1496</c:v>
                </c:pt>
                <c:pt idx="2">
                  <c:v>1707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AF-4E32-ADB5-272469A0F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37.689799999999998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14.578900000000001</c:v>
                </c:pt>
                <c:pt idx="5">
                  <c:v>27.7042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25-4A7A-823E-2972E4B9C3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12.085599999999999</c:v>
                </c:pt>
                <c:pt idx="1">
                  <c:v>31.818200000000001</c:v>
                </c:pt>
                <c:pt idx="2">
                  <c:v>19.822099999999999</c:v>
                </c:pt>
                <c:pt idx="3">
                  <c:v>0</c:v>
                </c:pt>
                <c:pt idx="4">
                  <c:v>28.525500000000001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25-4A7A-823E-2972E4B9C3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36.363599999999998</c:v>
                </c:pt>
                <c:pt idx="2">
                  <c:v>73.4435</c:v>
                </c:pt>
                <c:pt idx="3">
                  <c:v>0</c:v>
                </c:pt>
                <c:pt idx="4">
                  <c:v>11.0586</c:v>
                </c:pt>
                <c:pt idx="5">
                  <c:v>-7.6929999999999996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25-4A7A-823E-2972E4B9C3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4.6177000000000001</c:v>
                </c:pt>
                <c:pt idx="1">
                  <c:v>36.363599999999998</c:v>
                </c:pt>
                <c:pt idx="2">
                  <c:v>30.622599999999998</c:v>
                </c:pt>
                <c:pt idx="3">
                  <c:v>0</c:v>
                </c:pt>
                <c:pt idx="4">
                  <c:v>100</c:v>
                </c:pt>
                <c:pt idx="5">
                  <c:v>6.7735000000000003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25-4A7A-823E-2972E4B9C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8056840"/>
        <c:axId val="398057168"/>
      </c:radarChart>
      <c:catAx>
        <c:axId val="39805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57168"/>
        <c:crosses val="autoZero"/>
        <c:auto val="1"/>
        <c:lblAlgn val="ctr"/>
        <c:lblOffset val="100"/>
        <c:noMultiLvlLbl val="0"/>
      </c:catAx>
      <c:valAx>
        <c:axId val="39805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5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270090</c:v>
                </c:pt>
                <c:pt idx="1">
                  <c:v>270085</c:v>
                </c:pt>
                <c:pt idx="2">
                  <c:v>270087</c:v>
                </c:pt>
                <c:pt idx="3">
                  <c:v>270111</c:v>
                </c:pt>
                <c:pt idx="4">
                  <c:v>270157</c:v>
                </c:pt>
                <c:pt idx="5">
                  <c:v>270208</c:v>
                </c:pt>
                <c:pt idx="6">
                  <c:v>270241</c:v>
                </c:pt>
                <c:pt idx="7">
                  <c:v>270307</c:v>
                </c:pt>
                <c:pt idx="8">
                  <c:v>270390</c:v>
                </c:pt>
                <c:pt idx="9">
                  <c:v>270460</c:v>
                </c:pt>
                <c:pt idx="10">
                  <c:v>270528</c:v>
                </c:pt>
                <c:pt idx="11">
                  <c:v>270582</c:v>
                </c:pt>
                <c:pt idx="12">
                  <c:v>270645</c:v>
                </c:pt>
                <c:pt idx="13">
                  <c:v>270676</c:v>
                </c:pt>
                <c:pt idx="14">
                  <c:v>270721</c:v>
                </c:pt>
                <c:pt idx="15">
                  <c:v>270786</c:v>
                </c:pt>
                <c:pt idx="16">
                  <c:v>270819</c:v>
                </c:pt>
                <c:pt idx="17">
                  <c:v>270889</c:v>
                </c:pt>
                <c:pt idx="18">
                  <c:v>270952</c:v>
                </c:pt>
                <c:pt idx="19">
                  <c:v>271001</c:v>
                </c:pt>
                <c:pt idx="20">
                  <c:v>271056</c:v>
                </c:pt>
                <c:pt idx="21">
                  <c:v>271107</c:v>
                </c:pt>
                <c:pt idx="22">
                  <c:v>271148</c:v>
                </c:pt>
                <c:pt idx="23">
                  <c:v>271203</c:v>
                </c:pt>
                <c:pt idx="24">
                  <c:v>271263</c:v>
                </c:pt>
                <c:pt idx="25">
                  <c:v>271306</c:v>
                </c:pt>
                <c:pt idx="26">
                  <c:v>271368</c:v>
                </c:pt>
                <c:pt idx="27">
                  <c:v>271409</c:v>
                </c:pt>
                <c:pt idx="28">
                  <c:v>271458</c:v>
                </c:pt>
                <c:pt idx="29">
                  <c:v>271525</c:v>
                </c:pt>
                <c:pt idx="30">
                  <c:v>271592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82-4A31-B977-7E6F752C70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85383</c:v>
                </c:pt>
                <c:pt idx="1">
                  <c:v>85385</c:v>
                </c:pt>
                <c:pt idx="2">
                  <c:v>85385</c:v>
                </c:pt>
                <c:pt idx="3">
                  <c:v>85380</c:v>
                </c:pt>
                <c:pt idx="4">
                  <c:v>85379</c:v>
                </c:pt>
                <c:pt idx="5">
                  <c:v>85382</c:v>
                </c:pt>
                <c:pt idx="6">
                  <c:v>85381</c:v>
                </c:pt>
                <c:pt idx="7">
                  <c:v>85381</c:v>
                </c:pt>
                <c:pt idx="8">
                  <c:v>85377</c:v>
                </c:pt>
                <c:pt idx="9">
                  <c:v>85383</c:v>
                </c:pt>
                <c:pt idx="10">
                  <c:v>85379</c:v>
                </c:pt>
                <c:pt idx="11">
                  <c:v>85374</c:v>
                </c:pt>
                <c:pt idx="12">
                  <c:v>85372</c:v>
                </c:pt>
                <c:pt idx="13">
                  <c:v>85371</c:v>
                </c:pt>
                <c:pt idx="14">
                  <c:v>85369</c:v>
                </c:pt>
                <c:pt idx="15">
                  <c:v>85373</c:v>
                </c:pt>
                <c:pt idx="16">
                  <c:v>85373</c:v>
                </c:pt>
                <c:pt idx="17">
                  <c:v>85372</c:v>
                </c:pt>
                <c:pt idx="18">
                  <c:v>85373</c:v>
                </c:pt>
                <c:pt idx="19">
                  <c:v>85370</c:v>
                </c:pt>
                <c:pt idx="20">
                  <c:v>85368</c:v>
                </c:pt>
                <c:pt idx="21">
                  <c:v>85365</c:v>
                </c:pt>
                <c:pt idx="22">
                  <c:v>86011</c:v>
                </c:pt>
                <c:pt idx="23">
                  <c:v>86208</c:v>
                </c:pt>
                <c:pt idx="24">
                  <c:v>86271</c:v>
                </c:pt>
                <c:pt idx="25">
                  <c:v>86286</c:v>
                </c:pt>
                <c:pt idx="26">
                  <c:v>86295</c:v>
                </c:pt>
                <c:pt idx="27">
                  <c:v>86934</c:v>
                </c:pt>
                <c:pt idx="28">
                  <c:v>87052</c:v>
                </c:pt>
                <c:pt idx="29">
                  <c:v>87076</c:v>
                </c:pt>
                <c:pt idx="30">
                  <c:v>87089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82-4A31-B977-7E6F752C70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721679</c:v>
                </c:pt>
                <c:pt idx="1">
                  <c:v>721659</c:v>
                </c:pt>
                <c:pt idx="2">
                  <c:v>721634</c:v>
                </c:pt>
                <c:pt idx="3">
                  <c:v>721587</c:v>
                </c:pt>
                <c:pt idx="4">
                  <c:v>721541</c:v>
                </c:pt>
                <c:pt idx="5">
                  <c:v>721485</c:v>
                </c:pt>
                <c:pt idx="6">
                  <c:v>721424</c:v>
                </c:pt>
                <c:pt idx="7">
                  <c:v>721372</c:v>
                </c:pt>
                <c:pt idx="8">
                  <c:v>721346</c:v>
                </c:pt>
                <c:pt idx="9">
                  <c:v>721328</c:v>
                </c:pt>
                <c:pt idx="10">
                  <c:v>721298</c:v>
                </c:pt>
                <c:pt idx="11">
                  <c:v>721267</c:v>
                </c:pt>
                <c:pt idx="12">
                  <c:v>721219</c:v>
                </c:pt>
                <c:pt idx="13">
                  <c:v>721160</c:v>
                </c:pt>
                <c:pt idx="14">
                  <c:v>721113</c:v>
                </c:pt>
                <c:pt idx="15">
                  <c:v>721085</c:v>
                </c:pt>
                <c:pt idx="16">
                  <c:v>721051</c:v>
                </c:pt>
                <c:pt idx="17">
                  <c:v>721023</c:v>
                </c:pt>
                <c:pt idx="18">
                  <c:v>721004</c:v>
                </c:pt>
                <c:pt idx="19">
                  <c:v>720975</c:v>
                </c:pt>
                <c:pt idx="20">
                  <c:v>720926</c:v>
                </c:pt>
                <c:pt idx="21">
                  <c:v>720908</c:v>
                </c:pt>
                <c:pt idx="22">
                  <c:v>720887</c:v>
                </c:pt>
                <c:pt idx="23">
                  <c:v>720849</c:v>
                </c:pt>
                <c:pt idx="24">
                  <c:v>720791</c:v>
                </c:pt>
                <c:pt idx="25">
                  <c:v>720755</c:v>
                </c:pt>
                <c:pt idx="26">
                  <c:v>720730</c:v>
                </c:pt>
                <c:pt idx="27">
                  <c:v>720689</c:v>
                </c:pt>
                <c:pt idx="28">
                  <c:v>720653</c:v>
                </c:pt>
                <c:pt idx="29">
                  <c:v>720625</c:v>
                </c:pt>
                <c:pt idx="30">
                  <c:v>720599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82-4A31-B977-7E6F752C70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33234</c:v>
                </c:pt>
                <c:pt idx="1">
                  <c:v>33237</c:v>
                </c:pt>
                <c:pt idx="2">
                  <c:v>33238</c:v>
                </c:pt>
                <c:pt idx="3">
                  <c:v>33236</c:v>
                </c:pt>
                <c:pt idx="4">
                  <c:v>33238</c:v>
                </c:pt>
                <c:pt idx="5">
                  <c:v>33236</c:v>
                </c:pt>
                <c:pt idx="6">
                  <c:v>33236</c:v>
                </c:pt>
                <c:pt idx="7">
                  <c:v>33240</c:v>
                </c:pt>
                <c:pt idx="8">
                  <c:v>33243</c:v>
                </c:pt>
                <c:pt idx="9">
                  <c:v>33247</c:v>
                </c:pt>
                <c:pt idx="10">
                  <c:v>33250</c:v>
                </c:pt>
                <c:pt idx="11">
                  <c:v>33248</c:v>
                </c:pt>
                <c:pt idx="12">
                  <c:v>33251</c:v>
                </c:pt>
                <c:pt idx="13">
                  <c:v>33253</c:v>
                </c:pt>
                <c:pt idx="14">
                  <c:v>33252</c:v>
                </c:pt>
                <c:pt idx="15">
                  <c:v>33253</c:v>
                </c:pt>
                <c:pt idx="16">
                  <c:v>33261</c:v>
                </c:pt>
                <c:pt idx="17">
                  <c:v>33261</c:v>
                </c:pt>
                <c:pt idx="18">
                  <c:v>33264</c:v>
                </c:pt>
                <c:pt idx="19">
                  <c:v>33264</c:v>
                </c:pt>
                <c:pt idx="20">
                  <c:v>33266</c:v>
                </c:pt>
                <c:pt idx="21">
                  <c:v>33264</c:v>
                </c:pt>
                <c:pt idx="22">
                  <c:v>33266</c:v>
                </c:pt>
                <c:pt idx="23">
                  <c:v>33269</c:v>
                </c:pt>
                <c:pt idx="24">
                  <c:v>33270</c:v>
                </c:pt>
                <c:pt idx="25">
                  <c:v>33274</c:v>
                </c:pt>
                <c:pt idx="26">
                  <c:v>33275</c:v>
                </c:pt>
                <c:pt idx="27">
                  <c:v>33273</c:v>
                </c:pt>
                <c:pt idx="28">
                  <c:v>33276</c:v>
                </c:pt>
                <c:pt idx="29">
                  <c:v>33277</c:v>
                </c:pt>
                <c:pt idx="30">
                  <c:v>33275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82-4A31-B977-7E6F752C7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054544"/>
        <c:axId val="398052904"/>
      </c:lineChart>
      <c:dateAx>
        <c:axId val="398054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52904"/>
        <c:crosses val="autoZero"/>
        <c:auto val="1"/>
        <c:lblOffset val="100"/>
        <c:baseTimeUnit val="days"/>
      </c:dateAx>
      <c:valAx>
        <c:axId val="39805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5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8</c:v>
                </c:pt>
                <c:pt idx="1">
                  <c:v>22</c:v>
                </c:pt>
                <c:pt idx="2">
                  <c:v>7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5-4C2E-AA9F-F5D04CE34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578</c:v>
                </c:pt>
                <c:pt idx="1">
                  <c:v>787</c:v>
                </c:pt>
                <c:pt idx="2">
                  <c:v>156</c:v>
                </c:pt>
                <c:pt idx="3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6C-4129-AC0A-49EC5E6A2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</c:v>
                </c:pt>
                <c:pt idx="1">
                  <c:v>-5</c:v>
                </c:pt>
                <c:pt idx="2">
                  <c:v>2</c:v>
                </c:pt>
                <c:pt idx="3">
                  <c:v>24</c:v>
                </c:pt>
                <c:pt idx="4">
                  <c:v>46</c:v>
                </c:pt>
                <c:pt idx="5">
                  <c:v>51</c:v>
                </c:pt>
                <c:pt idx="6">
                  <c:v>33</c:v>
                </c:pt>
                <c:pt idx="7">
                  <c:v>66</c:v>
                </c:pt>
                <c:pt idx="8">
                  <c:v>83</c:v>
                </c:pt>
                <c:pt idx="9">
                  <c:v>70</c:v>
                </c:pt>
                <c:pt idx="10">
                  <c:v>68</c:v>
                </c:pt>
                <c:pt idx="11">
                  <c:v>54</c:v>
                </c:pt>
                <c:pt idx="12">
                  <c:v>63</c:v>
                </c:pt>
                <c:pt idx="13">
                  <c:v>31</c:v>
                </c:pt>
                <c:pt idx="14">
                  <c:v>45</c:v>
                </c:pt>
                <c:pt idx="15">
                  <c:v>65</c:v>
                </c:pt>
                <c:pt idx="16">
                  <c:v>33</c:v>
                </c:pt>
                <c:pt idx="17">
                  <c:v>70</c:v>
                </c:pt>
                <c:pt idx="18">
                  <c:v>63</c:v>
                </c:pt>
                <c:pt idx="19">
                  <c:v>49</c:v>
                </c:pt>
                <c:pt idx="20">
                  <c:v>55</c:v>
                </c:pt>
                <c:pt idx="21">
                  <c:v>51</c:v>
                </c:pt>
                <c:pt idx="22">
                  <c:v>41</c:v>
                </c:pt>
                <c:pt idx="23">
                  <c:v>55</c:v>
                </c:pt>
                <c:pt idx="24">
                  <c:v>60</c:v>
                </c:pt>
                <c:pt idx="25">
                  <c:v>43</c:v>
                </c:pt>
                <c:pt idx="26">
                  <c:v>62</c:v>
                </c:pt>
                <c:pt idx="27">
                  <c:v>41</c:v>
                </c:pt>
                <c:pt idx="28">
                  <c:v>49</c:v>
                </c:pt>
                <c:pt idx="29">
                  <c:v>67</c:v>
                </c:pt>
                <c:pt idx="30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63-4FBA-9068-9B22F8D4AF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-5</c:v>
                </c:pt>
                <c:pt idx="4">
                  <c:v>-1</c:v>
                </c:pt>
                <c:pt idx="5">
                  <c:v>3</c:v>
                </c:pt>
                <c:pt idx="6">
                  <c:v>-1</c:v>
                </c:pt>
                <c:pt idx="7">
                  <c:v>0</c:v>
                </c:pt>
                <c:pt idx="8">
                  <c:v>-4</c:v>
                </c:pt>
                <c:pt idx="9">
                  <c:v>6</c:v>
                </c:pt>
                <c:pt idx="10">
                  <c:v>-4</c:v>
                </c:pt>
                <c:pt idx="11">
                  <c:v>-5</c:v>
                </c:pt>
                <c:pt idx="12">
                  <c:v>-2</c:v>
                </c:pt>
                <c:pt idx="13">
                  <c:v>-1</c:v>
                </c:pt>
                <c:pt idx="14">
                  <c:v>-2</c:v>
                </c:pt>
                <c:pt idx="15">
                  <c:v>4</c:v>
                </c:pt>
                <c:pt idx="16">
                  <c:v>0</c:v>
                </c:pt>
                <c:pt idx="17">
                  <c:v>-1</c:v>
                </c:pt>
                <c:pt idx="18">
                  <c:v>1</c:v>
                </c:pt>
                <c:pt idx="19">
                  <c:v>-3</c:v>
                </c:pt>
                <c:pt idx="20">
                  <c:v>-2</c:v>
                </c:pt>
                <c:pt idx="21">
                  <c:v>-3</c:v>
                </c:pt>
                <c:pt idx="22">
                  <c:v>646</c:v>
                </c:pt>
                <c:pt idx="23">
                  <c:v>197</c:v>
                </c:pt>
                <c:pt idx="24">
                  <c:v>63</c:v>
                </c:pt>
                <c:pt idx="25">
                  <c:v>15</c:v>
                </c:pt>
                <c:pt idx="26">
                  <c:v>9</c:v>
                </c:pt>
                <c:pt idx="27">
                  <c:v>639</c:v>
                </c:pt>
                <c:pt idx="28">
                  <c:v>118</c:v>
                </c:pt>
                <c:pt idx="29">
                  <c:v>24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63-4FBA-9068-9B22F8D4AF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-30</c:v>
                </c:pt>
                <c:pt idx="1">
                  <c:v>-20</c:v>
                </c:pt>
                <c:pt idx="2">
                  <c:v>-25</c:v>
                </c:pt>
                <c:pt idx="3">
                  <c:v>-47</c:v>
                </c:pt>
                <c:pt idx="4">
                  <c:v>-46</c:v>
                </c:pt>
                <c:pt idx="5">
                  <c:v>-56</c:v>
                </c:pt>
                <c:pt idx="6">
                  <c:v>-61</c:v>
                </c:pt>
                <c:pt idx="7">
                  <c:v>-52</c:v>
                </c:pt>
                <c:pt idx="8">
                  <c:v>-26</c:v>
                </c:pt>
                <c:pt idx="9">
                  <c:v>-18</c:v>
                </c:pt>
                <c:pt idx="10">
                  <c:v>-30</c:v>
                </c:pt>
                <c:pt idx="11">
                  <c:v>-31</c:v>
                </c:pt>
                <c:pt idx="12">
                  <c:v>-48</c:v>
                </c:pt>
                <c:pt idx="13">
                  <c:v>-59</c:v>
                </c:pt>
                <c:pt idx="14">
                  <c:v>-47</c:v>
                </c:pt>
                <c:pt idx="15">
                  <c:v>-28</c:v>
                </c:pt>
                <c:pt idx="16">
                  <c:v>-34</c:v>
                </c:pt>
                <c:pt idx="17">
                  <c:v>-28</c:v>
                </c:pt>
                <c:pt idx="18">
                  <c:v>-19</c:v>
                </c:pt>
                <c:pt idx="19">
                  <c:v>-29</c:v>
                </c:pt>
                <c:pt idx="20">
                  <c:v>-49</c:v>
                </c:pt>
                <c:pt idx="21">
                  <c:v>-18</c:v>
                </c:pt>
                <c:pt idx="22">
                  <c:v>-21</c:v>
                </c:pt>
                <c:pt idx="23">
                  <c:v>-38</c:v>
                </c:pt>
                <c:pt idx="24">
                  <c:v>-58</c:v>
                </c:pt>
                <c:pt idx="25">
                  <c:v>-36</c:v>
                </c:pt>
                <c:pt idx="26">
                  <c:v>-25</c:v>
                </c:pt>
                <c:pt idx="27">
                  <c:v>-41</c:v>
                </c:pt>
                <c:pt idx="28">
                  <c:v>-36</c:v>
                </c:pt>
                <c:pt idx="29">
                  <c:v>-28</c:v>
                </c:pt>
                <c:pt idx="30">
                  <c:v>-26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63-4FBA-9068-9B22F8D4AF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-2</c:v>
                </c:pt>
                <c:pt idx="4">
                  <c:v>2</c:v>
                </c:pt>
                <c:pt idx="5">
                  <c:v>-2</c:v>
                </c:pt>
                <c:pt idx="6">
                  <c:v>0</c:v>
                </c:pt>
                <c:pt idx="7">
                  <c:v>4</c:v>
                </c:pt>
                <c:pt idx="8">
                  <c:v>3</c:v>
                </c:pt>
                <c:pt idx="9">
                  <c:v>4</c:v>
                </c:pt>
                <c:pt idx="10">
                  <c:v>3</c:v>
                </c:pt>
                <c:pt idx="11">
                  <c:v>-2</c:v>
                </c:pt>
                <c:pt idx="12">
                  <c:v>3</c:v>
                </c:pt>
                <c:pt idx="13">
                  <c:v>2</c:v>
                </c:pt>
                <c:pt idx="14">
                  <c:v>-1</c:v>
                </c:pt>
                <c:pt idx="15">
                  <c:v>1</c:v>
                </c:pt>
                <c:pt idx="16">
                  <c:v>8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2</c:v>
                </c:pt>
                <c:pt idx="21">
                  <c:v>-2</c:v>
                </c:pt>
                <c:pt idx="22">
                  <c:v>2</c:v>
                </c:pt>
                <c:pt idx="23">
                  <c:v>3</c:v>
                </c:pt>
                <c:pt idx="24">
                  <c:v>1</c:v>
                </c:pt>
                <c:pt idx="25">
                  <c:v>4</c:v>
                </c:pt>
                <c:pt idx="26">
                  <c:v>1</c:v>
                </c:pt>
                <c:pt idx="27">
                  <c:v>-2</c:v>
                </c:pt>
                <c:pt idx="28">
                  <c:v>3</c:v>
                </c:pt>
                <c:pt idx="29">
                  <c:v>1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63-4FBA-9068-9B22F8D4A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360136"/>
        <c:axId val="400368992"/>
      </c:lineChart>
      <c:dateAx>
        <c:axId val="400360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68992"/>
        <c:crosses val="autoZero"/>
        <c:auto val="1"/>
        <c:lblOffset val="100"/>
        <c:baseTimeUnit val="days"/>
      </c:dateAx>
      <c:valAx>
        <c:axId val="40036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6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</c:v>
                </c:pt>
                <c:pt idx="1">
                  <c:v>45</c:v>
                </c:pt>
                <c:pt idx="2">
                  <c:v>56</c:v>
                </c:pt>
                <c:pt idx="3">
                  <c:v>52</c:v>
                </c:pt>
                <c:pt idx="4">
                  <c:v>56</c:v>
                </c:pt>
                <c:pt idx="5">
                  <c:v>40</c:v>
                </c:pt>
                <c:pt idx="6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1F-45AE-A2D9-0ACE6DD353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134</c:v>
                </c:pt>
                <c:pt idx="1">
                  <c:v>43</c:v>
                </c:pt>
                <c:pt idx="2">
                  <c:v>13</c:v>
                </c:pt>
                <c:pt idx="3">
                  <c:v>3</c:v>
                </c:pt>
                <c:pt idx="4">
                  <c:v>2</c:v>
                </c:pt>
                <c:pt idx="5">
                  <c:v>159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1F-45AE-A2D9-0ACE6DD353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-25</c:v>
                </c:pt>
                <c:pt idx="1">
                  <c:v>-28</c:v>
                </c:pt>
                <c:pt idx="2">
                  <c:v>-41</c:v>
                </c:pt>
                <c:pt idx="3">
                  <c:v>-33</c:v>
                </c:pt>
                <c:pt idx="4">
                  <c:v>-40</c:v>
                </c:pt>
                <c:pt idx="5">
                  <c:v>-53</c:v>
                </c:pt>
                <c:pt idx="6">
                  <c:v>-37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1F-45AE-A2D9-0ACE6DD353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1F-45AE-A2D9-0ACE6DD35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374568"/>
        <c:axId val="400374896"/>
      </c:barChart>
      <c:catAx>
        <c:axId val="40037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74896"/>
        <c:crosses val="autoZero"/>
        <c:auto val="1"/>
        <c:lblAlgn val="ctr"/>
        <c:lblOffset val="100"/>
        <c:noMultiLvlLbl val="0"/>
      </c:catAx>
      <c:valAx>
        <c:axId val="40037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7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-2.2214323795983698E-3</c:v>
                </c:pt>
                <c:pt idx="1">
                  <c:v>-1.8512347735939901E-3</c:v>
                </c:pt>
                <c:pt idx="2">
                  <c:v>7.4050761797212004E-4</c:v>
                </c:pt>
                <c:pt idx="3">
                  <c:v>8.8860256139688294E-3</c:v>
                </c:pt>
                <c:pt idx="4">
                  <c:v>1.7030035800097001E-2</c:v>
                </c:pt>
                <c:pt idx="5">
                  <c:v>1.8877911732807201E-2</c:v>
                </c:pt>
                <c:pt idx="6">
                  <c:v>1.2212813832307001E-2</c:v>
                </c:pt>
                <c:pt idx="7">
                  <c:v>2.4422644972450499E-2</c:v>
                </c:pt>
                <c:pt idx="8">
                  <c:v>3.0705827078100101E-2</c:v>
                </c:pt>
                <c:pt idx="9">
                  <c:v>2.5888531380598399E-2</c:v>
                </c:pt>
                <c:pt idx="10">
                  <c:v>2.5142350070250698E-2</c:v>
                </c:pt>
                <c:pt idx="11">
                  <c:v>1.9960965223562801E-2</c:v>
                </c:pt>
                <c:pt idx="12">
                  <c:v>2.3283145220302899E-2</c:v>
                </c:pt>
                <c:pt idx="13">
                  <c:v>1.14541188641948E-2</c:v>
                </c:pt>
                <c:pt idx="14">
                  <c:v>1.66250424862197E-2</c:v>
                </c:pt>
                <c:pt idx="15">
                  <c:v>2.4009958592055999E-2</c:v>
                </c:pt>
                <c:pt idx="16">
                  <c:v>1.2186745252708801E-2</c:v>
                </c:pt>
                <c:pt idx="17">
                  <c:v>2.58475217765371E-2</c:v>
                </c:pt>
                <c:pt idx="18">
                  <c:v>2.3256758303216399E-2</c:v>
                </c:pt>
                <c:pt idx="19">
                  <c:v>1.80843839499247E-2</c:v>
                </c:pt>
                <c:pt idx="20">
                  <c:v>2.0295128062258101E-2</c:v>
                </c:pt>
                <c:pt idx="21">
                  <c:v>1.8815300159376699E-2</c:v>
                </c:pt>
                <c:pt idx="22">
                  <c:v>1.51231801465842E-2</c:v>
                </c:pt>
                <c:pt idx="23">
                  <c:v>2.0284125274757699E-2</c:v>
                </c:pt>
                <c:pt idx="24">
                  <c:v>2.2123649074678401E-2</c:v>
                </c:pt>
                <c:pt idx="25">
                  <c:v>1.58517748458138E-2</c:v>
                </c:pt>
                <c:pt idx="26">
                  <c:v>2.2852424937155801E-2</c:v>
                </c:pt>
                <c:pt idx="27">
                  <c:v>1.51086347690221E-2</c:v>
                </c:pt>
                <c:pt idx="28">
                  <c:v>1.8053933362563501E-2</c:v>
                </c:pt>
                <c:pt idx="29">
                  <c:v>2.46815345283617E-2</c:v>
                </c:pt>
                <c:pt idx="30">
                  <c:v>2.4675444250069099E-2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89-4BF9-8688-7B704EF961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1.1712070459815899E-3</c:v>
                </c:pt>
                <c:pt idx="1">
                  <c:v>2.3423866577655999E-3</c:v>
                </c:pt>
                <c:pt idx="2">
                  <c:v>0</c:v>
                </c:pt>
                <c:pt idx="3">
                  <c:v>-5.8558294782455897E-3</c:v>
                </c:pt>
                <c:pt idx="4">
                  <c:v>-1.1712344811431201E-3</c:v>
                </c:pt>
                <c:pt idx="5">
                  <c:v>3.5137445976176798E-3</c:v>
                </c:pt>
                <c:pt idx="6">
                  <c:v>-1.1712070459815899E-3</c:v>
                </c:pt>
                <c:pt idx="7">
                  <c:v>0</c:v>
                </c:pt>
                <c:pt idx="8">
                  <c:v>-4.68488305360677E-3</c:v>
                </c:pt>
                <c:pt idx="9">
                  <c:v>7.0276538177729397E-3</c:v>
                </c:pt>
                <c:pt idx="10">
                  <c:v>-4.6847733155311903E-3</c:v>
                </c:pt>
                <c:pt idx="11">
                  <c:v>-5.8562409960294702E-3</c:v>
                </c:pt>
                <c:pt idx="12">
                  <c:v>-2.3426335886803898E-3</c:v>
                </c:pt>
                <c:pt idx="13">
                  <c:v>-1.1713442346436801E-3</c:v>
                </c:pt>
                <c:pt idx="14">
                  <c:v>-2.34271591055511E-3</c:v>
                </c:pt>
                <c:pt idx="15">
                  <c:v>4.6855415900385403E-3</c:v>
                </c:pt>
                <c:pt idx="16">
                  <c:v>0</c:v>
                </c:pt>
                <c:pt idx="17">
                  <c:v>-1.1713305143312301E-3</c:v>
                </c:pt>
                <c:pt idx="18">
                  <c:v>1.1713442346436801E-3</c:v>
                </c:pt>
                <c:pt idx="19">
                  <c:v>-3.5139915429936901E-3</c:v>
                </c:pt>
                <c:pt idx="20">
                  <c:v>-2.3427433524657402E-3</c:v>
                </c:pt>
                <c:pt idx="21">
                  <c:v>-3.5141973573235901E-3</c:v>
                </c:pt>
                <c:pt idx="22">
                  <c:v>0.75675042464710396</c:v>
                </c:pt>
                <c:pt idx="23">
                  <c:v>0.22904047156759</c:v>
                </c:pt>
                <c:pt idx="24">
                  <c:v>7.3079064587973294E-2</c:v>
                </c:pt>
                <c:pt idx="25">
                  <c:v>1.7387070974023699E-2</c:v>
                </c:pt>
                <c:pt idx="26">
                  <c:v>1.04304290383144E-2</c:v>
                </c:pt>
                <c:pt idx="27">
                  <c:v>0.74048322614288198</c:v>
                </c:pt>
                <c:pt idx="28">
                  <c:v>0.13573515540525</c:v>
                </c:pt>
                <c:pt idx="29">
                  <c:v>2.7569728438174901E-2</c:v>
                </c:pt>
                <c:pt idx="30">
                  <c:v>1.492948688502E-2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89-4BF9-8688-7B704EF961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-4.15680003990528E-3</c:v>
                </c:pt>
                <c:pt idx="1">
                  <c:v>-2.7713152246358801E-3</c:v>
                </c:pt>
                <c:pt idx="2">
                  <c:v>-3.4642400358063899E-3</c:v>
                </c:pt>
                <c:pt idx="3">
                  <c:v>-6.5129968931619099E-3</c:v>
                </c:pt>
                <c:pt idx="4">
                  <c:v>-6.3748376841600502E-3</c:v>
                </c:pt>
                <c:pt idx="5">
                  <c:v>-7.7611667251064002E-3</c:v>
                </c:pt>
                <c:pt idx="6">
                  <c:v>-8.4547842297483695E-3</c:v>
                </c:pt>
                <c:pt idx="7">
                  <c:v>-7.2079664663221603E-3</c:v>
                </c:pt>
                <c:pt idx="8">
                  <c:v>-3.6042430257897402E-3</c:v>
                </c:pt>
                <c:pt idx="9">
                  <c:v>-2.4953351096422501E-3</c:v>
                </c:pt>
                <c:pt idx="10">
                  <c:v>-4.1589956302819199E-3</c:v>
                </c:pt>
                <c:pt idx="11">
                  <c:v>-4.2978075635867596E-3</c:v>
                </c:pt>
                <c:pt idx="12">
                  <c:v>-6.6549557930696999E-3</c:v>
                </c:pt>
                <c:pt idx="13">
                  <c:v>-8.1805942439120392E-3</c:v>
                </c:pt>
                <c:pt idx="14">
                  <c:v>-6.5172777192301296E-3</c:v>
                </c:pt>
                <c:pt idx="15">
                  <c:v>-3.8828865933633202E-3</c:v>
                </c:pt>
                <c:pt idx="16">
                  <c:v>-4.7151168031508098E-3</c:v>
                </c:pt>
                <c:pt idx="17">
                  <c:v>-3.88322046568135E-3</c:v>
                </c:pt>
                <c:pt idx="18">
                  <c:v>-2.63514478733688E-3</c:v>
                </c:pt>
                <c:pt idx="19">
                  <c:v>-4.0221690864405699E-3</c:v>
                </c:pt>
                <c:pt idx="20">
                  <c:v>-6.7963521620028403E-3</c:v>
                </c:pt>
                <c:pt idx="21">
                  <c:v>-2.4967888521151998E-3</c:v>
                </c:pt>
                <c:pt idx="22">
                  <c:v>-2.9129930587536799E-3</c:v>
                </c:pt>
                <c:pt idx="23">
                  <c:v>-5.2712838489249996E-3</c:v>
                </c:pt>
                <c:pt idx="24">
                  <c:v>-8.0460679004895602E-3</c:v>
                </c:pt>
                <c:pt idx="25">
                  <c:v>-4.9945129725537602E-3</c:v>
                </c:pt>
                <c:pt idx="26">
                  <c:v>-3.4685850254247302E-3</c:v>
                </c:pt>
                <c:pt idx="27">
                  <c:v>-5.68867675828674E-3</c:v>
                </c:pt>
                <c:pt idx="28">
                  <c:v>-4.9952198521137402E-3</c:v>
                </c:pt>
                <c:pt idx="29">
                  <c:v>-3.8853650786161999E-3</c:v>
                </c:pt>
                <c:pt idx="30">
                  <c:v>-3.6079791847354699E-3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89-4BF9-8688-7B704EF961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1.2037315678603701E-2</c:v>
                </c:pt>
                <c:pt idx="1">
                  <c:v>9.0269001624842006E-3</c:v>
                </c:pt>
                <c:pt idx="2">
                  <c:v>3.0086951289225901E-3</c:v>
                </c:pt>
                <c:pt idx="3">
                  <c:v>-6.01720921836452E-3</c:v>
                </c:pt>
                <c:pt idx="4">
                  <c:v>6.0175713082200001E-3</c:v>
                </c:pt>
                <c:pt idx="5">
                  <c:v>-6.01720921836452E-3</c:v>
                </c:pt>
                <c:pt idx="6">
                  <c:v>0</c:v>
                </c:pt>
                <c:pt idx="7">
                  <c:v>1.203514261644E-2</c:v>
                </c:pt>
                <c:pt idx="8">
                  <c:v>9.0252707581227401E-3</c:v>
                </c:pt>
                <c:pt idx="9">
                  <c:v>1.20326083686791E-2</c:v>
                </c:pt>
                <c:pt idx="10">
                  <c:v>9.0233705296718508E-3</c:v>
                </c:pt>
                <c:pt idx="11">
                  <c:v>-6.0150375939849602E-3</c:v>
                </c:pt>
                <c:pt idx="12">
                  <c:v>9.0230991337824796E-3</c:v>
                </c:pt>
                <c:pt idx="13">
                  <c:v>6.01485669603922E-3</c:v>
                </c:pt>
                <c:pt idx="14">
                  <c:v>-3.00724746639401E-3</c:v>
                </c:pt>
                <c:pt idx="15">
                  <c:v>3.0073379044869499E-3</c:v>
                </c:pt>
                <c:pt idx="16">
                  <c:v>2.4057979731152101E-2</c:v>
                </c:pt>
                <c:pt idx="17">
                  <c:v>0</c:v>
                </c:pt>
                <c:pt idx="18">
                  <c:v>9.0195724722648106E-3</c:v>
                </c:pt>
                <c:pt idx="19">
                  <c:v>0</c:v>
                </c:pt>
                <c:pt idx="20">
                  <c:v>6.01250601250601E-3</c:v>
                </c:pt>
                <c:pt idx="21">
                  <c:v>-6.0121445319545504E-3</c:v>
                </c:pt>
                <c:pt idx="22">
                  <c:v>6.01250601250601E-3</c:v>
                </c:pt>
                <c:pt idx="23">
                  <c:v>9.0182167979318203E-3</c:v>
                </c:pt>
                <c:pt idx="24">
                  <c:v>3.00580119630888E-3</c:v>
                </c:pt>
                <c:pt idx="25">
                  <c:v>1.2022843402464701E-2</c:v>
                </c:pt>
                <c:pt idx="26">
                  <c:v>3.0053495221494301E-3</c:v>
                </c:pt>
                <c:pt idx="27">
                  <c:v>-6.0105184072126198E-3</c:v>
                </c:pt>
                <c:pt idx="28">
                  <c:v>9.0163195383644399E-3</c:v>
                </c:pt>
                <c:pt idx="29">
                  <c:v>3.0051688904916499E-3</c:v>
                </c:pt>
                <c:pt idx="30">
                  <c:v>-6.0101571656098803E-3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89-4BF9-8688-7B704EF961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062744"/>
        <c:axId val="398059792"/>
      </c:lineChart>
      <c:dateAx>
        <c:axId val="39806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59792"/>
        <c:crosses val="autoZero"/>
        <c:auto val="1"/>
        <c:lblOffset val="100"/>
        <c:baseTimeUnit val="days"/>
      </c:dateAx>
      <c:valAx>
        <c:axId val="39805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6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37-4344-AEB3-AAE258EE91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37-4344-AEB3-AAE258EE91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37-4344-AEB3-AAE258EE91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37-4344-AEB3-AAE258EE9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060448"/>
        <c:axId val="398049296"/>
      </c:lineChart>
      <c:dateAx>
        <c:axId val="398060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49296"/>
        <c:crosses val="autoZero"/>
        <c:auto val="1"/>
        <c:lblOffset val="100"/>
        <c:baseTimeUnit val="days"/>
      </c:dateAx>
      <c:valAx>
        <c:axId val="39804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6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4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2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2E-44FE-BB44-DAD813B8D6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2E-44FE-BB44-DAD813B8D6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2E-44FE-BB44-DAD813B8D6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2E-44FE-BB44-DAD813B8D6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053888"/>
        <c:axId val="397156624"/>
      </c:lineChart>
      <c:catAx>
        <c:axId val="39805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56624"/>
        <c:crosses val="autoZero"/>
        <c:auto val="1"/>
        <c:lblAlgn val="ctr"/>
        <c:lblOffset val="100"/>
        <c:noMultiLvlLbl val="0"/>
      </c:catAx>
      <c:valAx>
        <c:axId val="39715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5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7</c:v>
                </c:pt>
                <c:pt idx="2">
                  <c:v>1</c:v>
                </c:pt>
                <c:pt idx="3">
                  <c:v>6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03-403E-8097-143B11F446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03-403E-8097-143B11F446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03-403E-8097-143B11F446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03-403E-8097-143B11F44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818576"/>
        <c:axId val="325814640"/>
      </c:barChart>
      <c:catAx>
        <c:axId val="32581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14640"/>
        <c:crosses val="autoZero"/>
        <c:auto val="1"/>
        <c:lblAlgn val="ctr"/>
        <c:lblOffset val="100"/>
        <c:noMultiLvlLbl val="0"/>
      </c:catAx>
      <c:valAx>
        <c:axId val="32581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1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377</c:v>
                </c:pt>
                <c:pt idx="1">
                  <c:v>103</c:v>
                </c:pt>
                <c:pt idx="2">
                  <c:v>395</c:v>
                </c:pt>
                <c:pt idx="3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3F-4B09-8902-006C26EF67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18</c:v>
                </c:pt>
                <c:pt idx="1">
                  <c:v>15</c:v>
                </c:pt>
                <c:pt idx="2">
                  <c:v>47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3F-4B09-8902-006C26EF67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3F-4B09-8902-006C26EF67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3F-4B09-8902-006C26EF67F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3F-4B09-8902-006C26EF67F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83F-4B09-8902-006C26EF67F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344</c:v>
                </c:pt>
                <c:pt idx="1">
                  <c:v>26</c:v>
                </c:pt>
                <c:pt idx="2">
                  <c:v>96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83F-4B09-8902-006C26EF67F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35</c:v>
                </c:pt>
                <c:pt idx="1">
                  <c:v>12</c:v>
                </c:pt>
                <c:pt idx="2">
                  <c:v>34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83F-4B09-8902-006C26EF6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916952"/>
        <c:axId val="403916624"/>
      </c:barChart>
      <c:catAx>
        <c:axId val="40391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16624"/>
        <c:crosses val="autoZero"/>
        <c:auto val="1"/>
        <c:lblAlgn val="ctr"/>
        <c:lblOffset val="100"/>
        <c:noMultiLvlLbl val="0"/>
      </c:catAx>
      <c:valAx>
        <c:axId val="40391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1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27-4187-A8BC-661CB57486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</c:v>
                </c:pt>
                <c:pt idx="1">
                  <c:v>7</c:v>
                </c:pt>
                <c:pt idx="2">
                  <c:v>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27-4187-A8BC-661CB57486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27-4187-A8BC-661CB5748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915640"/>
        <c:axId val="403912032"/>
      </c:barChart>
      <c:catAx>
        <c:axId val="40391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12032"/>
        <c:crosses val="autoZero"/>
        <c:auto val="1"/>
        <c:lblAlgn val="ctr"/>
        <c:lblOffset val="100"/>
        <c:noMultiLvlLbl val="0"/>
      </c:catAx>
      <c:valAx>
        <c:axId val="40391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1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1.75379650791424E-2</c:v>
                </c:pt>
                <c:pt idx="1">
                  <c:v>6.5404741949282802E-3</c:v>
                </c:pt>
                <c:pt idx="2">
                  <c:v>5.1690844443788098E-3</c:v>
                </c:pt>
                <c:pt idx="3">
                  <c:v>1.6922597883383E-2</c:v>
                </c:pt>
                <c:pt idx="4">
                  <c:v>2.0799411216667101E-2</c:v>
                </c:pt>
                <c:pt idx="6">
                  <c:v>5.5383047618344297E-3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83-414C-B4D6-BD78B6A3A0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1.3915302193979301E-2</c:v>
                </c:pt>
                <c:pt idx="2">
                  <c:v>2.31921703232989E-2</c:v>
                </c:pt>
                <c:pt idx="3">
                  <c:v>1.7394127742474098E-2</c:v>
                </c:pt>
                <c:pt idx="4">
                  <c:v>1.50749107101443E-2</c:v>
                </c:pt>
                <c:pt idx="5">
                  <c:v>5.2182383227422399E-2</c:v>
                </c:pt>
                <c:pt idx="6">
                  <c:v>2.9570017162205999E-2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83-414C-B4D6-BD78B6A3A0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2.7179226196336601E-2</c:v>
                </c:pt>
                <c:pt idx="2">
                  <c:v>1.3728282619578199E-2</c:v>
                </c:pt>
                <c:pt idx="3">
                  <c:v>5.9627894206248696E-3</c:v>
                </c:pt>
                <c:pt idx="4">
                  <c:v>5.3156649873787598E-3</c:v>
                </c:pt>
                <c:pt idx="6">
                  <c:v>1.1370900755610199E-2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83-414C-B4D6-BD78B6A3A0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0.120286281349612</c:v>
                </c:pt>
                <c:pt idx="2">
                  <c:v>5.91407549968926E-2</c:v>
                </c:pt>
                <c:pt idx="4">
                  <c:v>9.3221868045949396E-2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83-414C-B4D6-BD78B6A3A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909408"/>
        <c:axId val="403909080"/>
      </c:barChart>
      <c:catAx>
        <c:axId val="40390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09080"/>
        <c:crosses val="autoZero"/>
        <c:auto val="1"/>
        <c:lblAlgn val="ctr"/>
        <c:lblOffset val="100"/>
        <c:noMultiLvlLbl val="0"/>
      </c:catAx>
      <c:valAx>
        <c:axId val="40390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0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2.7953955577277E-2</c:v>
                </c:pt>
                <c:pt idx="2">
                  <c:v>1.1477825581481501E-2</c:v>
                </c:pt>
                <c:pt idx="3">
                  <c:v>0</c:v>
                </c:pt>
                <c:pt idx="4">
                  <c:v>4.27565578564712E-2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1.0354072293611899E-2</c:v>
                </c:pt>
                <c:pt idx="10">
                  <c:v>5.1757155426737696E-3</c:v>
                </c:pt>
                <c:pt idx="11">
                  <c:v>3.3264955369518199E-3</c:v>
                </c:pt>
                <c:pt idx="12">
                  <c:v>3.7692202517986897E-2</c:v>
                </c:pt>
                <c:pt idx="13">
                  <c:v>0</c:v>
                </c:pt>
                <c:pt idx="14">
                  <c:v>5.5412304486918999E-3</c:v>
                </c:pt>
                <c:pt idx="15">
                  <c:v>0</c:v>
                </c:pt>
                <c:pt idx="16">
                  <c:v>1.10782047399945E-3</c:v>
                </c:pt>
                <c:pt idx="17">
                  <c:v>0</c:v>
                </c:pt>
                <c:pt idx="18">
                  <c:v>6.0903587774988896E-3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4.0571392742146696E-3</c:v>
                </c:pt>
                <c:pt idx="23">
                  <c:v>1.1062966718908499E-3</c:v>
                </c:pt>
                <c:pt idx="24">
                  <c:v>0</c:v>
                </c:pt>
                <c:pt idx="25">
                  <c:v>7.3723477978797098E-4</c:v>
                </c:pt>
                <c:pt idx="26">
                  <c:v>1.2346270504943999E-2</c:v>
                </c:pt>
                <c:pt idx="27">
                  <c:v>0</c:v>
                </c:pt>
                <c:pt idx="28">
                  <c:v>0</c:v>
                </c:pt>
                <c:pt idx="29">
                  <c:v>1.0313417387685E-2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DD-467E-A5D7-9C3D52630E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1.52260482548606E-2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1.7569340329835099E-2</c:v>
                </c:pt>
                <c:pt idx="12">
                  <c:v>0</c:v>
                </c:pt>
                <c:pt idx="13">
                  <c:v>0</c:v>
                </c:pt>
                <c:pt idx="14">
                  <c:v>1.28850884385616E-2</c:v>
                </c:pt>
                <c:pt idx="15">
                  <c:v>0</c:v>
                </c:pt>
                <c:pt idx="16">
                  <c:v>1.40559661719747E-2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4.68570625307499E-2</c:v>
                </c:pt>
                <c:pt idx="22">
                  <c:v>0</c:v>
                </c:pt>
                <c:pt idx="23">
                  <c:v>0</c:v>
                </c:pt>
                <c:pt idx="24">
                  <c:v>2.31913635362191E-2</c:v>
                </c:pt>
                <c:pt idx="25">
                  <c:v>0</c:v>
                </c:pt>
                <c:pt idx="26">
                  <c:v>0</c:v>
                </c:pt>
                <c:pt idx="27">
                  <c:v>5.1954649363844203E-2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DD-467E-A5D7-9C3D52630E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4.0190475134568799E-3</c:v>
                </c:pt>
                <c:pt idx="5">
                  <c:v>4.01933159901485E-3</c:v>
                </c:pt>
                <c:pt idx="6">
                  <c:v>0</c:v>
                </c:pt>
                <c:pt idx="7">
                  <c:v>1.1366818316657401E-2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7.9030229756129403E-3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1.37302246625347E-2</c:v>
                </c:pt>
                <c:pt idx="18">
                  <c:v>7.9055440054478909E-3</c:v>
                </c:pt>
                <c:pt idx="19">
                  <c:v>4.0222527666857596E-3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2.7199102984685201E-2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DD-467E-A5D7-9C3D52630E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0.21062133293214999</c:v>
                </c:pt>
                <c:pt idx="2">
                  <c:v>0</c:v>
                </c:pt>
                <c:pt idx="3">
                  <c:v>2.1060865902458099E-2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0.11732499022291699</c:v>
                </c:pt>
                <c:pt idx="9">
                  <c:v>0</c:v>
                </c:pt>
                <c:pt idx="10">
                  <c:v>0.105269489894129</c:v>
                </c:pt>
                <c:pt idx="11">
                  <c:v>0</c:v>
                </c:pt>
                <c:pt idx="12">
                  <c:v>8.1205449787963596E-2</c:v>
                </c:pt>
                <c:pt idx="13">
                  <c:v>0</c:v>
                </c:pt>
                <c:pt idx="14">
                  <c:v>0</c:v>
                </c:pt>
                <c:pt idx="15">
                  <c:v>3.3080716949356402E-2</c:v>
                </c:pt>
                <c:pt idx="16">
                  <c:v>0</c:v>
                </c:pt>
                <c:pt idx="17">
                  <c:v>5.1110910676167298E-2</c:v>
                </c:pt>
                <c:pt idx="18">
                  <c:v>0</c:v>
                </c:pt>
                <c:pt idx="19">
                  <c:v>0.105218855218855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FDD-467E-A5D7-9C3D52630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904816"/>
        <c:axId val="403905144"/>
      </c:lineChart>
      <c:dateAx>
        <c:axId val="40390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05144"/>
        <c:crosses val="autoZero"/>
        <c:auto val="1"/>
        <c:lblOffset val="100"/>
        <c:baseTimeUnit val="days"/>
      </c:dateAx>
      <c:valAx>
        <c:axId val="40390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0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2.33863036083118E-3</c:v>
                </c:pt>
                <c:pt idx="1">
                  <c:v>1.29396588499727E-2</c:v>
                </c:pt>
                <c:pt idx="2">
                  <c:v>2.5647850598011501E-2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A1-4919-9D5C-7D17D4473A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2.5934346930248701E-2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A1-4919-9D5C-7D17D4473A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1.9283410837895001E-2</c:v>
                </c:pt>
                <c:pt idx="1">
                  <c:v>7.9056426871418201E-3</c:v>
                </c:pt>
                <c:pt idx="2">
                  <c:v>6.7389542612634199E-3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A1-4919-9D5C-7D17D4473A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9.0607662689324395E-2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A1-4919-9D5C-7D17D4473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371288"/>
        <c:axId val="400371616"/>
      </c:barChart>
      <c:catAx>
        <c:axId val="40037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71616"/>
        <c:crosses val="autoZero"/>
        <c:auto val="1"/>
        <c:lblAlgn val="ctr"/>
        <c:lblOffset val="100"/>
        <c:noMultiLvlLbl val="0"/>
      </c:catAx>
      <c:valAx>
        <c:axId val="40037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7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5.5382638650435896E-3</c:v>
                </c:pt>
                <c:pt idx="11">
                  <c:v>1.19995717075944E-2</c:v>
                </c:pt>
                <c:pt idx="12">
                  <c:v>0</c:v>
                </c:pt>
                <c:pt idx="13">
                  <c:v>0</c:v>
                </c:pt>
                <c:pt idx="14">
                  <c:v>2.49221873926961E-3</c:v>
                </c:pt>
                <c:pt idx="15">
                  <c:v>1.9014705936649601E-2</c:v>
                </c:pt>
                <c:pt idx="16">
                  <c:v>3.1137350174578401E-2</c:v>
                </c:pt>
                <c:pt idx="17">
                  <c:v>8.7689177863190092E-3</c:v>
                </c:pt>
                <c:pt idx="18">
                  <c:v>2.9352798484731001E-2</c:v>
                </c:pt>
                <c:pt idx="19">
                  <c:v>0</c:v>
                </c:pt>
                <c:pt idx="20">
                  <c:v>6.4613078425508497E-3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35-465C-82A5-83DEB05385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3.3048842710700903E-2</c:v>
                </c:pt>
                <c:pt idx="14">
                  <c:v>0</c:v>
                </c:pt>
                <c:pt idx="15">
                  <c:v>1.7394127742474098E-2</c:v>
                </c:pt>
                <c:pt idx="16">
                  <c:v>2.47383150115188E-2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2.31921703232989E-2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35-465C-82A5-83DEB05385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1.13706957756479E-2</c:v>
                </c:pt>
                <c:pt idx="15">
                  <c:v>0</c:v>
                </c:pt>
                <c:pt idx="16">
                  <c:v>4.0213436279730201E-3</c:v>
                </c:pt>
                <c:pt idx="17">
                  <c:v>1.0816027689030901E-2</c:v>
                </c:pt>
                <c:pt idx="18">
                  <c:v>5.9626819311324099E-3</c:v>
                </c:pt>
                <c:pt idx="19">
                  <c:v>2.7178736244231502E-2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35-465C-82A5-83DEB05385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9.0593329925119495E-2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35-465C-82A5-83DEB05385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930368"/>
        <c:axId val="319923480"/>
      </c:lineChart>
      <c:catAx>
        <c:axId val="31993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923480"/>
        <c:crosses val="autoZero"/>
        <c:auto val="1"/>
        <c:lblAlgn val="ctr"/>
        <c:lblOffset val="100"/>
        <c:noMultiLvlLbl val="0"/>
      </c:catAx>
      <c:valAx>
        <c:axId val="31992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93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0E-4BAD-B1CD-5E99A75858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0E-4BAD-B1CD-5E99A75858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0E-4BAD-B1CD-5E99A75858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0E-4BAD-B1CD-5E99A7585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597640"/>
        <c:axId val="504621584"/>
      </c:lineChart>
      <c:dateAx>
        <c:axId val="504597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621584"/>
        <c:crosses val="autoZero"/>
        <c:auto val="1"/>
        <c:lblOffset val="100"/>
        <c:baseTimeUnit val="days"/>
      </c:dateAx>
      <c:valAx>
        <c:axId val="50462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59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A226C-5411-46AC-AEA3-646C0AFF5F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B32E53-FFE8-4FF6-93F0-65FC31662D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53474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9C8DB-E35C-42EF-9AC4-660374BA6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22E097-BB70-422D-97CD-2319805A62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7099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234487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05560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2897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3102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3281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8694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6150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5360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2008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030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66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10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680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161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B04FC-2FD5-4BD9-AD6F-70443109D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026650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1677D-3CDF-40F8-9955-2CB7BA5ED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C7D20C-1B34-43BA-B3A6-016285323B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0641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64C66-B5E2-4D76-B980-2B58AC7B9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D3A31-34F7-4902-A1FF-4A8F9BB6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72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7BF7C-E68E-4C18-B5BD-73A426EED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22023A-AEC9-45A7-8499-6173B80A16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3906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F6BBC-3D89-4B82-BC59-728E7021B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81341-BFC1-4464-8B0B-01DCC79E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882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77BC-EE69-47BC-8C8A-06487D0F3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570FCD-E323-4F63-B150-57AC2D94EC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5410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C4EF1-2242-49A4-9223-52BE46C72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C2BF3-E80B-413C-8630-150BDF83D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555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B1972-D099-45A8-B7BB-621FF38E5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E06761-FF63-4398-B625-F5CD8A5F4D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3596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A7754-1867-4A4A-A160-200FC1EA0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CBFEC-1B0F-4C3E-B00E-7A120C138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366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7AA3D-5122-4877-ADC4-064F18BEE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1FC39B-F671-4F02-8430-271A036064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9231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E4561-8830-414F-82EF-D9598CD75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F98D4-A68D-40A9-A565-010518A4D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78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4412E-F9B0-44B9-9829-FF5FFBBD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C5D2CF-62AE-4967-843B-87CCEC549B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4452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D4FA0-AF87-40E0-9473-F00CF3F36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3C5AB-1667-44C4-B722-8DD910232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122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D8A23-2C8A-4C72-99A1-4FC870483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96B335-D610-4A53-8A8C-C3E4A3CB4E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1531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0A359-CB32-43A1-9306-72CF6F91C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B1A49-535F-4566-87E0-747351535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768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5DA72-87A5-4F0B-9DF7-407F5B533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A12E89-BAC7-42ED-BA6F-968B057BB6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8505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E9103-3E41-4B8C-9253-DEB2D8147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39CED-0E34-412D-A96A-B6E60BB69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24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A4F45-5065-41A2-81D1-EC4BCE5FD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4C7B2F-02FB-477B-8C00-DB3F91A9EC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3644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C4BE6-3447-4676-9010-CF544198C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115F9-7C90-47AD-8922-0AC783FF7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55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6B120-1AEC-4611-8055-15F62DC57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F9DBA0-42F0-483F-BBC8-EC520978AB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8910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009E7-E7FA-4FBB-BC68-DDC03DAA3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CAC80-CCB6-41F4-A7AE-CE18E9E5B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82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D0CD9-46B8-4852-BFE1-C2F403C7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1340E7-0A26-4D7B-956C-C6B6AE1BC6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1190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4C1FA-3963-4FCE-91FE-FC495C1E2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4B85C-3489-483E-B8CA-908EF295D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440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AB4BC-20E3-4119-BAD5-A29327C9B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D81792-2E3A-4D76-A55E-82FBAF981B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4153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29A1A-B6C0-4685-826B-C42D68B1F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2D747-3CB1-48DA-BA9F-FFAD34ECA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50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CF0C8-0378-4A72-BFAC-1E7626B28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761FD3-C5E6-4017-AE55-EAF7B630DF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5590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04C00-DA8B-4033-8496-76E4FA454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2980B-BCD5-4112-BF25-52BD015B3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372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809FB-EC21-4A06-8048-EFFA27EE5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483FCA-2344-45DF-88D6-6E6EF77CD6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5919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E1395-A131-4B61-8252-AE9F329F3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DC764-EF3D-4694-8A50-8FBF6BE6C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335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518BF-BA78-4F5A-91ED-96F2C101F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D35933-407A-4AAC-ACF9-6363884A09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0326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4EDA7-37A2-4F39-A8C8-CBB9000D3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3808E-FF39-4A49-AC8A-D4DD88D0B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354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27F5D-4E7E-41AD-ABA1-7965E339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39CF70-0866-45D9-A234-4D3FD9B8EA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1731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CD4DD-1B27-42EC-98F5-968B73446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68C46-74EA-44B7-9BF3-3AE9D3B0B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610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4A8B8-ABFB-4632-892E-1197C8518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E07B82-BA42-4897-81DC-C7D77A1EE3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6127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07937-362E-410D-A26D-E94831BCC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544DF-53C6-46F3-8F2C-10BDD3812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964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B18A9-6A17-4550-B77A-45952155A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17C60A-B643-4756-8D2D-803A7B37B6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359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3C36D-4EF8-4313-973C-862C63CEE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842CA-8D65-4EA8-B4C5-6DCCABE10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379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C9866-1BEF-43CD-A9C5-08A396FA2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31C99-62B1-4DCD-8D9C-E2F681E666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6645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145306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675081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900728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851061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719109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6330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6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19.947368421053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1.6842105263158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37.631578947368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00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963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065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24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9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396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92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82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90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275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3BE2A-D3D7-438E-A9C0-5D723D7366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810268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86BE8-2366-4D12-8229-54224EE6A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08CED5-E9FA-49E5-83A8-5CA82B68BC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9331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3855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273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9991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0410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5212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852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9591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4031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7498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9767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4829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69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35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- 2021-08-31 19:36:20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💣RZ 300- Edición Limitada💣
✅ Equipada con Inyección electronica, Sistema de frenos ABS y display TFT full color.
Una nueva forma de recorrer la ciudad
#Zanella #CFMoto #RZ #RZ300 #REACHFORPROGRESS 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548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6468A-ADC8-482C-B034-12AA5DB07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415117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A240E-07CD-462D-951B-3E11B65C1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1D396-DDE1-4E89-8C2C-8B184D6E0B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8753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62110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308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3505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9947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515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994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18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992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228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817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7755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248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02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- 2021-08-02 16:15:47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#Skua150, una moto muy equilibrada para el uso ON/OFF urbano. Disfrutá su diseño deportivo con un estilo único, óptica, tablero, espejos y guardabarros de excelente calidad.⁣
⁣
Viví la experiencia Motomel. ¿A dónde te lleva tu Skua 150?⁣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28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3A29B-6FE1-4EFA-9F09-691BBFFB7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546234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43938-3630-4430-BE71-D43947A90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F0AA67-0B0E-400C-A19C-3159BB896A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590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572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0444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779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510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9795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6595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453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683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574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2110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171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998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13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- 2021-08-05 18:47:23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¡Ganate una bici votando al #JugadorMotomel del mes de Julio!⁣
⠀⠀⠀⠀⠀⠀⠀⠀⠀⠀⠀⠀⠀⠀⠀⠀⠀⠀⠀⠀⠀⠀⠀⠀⠀⠀⠀⠀⠀⠀⠀⠀⠀⠀⠀⠀⁣⁣⁣⁣⁣⁣⁣
Cada voto cuenta. Sólo tenés que:⁣⁣⁣⁣⁣⁣
✅ Seguirnos⁣⁣⁣⁣⁣
✅Darle like a la publicación⁣⁣⁣⁣⁣⁣
✅Elegir el #JugadorMotomel del mes⁣⁣⁣⁣⁣⁣
⁣⁣⁣⁣⁣⁣
Participan usuarios de: Facebook, Twitter o Instagram.⁣⁣⁣⁣⁣⁣⁣
⁣⁣⁣⁣⁣⁣⁣
Elegí entre los siguientes jugadores:⁣⁣⁣⁣⁣⁣⁣
👉﻿﻿Nicolás Castro ⁣
👉﻿Matías Suarez ⁣
👉 ﻿Bruno Zuculini⁣
👉 Walter Bou⁣
⁣
¿Cuál tiene que ser el #JugadorMotomel del mes? ¡Comentá y ayudanos a elegirlo!⁣⁣⁣⁣⁣⁣⁣
⁣⁣⁣⁣⁣⁣⁣
Tenés tiempo hasta el 12/08. Bases y condiciones en el link de nuestra bio.⁣⁣⁣
⁣⁣⁣⁣⁣⁣⁣
#MotomelTeBanca #Sorteo #bici⁣
Editar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155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96A10-4D72-426E-9CED-987F26769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7198136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09CA0-C5ED-4193-A710-03AAAF2C4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719BA-8645-409B-B444-74F6509ACF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7941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2554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5028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5170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454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9776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8122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216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9924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3302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080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450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148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05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- 2021-08-13 16:57:53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a la calle con la #Blitz 110 Aleación. Tiene un diseño renovado, de estilo joven y urbano; con divertidas y variadas gráficas para el hombre y la mujer de hoy en día.⁣
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634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538AC-196E-4DAB-A665-67A46B261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2194941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C883B-1969-4DFE-BA82-8744D754E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AB7590-E991-4DDB-9865-045211EABB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2385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2250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021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0966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30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210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752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947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991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627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9379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0933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88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68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- 2021-08-05 15:44:08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𝐕𝟔 resulta ser una moto muy equilibrada para el uso ON/OFF urbano. Posee las características que necesitás para que te banquen en el camino:⁣
⁣
﻿ ✅Motor: monocilindrico 4T⁣
﻿ ✅Cilindrada 150 cc⁣
﻿ ✅Caja 5 velocidades⁣
✅ Arranque: eléctrico y por patada﻿⁣
﻿⁣
¿Ya probaste la #Skua 150? Viví la experiencia #Motomel.⁣
⁣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97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89F75-3EA2-4687-98D2-3DFEDD06B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285311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A81AD-3FF6-4545-B84D-C796F7C71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CE7BE2-E1C1-4DCA-B108-39DAAF377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695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7091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8289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8832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8309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9988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830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5478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7245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563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745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3482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687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208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- 2021-08-18 17:30:02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la moto para pilotos reales 👉  RZ 650 MT
🔥 EDICIÓN LIMITADA 🔥
✅  Bicilíndrico DOHC 650cc 60 HP
✅  Inyección electrónica BOSCH EFI
✅  Frenos ABS
✅  Accesorios incluidos
¿Qué esperas para tener la tuya?🏍
#Zanella #CFMoto #RZ #RZ600MT  #REACHFORPROGRESS 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584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1780B-DE85-4888-9D93-24948A21A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584995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18918-4CE4-4955-AEA3-0229E05A4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46DFA-D477-4362-A6EE-7176C00F90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2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521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2911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4177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9636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3817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6082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771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680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7856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7066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625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8825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57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- 2021-08-08 14:00:56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tu mejor versión con la Exclusive LT.
Una moda de la que no te vas a querer bajar🔥🛵
#Zanella #ExclusiveLT #NosImpulsaNuestraHistoria⁣
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031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66FC8-55D9-4E1E-8C07-D4F03E350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014565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B5C14-DB4F-4950-98DE-62F20A451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D0412C-8FBA-41DA-B24C-F91563D13D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6217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0898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3494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4008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4197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140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6936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5106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5743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216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6020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7821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6226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36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- 2021-08-02 16:39:05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deslumbrar por su diseño retro, la especial atención a la calidad, detalles y tecnología.💥
🏁 Motor 223cc
🏁 Potencia Nafta
🏁 Transmisión 17.7hp a 8500rpm
🏁 Frenos Disco Delantero y Trasero
🏁 Neumáticos Delantero 100/80/17 - Trasero 130/70/17
🏁 Encendido Electrónico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684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726FA-BFBB-40E9-A51F-B060D08C16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202744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15323-7101-4DB4-9310-FD905AB38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EE4DA-7E65-4CEF-AC6B-DA6226B878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826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77765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498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69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788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264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1937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665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149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7465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255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5216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67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37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- 2021-08-27 17:00:21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la on-off que estás necesitando. ⁣
⁣
⁣
La #Skua 150 V6 mantiene a su vez la confiabilidad y calidad de su motor y componentes. Perfecta para el uso off road y urbano.⁣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723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EBDAE-17B1-4F78-906B-98180C684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619758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F4838-684D-4122-935F-7013CACC1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3CBEEB-6835-4A8B-9583-21DA9D2A88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131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9268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9929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159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5909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7230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072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5410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763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6496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065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7643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2226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36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- 2021-08-13 17:30:36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 ¡Seguimos rompiendo límites! 
⚡ De la mano de CFMoto, presentamos el lanzamiento de la reconocida línea RZ.
¡Viví la experiencia de la RZ400! 
👉Práctica y perfecta para enfrentar la jungla urbana 🏍
#Zanella #CFMoto  #RZ #RZ400 #ReachForProgress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88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- 2021-08-19 18:00:05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#RZ650, cada curva que tomes va a ser una emoción en sí misma 💫
💥EDICIÓN LÍMITADA 💥  
¡Conseguila YA! 
#Zanella #CFMoto #RZ #RZ650 #ExperienceMoreTogether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191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B9A13-2C41-452C-9FFD-3BB65C901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716171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21F3E-5309-4A4D-9895-9B650D8B2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45553C-9CA5-4598-864E-E7ADFAA03E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5270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2681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6987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8229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8102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3461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246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6001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700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1328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7439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8541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9609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15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- 2021-08-03 11:32:20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62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- 2021-08-10 20:43:00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#S2 150 te acompaña en cada rincón del país. Es una motocicleta más que óptima a la hora de buscar una alternativa de medio de transporte o trabajo.⁣
⁣
Descubrila en sus 360° y viví la experiencia Motomel.⁣⁣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444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D4D35-F432-4412-98BC-CF73952F6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351062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9BFC6-CF71-4650-800B-CBD735541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986F3E-FDBE-4973-8512-0EE0CA355E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6937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7423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1521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853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9347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97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60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1545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9393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1870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37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167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002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65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- 2021-08-28 13:53:20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150 R3. 
Atractivo diseño de faros delanteros y traseros, guiños de LED, sistema de luces siempre encendidas, tablero con medidor de combustible, nuevo cubre escape y portaequipaje trasero en aluminio. 
Viajá seguro en todo tipo de camino. Con la TRIAX R3 la ruta la hacés vos.
#YaSabésADóndeIr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83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FEAD5-3FDD-40D7-99D6-D37DBE4C5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9744850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4640D-EA9B-41BA-95D6-2CAAE755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539354-FA43-48EE-8EA4-3834E5B181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5289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6623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7777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994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898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7475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4471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7204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884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3151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1080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426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1168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1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- 2021-08-22 16:50:56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Corven Expert DOT 150 va con vos. 
Con su porta casco trasero, neumático delantero de 12’’ y amplio espacio de guardado bajo asiento.
Destacate con estilo en la ciudad.
#YaSabésADóndeIr
Tenela en 48 cuotas con tasa subsidiada.
Consultá precios y planes de financiación en el link de la bio.
#Corven #Motos #Expert150DOT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493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BE49A-BA23-4882-BC80-73FF3A946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2794281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6702B-4902-400B-8542-879B9CD80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9DF3C2-9BC8-44E8-8436-D6F8E9FF85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504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0706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889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785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5277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636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6363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4379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4026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0589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2179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4732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133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48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- 2021-08-09 16:00:30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
☑️ Tablero digital
☑️ Frenos a disco delantero
☑️ Llantas de aleación
☑️ Encendido electronico y patada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156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DC3D1-06BA-46D9-932C-AD194BC99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1141481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ED2A4-9B2F-47D3-B41B-6A879443B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99E01F-1F01-4D1F-A3B1-596972816D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452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5472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9187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3367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4893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053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7556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011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2655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9873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1521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823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645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12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- 2021-08-11 16:00:48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No te la pierdas!!! 💪
☑️ Motor 223cc
☑️ Potencia 17.7hp a 8500rpm
☑️ Frenos Disco Delantero y Trasero
☑️ Neumáticos Delantero 100/80/17 - Trasero 130/70/17
☑️ Encendido Electrónico
Te invitamos a conocer más sobre este clásico de Gilera en 💻 www.gilera.com.ar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75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8FC1B-4545-4C17-B11F-FDF877633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7788649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F6FED-389D-42C4-8968-29DA8CFA3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9DAFBD-089D-42DA-AC46-6D07A96B6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6175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7756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719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8970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954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99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585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9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4938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190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033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9065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9250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93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- 2021-08-20 16:00:24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Está disponible en los concesionarios oficiales #Gilera 💪 No te la pierdas!!!
✅ Motor 223cc
✅ Potencia Nafta
✅ Transmisión 17.7hp a 8500rpm
✅ Frenos Disco Delantero y Trasero
✅ Neumáticos Delantero 100/80/17 - Trasero 130/70/17
✅ Encendido Electrónico
Para más información visitá: 💻 www.gilera.com.ar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180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9837A-BF92-49D4-9377-5E48D2F79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7567443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DEF57-F732-40F0-ABC7-EF8FE72EB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429ED-4EC5-424B-87D5-4DD3084A45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148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7677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6216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5844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7772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214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0396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5275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036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8418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2612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9738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146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3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- 2021-08-05 16:51:06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Zanella RX 150, ¡Conectacte con la ciudad!🏍
👉 Conseguila en 48 cuotas con el BNA
#Zanella #NosImpulsaNuestraHistoria
#Street #RX150teconecta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- 2021-08-06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¿Listos para la aventura?
 Con la Patagonian Eagle 150 ST, la ruta es tuya.
👉 Conseguíla en 48 cuotas de BNA
#BuiltToRide #Custom #Motorcycle
 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20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5EB07-D58D-43BB-8DD5-D4BF820AA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1199942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D06A-7051-4DD2-AA53-306EF0FB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09A0DD-98CF-4F41-9A04-561D1A64A2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154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90959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265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338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1921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2947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680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5065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7177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5360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3278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682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789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02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- 2021-08-20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Ágil, con puerto USB, freno delantero disco y llantas de aleación, la Zanella ZB110, te conecta con tu futuro 🛵
La moto ideal para tu día a día.
A vos, ¿a dónde te lleva?
#Zanella #ZB #NosimpulsanuestraHistoria
#ZBteconecta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8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- 2021-08-30 18:28:02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gran opción para moverte por la ciudad con agilidad. Movete en forma rápida, económica y segura.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096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92CC-1CD5-4C07-9188-EAA5628B85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8618443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A1D8D-3957-445D-9E6B-19D42B4E5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276C1-90FF-45BF-98D7-64D40C0DEE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4328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466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789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8892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575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4920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468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7118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6089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820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1225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8270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5379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08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- 2021-08-13 16:00:24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AUTOMÁTICA 😎🏁
La más fácil de manejar!💥
✅Motor 4 tiempos, refrigerado por aire
✅Potencia 6.6hp/8500rpm
✅Transmisión Automática
✅ Encendido Electrónico y patada
💻Conocé más en nuestra web: https://www.gilera.com.ar/modelo/smash-automatica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569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1187B-F319-49C1-B64C-E0A1E8F82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9467668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14766-AF87-4DCB-AC10-44DFBD70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354B0-454D-4AAD-B4B9-6DEF54E4C0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175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98395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375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367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130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4316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7743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8061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2836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400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9618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1766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365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73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- 2021-08-19 17:00:02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la alternativa más conveniente, que te banca en el tránsito hacia el trabajo, en las salidas del fin de semana y en todo lo que necesites.⁣
⁣
⁣
Viví la experiencia Motomel en tu #S2. ⁣
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354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DF7FB-3B20-42C6-B753-732017D6C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6517094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812D5-F6C2-44C1-9B22-32156510B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6525C7-D014-4419-A271-1B0DB6D0D1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4373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9666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592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5855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067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970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981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548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6231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451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5768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547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6266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1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- 2021-08-25 20:10:08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ENERGY 110 R2 es la mejor opción a la hora de elegir una moto ágil y fácil de conducir, para disfrutar de la libertad que necesitás en tu movimiento cotidiano. 
Subite a una ENERGY 110.
#YaSabésADóndeIr
Tenela en 48 cuotas con tasa preferencial.
Consultá precios y planes de financiación en el 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473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A4429-1784-4C1D-B815-02F120D68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7663636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785B6-8222-4979-AC68-29E812DF7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246178-7D32-4E0C-8865-1334B55A31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9383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3FDDC-8EE3-4124-BBF2-D2131BC0D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3FDB5-2370-46EC-AF6E-893C6430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3020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1379</Words>
  <Application>Microsoft Office PowerPoint</Application>
  <PresentationFormat>On-screen Show (4:3)</PresentationFormat>
  <Paragraphs>768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Fan Distribution | Motomel</vt:lpstr>
      <vt:lpstr>Facebook +/- Fan Distribution | Motomel</vt:lpstr>
      <vt:lpstr>Facebook Key Metrics Radar | Motomel</vt:lpstr>
      <vt:lpstr>Facebook Page Likes Total | Motomel</vt:lpstr>
      <vt:lpstr>Facebook Posts Distribution | Motomel</vt:lpstr>
      <vt:lpstr>Facebook Interactions Distribution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</vt:lpstr>
      <vt:lpstr>Facebook Post Table + Reactions | Motomel - 1 of 21</vt:lpstr>
      <vt:lpstr>Facebook Post Table + Reactions | Motomel - 2 of 21</vt:lpstr>
      <vt:lpstr>Facebook Post Table + Reactions | Motomel - 3 of 21</vt:lpstr>
      <vt:lpstr>Facebook Post Table + Reactions | Motomel - 4 of 21</vt:lpstr>
      <vt:lpstr>Facebook Post Table + Reactions | Motomel - 5 of 21</vt:lpstr>
      <vt:lpstr>Facebook Post Table + Reactions | Motomel - 6 of 21</vt:lpstr>
      <vt:lpstr>Facebook Post Table + Reactions | Motomel - 7 of 21</vt:lpstr>
      <vt:lpstr>Facebook Post Table + Reactions | Motomel - 8 of 21</vt:lpstr>
      <vt:lpstr>Facebook Post Table + Reactions | Motomel - 9 of 21</vt:lpstr>
      <vt:lpstr>Facebook Post Table + Reactions | Motomel - 10 of 21</vt:lpstr>
      <vt:lpstr>Facebook Post Table + Reactions | Motomel - 11 of 21</vt:lpstr>
      <vt:lpstr>Facebook Post Table + Reactions | Motomel - 12 of 21</vt:lpstr>
      <vt:lpstr>Facebook Post Table + Reactions | Motomel - 13 of 21</vt:lpstr>
      <vt:lpstr>Facebook Post Table + Reactions | Motomel - 14 of 21</vt:lpstr>
      <vt:lpstr>Facebook Post Table + Reactions | Motomel - 15 of 21</vt:lpstr>
      <vt:lpstr>Facebook Post Table + Reactions | Motomel - 16 of 21</vt:lpstr>
      <vt:lpstr>Facebook Post Table + Reactions | Motomel - 17 of 21</vt:lpstr>
      <vt:lpstr>Facebook Post Table + Reactions | Motomel - 18 of 21</vt:lpstr>
      <vt:lpstr>Facebook Post Table + Reactions | Motomel - 19 of 21</vt:lpstr>
      <vt:lpstr>Facebook Post Table + Reactions | Motomel - 20 of 21</vt:lpstr>
      <vt:lpstr>Facebook Post Table + Reactions | Motomel - 21 of 21</vt:lpstr>
      <vt:lpstr>Facebook User Posts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2021-09-01T07:46:16Z</dcterms:created>
  <dcterms:modified xsi:type="dcterms:W3CDTF">2021-09-01T07:47:28Z</dcterms:modified>
</cp:coreProperties>
</file>