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keewayargentina</c:v>
                </c:pt>
                <c:pt idx="1">
                  <c:v>kymcoargentinaoficial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3431</c:v>
                </c:pt>
                <c:pt idx="1">
                  <c:v>3030</c:v>
                </c:pt>
                <c:pt idx="2">
                  <c:v>2217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74-4AFF-81F5-EC91E1ED8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64.616699999999994</c:v>
                </c:pt>
                <c:pt idx="1">
                  <c:v>57.142899999999997</c:v>
                </c:pt>
                <c:pt idx="2">
                  <c:v>0</c:v>
                </c:pt>
                <c:pt idx="3">
                  <c:v>100</c:v>
                </c:pt>
                <c:pt idx="4">
                  <c:v>71.428600000000003</c:v>
                </c:pt>
                <c:pt idx="5">
                  <c:v>93.266000000000005</c:v>
                </c:pt>
                <c:pt idx="6">
                  <c:v>100</c:v>
                </c:pt>
                <c:pt idx="7">
                  <c:v>29.520900000000001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25-4EF0-AC60-8CAACCBF0C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88.312399999999997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55.791400000000003</c:v>
                </c:pt>
                <c:pt idx="7">
                  <c:v>18.359500000000001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25-4EF0-AC60-8CAACCBF0C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14.2857</c:v>
                </c:pt>
                <c:pt idx="2">
                  <c:v>0</c:v>
                </c:pt>
                <c:pt idx="3">
                  <c:v>0</c:v>
                </c:pt>
                <c:pt idx="4">
                  <c:v>14.2857</c:v>
                </c:pt>
                <c:pt idx="5">
                  <c:v>23.232299999999999</c:v>
                </c:pt>
                <c:pt idx="6">
                  <c:v>82.505499999999998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25-4EF0-AC60-8CAACCBF0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7760000"/>
        <c:axId val="407760328"/>
      </c:radarChart>
      <c:catAx>
        <c:axId val="40776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60328"/>
        <c:crosses val="autoZero"/>
        <c:auto val="1"/>
        <c:lblAlgn val="ctr"/>
        <c:lblOffset val="100"/>
        <c:noMultiLvlLbl val="0"/>
      </c:catAx>
      <c:valAx>
        <c:axId val="40776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6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2169</c:v>
                </c:pt>
                <c:pt idx="1">
                  <c:v>2170</c:v>
                </c:pt>
                <c:pt idx="2">
                  <c:v>2171</c:v>
                </c:pt>
                <c:pt idx="3">
                  <c:v>2170</c:v>
                </c:pt>
                <c:pt idx="4">
                  <c:v>2172</c:v>
                </c:pt>
                <c:pt idx="5">
                  <c:v>2174</c:v>
                </c:pt>
                <c:pt idx="6">
                  <c:v>2177</c:v>
                </c:pt>
                <c:pt idx="7">
                  <c:v>2179</c:v>
                </c:pt>
                <c:pt idx="8">
                  <c:v>2183</c:v>
                </c:pt>
                <c:pt idx="9">
                  <c:v>2184</c:v>
                </c:pt>
                <c:pt idx="10">
                  <c:v>2184</c:v>
                </c:pt>
                <c:pt idx="11">
                  <c:v>2185</c:v>
                </c:pt>
                <c:pt idx="12">
                  <c:v>2187</c:v>
                </c:pt>
                <c:pt idx="13">
                  <c:v>2186</c:v>
                </c:pt>
                <c:pt idx="14">
                  <c:v>2187</c:v>
                </c:pt>
                <c:pt idx="15">
                  <c:v>2187</c:v>
                </c:pt>
                <c:pt idx="16">
                  <c:v>2187</c:v>
                </c:pt>
                <c:pt idx="17">
                  <c:v>2185</c:v>
                </c:pt>
                <c:pt idx="18">
                  <c:v>2186</c:v>
                </c:pt>
                <c:pt idx="19">
                  <c:v>2186</c:v>
                </c:pt>
                <c:pt idx="20">
                  <c:v>2188</c:v>
                </c:pt>
                <c:pt idx="21">
                  <c:v>2189</c:v>
                </c:pt>
                <c:pt idx="22">
                  <c:v>2194</c:v>
                </c:pt>
                <c:pt idx="23">
                  <c:v>2196</c:v>
                </c:pt>
                <c:pt idx="24">
                  <c:v>2199</c:v>
                </c:pt>
                <c:pt idx="25">
                  <c:v>2203</c:v>
                </c:pt>
                <c:pt idx="26">
                  <c:v>2206</c:v>
                </c:pt>
                <c:pt idx="27">
                  <c:v>2206</c:v>
                </c:pt>
                <c:pt idx="28">
                  <c:v>2208</c:v>
                </c:pt>
                <c:pt idx="29">
                  <c:v>2210</c:v>
                </c:pt>
                <c:pt idx="30">
                  <c:v>2215</c:v>
                </c:pt>
                <c:pt idx="31">
                  <c:v>2217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A7-4ECC-B19F-1DEEDF65D4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2992</c:v>
                </c:pt>
                <c:pt idx="1">
                  <c:v>2993</c:v>
                </c:pt>
                <c:pt idx="2">
                  <c:v>2996</c:v>
                </c:pt>
                <c:pt idx="3">
                  <c:v>2998</c:v>
                </c:pt>
                <c:pt idx="4">
                  <c:v>2999</c:v>
                </c:pt>
                <c:pt idx="5">
                  <c:v>2999</c:v>
                </c:pt>
                <c:pt idx="6">
                  <c:v>3001</c:v>
                </c:pt>
                <c:pt idx="7">
                  <c:v>3002</c:v>
                </c:pt>
                <c:pt idx="8">
                  <c:v>3005</c:v>
                </c:pt>
                <c:pt idx="9">
                  <c:v>3009</c:v>
                </c:pt>
                <c:pt idx="10">
                  <c:v>3012</c:v>
                </c:pt>
                <c:pt idx="11">
                  <c:v>3008</c:v>
                </c:pt>
                <c:pt idx="12">
                  <c:v>3009</c:v>
                </c:pt>
                <c:pt idx="13">
                  <c:v>3010</c:v>
                </c:pt>
                <c:pt idx="14">
                  <c:v>3011</c:v>
                </c:pt>
                <c:pt idx="15">
                  <c:v>3011</c:v>
                </c:pt>
                <c:pt idx="16">
                  <c:v>3009</c:v>
                </c:pt>
                <c:pt idx="17">
                  <c:v>3007</c:v>
                </c:pt>
                <c:pt idx="18">
                  <c:v>3010</c:v>
                </c:pt>
                <c:pt idx="19">
                  <c:v>3012</c:v>
                </c:pt>
                <c:pt idx="20">
                  <c:v>3012</c:v>
                </c:pt>
                <c:pt idx="21">
                  <c:v>3014</c:v>
                </c:pt>
                <c:pt idx="22">
                  <c:v>3018</c:v>
                </c:pt>
                <c:pt idx="23">
                  <c:v>3018</c:v>
                </c:pt>
                <c:pt idx="24">
                  <c:v>3019</c:v>
                </c:pt>
                <c:pt idx="25">
                  <c:v>3022</c:v>
                </c:pt>
                <c:pt idx="26">
                  <c:v>3023</c:v>
                </c:pt>
                <c:pt idx="27">
                  <c:v>3026</c:v>
                </c:pt>
                <c:pt idx="28">
                  <c:v>3026</c:v>
                </c:pt>
                <c:pt idx="29">
                  <c:v>3028</c:v>
                </c:pt>
                <c:pt idx="30">
                  <c:v>3027</c:v>
                </c:pt>
                <c:pt idx="31">
                  <c:v>3030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A7-4ECC-B19F-1DEEDF65D4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3200</c:v>
                </c:pt>
                <c:pt idx="1">
                  <c:v>3213</c:v>
                </c:pt>
                <c:pt idx="2">
                  <c:v>3224</c:v>
                </c:pt>
                <c:pt idx="3">
                  <c:v>3231</c:v>
                </c:pt>
                <c:pt idx="4">
                  <c:v>3245</c:v>
                </c:pt>
                <c:pt idx="5">
                  <c:v>3261</c:v>
                </c:pt>
                <c:pt idx="6">
                  <c:v>3273</c:v>
                </c:pt>
                <c:pt idx="7">
                  <c:v>3283</c:v>
                </c:pt>
                <c:pt idx="8">
                  <c:v>3301</c:v>
                </c:pt>
                <c:pt idx="9">
                  <c:v>3309</c:v>
                </c:pt>
                <c:pt idx="10">
                  <c:v>3318</c:v>
                </c:pt>
                <c:pt idx="11">
                  <c:v>3324</c:v>
                </c:pt>
                <c:pt idx="12">
                  <c:v>3341</c:v>
                </c:pt>
                <c:pt idx="13">
                  <c:v>3350</c:v>
                </c:pt>
                <c:pt idx="14">
                  <c:v>3357</c:v>
                </c:pt>
                <c:pt idx="15">
                  <c:v>3359</c:v>
                </c:pt>
                <c:pt idx="16">
                  <c:v>3361</c:v>
                </c:pt>
                <c:pt idx="17">
                  <c:v>3361</c:v>
                </c:pt>
                <c:pt idx="18">
                  <c:v>3362</c:v>
                </c:pt>
                <c:pt idx="19">
                  <c:v>3370</c:v>
                </c:pt>
                <c:pt idx="20">
                  <c:v>3380</c:v>
                </c:pt>
                <c:pt idx="21">
                  <c:v>3384</c:v>
                </c:pt>
                <c:pt idx="22">
                  <c:v>3392</c:v>
                </c:pt>
                <c:pt idx="23">
                  <c:v>3392</c:v>
                </c:pt>
                <c:pt idx="24">
                  <c:v>3394</c:v>
                </c:pt>
                <c:pt idx="25">
                  <c:v>3401</c:v>
                </c:pt>
                <c:pt idx="26">
                  <c:v>3407</c:v>
                </c:pt>
                <c:pt idx="27">
                  <c:v>3414</c:v>
                </c:pt>
                <c:pt idx="28">
                  <c:v>3420</c:v>
                </c:pt>
                <c:pt idx="29">
                  <c:v>3424</c:v>
                </c:pt>
                <c:pt idx="30">
                  <c:v>3428</c:v>
                </c:pt>
                <c:pt idx="31">
                  <c:v>3431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A7-4ECC-B19F-1DEEDF65D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765904"/>
        <c:axId val="407766232"/>
      </c:lineChart>
      <c:dateAx>
        <c:axId val="40776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66232"/>
        <c:crosses val="autoZero"/>
        <c:auto val="1"/>
        <c:lblOffset val="100"/>
        <c:baseTimeUnit val="days"/>
      </c:dateAx>
      <c:valAx>
        <c:axId val="40776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6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-1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-1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-2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5</c:v>
                </c:pt>
                <c:pt idx="23">
                  <c:v>2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0</c:v>
                </c:pt>
                <c:pt idx="28">
                  <c:v>2</c:v>
                </c:pt>
                <c:pt idx="29">
                  <c:v>2</c:v>
                </c:pt>
                <c:pt idx="30">
                  <c:v>5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A4-4266-BE32-268A845210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4</c:v>
                </c:pt>
                <c:pt idx="10">
                  <c:v>3</c:v>
                </c:pt>
                <c:pt idx="11">
                  <c:v>-4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-2</c:v>
                </c:pt>
                <c:pt idx="17">
                  <c:v>-2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4</c:v>
                </c:pt>
                <c:pt idx="23">
                  <c:v>0</c:v>
                </c:pt>
                <c:pt idx="24">
                  <c:v>1</c:v>
                </c:pt>
                <c:pt idx="25">
                  <c:v>3</c:v>
                </c:pt>
                <c:pt idx="26">
                  <c:v>1</c:v>
                </c:pt>
                <c:pt idx="27">
                  <c:v>3</c:v>
                </c:pt>
                <c:pt idx="28">
                  <c:v>0</c:v>
                </c:pt>
                <c:pt idx="29">
                  <c:v>2</c:v>
                </c:pt>
                <c:pt idx="30">
                  <c:v>-1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A4-4266-BE32-268A845210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13</c:v>
                </c:pt>
                <c:pt idx="1">
                  <c:v>13</c:v>
                </c:pt>
                <c:pt idx="2">
                  <c:v>11</c:v>
                </c:pt>
                <c:pt idx="3">
                  <c:v>7</c:v>
                </c:pt>
                <c:pt idx="4">
                  <c:v>14</c:v>
                </c:pt>
                <c:pt idx="5">
                  <c:v>16</c:v>
                </c:pt>
                <c:pt idx="6">
                  <c:v>12</c:v>
                </c:pt>
                <c:pt idx="7">
                  <c:v>10</c:v>
                </c:pt>
                <c:pt idx="8">
                  <c:v>18</c:v>
                </c:pt>
                <c:pt idx="9">
                  <c:v>8</c:v>
                </c:pt>
                <c:pt idx="10">
                  <c:v>9</c:v>
                </c:pt>
                <c:pt idx="11">
                  <c:v>6</c:v>
                </c:pt>
                <c:pt idx="12">
                  <c:v>17</c:v>
                </c:pt>
                <c:pt idx="13">
                  <c:v>9</c:v>
                </c:pt>
                <c:pt idx="14">
                  <c:v>7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8</c:v>
                </c:pt>
                <c:pt idx="20">
                  <c:v>10</c:v>
                </c:pt>
                <c:pt idx="21">
                  <c:v>4</c:v>
                </c:pt>
                <c:pt idx="22">
                  <c:v>8</c:v>
                </c:pt>
                <c:pt idx="23">
                  <c:v>0</c:v>
                </c:pt>
                <c:pt idx="24">
                  <c:v>2</c:v>
                </c:pt>
                <c:pt idx="25">
                  <c:v>7</c:v>
                </c:pt>
                <c:pt idx="26">
                  <c:v>6</c:v>
                </c:pt>
                <c:pt idx="27">
                  <c:v>7</c:v>
                </c:pt>
                <c:pt idx="28">
                  <c:v>6</c:v>
                </c:pt>
                <c:pt idx="29">
                  <c:v>4</c:v>
                </c:pt>
                <c:pt idx="30">
                  <c:v>4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A4-4266-BE32-268A84521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069336"/>
        <c:axId val="334484984"/>
      </c:lineChart>
      <c:dateAx>
        <c:axId val="405069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84984"/>
        <c:crosses val="autoZero"/>
        <c:auto val="1"/>
        <c:lblOffset val="100"/>
        <c:baseTimeUnit val="days"/>
      </c:dateAx>
      <c:valAx>
        <c:axId val="33448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6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F-4056-A231-0316675F33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DF-4056-A231-0316675F33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DF-4056-A231-0316675F3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769840"/>
        <c:axId val="407769184"/>
      </c:barChart>
      <c:catAx>
        <c:axId val="40776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69184"/>
        <c:crosses val="autoZero"/>
        <c:auto val="1"/>
        <c:lblAlgn val="ctr"/>
        <c:lblOffset val="100"/>
        <c:noMultiLvlLbl val="0"/>
      </c:catAx>
      <c:valAx>
        <c:axId val="40776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6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D8-436B-88B1-FF3789E7DD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D8-436B-88B1-FF3789E7DD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7</c:v>
                </c:pt>
                <c:pt idx="3">
                  <c:v>12</c:v>
                </c:pt>
                <c:pt idx="4">
                  <c:v>10</c:v>
                </c:pt>
                <c:pt idx="5">
                  <c:v>8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D8-436B-88B1-FF3789E7D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770496"/>
        <c:axId val="407770824"/>
      </c:barChart>
      <c:catAx>
        <c:axId val="40777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70824"/>
        <c:crosses val="autoZero"/>
        <c:auto val="1"/>
        <c:lblAlgn val="ctr"/>
        <c:lblOffset val="100"/>
        <c:noMultiLvlLbl val="0"/>
      </c:catAx>
      <c:valAx>
        <c:axId val="40777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7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F1-40D9-8B07-32451A29F9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F1-40D9-8B07-32451A29F9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F1-40D9-8B07-32451A29F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480392"/>
        <c:axId val="71590480"/>
      </c:lineChart>
      <c:catAx>
        <c:axId val="33448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90480"/>
        <c:crosses val="autoZero"/>
        <c:auto val="1"/>
        <c:lblAlgn val="ctr"/>
        <c:lblOffset val="100"/>
        <c:noMultiLvlLbl val="0"/>
      </c:catAx>
      <c:valAx>
        <c:axId val="7159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8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3.7391700866393101</c:v>
                </c:pt>
                <c:pt idx="1">
                  <c:v>1.2311901504788001</c:v>
                </c:pt>
                <c:pt idx="3">
                  <c:v>2.5535795713634299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D0-4267-835F-92D7442D9D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2.1033986493966599</c:v>
                </c:pt>
                <c:pt idx="1">
                  <c:v>0.59780803719694497</c:v>
                </c:pt>
                <c:pt idx="2">
                  <c:v>0.94652939222849497</c:v>
                </c:pt>
                <c:pt idx="6">
                  <c:v>1.0627698439056801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D0-4267-835F-92D7442D9D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2.0814479638008998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D0-4267-835F-92D7442D9D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539512"/>
        <c:axId val="408536232"/>
      </c:barChart>
      <c:catAx>
        <c:axId val="40853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36232"/>
        <c:crosses val="autoZero"/>
        <c:auto val="1"/>
        <c:lblAlgn val="ctr"/>
        <c:lblOffset val="100"/>
        <c:noMultiLvlLbl val="0"/>
      </c:catAx>
      <c:valAx>
        <c:axId val="40853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3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1.2317518248175201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4.5620437956204398</c:v>
                </c:pt>
                <c:pt idx="15">
                  <c:v>0</c:v>
                </c:pt>
                <c:pt idx="16">
                  <c:v>2.3266423357664201</c:v>
                </c:pt>
                <c:pt idx="17">
                  <c:v>0</c:v>
                </c:pt>
                <c:pt idx="18">
                  <c:v>2.1897810218978102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55-4C23-B2C8-C597012EC0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1.5952143569292101</c:v>
                </c:pt>
                <c:pt idx="10">
                  <c:v>1.06347623795281</c:v>
                </c:pt>
                <c:pt idx="11">
                  <c:v>1.19641076769691</c:v>
                </c:pt>
                <c:pt idx="12">
                  <c:v>0</c:v>
                </c:pt>
                <c:pt idx="13">
                  <c:v>2.8248587570621502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1.06347623795281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55-4C23-B2C8-C597012EC0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2.0839625490788301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55-4C23-B2C8-C597012EC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541480"/>
        <c:axId val="408541808"/>
      </c:lineChart>
      <c:catAx>
        <c:axId val="40854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41808"/>
        <c:crosses val="autoZero"/>
        <c:auto val="1"/>
        <c:lblAlgn val="ctr"/>
        <c:lblOffset val="100"/>
        <c:noMultiLvlLbl val="0"/>
      </c:catAx>
      <c:valAx>
        <c:axId val="40854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4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7E-4517-8FDB-D12D5E626B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7E-4517-8FDB-D12D5E626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6918768"/>
        <c:axId val="406914176"/>
      </c:barChart>
      <c:catAx>
        <c:axId val="40691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14176"/>
        <c:crosses val="autoZero"/>
        <c:auto val="1"/>
        <c:lblAlgn val="ctr"/>
        <c:lblOffset val="100"/>
        <c:noMultiLvlLbl val="0"/>
      </c:catAx>
      <c:valAx>
        <c:axId val="40691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1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229</c:v>
                </c:pt>
                <c:pt idx="1">
                  <c:v>297</c:v>
                </c:pt>
                <c:pt idx="2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65-435E-9B73-460FC010C1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65-435E-9B73-460FC010C1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65-435E-9B73-460FC010C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6913848"/>
        <c:axId val="406917128"/>
      </c:barChart>
      <c:catAx>
        <c:axId val="40691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17128"/>
        <c:crosses val="autoZero"/>
        <c:auto val="1"/>
        <c:lblAlgn val="ctr"/>
        <c:lblOffset val="100"/>
        <c:noMultiLvlLbl val="0"/>
      </c:catAx>
      <c:valAx>
        <c:axId val="40691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1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2.6103135955569599</c:v>
                </c:pt>
                <c:pt idx="1">
                  <c:v>2.1957913998169998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04-4BB4-9C54-FC3EB8557C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1.4064802671438199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04-4BB4-9C54-FC3EB8557C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2.1401985111663002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04-4BB4-9C54-FC3EB8557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922048"/>
        <c:axId val="406921720"/>
      </c:barChart>
      <c:catAx>
        <c:axId val="40692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21720"/>
        <c:crosses val="autoZero"/>
        <c:auto val="1"/>
        <c:lblAlgn val="ctr"/>
        <c:lblOffset val="100"/>
        <c:noMultiLvlLbl val="0"/>
      </c:catAx>
      <c:valAx>
        <c:axId val="40692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2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228</c:v>
                </c:pt>
                <c:pt idx="1">
                  <c:v>279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7F-478F-8F3F-694FFE586E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49</c:v>
                </c:pt>
                <c:pt idx="1">
                  <c:v>18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7F-478F-8F3F-694FFE586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6926968"/>
        <c:axId val="406925984"/>
      </c:barChart>
      <c:catAx>
        <c:axId val="40692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25984"/>
        <c:crosses val="autoZero"/>
        <c:auto val="1"/>
        <c:lblAlgn val="ctr"/>
        <c:lblOffset val="100"/>
        <c:noMultiLvlLbl val="0"/>
      </c:catAx>
      <c:valAx>
        <c:axId val="40692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2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42A9D-C1B1-4A76-A814-D5C726139E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99320B-6004-4100-BEC8-D508FBD612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96053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82E9-1650-4485-85DE-CE2B3685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00AED-71D8-439F-A2BF-0FF30FB856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973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5965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718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763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11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184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367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08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0413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510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254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1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66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1.4101 %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874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664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73292-CD05-4A7B-BC82-B1681B0CC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53475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94E57-83CE-47AC-8B98-F8FC2113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9CA07B-DA84-4012-A7DE-876146C500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5935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C9061-E507-4748-AA9F-D5EFD2AA9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D08C2-256C-48FC-B4C3-8860D000E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838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34805-1E08-4DD3-B286-DD77B905C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77497F-EABC-44DC-966C-C98BDA1026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4449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22388-67C0-4012-A44B-17297F653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4B4EE-EAA3-4C10-A092-99D9A7D3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643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3BF41-24F5-476C-B226-DE4CDB145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B5A365-5D0E-49F9-A905-30B9D1BEBD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9350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C9D1B-3524-4E2B-83C9-9F4070050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FA20A-71F1-4B67-8EE2-A36E99EA5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98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11780-C86A-4B58-9D70-954CE897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95D872-514D-4B64-A76E-077E24BF87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905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82A23-7359-4CB5-B095-CD11118EC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24E7C-097A-467E-A64A-16397B3DC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91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6602B-FFCF-4B37-86DC-355723C86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5E883-9D1D-4AD5-A2AC-DBD19AAC1B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9700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4D556-DF0E-46E7-8658-FD887A58E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AACF7-C5C1-42AC-A00B-6D0690FA4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41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0A909-0F33-4F28-9EC3-D3373F69A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C8F95C-8423-45B2-9FE4-2389B6746E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44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F89C3-6878-4BAA-87FF-76FC7F4C9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92B8B-DC20-4051-977F-5841FDAC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952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03D76-5E89-4177-A4F1-16B605CFE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D845E8-70C9-4303-BF52-5008C5BC89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3353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7ADC7-6305-48EE-96AE-00E0DE0C7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0251D-9101-42DA-9778-FF4456A13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62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384E9-7E7F-4770-B8EC-12ECC61BE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B926FF-FAE2-4E2C-A01D-999C546914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3483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80482-D90E-499B-8A1E-BB8E5A91A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9D561-9298-49E9-9A3A-F3B1D3A27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893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5540B-A371-46F0-A425-1F1F59E36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4BC5CF-C8C4-45A4-85E8-7FE6D9596E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2775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EBFBB-7B9A-43FB-A103-535309D42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F3BBB-4FEA-4D8B-9B00-F2D93CA0B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65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61474-9D1A-4954-8146-17BA0365B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CE959F-2BDB-4B1E-BEB8-01BB6C7FD3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052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FFA9C-E7BD-46BF-A356-32EB1E5CD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23D72-5D1A-45A9-8ED7-0C312B5A6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800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30B36-691D-4A1A-A018-809BA5095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D889C6-6FD7-4630-862D-CBFF726DCE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8805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D799C-C4D7-464D-BE17-4DEC70C08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FEBC4-6049-4DD8-8C9B-0AB8FF82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537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2C589-6367-4D40-A83F-BC42283A5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21D70F-6656-4A12-A314-FCA3009055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1267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CB970-A01A-4FC1-9DB9-056153E68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21FAD-44D3-4370-BE00-6EE9DD399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85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68B10-E59E-43DC-A2F9-B23D9BE7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4C9D48-15BB-49CC-82C0-394EC731E0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977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1B6C6-7021-43F3-B735-74D60A7D2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ABA94-60E1-4414-9258-CA98E51C0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057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C6339-2EDC-42F0-9D3B-283F5F050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19A83-BE96-47CB-99D7-5C9578465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95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403331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510712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048002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541507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8643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68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62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93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6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01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47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09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66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35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88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69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1AAD0-B9A3-4768-9020-F99A20D00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005362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A04DB-3A68-4843-A98F-D9029DFE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AC0BD7-EDEA-4607-80D4-C68574146F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88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369218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797703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724282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358965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38540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93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177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6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81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3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48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7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14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#GarantíaSym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51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6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#agilitynaked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084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38473-352E-47AA-A94B-B4B812EEA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31311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8F8FD-9FBC-45CA-939E-2CFAE7F47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8A911C-79BE-46A9-9DF2-75A014266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997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33704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5895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5444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8371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0589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4070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28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- 2021-08-16 13:59:41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hoy tu Kymco Downtown 350i en nuestra red de concesionarios oficiales.
#kymco #scooter #downtown #estilo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36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- 2021-08-12 14:00:56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 viajes con tranquilidad, te damos  24 meses o 24.000 kilómetros de garantía.⁣
⁣
⁣
Viajá cómodo, seguro y tranquilo.⁣
⁣
⁣
#GarantíaSym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612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FD38F-3E70-4681-BA9A-A7D70A356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396604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919E5-B979-4C50-8BD1-C1DD5752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F6252B-9EC0-413A-B9D1-7FBD0C721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4471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70343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3317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9190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981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8181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2825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24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- 2021-08-02 16:25:45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𝐒 𝟑𝟎𝟎𝐢 se caracteriza por contar con características superiores, como sus ruedas de 16 pulgadas y con una capacidad de almacenamiento bajo el asiento mayor de lo habitual. La protección está garantizada por su pantalla sobre elevada y la dotación de deflectores sobre los puños.⁣
⁣
Diseñado para aquellos que desean una conducción ágil en el tráfico de la ciudad.⁣
⁣
#Sym #Scooter #Moto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94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- 2021-08-09 10:59:20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recorriendo la ciudad con estilo, con las prestaciones que necesitás y la potencia que buscás.
Descubrí hoy tu Kymco Like 125 en nuestra red de concesionarios oficiales.
kymco.com.ar/es/concesionarios/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827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D8729-81CE-4DF3-965E-3635B9D91B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796553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18DD6-06CF-45D9-86DC-7BE327C9B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F19D33-236A-4530-A25C-BB83492D4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743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86517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6176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7136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4795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20536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833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33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- 2021-08-02 09:25:29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ABS satisface todas las necesidades de comodidad y rendimiento.
Clickeá el link en la bio, completá el formulario y tené tu Kymco en 12 cuotas SIN INTERÉS CON BBVA
kymco #ahora12 #financiacion #cuotassininteres #sininteres #cuotas #scooter #downtown #kymcodowntown #bbva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9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- 2021-07-19 14:45:21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día a día puede vivirse como algo único arriba de la moto que querés. Descubrí #RK150 y llegá a donde quieras.⁣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58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- 2021-08-05 18:19:49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Priorizá comodidad y rendimiento en tu #scooter. Elegí Citycom 300i. ¿Cuál es el color que va con vos?⁣
⁣
⁣
#Sym es calidad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30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6EEDD-1816-4BE0-A84F-4CCDCA80A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688340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796FA-B1B0-4F2D-8CA7-8E39E3B2C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6E048B-459B-418E-990A-7CB8489F9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9094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563466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2525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9460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6820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7165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8419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2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- 2021-08-04 11:00:02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 kymco.com.ar o acercate a nuestra red de concesionarios oficiales.
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- 2021-07-25 19:08:44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 www.kymco.com.ar o acercate a nuestra red de concesionarios oficiales.
Link del sitio web en Instagram en la biografía..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502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1C509-E51A-41CF-A40F-B99646965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31858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1832C-4F19-4EA1-855B-160046277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F9A821-0ADD-4009-B120-00864E903D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814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26811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4602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8553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1213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2107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7284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94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- 2021-07-20 09:27:27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Ese scooter amigo te acerca, te da la garantía que necesitás, te lleva donde tenés que estar, te hace la vida más fácil, te acompaña en las buenas y en las malas.⁣
⁣
Por el scooter amigo y todos nuestros amigos. ¡Feliz día!⁣
⁣
#DíaDelAmigo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45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- 2021-08-11 10:04:52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completá el formulario y tené tu Kymco en 12 y 18 cuotas SIN INTERÉS.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0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- 2021-07-29 16:17:09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sorprender por #Sym. Lo mejor en #scooters.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210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DCD2A-BD1A-4A7D-8637-E33A01ADD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803418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104C9-B029-4277-AAE9-8F6A60A60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D5960A-6D74-485D-8839-3CC0EF6C86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640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68842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4273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0245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1980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3193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5868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58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- 2021-07-27 10:05:12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desplazarte de forma segura y cómoda por donde sea y en el momento que lo desees.
Hacé click el link en la bio, completá el formulario y tené hoy tu Kymco en 12 y 18 cuotas SIN INTERÉS
#kymco #ahora12 #ahora18 #financiacion #cuotassininteres #sininteres #cuotas #scooter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699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26EDE-D0AB-4C6D-BAF5-2D22916E0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699859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703</Words>
  <Application>Microsoft Office PowerPoint</Application>
  <PresentationFormat>On-screen Show (4:3)</PresentationFormat>
  <Paragraphs>323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6</vt:lpstr>
      <vt:lpstr>Instagram Posts Table | SYM - 2 of 6</vt:lpstr>
      <vt:lpstr>Instagram Posts Table | SYM - 3 of 6</vt:lpstr>
      <vt:lpstr>Instagram Posts Table | SYM - 4 of 6</vt:lpstr>
      <vt:lpstr>Instagram Posts Table | SYM - 5 of 6</vt:lpstr>
      <vt:lpstr>Instagram Posts Table | SYM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2021-08-17T21:10:33Z</dcterms:created>
  <dcterms:modified xsi:type="dcterms:W3CDTF">2021-08-17T21:11:18Z</dcterms:modified>
</cp:coreProperties>
</file>