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33672</c:v>
                </c:pt>
                <c:pt idx="1">
                  <c:v>25455</c:v>
                </c:pt>
                <c:pt idx="2">
                  <c:v>19814</c:v>
                </c:pt>
                <c:pt idx="3">
                  <c:v>14058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D1-4AD8-848E-65E0DCDBDE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50</c:v>
                </c:pt>
                <c:pt idx="4">
                  <c:v>100</c:v>
                </c:pt>
                <c:pt idx="5">
                  <c:v>100</c:v>
                </c:pt>
                <c:pt idx="6">
                  <c:v>41.179699999999997</c:v>
                </c:pt>
                <c:pt idx="7">
                  <c:v>24.3962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78-49A8-A5E2-C2AECC5418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58.844099999999997</c:v>
                </c:pt>
                <c:pt idx="1">
                  <c:v>0</c:v>
                </c:pt>
                <c:pt idx="2">
                  <c:v>100</c:v>
                </c:pt>
                <c:pt idx="3">
                  <c:v>100</c:v>
                </c:pt>
                <c:pt idx="4">
                  <c:v>36.842100000000002</c:v>
                </c:pt>
                <c:pt idx="5">
                  <c:v>36.228499999999997</c:v>
                </c:pt>
                <c:pt idx="6">
                  <c:v>58.408799999999999</c:v>
                </c:pt>
                <c:pt idx="7">
                  <c:v>29.345199999999998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78-49A8-A5E2-C2AECC5418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75.596900000000005</c:v>
                </c:pt>
                <c:pt idx="1">
                  <c:v>40</c:v>
                </c:pt>
                <c:pt idx="2">
                  <c:v>0</c:v>
                </c:pt>
                <c:pt idx="3">
                  <c:v>0</c:v>
                </c:pt>
                <c:pt idx="4">
                  <c:v>31.578900000000001</c:v>
                </c:pt>
                <c:pt idx="5">
                  <c:v>14.2524</c:v>
                </c:pt>
                <c:pt idx="6">
                  <c:v>24.7959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78-49A8-A5E2-C2AECC5418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41.7498</c:v>
                </c:pt>
                <c:pt idx="1">
                  <c:v>60</c:v>
                </c:pt>
                <c:pt idx="2">
                  <c:v>100</c:v>
                </c:pt>
                <c:pt idx="3">
                  <c:v>0</c:v>
                </c:pt>
                <c:pt idx="4">
                  <c:v>52.631599999999999</c:v>
                </c:pt>
                <c:pt idx="5">
                  <c:v>53.308100000000003</c:v>
                </c:pt>
                <c:pt idx="6">
                  <c:v>100</c:v>
                </c:pt>
                <c:pt idx="7">
                  <c:v>17.087199999999999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78-49A8-A5E2-C2AECC5418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1585760"/>
        <c:axId val="381584120"/>
      </c:radarChart>
      <c:catAx>
        <c:axId val="38158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84120"/>
        <c:crosses val="autoZero"/>
        <c:auto val="1"/>
        <c:lblAlgn val="ctr"/>
        <c:lblOffset val="100"/>
        <c:noMultiLvlLbl val="0"/>
      </c:catAx>
      <c:valAx>
        <c:axId val="38158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8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32497</c:v>
                </c:pt>
                <c:pt idx="1">
                  <c:v>32517</c:v>
                </c:pt>
                <c:pt idx="2">
                  <c:v>32546</c:v>
                </c:pt>
                <c:pt idx="3">
                  <c:v>32537</c:v>
                </c:pt>
                <c:pt idx="4">
                  <c:v>32557</c:v>
                </c:pt>
                <c:pt idx="5">
                  <c:v>32590</c:v>
                </c:pt>
                <c:pt idx="6">
                  <c:v>32617</c:v>
                </c:pt>
                <c:pt idx="7">
                  <c:v>32646</c:v>
                </c:pt>
                <c:pt idx="8">
                  <c:v>32696</c:v>
                </c:pt>
                <c:pt idx="9">
                  <c:v>32735</c:v>
                </c:pt>
                <c:pt idx="10">
                  <c:v>32773</c:v>
                </c:pt>
                <c:pt idx="11">
                  <c:v>32818</c:v>
                </c:pt>
                <c:pt idx="12">
                  <c:v>32878</c:v>
                </c:pt>
                <c:pt idx="13">
                  <c:v>32922</c:v>
                </c:pt>
                <c:pt idx="14">
                  <c:v>32960</c:v>
                </c:pt>
                <c:pt idx="15">
                  <c:v>32966</c:v>
                </c:pt>
                <c:pt idx="16">
                  <c:v>32970</c:v>
                </c:pt>
                <c:pt idx="17">
                  <c:v>32975</c:v>
                </c:pt>
                <c:pt idx="18">
                  <c:v>32998</c:v>
                </c:pt>
                <c:pt idx="19">
                  <c:v>33024</c:v>
                </c:pt>
                <c:pt idx="20">
                  <c:v>33035</c:v>
                </c:pt>
                <c:pt idx="21">
                  <c:v>33086</c:v>
                </c:pt>
                <c:pt idx="22">
                  <c:v>33135</c:v>
                </c:pt>
                <c:pt idx="23">
                  <c:v>33187</c:v>
                </c:pt>
                <c:pt idx="24">
                  <c:v>33468</c:v>
                </c:pt>
                <c:pt idx="25">
                  <c:v>33538</c:v>
                </c:pt>
                <c:pt idx="26">
                  <c:v>33603</c:v>
                </c:pt>
                <c:pt idx="27">
                  <c:v>33611</c:v>
                </c:pt>
                <c:pt idx="28">
                  <c:v>33622</c:v>
                </c:pt>
                <c:pt idx="29">
                  <c:v>33642</c:v>
                </c:pt>
                <c:pt idx="30">
                  <c:v>33663</c:v>
                </c:pt>
                <c:pt idx="31">
                  <c:v>33672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E2-4183-BE1F-03212E3028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18982</c:v>
                </c:pt>
                <c:pt idx="1">
                  <c:v>18987</c:v>
                </c:pt>
                <c:pt idx="2">
                  <c:v>18993</c:v>
                </c:pt>
                <c:pt idx="3">
                  <c:v>18993</c:v>
                </c:pt>
                <c:pt idx="4">
                  <c:v>19002</c:v>
                </c:pt>
                <c:pt idx="5">
                  <c:v>19012</c:v>
                </c:pt>
                <c:pt idx="6">
                  <c:v>19070</c:v>
                </c:pt>
                <c:pt idx="7">
                  <c:v>19126</c:v>
                </c:pt>
                <c:pt idx="8">
                  <c:v>19228</c:v>
                </c:pt>
                <c:pt idx="9">
                  <c:v>19368</c:v>
                </c:pt>
                <c:pt idx="10">
                  <c:v>19493</c:v>
                </c:pt>
                <c:pt idx="11">
                  <c:v>19513</c:v>
                </c:pt>
                <c:pt idx="12">
                  <c:v>19535</c:v>
                </c:pt>
                <c:pt idx="13">
                  <c:v>19552</c:v>
                </c:pt>
                <c:pt idx="14">
                  <c:v>19565</c:v>
                </c:pt>
                <c:pt idx="15">
                  <c:v>19582</c:v>
                </c:pt>
                <c:pt idx="16">
                  <c:v>19607</c:v>
                </c:pt>
                <c:pt idx="17">
                  <c:v>19640</c:v>
                </c:pt>
                <c:pt idx="18">
                  <c:v>19657</c:v>
                </c:pt>
                <c:pt idx="19">
                  <c:v>19674</c:v>
                </c:pt>
                <c:pt idx="20">
                  <c:v>19680</c:v>
                </c:pt>
                <c:pt idx="21">
                  <c:v>19690</c:v>
                </c:pt>
                <c:pt idx="22">
                  <c:v>19703</c:v>
                </c:pt>
                <c:pt idx="23">
                  <c:v>19722</c:v>
                </c:pt>
                <c:pt idx="24">
                  <c:v>19737</c:v>
                </c:pt>
                <c:pt idx="25">
                  <c:v>19755</c:v>
                </c:pt>
                <c:pt idx="26">
                  <c:v>19764</c:v>
                </c:pt>
                <c:pt idx="27">
                  <c:v>19780</c:v>
                </c:pt>
                <c:pt idx="28">
                  <c:v>19793</c:v>
                </c:pt>
                <c:pt idx="29">
                  <c:v>19803</c:v>
                </c:pt>
                <c:pt idx="30">
                  <c:v>19808</c:v>
                </c:pt>
                <c:pt idx="31">
                  <c:v>19814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E2-4183-BE1F-03212E3028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22133</c:v>
                </c:pt>
                <c:pt idx="1">
                  <c:v>22145</c:v>
                </c:pt>
                <c:pt idx="2">
                  <c:v>22155</c:v>
                </c:pt>
                <c:pt idx="3">
                  <c:v>22168</c:v>
                </c:pt>
                <c:pt idx="4">
                  <c:v>22178</c:v>
                </c:pt>
                <c:pt idx="5">
                  <c:v>22193</c:v>
                </c:pt>
                <c:pt idx="6">
                  <c:v>22208</c:v>
                </c:pt>
                <c:pt idx="7">
                  <c:v>22215</c:v>
                </c:pt>
                <c:pt idx="8">
                  <c:v>22231</c:v>
                </c:pt>
                <c:pt idx="9">
                  <c:v>22257</c:v>
                </c:pt>
                <c:pt idx="10">
                  <c:v>22287</c:v>
                </c:pt>
                <c:pt idx="11">
                  <c:v>22320</c:v>
                </c:pt>
                <c:pt idx="12">
                  <c:v>22356</c:v>
                </c:pt>
                <c:pt idx="13">
                  <c:v>22376</c:v>
                </c:pt>
                <c:pt idx="14">
                  <c:v>22379</c:v>
                </c:pt>
                <c:pt idx="15">
                  <c:v>22384</c:v>
                </c:pt>
                <c:pt idx="16">
                  <c:v>22392</c:v>
                </c:pt>
                <c:pt idx="17">
                  <c:v>22394</c:v>
                </c:pt>
                <c:pt idx="18">
                  <c:v>22409</c:v>
                </c:pt>
                <c:pt idx="19">
                  <c:v>22419</c:v>
                </c:pt>
                <c:pt idx="20">
                  <c:v>22696</c:v>
                </c:pt>
                <c:pt idx="21">
                  <c:v>23209</c:v>
                </c:pt>
                <c:pt idx="22">
                  <c:v>23591</c:v>
                </c:pt>
                <c:pt idx="23">
                  <c:v>23928</c:v>
                </c:pt>
                <c:pt idx="24">
                  <c:v>24775</c:v>
                </c:pt>
                <c:pt idx="25">
                  <c:v>25026</c:v>
                </c:pt>
                <c:pt idx="26">
                  <c:v>25156</c:v>
                </c:pt>
                <c:pt idx="27">
                  <c:v>25203</c:v>
                </c:pt>
                <c:pt idx="28">
                  <c:v>25402</c:v>
                </c:pt>
                <c:pt idx="29">
                  <c:v>25432</c:v>
                </c:pt>
                <c:pt idx="30">
                  <c:v>25448</c:v>
                </c:pt>
                <c:pt idx="31">
                  <c:v>25455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E2-4183-BE1F-03212E3028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13711</c:v>
                </c:pt>
                <c:pt idx="1">
                  <c:v>13725</c:v>
                </c:pt>
                <c:pt idx="2">
                  <c:v>13734</c:v>
                </c:pt>
                <c:pt idx="3">
                  <c:v>13745</c:v>
                </c:pt>
                <c:pt idx="4">
                  <c:v>13754</c:v>
                </c:pt>
                <c:pt idx="5">
                  <c:v>13767</c:v>
                </c:pt>
                <c:pt idx="6">
                  <c:v>13778</c:v>
                </c:pt>
                <c:pt idx="7">
                  <c:v>13785</c:v>
                </c:pt>
                <c:pt idx="8">
                  <c:v>13800</c:v>
                </c:pt>
                <c:pt idx="9">
                  <c:v>13810</c:v>
                </c:pt>
                <c:pt idx="10">
                  <c:v>13829</c:v>
                </c:pt>
                <c:pt idx="11">
                  <c:v>13841</c:v>
                </c:pt>
                <c:pt idx="12">
                  <c:v>13853</c:v>
                </c:pt>
                <c:pt idx="13">
                  <c:v>13868</c:v>
                </c:pt>
                <c:pt idx="14">
                  <c:v>13882</c:v>
                </c:pt>
                <c:pt idx="15">
                  <c:v>13891</c:v>
                </c:pt>
                <c:pt idx="16">
                  <c:v>13905</c:v>
                </c:pt>
                <c:pt idx="17">
                  <c:v>13919</c:v>
                </c:pt>
                <c:pt idx="18">
                  <c:v>13928</c:v>
                </c:pt>
                <c:pt idx="19">
                  <c:v>13941</c:v>
                </c:pt>
                <c:pt idx="20">
                  <c:v>13953</c:v>
                </c:pt>
                <c:pt idx="21">
                  <c:v>13961</c:v>
                </c:pt>
                <c:pt idx="22">
                  <c:v>13966</c:v>
                </c:pt>
                <c:pt idx="23">
                  <c:v>13983</c:v>
                </c:pt>
                <c:pt idx="24">
                  <c:v>13991</c:v>
                </c:pt>
                <c:pt idx="25">
                  <c:v>13995</c:v>
                </c:pt>
                <c:pt idx="26">
                  <c:v>14010</c:v>
                </c:pt>
                <c:pt idx="27">
                  <c:v>14019</c:v>
                </c:pt>
                <c:pt idx="28">
                  <c:v>14025</c:v>
                </c:pt>
                <c:pt idx="29">
                  <c:v>14037</c:v>
                </c:pt>
                <c:pt idx="30">
                  <c:v>14053</c:v>
                </c:pt>
                <c:pt idx="31">
                  <c:v>14058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E2-4183-BE1F-03212E3028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74240"/>
        <c:axId val="16064072"/>
      </c:lineChart>
      <c:dateAx>
        <c:axId val="16074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64072"/>
        <c:crosses val="autoZero"/>
        <c:auto val="1"/>
        <c:lblOffset val="100"/>
        <c:baseTimeUnit val="days"/>
      </c:dateAx>
      <c:valAx>
        <c:axId val="1606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16</c:v>
                </c:pt>
                <c:pt idx="1">
                  <c:v>20</c:v>
                </c:pt>
                <c:pt idx="2">
                  <c:v>29</c:v>
                </c:pt>
                <c:pt idx="3">
                  <c:v>-9</c:v>
                </c:pt>
                <c:pt idx="4">
                  <c:v>20</c:v>
                </c:pt>
                <c:pt idx="5">
                  <c:v>33</c:v>
                </c:pt>
                <c:pt idx="6">
                  <c:v>27</c:v>
                </c:pt>
                <c:pt idx="7">
                  <c:v>29</c:v>
                </c:pt>
                <c:pt idx="8">
                  <c:v>50</c:v>
                </c:pt>
                <c:pt idx="9">
                  <c:v>39</c:v>
                </c:pt>
                <c:pt idx="10">
                  <c:v>38</c:v>
                </c:pt>
                <c:pt idx="11">
                  <c:v>45</c:v>
                </c:pt>
                <c:pt idx="12">
                  <c:v>60</c:v>
                </c:pt>
                <c:pt idx="13">
                  <c:v>44</c:v>
                </c:pt>
                <c:pt idx="14">
                  <c:v>38</c:v>
                </c:pt>
                <c:pt idx="15">
                  <c:v>6</c:v>
                </c:pt>
                <c:pt idx="16">
                  <c:v>4</c:v>
                </c:pt>
                <c:pt idx="17">
                  <c:v>5</c:v>
                </c:pt>
                <c:pt idx="18">
                  <c:v>23</c:v>
                </c:pt>
                <c:pt idx="19">
                  <c:v>26</c:v>
                </c:pt>
                <c:pt idx="20">
                  <c:v>11</c:v>
                </c:pt>
                <c:pt idx="21">
                  <c:v>51</c:v>
                </c:pt>
                <c:pt idx="22">
                  <c:v>49</c:v>
                </c:pt>
                <c:pt idx="23">
                  <c:v>52</c:v>
                </c:pt>
                <c:pt idx="24">
                  <c:v>281</c:v>
                </c:pt>
                <c:pt idx="25">
                  <c:v>70</c:v>
                </c:pt>
                <c:pt idx="26">
                  <c:v>65</c:v>
                </c:pt>
                <c:pt idx="27">
                  <c:v>8</c:v>
                </c:pt>
                <c:pt idx="28">
                  <c:v>11</c:v>
                </c:pt>
                <c:pt idx="29">
                  <c:v>20</c:v>
                </c:pt>
                <c:pt idx="30">
                  <c:v>21</c:v>
                </c:pt>
                <c:pt idx="31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2A-41C0-BC8B-B89C50AC06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0</c:v>
                </c:pt>
                <c:pt idx="4">
                  <c:v>9</c:v>
                </c:pt>
                <c:pt idx="5">
                  <c:v>10</c:v>
                </c:pt>
                <c:pt idx="6">
                  <c:v>58</c:v>
                </c:pt>
                <c:pt idx="7">
                  <c:v>56</c:v>
                </c:pt>
                <c:pt idx="8">
                  <c:v>102</c:v>
                </c:pt>
                <c:pt idx="9">
                  <c:v>140</c:v>
                </c:pt>
                <c:pt idx="10">
                  <c:v>125</c:v>
                </c:pt>
                <c:pt idx="11">
                  <c:v>20</c:v>
                </c:pt>
                <c:pt idx="12">
                  <c:v>22</c:v>
                </c:pt>
                <c:pt idx="13">
                  <c:v>17</c:v>
                </c:pt>
                <c:pt idx="14">
                  <c:v>13</c:v>
                </c:pt>
                <c:pt idx="15">
                  <c:v>17</c:v>
                </c:pt>
                <c:pt idx="16">
                  <c:v>25</c:v>
                </c:pt>
                <c:pt idx="17">
                  <c:v>33</c:v>
                </c:pt>
                <c:pt idx="18">
                  <c:v>17</c:v>
                </c:pt>
                <c:pt idx="19">
                  <c:v>17</c:v>
                </c:pt>
                <c:pt idx="20">
                  <c:v>6</c:v>
                </c:pt>
                <c:pt idx="21">
                  <c:v>10</c:v>
                </c:pt>
                <c:pt idx="22">
                  <c:v>13</c:v>
                </c:pt>
                <c:pt idx="23">
                  <c:v>19</c:v>
                </c:pt>
                <c:pt idx="24">
                  <c:v>15</c:v>
                </c:pt>
                <c:pt idx="25">
                  <c:v>18</c:v>
                </c:pt>
                <c:pt idx="26">
                  <c:v>9</c:v>
                </c:pt>
                <c:pt idx="27">
                  <c:v>16</c:v>
                </c:pt>
                <c:pt idx="28">
                  <c:v>13</c:v>
                </c:pt>
                <c:pt idx="29">
                  <c:v>10</c:v>
                </c:pt>
                <c:pt idx="30">
                  <c:v>5</c:v>
                </c:pt>
                <c:pt idx="3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2A-41C0-BC8B-B89C50AC06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4</c:v>
                </c:pt>
                <c:pt idx="1">
                  <c:v>12</c:v>
                </c:pt>
                <c:pt idx="2">
                  <c:v>10</c:v>
                </c:pt>
                <c:pt idx="3">
                  <c:v>13</c:v>
                </c:pt>
                <c:pt idx="4">
                  <c:v>10</c:v>
                </c:pt>
                <c:pt idx="5">
                  <c:v>15</c:v>
                </c:pt>
                <c:pt idx="6">
                  <c:v>15</c:v>
                </c:pt>
                <c:pt idx="7">
                  <c:v>7</c:v>
                </c:pt>
                <c:pt idx="8">
                  <c:v>16</c:v>
                </c:pt>
                <c:pt idx="9">
                  <c:v>26</c:v>
                </c:pt>
                <c:pt idx="10">
                  <c:v>30</c:v>
                </c:pt>
                <c:pt idx="11">
                  <c:v>33</c:v>
                </c:pt>
                <c:pt idx="12">
                  <c:v>36</c:v>
                </c:pt>
                <c:pt idx="13">
                  <c:v>20</c:v>
                </c:pt>
                <c:pt idx="14">
                  <c:v>3</c:v>
                </c:pt>
                <c:pt idx="15">
                  <c:v>5</c:v>
                </c:pt>
                <c:pt idx="16">
                  <c:v>8</c:v>
                </c:pt>
                <c:pt idx="17">
                  <c:v>2</c:v>
                </c:pt>
                <c:pt idx="18">
                  <c:v>15</c:v>
                </c:pt>
                <c:pt idx="19">
                  <c:v>10</c:v>
                </c:pt>
                <c:pt idx="20">
                  <c:v>277</c:v>
                </c:pt>
                <c:pt idx="21">
                  <c:v>513</c:v>
                </c:pt>
                <c:pt idx="22">
                  <c:v>382</c:v>
                </c:pt>
                <c:pt idx="23">
                  <c:v>337</c:v>
                </c:pt>
                <c:pt idx="24">
                  <c:v>847</c:v>
                </c:pt>
                <c:pt idx="25">
                  <c:v>251</c:v>
                </c:pt>
                <c:pt idx="26">
                  <c:v>130</c:v>
                </c:pt>
                <c:pt idx="27">
                  <c:v>47</c:v>
                </c:pt>
                <c:pt idx="28">
                  <c:v>199</c:v>
                </c:pt>
                <c:pt idx="29">
                  <c:v>30</c:v>
                </c:pt>
                <c:pt idx="30">
                  <c:v>16</c:v>
                </c:pt>
                <c:pt idx="31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2A-41C0-BC8B-B89C50AC06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5</c:v>
                </c:pt>
                <c:pt idx="1">
                  <c:v>14</c:v>
                </c:pt>
                <c:pt idx="2">
                  <c:v>9</c:v>
                </c:pt>
                <c:pt idx="3">
                  <c:v>11</c:v>
                </c:pt>
                <c:pt idx="4">
                  <c:v>9</c:v>
                </c:pt>
                <c:pt idx="5">
                  <c:v>13</c:v>
                </c:pt>
                <c:pt idx="6">
                  <c:v>11</c:v>
                </c:pt>
                <c:pt idx="7">
                  <c:v>7</c:v>
                </c:pt>
                <c:pt idx="8">
                  <c:v>15</c:v>
                </c:pt>
                <c:pt idx="9">
                  <c:v>10</c:v>
                </c:pt>
                <c:pt idx="10">
                  <c:v>19</c:v>
                </c:pt>
                <c:pt idx="11">
                  <c:v>12</c:v>
                </c:pt>
                <c:pt idx="12">
                  <c:v>12</c:v>
                </c:pt>
                <c:pt idx="13">
                  <c:v>15</c:v>
                </c:pt>
                <c:pt idx="14">
                  <c:v>14</c:v>
                </c:pt>
                <c:pt idx="15">
                  <c:v>9</c:v>
                </c:pt>
                <c:pt idx="16">
                  <c:v>14</c:v>
                </c:pt>
                <c:pt idx="17">
                  <c:v>14</c:v>
                </c:pt>
                <c:pt idx="18">
                  <c:v>9</c:v>
                </c:pt>
                <c:pt idx="19">
                  <c:v>13</c:v>
                </c:pt>
                <c:pt idx="20">
                  <c:v>12</c:v>
                </c:pt>
                <c:pt idx="21">
                  <c:v>8</c:v>
                </c:pt>
                <c:pt idx="22">
                  <c:v>5</c:v>
                </c:pt>
                <c:pt idx="23">
                  <c:v>17</c:v>
                </c:pt>
                <c:pt idx="24">
                  <c:v>8</c:v>
                </c:pt>
                <c:pt idx="25">
                  <c:v>4</c:v>
                </c:pt>
                <c:pt idx="26">
                  <c:v>15</c:v>
                </c:pt>
                <c:pt idx="27">
                  <c:v>9</c:v>
                </c:pt>
                <c:pt idx="28">
                  <c:v>6</c:v>
                </c:pt>
                <c:pt idx="29">
                  <c:v>12</c:v>
                </c:pt>
                <c:pt idx="30">
                  <c:v>16</c:v>
                </c:pt>
                <c:pt idx="3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2A-41C0-BC8B-B89C50AC0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78832"/>
        <c:axId val="16076536"/>
      </c:lineChart>
      <c:dateAx>
        <c:axId val="1607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6536"/>
        <c:crosses val="autoZero"/>
        <c:auto val="1"/>
        <c:lblOffset val="100"/>
        <c:baseTimeUnit val="days"/>
      </c:dateAx>
      <c:valAx>
        <c:axId val="1607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1</c:v>
                </c:pt>
                <c:pt idx="3">
                  <c:v>5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72-442F-9E2D-6A23A6AC9D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72-442F-9E2D-6A23A6AC9D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72-442F-9E2D-6A23A6AC9D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72-442F-9E2D-6A23A6AC9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77520"/>
        <c:axId val="16078176"/>
      </c:barChart>
      <c:catAx>
        <c:axId val="1607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8176"/>
        <c:crosses val="autoZero"/>
        <c:auto val="1"/>
        <c:lblAlgn val="ctr"/>
        <c:lblOffset val="100"/>
        <c:noMultiLvlLbl val="0"/>
      </c:catAx>
      <c:valAx>
        <c:axId val="1607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</c:v>
                </c:pt>
                <c:pt idx="1">
                  <c:v>65</c:v>
                </c:pt>
                <c:pt idx="2">
                  <c:v>40</c:v>
                </c:pt>
                <c:pt idx="3">
                  <c:v>46</c:v>
                </c:pt>
                <c:pt idx="4">
                  <c:v>23</c:v>
                </c:pt>
                <c:pt idx="5">
                  <c:v>29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40-43E1-AD2D-C40375D670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39</c:v>
                </c:pt>
                <c:pt idx="1">
                  <c:v>36</c:v>
                </c:pt>
                <c:pt idx="2">
                  <c:v>16</c:v>
                </c:pt>
                <c:pt idx="3">
                  <c:v>15</c:v>
                </c:pt>
                <c:pt idx="4">
                  <c:v>24</c:v>
                </c:pt>
                <c:pt idx="5">
                  <c:v>19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40-43E1-AD2D-C40375D670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79</c:v>
                </c:pt>
                <c:pt idx="1">
                  <c:v>180</c:v>
                </c:pt>
                <c:pt idx="2">
                  <c:v>77</c:v>
                </c:pt>
                <c:pt idx="3">
                  <c:v>48</c:v>
                </c:pt>
                <c:pt idx="4">
                  <c:v>90</c:v>
                </c:pt>
                <c:pt idx="5">
                  <c:v>145</c:v>
                </c:pt>
                <c:pt idx="6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40-43E1-AD2D-C40375D670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13</c:v>
                </c:pt>
                <c:pt idx="1">
                  <c:v>11</c:v>
                </c:pt>
                <c:pt idx="2">
                  <c:v>9</c:v>
                </c:pt>
                <c:pt idx="3">
                  <c:v>13</c:v>
                </c:pt>
                <c:pt idx="4">
                  <c:v>12</c:v>
                </c:pt>
                <c:pt idx="5">
                  <c:v>8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40-43E1-AD2D-C40375D67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69648"/>
        <c:axId val="16079160"/>
      </c:barChart>
      <c:catAx>
        <c:axId val="1606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9160"/>
        <c:crosses val="autoZero"/>
        <c:auto val="1"/>
        <c:lblAlgn val="ctr"/>
        <c:lblOffset val="100"/>
        <c:noMultiLvlLbl val="0"/>
      </c:catAx>
      <c:valAx>
        <c:axId val="1607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6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4</c:v>
                </c:pt>
                <c:pt idx="15">
                  <c:v>2</c:v>
                </c:pt>
                <c:pt idx="16">
                  <c:v>3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92-49F2-8F2C-D200D49004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92-49F2-8F2C-D200D49004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92-49F2-8F2C-D200D49004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92-49F2-8F2C-D200D4900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964288"/>
        <c:axId val="374964616"/>
      </c:lineChart>
      <c:catAx>
        <c:axId val="3749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64616"/>
        <c:crosses val="autoZero"/>
        <c:auto val="1"/>
        <c:lblAlgn val="ctr"/>
        <c:lblOffset val="100"/>
        <c:noMultiLvlLbl val="0"/>
      </c:catAx>
      <c:valAx>
        <c:axId val="37496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6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0.30125337524684598</c:v>
                </c:pt>
                <c:pt idx="1">
                  <c:v>0.147676045390953</c:v>
                </c:pt>
                <c:pt idx="2">
                  <c:v>9.3700882601861907E-2</c:v>
                </c:pt>
                <c:pt idx="3">
                  <c:v>1.5711522185950899</c:v>
                </c:pt>
                <c:pt idx="4">
                  <c:v>0.25087655664369501</c:v>
                </c:pt>
                <c:pt idx="5">
                  <c:v>0.108813928182807</c:v>
                </c:pt>
                <c:pt idx="6">
                  <c:v>0.123926973763753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1C-422B-9921-8E96DAFBF8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1.2346633673574601</c:v>
                </c:pt>
                <c:pt idx="3">
                  <c:v>0.32477575007732801</c:v>
                </c:pt>
                <c:pt idx="4">
                  <c:v>0.84029281369213304</c:v>
                </c:pt>
                <c:pt idx="5">
                  <c:v>0.36601711516651197</c:v>
                </c:pt>
                <c:pt idx="6">
                  <c:v>1.5671718733890101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1C-422B-9921-8E96DAFBF8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0.20593426914348201</c:v>
                </c:pt>
                <c:pt idx="3">
                  <c:v>0.46860553080608602</c:v>
                </c:pt>
                <c:pt idx="4">
                  <c:v>0.317306884088426</c:v>
                </c:pt>
                <c:pt idx="6">
                  <c:v>0.27738085231571002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1C-422B-9921-8E96DAFBF8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1.63497551138001</c:v>
                </c:pt>
                <c:pt idx="2">
                  <c:v>1.1812157879573599</c:v>
                </c:pt>
                <c:pt idx="4">
                  <c:v>1.1812157879573599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1C-422B-9921-8E96DAFBF8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949200"/>
        <c:axId val="374956416"/>
      </c:barChart>
      <c:catAx>
        <c:axId val="37494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56416"/>
        <c:crosses val="autoZero"/>
        <c:auto val="1"/>
        <c:lblAlgn val="ctr"/>
        <c:lblOffset val="100"/>
        <c:noMultiLvlLbl val="0"/>
      </c:catAx>
      <c:valAx>
        <c:axId val="37495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4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0.111853441760634</c:v>
                </c:pt>
                <c:pt idx="11">
                  <c:v>0.29777200036276802</c:v>
                </c:pt>
                <c:pt idx="12">
                  <c:v>0</c:v>
                </c:pt>
                <c:pt idx="13">
                  <c:v>0</c:v>
                </c:pt>
                <c:pt idx="14">
                  <c:v>0.27963360440158402</c:v>
                </c:pt>
                <c:pt idx="15">
                  <c:v>0.53357114785815796</c:v>
                </c:pt>
                <c:pt idx="16">
                  <c:v>0.25192216612755303</c:v>
                </c:pt>
                <c:pt idx="17">
                  <c:v>8.4645847818857894E-2</c:v>
                </c:pt>
                <c:pt idx="18">
                  <c:v>3.1077118413495</c:v>
                </c:pt>
                <c:pt idx="19">
                  <c:v>0</c:v>
                </c:pt>
                <c:pt idx="20">
                  <c:v>9.9761177786511099E-2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C0-4B60-9253-F4838F8D18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0.36603598494612599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1.5672526679383401</c:v>
                </c:pt>
                <c:pt idx="15">
                  <c:v>0</c:v>
                </c:pt>
                <c:pt idx="16">
                  <c:v>0.93141551098967201</c:v>
                </c:pt>
                <c:pt idx="17">
                  <c:v>0.79393720678455404</c:v>
                </c:pt>
                <c:pt idx="18">
                  <c:v>0.88673506212300901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C0-4B60-9253-F4838F8D18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0.20593426914348201</c:v>
                </c:pt>
                <c:pt idx="14">
                  <c:v>0</c:v>
                </c:pt>
                <c:pt idx="15">
                  <c:v>0.19752878877027799</c:v>
                </c:pt>
                <c:pt idx="16">
                  <c:v>0.40346305791376003</c:v>
                </c:pt>
                <c:pt idx="17">
                  <c:v>0</c:v>
                </c:pt>
                <c:pt idx="18">
                  <c:v>0.50853156257880106</c:v>
                </c:pt>
                <c:pt idx="19">
                  <c:v>0</c:v>
                </c:pt>
                <c:pt idx="20">
                  <c:v>0.231150710263092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C0-4B60-9253-F4838F8D18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1.31743859396384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C0-4B60-9253-F4838F8D1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957400"/>
        <c:axId val="374958384"/>
      </c:lineChart>
      <c:catAx>
        <c:axId val="374957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58384"/>
        <c:crosses val="autoZero"/>
        <c:auto val="1"/>
        <c:lblAlgn val="ctr"/>
        <c:lblOffset val="100"/>
        <c:noMultiLvlLbl val="0"/>
      </c:catAx>
      <c:valAx>
        <c:axId val="37495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5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84-4FB6-97B6-E3A84699D0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6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84-4FB6-97B6-E3A84699D0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15</c:v>
                </c:pt>
                <c:pt idx="1">
                  <c:v>0</c:v>
                </c:pt>
                <c:pt idx="2">
                  <c:v>6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84-4FB6-97B6-E3A84699D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072600"/>
        <c:axId val="16073584"/>
      </c:barChart>
      <c:catAx>
        <c:axId val="1607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3584"/>
        <c:crosses val="autoZero"/>
        <c:auto val="1"/>
        <c:lblAlgn val="ctr"/>
        <c:lblOffset val="100"/>
        <c:noMultiLvlLbl val="0"/>
      </c:catAx>
      <c:valAx>
        <c:axId val="16073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1305</c:v>
                </c:pt>
                <c:pt idx="1">
                  <c:v>0</c:v>
                </c:pt>
                <c:pt idx="2">
                  <c:v>489</c:v>
                </c:pt>
                <c:pt idx="3">
                  <c:v>1726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F0-4341-B9F6-C768952F78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2082</c:v>
                </c:pt>
                <c:pt idx="1">
                  <c:v>939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F0-4341-B9F6-C768952F78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44</c:v>
                </c:pt>
                <c:pt idx="1">
                  <c:v>304</c:v>
                </c:pt>
                <c:pt idx="2">
                  <c:v>0</c:v>
                </c:pt>
                <c:pt idx="3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F0-4341-B9F6-C768952F78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5984344"/>
        <c:axId val="375988608"/>
      </c:barChart>
      <c:catAx>
        <c:axId val="37598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988608"/>
        <c:crosses val="autoZero"/>
        <c:auto val="1"/>
        <c:lblAlgn val="ctr"/>
        <c:lblOffset val="100"/>
        <c:noMultiLvlLbl val="0"/>
      </c:catAx>
      <c:valAx>
        <c:axId val="37598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98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Video</c:v>
                </c:pt>
                <c:pt idx="2">
                  <c:v>Image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0.13094068981936</c:v>
                </c:pt>
                <c:pt idx="1">
                  <c:v>2.1003728234832399</c:v>
                </c:pt>
                <c:pt idx="2">
                  <c:v>0.26435610174958102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58-4CAD-9754-0F9EC0E7C8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Video</c:v>
                </c:pt>
                <c:pt idx="2">
                  <c:v>Image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1.5429122468659999</c:v>
                </c:pt>
                <c:pt idx="1">
                  <c:v>0.80851965740776699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58-4CAD-9754-0F9EC0E7C8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Video</c:v>
                </c:pt>
                <c:pt idx="2">
                  <c:v>Image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0.35654054776977001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58-4CAD-9754-0F9EC0E7C8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Video</c:v>
                </c:pt>
                <c:pt idx="2">
                  <c:v>Image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0.74756858760343003</c:v>
                </c:pt>
                <c:pt idx="1">
                  <c:v>0</c:v>
                </c:pt>
                <c:pt idx="2">
                  <c:v>1.37839031622582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58-4CAD-9754-0F9EC0E7C8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950840"/>
        <c:axId val="374955432"/>
      </c:barChart>
      <c:catAx>
        <c:axId val="37495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55432"/>
        <c:crosses val="autoZero"/>
        <c:auto val="1"/>
        <c:lblAlgn val="ctr"/>
        <c:lblOffset val="100"/>
        <c:noMultiLvlLbl val="0"/>
      </c:catAx>
      <c:valAx>
        <c:axId val="37495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5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1765</c:v>
                </c:pt>
                <c:pt idx="1">
                  <c:v>1184</c:v>
                </c:pt>
                <c:pt idx="2">
                  <c:v>455</c:v>
                </c:pt>
                <c:pt idx="3">
                  <c:v>1778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D1-446F-8C05-CBB3E0F024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1666</c:v>
                </c:pt>
                <c:pt idx="1">
                  <c:v>59</c:v>
                </c:pt>
                <c:pt idx="2">
                  <c:v>34</c:v>
                </c:pt>
                <c:pt idx="3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D1-446F-8C05-CBB3E0F02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027096"/>
        <c:axId val="383028736"/>
      </c:barChart>
      <c:catAx>
        <c:axId val="38302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28736"/>
        <c:crosses val="autoZero"/>
        <c:auto val="1"/>
        <c:lblAlgn val="ctr"/>
        <c:lblOffset val="100"/>
        <c:noMultiLvlLbl val="0"/>
      </c:catAx>
      <c:valAx>
        <c:axId val="38302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2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57912-9E55-448E-8978-30DDAEB1FC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EDF220-1A85-4C06-8399-AA49BC18BA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269632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E52E0-A5AF-4A30-89E0-CE74E449F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5BFFA5-BFDB-4F2F-80A0-8F108D6C94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087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82541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2619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069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3489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0874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557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061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5850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385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7444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122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96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956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745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1.3175 %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778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78BF7-E08A-4310-AB13-31EA9C8BB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585333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5F159-8E18-4267-8773-5228E6025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72B25C-E289-4853-B33C-9CE2F2C207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3201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A2963-A33C-4980-BE96-DAB91D809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0E4FE-514D-48B3-BD37-00D230979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076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80979-775E-46B1-AF0B-3CCC4AA1B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E5C67D-A397-4E7E-8FC3-484AE43B1A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4938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3BF29-CE28-492C-B543-BDEB8F70B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657C6-39C0-48F2-B7DB-67B8787A3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622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D463-C57F-4FE2-ADF5-42CEF948C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FDFCC2-F4CC-4F9B-AEA7-23AE3A5B3C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1706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8D37F-3022-4712-918A-161EB4965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A7E3F-64B6-413F-B8A6-436B97091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171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F74EB-DCDB-4C74-8959-D60ED0C7B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F6C0BD-EA85-491A-8AA2-86AF27EBCD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1863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BE9E4-39AD-42B1-8D9E-8A716331DC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34156-1F9A-440D-97A1-AFEEFDA7B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919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FE3F7-34DB-4F4B-8C4E-0CAC96DAC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744797-75B7-487B-8242-8175E9B5E4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2008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82837-AE09-41DE-B65F-1B44526689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6E895-4CF1-43A5-986D-A5A909739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248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19CAF-7BB4-4FEF-B1B7-34FAC447E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2AA12A-5870-4AA1-BD0C-3CFE56F60D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3016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0E193-4F0C-4F3A-9214-7B5F699F0C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62144-1468-431C-BA59-020F5B078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778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D383E-C71E-452C-B68A-FE67AC9A9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A68221-4FB0-4750-9A66-BCBB5FAD4A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6847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BFC10-49AE-406D-8329-2351BD92D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625D8-748E-4AF6-AF00-B5AAE0B4E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46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71AAD-75F9-4D5C-AE90-0B40B277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5F6548-A842-452A-8FB5-466F6FBB0C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4146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1DF67-BE65-4567-9195-30FD96303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15E1-9BA0-46EC-BC8D-23807699B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203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B2C9C-0206-4BF5-AA75-100D220DC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ECB89E-D102-4963-8A42-D144E1B813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7595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95C73-A7F1-4183-934F-2064302AA6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DA627-DBB8-4F75-AF8F-F07754474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940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BB45-CAE0-4E14-991C-AF3889B26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06403E-808B-4AB2-B910-2B5394A511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9700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ED01B-C228-43B7-9692-555C81659F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ECEC9-FA99-4A16-8FFA-C5D0CCD7D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207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B71B3-0CE8-4969-9E47-E64BF093C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58B61D-104D-4D68-9EFC-7CC71184BC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776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6CA55-B075-4185-8A1B-DC5093F1F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4C15B-A85F-4E24-9D9C-0415BFF10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70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AD03B-8F7C-4BDC-9846-AAD5FF812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C63F09-4282-48F0-9B4A-6B93EAE400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2839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AC5BA-38E3-420C-9A79-3EEBDBAB9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12A74-8755-48BA-A3A9-E224FB0B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207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35B1D-6788-4B51-92F3-7AC2F3BAC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417673-1B36-402B-B1A6-211F136734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0303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6A123-ABD4-466C-A915-A499F23776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AE22F-896B-4865-9507-385E4F32B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657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7D24B-619B-47C7-92EA-A9E96794E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FF42BE-7FFC-46F0-9501-371F27489F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9634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635845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615772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612287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006825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91567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56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197.86666666667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203.13333333333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52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222.28571428571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28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52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117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07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27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44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335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62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887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4050A-9AD4-45D3-BEB1-27393D9D4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026482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108F2-E96D-4297-AE77-7299FBCAC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FED464-2E1F-4C2C-BDFB-50277BF640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393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53869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398755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498912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296796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58319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20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13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844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49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#NosImpulsaNuestraHistoria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16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#dx70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70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228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407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294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82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479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770E9-C4CB-419E-BB43-DCF3314479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5010670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6A4EB-8BDF-4219-A997-F07ED6863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2D8840-88AA-4B68-B1CB-2636271E8B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7120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784849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24359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15825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23262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66428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0306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38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D45B6-7C41-4A7C-899A-365A0041A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679209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693E9-B34C-4128-9D92-F3C3884DC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7E2B20-C988-4E4C-B83B-B570F9DB8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9232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103592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0118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0416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06046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2846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6884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5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- 2021-08-05 18:47:16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¡Ganate una bici votando al #JugadorMotomel del mes de Julio!⁣
⠀⠀⠀⠀⠀⠀⠀⠀⠀⠀⠀⠀⠀⠀⠀⠀⠀⠀⠀⠀⠀⠀⠀⠀⠀⠀⠀⠀⠀⠀⠀⠀⠀⠀⠀⠀⁣⁣⁣⁣⁣⁣⁣
Cada voto cuenta. Sólo tenés que:⁣⁣⁣⁣⁣⁣
✅ Seguirnos⁣⁣⁣⁣⁣
✅Darle like a la publicación⁣⁣⁣⁣⁣⁣
✅Elegir el #JugadorMotomel del mes⁣⁣⁣⁣⁣⁣
⁣⁣⁣⁣⁣⁣
Participan usuarios de: Facebook, Twitter o Instagram.⁣⁣⁣⁣⁣⁣⁣
⁣⁣⁣⁣⁣⁣⁣
Elegí entre los siguientes jugadores:⁣⁣⁣⁣⁣⁣⁣
👉Nicolás Castro ⁣
👉Matías Suarez ⁣
👉 Bruno Zuculini⁣
👉 Walter Bou⁣
⁣
¿Cuál tiene que ser el #JugadorMotomel del mes? ¡Comentá y ayudanos a elegirlo!⁣⁣⁣⁣⁣⁣⁣
⁣⁣⁣⁣⁣⁣⁣
Tenés tiempo hasta el 12/08. Bases y condiciones en el link de nuestra bio.⁣⁣⁣
⁣⁣⁣⁣⁣⁣⁣
#MotomelTeBanca #Sorteo #bici⁣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7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D9F9B-B4E5-4B7F-838F-08BDF7A6E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325278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3E8D4-44DA-453F-9B7E-4357F174D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67283D-A8ED-46ED-AC53-A7F7C82A4A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7200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04081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42626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59184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38558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28998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0831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97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- 2021-08-02 16:40:08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deslumbrar por su diseño retro, la especial atención a la calidad, detalles y tecnología.💥⁣
⁣
🏁 Motor 223cc⁣
🏁 Potencia Nafta⁣
🏁 Transmisión 17.7hp a 8500rpm⁣
🏁 Frenos Disco Delantero y Trasero⁣
🏁 Neumáticos Delantero 100/80/17 - Trasero 130/70/17⁣
🏁 Encendido Electrónico⁣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3.6390 %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92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- 2021-07-19 16:58:12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Ceccato con su diseño exclusivo hace de cualquier recorrido una verdadera experiencia.⁣
⁣
💥¿Te animás a vivirla?💥⁣
⁣
#Zanella #Motos #Street #Vintage #Larevolucióndeunícono #SoyLeyenda⁣
#NosImpulsaNuestraHistoria #Ceccato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408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3E277-F3E6-45A5-A0AE-A3F001C81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502141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E5B4F-097E-4F98-A650-4B1C8290F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1CBAC6-A895-4EE0-905E-AA70FDDDBE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4134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039654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96533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8658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66279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92105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9865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309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- 2021-08-11 16:00:07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No te la pierdas!!! 💪⁣
⁣
☑️ Motor 223cc⁣
☑️ Potencia 17.7hp a 8500rpm⁣
☑️ Frenos Disco Delantero y Trasero⁣
☑️ Neumáticos Delantero 100/80/17 - Trasero 130/70/17⁣
☑️ Encendido Electrónico⁣
⁣
Te invitamos a conocer más sobre este clásico de Gilera en 💻 www.gilera.com.ar⁣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54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- 2021-08-08 14:00:26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tu mejor versión con la Exclusive LT.⁣
⁣
Una moda de la que no te vas a querer bajar🔥🛵⁣
⁣
#Zanella #ExclusiveLT #NosImpulsaNuestraHistoria⁣⁣
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995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30441-6C60-44BB-9D83-9EDF2D9D6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726272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3365A-48DE-4A0C-9286-678BA63D0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33C31F-88C2-4542-B841-CE4B5E11D9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9056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16831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89256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35664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88186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3063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5142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39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- 2021-07-21 16:01:13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nueva AC1! Un  nuevo clásico de Gilera 😎
✅ Motor 4 tiempos, refrigerado por aire
✅ Transmisión 5 marchas
✅Potencia 11.4 hp / 8000 rpm
✅ Frenos Delantero a disco, trasero a tambor
✅Encendido Eléctrico y patada
Para conocer má visitá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262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F039E-6711-4738-A418-7D5489457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547800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C8218-87B6-42D7-93C0-B9E50EED8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22E814-BDF3-4D37-90BA-0799DC660E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4859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602985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77061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21875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4566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59274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8502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11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- 2021-07-30 16:01:14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Gilera AC1 2021!😎 Ya está disponible en los concesionarios oficiales #Gilera 💪 No te la pierdas!! 
✅ Motor 4 tiempos, refrigerado por aire
✅ Transmisión 5 marchas
✅Potencia 11.4 hp / 8000 rpm
✅ Frenos Delantero a disco, trasero a tambor
✅Encendido Eléctrico y patada
Más info en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027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C86091-947D-40AB-83DE-D1EE582EE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734070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3F6E3-9CB2-46D2-8F9E-8B6060B92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499F92-599F-4632-B9C4-3197AF5F57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5697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531002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9551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6452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38290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39240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5142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25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- 2021-08-05 15:44:10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𝐕𝟔 resulta ser una moto muy equilibrada para el uso ON/OFF urbano. Posee las características que necesitás para que te banquen en el camino:⁣
⁣
✅Motor: monocilindrico 4T⁣
✅Cilindrada 150 cc⁣
✅Caja 5 velocidades⁣
✅ Arranque: eléctrico y por patada
¿Ya probaste la #Skua 150? Viví la experiencia #Motomel.⁣
⁣
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756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- 2021-08-06 18:00:30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¿Listos para la aventura?⁣
⁣
 Con la Patagonian Eagle 150 ST, la ruta es tuya.⁣
⁣
👉 Conseguíla en 48 cuotas de BNA⁣
⁣
#BuiltToRide #Custom #Motorcycle⁣
 #IndustriaNacional #Zanella #PatagonianEagle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448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F74E3-6B76-423E-BC95-810A5C98D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086156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798B9-C981-4330-96CD-4BBD5F6E9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703FC5-E8B1-497B-AFB1-402F10B918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3966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53795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517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23932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24085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4125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5374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50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- 2021-07-22 18:05:46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250 R3. 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250 R3.
#YaSabésADóndeIr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420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89207-D09E-434D-9B9D-2AF1EB05B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966286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F6AD2-A395-4A7F-969C-CAF1A2D9D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33938D-65A7-4972-BCC7-59A1FFF60E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8446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039661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7164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85769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8557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29628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5943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202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- 2021-08-13 16:00:47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AUTOMÁTICA 😎🏁⁣
La más fácil de manejar!💥⁣
⁣
✅Motor 4 tiempos, refrigerado por aire⁣
✅Potencia 6.6hp/8500rpm⁣
✅Transmisión Automática⁣
✅ Encendido Electrónico y patada⁣
⁣
💻Conocé más en nuestra web: https://www.gilera.com.ar/modelo/smash-automatica⁣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286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EDAE6-10D2-43B8-8DEB-1B7DE397D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8964978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3934B-A23C-4A08-9BC0-AC22E6677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3FDB7A-2622-4BAC-9676-54F5E0C3A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9004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753588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6816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36156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85984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0706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8957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81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- 2021-07-20 11:10:14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hermanxs que se eligen, ese antídoto/parte necesarix que nos completa.
Siempre hay alguien que sabes que te banca en las buenas y en las malas, ese hermano- familia que podes elegir, no importa el día, la hora, el lugar, estés cerca o lejos.
El grupo de amigxs , el mejor amigx , los pibes del barrio, los de fútbol, los del colegio.
Celebremos que los tenemos y lo que valen.
Comentá este post a tu amigo rider.
#diadelamigo❤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7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79DBE-286D-4B14-B8C1-21B4442930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093279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F9AFD-6709-46EA-B585-78B6DF56A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8F8CE-3203-41CB-91F8-B3F7E87E82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5620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95145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48545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177320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59182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17963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5149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34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- 2021-08-13 17:33:14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⚡ ¡Seguimos rompiendo límites!⁣
⚡ De la mano de CFMoto, presentamos el lanzamiento de la reconocida línea RZ.⁣
¡Viví la experiencia de la RZ400!⁣
👉Práctica y perfecta para enfrentar la jungla urbana 🏍⁣
⁣
#Zanella #CFMoto  #RZ #RZ400 #ReachForProgress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267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- 2021-08-09 16:00:16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#Gilera⁣
⁣
☑️ Tablero digital⁣
☑️ Frenos a disco delantero⁣
☑️ Llantas de aleación⁣
☑️ Encendido electronico y patada⁣
⁣
¿Te gustaría conocer más? Encontrá todos los detalles en 💻 www.gilera.com.ar⁣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421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91D26-5B08-4CC6-816A-1D459B8E9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875013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DD14D-A68D-4B63-A5BB-F7C043C81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17318F-7C56-42DA-BE55-82633A7F9F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9335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612814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89612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6626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7030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99222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3014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034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- 2021-08-02 16:15:46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Empezá la semana arriba tu #Skua150, una moto muy equilibrada para el uso ON/OFF urbano. Disfrutá su diseño deportivo con un estilo único, óptica, tablero, espejos y guardabarros de excelente calidad.⁣
⁣
Viví la experiencia Motomel. ¿A dónde te lleva tu Skua 150?⁣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73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- 2021-07-29 14:00:47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110 es la moto argentina que te banca. Equipada con un sistema de balizas, asiento biplaza de doble costura y material antideslizante, un espacioso baúl porta casco, tablero completo y una amplia gama de colores combinados es la perfecta compañera del día a día.⁣
⁣
Encontrá la facilidad de moverte en tu Blitz y viví la experiencia Motomel.⁣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828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29C78-123F-4A25-80EC-51A0CC6C53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203273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8619C-CCD9-42CC-B90D-7A88A4B7E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167FF9-AF12-4749-9021-9AD0E01D87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9647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152811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5554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0672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92261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9963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8504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418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- 2021-07-23 16:53:56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FULL 😎🏁
✅Motor 4 tiempos, refrigerado por aire
✅Potencia 7.2hp/7000rpm
✅Transmisión 4 marchas
✅Frenos delanteros de disco
✅ Neumáticos Delantero 60/100-17 / Trasero 80/100-14
✅ Encendido Electrónico y patada
💻Conocé más en nuestra web: https://www.gilera.com.ar/modelo/smash-full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512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- 2021-08-06 16:06:01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Combiná agilidad y rendimiento con una ideal economía de uso en la ciudad. 
Sentí la diferencia con tu HUNTER 150.
#YaSabésADóndeIr
Tenela en 48 cuotas con tasa preferencial.
Consultá precios y planes de financiación en el link de la bio.
#Corven #Motos #Hunter150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077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0E491-5F10-4CD2-9B21-31C94DFA5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3480337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1AE53-ABDF-4878-9823-F26D32657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6834D3-9BDF-4C2F-A203-75C2B98C3E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2430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318923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45814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88637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29966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53671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8564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267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- 2021-07-22 15:33:23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Hace que tus días en la ciudad sean mas fáciles. Movilízate con la #StratoAlpino 150.⁣
⁣
✅ Embrague Automático⁣
✅Arranque eléctrico y por pedal⁣
✅Motor monocilíndrico de 4T con una potencia de 8,03hp / 700rpm⁣
✅Asiento biplaza super cómodo⁣
✅Luces Led⁣
✅ Apoya pies automáticos⁣
⁣
Viví la experiencia Motomel. ¿A dónde te lleva tu Strato Alpino hoy?⁣
⁣
⁣
#MotomelTeBanca⁣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983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BA887-D99C-4EC5-B9F8-09CE4F0C5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96730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36393-C8D2-4679-A41C-B3F142AF0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672B57-3375-484B-8A45-CF2E8D8C90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3727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55121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7856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4277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88273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78380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2601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80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- 2021-08-13 16:57:58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Salí a la calle con la #Blitz 110 Aleación. Tiene un diseño renovado, de estilo joven y urbano; con divertidas y variadas gráficas para el hombre y la mujer de hoy en día.⁣
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9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- 2021-07-26 14:00:45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Empieza la semana y si tenes una #S2 para desplazarte mucho mejor. Comenza la semana arriba de tu #Motomel⁣
⁣⁣
Viví al experiencia Motomel.⁣⁣
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73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A6F14-94FA-4102-9005-84AD145E6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8716169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7AC0-485C-4B94-9DEC-CDA267151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0B405F-AF2C-4BAE-9CE9-3A7FC13EBF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6546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662496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81060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5977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42466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6400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8778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86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- 2021-07-31 10:00:26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la mejor forma de llegar al trabajo con la Zanella Cruiser X.⁣
Tomá la ciudad, tomá el control💪⁣
⁣
👉Deslizá para elegir tu color 💥⁣
⁣
⁣
#Zanella #CruiserX#NosimpulsanuestraHistoria⁣
#Tomandoelcontrol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4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- 2021-08-05 16:48:17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Zanella RX 150, ¡Conectacte con la ciudad!🏍⁣
⁣
👉 Conseguila en 48 cuotas con el BNA⁣
⁣
#Zanella #NosImpulsaNuestraHistoria⁣
#Street #RX150teconecta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2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- 2021-07-26 16:53:01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Moverse con facilidad en la ciudad es posible con la Styler RS🏍  ¡Disfrutá de la comodidad de Zanella y tomá el control!🌈
#Zanella #STYLERRS #NosImpulsaNuestraHistoria⁣
#TomandoElControl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112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5C4C4-F750-4F58-826E-F642F654B2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6589351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46086-D2C4-4AB5-828F-151A3FDDF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C5B551-9374-483D-A494-4EA5F2BC28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5128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862176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11939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96455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72878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19884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9817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50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- 2021-08-04 16:00:12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⚡EG II - ELECTRIC POWER ⚡ No te quedes atrás! Evolucioná con nosotros!⁣
⁣
✅ Motor Mono block eléctrico⁣
✅ Potencia 1200w⁣
✅ Frenos Delantero a disco, trasero a tambor⁣
✅ Batería de carga rápida⁣
⁣
Conocé cada detalle, ingresando a 💻www.gilera.com.ar⁣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344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956A8-F986-427E-952F-14C897B9C1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2341554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1164</Words>
  <Application>Microsoft Office PowerPoint</Application>
  <PresentationFormat>On-screen Show (4:3)</PresentationFormat>
  <Paragraphs>493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| Motomel</vt:lpstr>
      <vt:lpstr>Instagram Posts By Weekday | Motomel</vt:lpstr>
      <vt:lpstr>Instagram Followers Change Per Weekday | Motomel</vt:lpstr>
      <vt:lpstr>Instagram Posts By Hour | Motomel</vt:lpstr>
      <vt:lpstr>Instagram Interaction Rate By Weekday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17</vt:lpstr>
      <vt:lpstr>Instagram Posts Table | Motomel - 2 of 17</vt:lpstr>
      <vt:lpstr>Instagram Posts Table | Motomel - 3 of 17</vt:lpstr>
      <vt:lpstr>Instagram Posts Table | Motomel - 4 of 17</vt:lpstr>
      <vt:lpstr>Instagram Posts Table | Motomel - 5 of 17</vt:lpstr>
      <vt:lpstr>Instagram Posts Table | Motomel - 6 of 17</vt:lpstr>
      <vt:lpstr>Instagram Posts Table | Motomel - 7 of 17</vt:lpstr>
      <vt:lpstr>Instagram Posts Table | Motomel - 8 of 17</vt:lpstr>
      <vt:lpstr>Instagram Posts Table | Motomel - 9 of 17</vt:lpstr>
      <vt:lpstr>Instagram Posts Table | Motomel - 10 of 17</vt:lpstr>
      <vt:lpstr>Instagram Posts Table | Motomel - 11 of 17</vt:lpstr>
      <vt:lpstr>Instagram Posts Table | Motomel - 12 of 17</vt:lpstr>
      <vt:lpstr>Instagram Posts Table | Motomel - 13 of 17</vt:lpstr>
      <vt:lpstr>Instagram Posts Table | Motomel - 14 of 17</vt:lpstr>
      <vt:lpstr>Instagram Posts Table | Motomel - 15 of 17</vt:lpstr>
      <vt:lpstr>Instagram Posts Table | Motomel - 16 of 17</vt:lpstr>
      <vt:lpstr>Instagram Posts Table | Motomel - 17 of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2021-08-17T20:59:07Z</dcterms:created>
  <dcterms:modified xsi:type="dcterms:W3CDTF">2021-08-17T20:59:58Z</dcterms:modified>
</cp:coreProperties>
</file>