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trekbicycleargentina</c:v>
                </c:pt>
                <c:pt idx="1">
                  <c:v>specialized_arg</c:v>
                </c:pt>
                <c:pt idx="2">
                  <c:v>scottsportsargentina</c:v>
                </c:pt>
                <c:pt idx="3">
                  <c:v>orbea.argentina</c:v>
                </c:pt>
                <c:pt idx="4">
                  <c:v>giantargentina</c:v>
                </c:pt>
                <c:pt idx="5">
                  <c:v>cannondale.argentina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44760</c:v>
                </c:pt>
                <c:pt idx="1">
                  <c:v>41576</c:v>
                </c:pt>
                <c:pt idx="2">
                  <c:v>32192</c:v>
                </c:pt>
                <c:pt idx="3">
                  <c:v>19112</c:v>
                </c:pt>
                <c:pt idx="4">
                  <c:v>18123</c:v>
                </c:pt>
                <c:pt idx="5">
                  <c:v>15100</c:v>
                </c:pt>
                <c:pt idx="6">
                  <c:v>5593</c:v>
                </c:pt>
                <c:pt idx="7">
                  <c:v>3276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E8-4876-A4E5-3AE9ED5B2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71.921400000000006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49.061799999999998</c:v>
                </c:pt>
                <c:pt idx="7">
                  <c:v>71.572800000000001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99-4E12-A3BE-624ECBF07C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92.886499999999998</c:v>
                </c:pt>
                <c:pt idx="1">
                  <c:v>46.666699999999999</c:v>
                </c:pt>
                <c:pt idx="2">
                  <c:v>41.176499999999997</c:v>
                </c:pt>
                <c:pt idx="3">
                  <c:v>0</c:v>
                </c:pt>
                <c:pt idx="4">
                  <c:v>42.424199999999999</c:v>
                </c:pt>
                <c:pt idx="5">
                  <c:v>92.257999999999996</c:v>
                </c:pt>
                <c:pt idx="6">
                  <c:v>100</c:v>
                </c:pt>
                <c:pt idx="7">
                  <c:v>87.078100000000006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99-4E12-A3BE-624ECBF07C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40.4893</c:v>
                </c:pt>
                <c:pt idx="1">
                  <c:v>26.666699999999999</c:v>
                </c:pt>
                <c:pt idx="2">
                  <c:v>35.2941</c:v>
                </c:pt>
                <c:pt idx="3">
                  <c:v>0</c:v>
                </c:pt>
                <c:pt idx="4">
                  <c:v>30.303000000000001</c:v>
                </c:pt>
                <c:pt idx="5">
                  <c:v>3.331</c:v>
                </c:pt>
                <c:pt idx="6">
                  <c:v>29.880299999999998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99-4E12-A3BE-624ECBF07C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33.735500000000002</c:v>
                </c:pt>
                <c:pt idx="1">
                  <c:v>73.333299999999994</c:v>
                </c:pt>
                <c:pt idx="2">
                  <c:v>5.8823999999999996</c:v>
                </c:pt>
                <c:pt idx="3">
                  <c:v>0</c:v>
                </c:pt>
                <c:pt idx="4">
                  <c:v>36.363599999999998</c:v>
                </c:pt>
                <c:pt idx="5">
                  <c:v>17.694600000000001</c:v>
                </c:pt>
                <c:pt idx="6">
                  <c:v>74.885800000000003</c:v>
                </c:pt>
                <c:pt idx="7">
                  <c:v>38.972499999999997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99-4E12-A3BE-624ECBF07C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80</c:v>
                </c:pt>
                <c:pt idx="2">
                  <c:v>29.411799999999999</c:v>
                </c:pt>
                <c:pt idx="3">
                  <c:v>0</c:v>
                </c:pt>
                <c:pt idx="4">
                  <c:v>51.5152</c:v>
                </c:pt>
                <c:pt idx="5">
                  <c:v>91.097200000000001</c:v>
                </c:pt>
                <c:pt idx="6">
                  <c:v>36.807299999999998</c:v>
                </c:pt>
                <c:pt idx="7">
                  <c:v>41.3566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99-4E12-A3BE-624ECBF07C0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42.698799999999999</c:v>
                </c:pt>
                <c:pt idx="1">
                  <c:v>13.333299999999999</c:v>
                </c:pt>
                <c:pt idx="2">
                  <c:v>0</c:v>
                </c:pt>
                <c:pt idx="3">
                  <c:v>100</c:v>
                </c:pt>
                <c:pt idx="4">
                  <c:v>9.0908999999999995</c:v>
                </c:pt>
                <c:pt idx="5">
                  <c:v>3.4117000000000002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99-4E12-A3BE-624ECBF07C0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12.4955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99-4E12-A3BE-624ECBF07C0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7.319</c:v>
                </c:pt>
                <c:pt idx="1">
                  <c:v>6.6666999999999996</c:v>
                </c:pt>
                <c:pt idx="2">
                  <c:v>5.8823999999999996</c:v>
                </c:pt>
                <c:pt idx="3">
                  <c:v>0</c:v>
                </c:pt>
                <c:pt idx="4">
                  <c:v>6.0606</c:v>
                </c:pt>
                <c:pt idx="5">
                  <c:v>6.2481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D99-4E12-A3BE-624ECBF07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680304"/>
        <c:axId val="328678664"/>
      </c:radarChart>
      <c:catAx>
        <c:axId val="32868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78664"/>
        <c:crosses val="autoZero"/>
        <c:auto val="1"/>
        <c:lblAlgn val="ctr"/>
        <c:lblOffset val="100"/>
        <c:noMultiLvlLbl val="0"/>
      </c:catAx>
      <c:valAx>
        <c:axId val="32867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8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31777</c:v>
                </c:pt>
                <c:pt idx="1">
                  <c:v>31817</c:v>
                </c:pt>
                <c:pt idx="2">
                  <c:v>31836</c:v>
                </c:pt>
                <c:pt idx="3">
                  <c:v>31851</c:v>
                </c:pt>
                <c:pt idx="4">
                  <c:v>31874</c:v>
                </c:pt>
                <c:pt idx="5">
                  <c:v>31893</c:v>
                </c:pt>
                <c:pt idx="6">
                  <c:v>31906</c:v>
                </c:pt>
                <c:pt idx="7">
                  <c:v>31925</c:v>
                </c:pt>
                <c:pt idx="8">
                  <c:v>31949</c:v>
                </c:pt>
                <c:pt idx="9">
                  <c:v>31963</c:v>
                </c:pt>
                <c:pt idx="10">
                  <c:v>31982</c:v>
                </c:pt>
                <c:pt idx="11">
                  <c:v>32007</c:v>
                </c:pt>
                <c:pt idx="12">
                  <c:v>32033</c:v>
                </c:pt>
                <c:pt idx="13">
                  <c:v>32045</c:v>
                </c:pt>
                <c:pt idx="14">
                  <c:v>32051</c:v>
                </c:pt>
                <c:pt idx="15">
                  <c:v>32049</c:v>
                </c:pt>
                <c:pt idx="16">
                  <c:v>32036</c:v>
                </c:pt>
                <c:pt idx="17">
                  <c:v>32042</c:v>
                </c:pt>
                <c:pt idx="18">
                  <c:v>32053</c:v>
                </c:pt>
                <c:pt idx="19">
                  <c:v>32066</c:v>
                </c:pt>
                <c:pt idx="20">
                  <c:v>32071</c:v>
                </c:pt>
                <c:pt idx="21">
                  <c:v>32073</c:v>
                </c:pt>
                <c:pt idx="22">
                  <c:v>32078</c:v>
                </c:pt>
                <c:pt idx="23">
                  <c:v>32084</c:v>
                </c:pt>
                <c:pt idx="24">
                  <c:v>32081</c:v>
                </c:pt>
                <c:pt idx="25">
                  <c:v>32086</c:v>
                </c:pt>
                <c:pt idx="26">
                  <c:v>32093</c:v>
                </c:pt>
                <c:pt idx="27">
                  <c:v>32100</c:v>
                </c:pt>
                <c:pt idx="28">
                  <c:v>32124</c:v>
                </c:pt>
                <c:pt idx="29">
                  <c:v>32154</c:v>
                </c:pt>
                <c:pt idx="30">
                  <c:v>32179</c:v>
                </c:pt>
                <c:pt idx="31">
                  <c:v>32192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F-4F08-BC50-0897A88AA3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40875</c:v>
                </c:pt>
                <c:pt idx="1">
                  <c:v>40918</c:v>
                </c:pt>
                <c:pt idx="2">
                  <c:v>40942</c:v>
                </c:pt>
                <c:pt idx="3">
                  <c:v>40965</c:v>
                </c:pt>
                <c:pt idx="4">
                  <c:v>40989</c:v>
                </c:pt>
                <c:pt idx="5">
                  <c:v>41000</c:v>
                </c:pt>
                <c:pt idx="6">
                  <c:v>41008</c:v>
                </c:pt>
                <c:pt idx="7">
                  <c:v>41029</c:v>
                </c:pt>
                <c:pt idx="8">
                  <c:v>41047</c:v>
                </c:pt>
                <c:pt idx="9">
                  <c:v>41075</c:v>
                </c:pt>
                <c:pt idx="10">
                  <c:v>41112</c:v>
                </c:pt>
                <c:pt idx="11">
                  <c:v>41155</c:v>
                </c:pt>
                <c:pt idx="12">
                  <c:v>41173</c:v>
                </c:pt>
                <c:pt idx="13">
                  <c:v>41190</c:v>
                </c:pt>
                <c:pt idx="14">
                  <c:v>41206</c:v>
                </c:pt>
                <c:pt idx="15">
                  <c:v>41213</c:v>
                </c:pt>
                <c:pt idx="16">
                  <c:v>41222</c:v>
                </c:pt>
                <c:pt idx="17">
                  <c:v>41235</c:v>
                </c:pt>
                <c:pt idx="18">
                  <c:v>41251</c:v>
                </c:pt>
                <c:pt idx="19">
                  <c:v>41282</c:v>
                </c:pt>
                <c:pt idx="20">
                  <c:v>41307</c:v>
                </c:pt>
                <c:pt idx="21">
                  <c:v>41327</c:v>
                </c:pt>
                <c:pt idx="22">
                  <c:v>41363</c:v>
                </c:pt>
                <c:pt idx="23">
                  <c:v>41389</c:v>
                </c:pt>
                <c:pt idx="24">
                  <c:v>41418</c:v>
                </c:pt>
                <c:pt idx="25">
                  <c:v>41433</c:v>
                </c:pt>
                <c:pt idx="26">
                  <c:v>41448</c:v>
                </c:pt>
                <c:pt idx="27">
                  <c:v>41477</c:v>
                </c:pt>
                <c:pt idx="28">
                  <c:v>41504</c:v>
                </c:pt>
                <c:pt idx="29">
                  <c:v>41525</c:v>
                </c:pt>
                <c:pt idx="30">
                  <c:v>41557</c:v>
                </c:pt>
                <c:pt idx="31">
                  <c:v>41576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5F-4F08-BC50-0897A88AA3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17770</c:v>
                </c:pt>
                <c:pt idx="1">
                  <c:v>17776</c:v>
                </c:pt>
                <c:pt idx="2">
                  <c:v>17777</c:v>
                </c:pt>
                <c:pt idx="3">
                  <c:v>17788</c:v>
                </c:pt>
                <c:pt idx="4">
                  <c:v>17797</c:v>
                </c:pt>
                <c:pt idx="5">
                  <c:v>17814</c:v>
                </c:pt>
                <c:pt idx="6">
                  <c:v>17825</c:v>
                </c:pt>
                <c:pt idx="7">
                  <c:v>17836</c:v>
                </c:pt>
                <c:pt idx="8">
                  <c:v>17843</c:v>
                </c:pt>
                <c:pt idx="9">
                  <c:v>17843</c:v>
                </c:pt>
                <c:pt idx="10">
                  <c:v>17841</c:v>
                </c:pt>
                <c:pt idx="11">
                  <c:v>17849</c:v>
                </c:pt>
                <c:pt idx="12">
                  <c:v>17866</c:v>
                </c:pt>
                <c:pt idx="13">
                  <c:v>17881</c:v>
                </c:pt>
                <c:pt idx="14">
                  <c:v>17901</c:v>
                </c:pt>
                <c:pt idx="15">
                  <c:v>17916</c:v>
                </c:pt>
                <c:pt idx="16">
                  <c:v>17931</c:v>
                </c:pt>
                <c:pt idx="17">
                  <c:v>17948</c:v>
                </c:pt>
                <c:pt idx="18">
                  <c:v>17963</c:v>
                </c:pt>
                <c:pt idx="19">
                  <c:v>17977</c:v>
                </c:pt>
                <c:pt idx="20">
                  <c:v>17987</c:v>
                </c:pt>
                <c:pt idx="21">
                  <c:v>17999</c:v>
                </c:pt>
                <c:pt idx="22">
                  <c:v>18009</c:v>
                </c:pt>
                <c:pt idx="23">
                  <c:v>18036</c:v>
                </c:pt>
                <c:pt idx="24">
                  <c:v>18048</c:v>
                </c:pt>
                <c:pt idx="25">
                  <c:v>18058</c:v>
                </c:pt>
                <c:pt idx="26">
                  <c:v>18074</c:v>
                </c:pt>
                <c:pt idx="27">
                  <c:v>18079</c:v>
                </c:pt>
                <c:pt idx="28">
                  <c:v>18089</c:v>
                </c:pt>
                <c:pt idx="29">
                  <c:v>18101</c:v>
                </c:pt>
                <c:pt idx="30">
                  <c:v>18112</c:v>
                </c:pt>
                <c:pt idx="31">
                  <c:v>18123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5F-4F08-BC50-0897A88AA3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14988</c:v>
                </c:pt>
                <c:pt idx="1">
                  <c:v>14998</c:v>
                </c:pt>
                <c:pt idx="2">
                  <c:v>15007</c:v>
                </c:pt>
                <c:pt idx="3">
                  <c:v>15011</c:v>
                </c:pt>
                <c:pt idx="4">
                  <c:v>15013</c:v>
                </c:pt>
                <c:pt idx="5">
                  <c:v>15012</c:v>
                </c:pt>
                <c:pt idx="6">
                  <c:v>15010</c:v>
                </c:pt>
                <c:pt idx="7">
                  <c:v>15011</c:v>
                </c:pt>
                <c:pt idx="8">
                  <c:v>15018</c:v>
                </c:pt>
                <c:pt idx="9">
                  <c:v>15023</c:v>
                </c:pt>
                <c:pt idx="10">
                  <c:v>15033</c:v>
                </c:pt>
                <c:pt idx="11">
                  <c:v>15038</c:v>
                </c:pt>
                <c:pt idx="12">
                  <c:v>15043</c:v>
                </c:pt>
                <c:pt idx="13">
                  <c:v>15049</c:v>
                </c:pt>
                <c:pt idx="14">
                  <c:v>15049</c:v>
                </c:pt>
                <c:pt idx="15">
                  <c:v>15051</c:v>
                </c:pt>
                <c:pt idx="16">
                  <c:v>15056</c:v>
                </c:pt>
                <c:pt idx="17">
                  <c:v>15061</c:v>
                </c:pt>
                <c:pt idx="18">
                  <c:v>15064</c:v>
                </c:pt>
                <c:pt idx="19">
                  <c:v>15067</c:v>
                </c:pt>
                <c:pt idx="20">
                  <c:v>15071</c:v>
                </c:pt>
                <c:pt idx="21">
                  <c:v>15077</c:v>
                </c:pt>
                <c:pt idx="22">
                  <c:v>15084</c:v>
                </c:pt>
                <c:pt idx="23">
                  <c:v>15087</c:v>
                </c:pt>
                <c:pt idx="24">
                  <c:v>15093</c:v>
                </c:pt>
                <c:pt idx="25">
                  <c:v>15092</c:v>
                </c:pt>
                <c:pt idx="26">
                  <c:v>15101</c:v>
                </c:pt>
                <c:pt idx="27">
                  <c:v>15100</c:v>
                </c:pt>
                <c:pt idx="28">
                  <c:v>15099</c:v>
                </c:pt>
                <c:pt idx="29">
                  <c:v>15098</c:v>
                </c:pt>
                <c:pt idx="30">
                  <c:v>15104</c:v>
                </c:pt>
                <c:pt idx="31">
                  <c:v>15100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5F-4F08-BC50-0897A88AA3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44410</c:v>
                </c:pt>
                <c:pt idx="1">
                  <c:v>44428</c:v>
                </c:pt>
                <c:pt idx="2">
                  <c:v>44429</c:v>
                </c:pt>
                <c:pt idx="3">
                  <c:v>44438</c:v>
                </c:pt>
                <c:pt idx="4">
                  <c:v>44447</c:v>
                </c:pt>
                <c:pt idx="5">
                  <c:v>44463</c:v>
                </c:pt>
                <c:pt idx="6">
                  <c:v>44486</c:v>
                </c:pt>
                <c:pt idx="7">
                  <c:v>44509</c:v>
                </c:pt>
                <c:pt idx="8">
                  <c:v>44529</c:v>
                </c:pt>
                <c:pt idx="9">
                  <c:v>44535</c:v>
                </c:pt>
                <c:pt idx="10">
                  <c:v>44552</c:v>
                </c:pt>
                <c:pt idx="11">
                  <c:v>44561</c:v>
                </c:pt>
                <c:pt idx="12">
                  <c:v>44577</c:v>
                </c:pt>
                <c:pt idx="13">
                  <c:v>44592</c:v>
                </c:pt>
                <c:pt idx="14">
                  <c:v>44603</c:v>
                </c:pt>
                <c:pt idx="15">
                  <c:v>44611</c:v>
                </c:pt>
                <c:pt idx="16">
                  <c:v>44614</c:v>
                </c:pt>
                <c:pt idx="17">
                  <c:v>44625</c:v>
                </c:pt>
                <c:pt idx="18">
                  <c:v>44629</c:v>
                </c:pt>
                <c:pt idx="19">
                  <c:v>44640</c:v>
                </c:pt>
                <c:pt idx="20">
                  <c:v>44648</c:v>
                </c:pt>
                <c:pt idx="21">
                  <c:v>44665</c:v>
                </c:pt>
                <c:pt idx="22">
                  <c:v>44676</c:v>
                </c:pt>
                <c:pt idx="23">
                  <c:v>44697</c:v>
                </c:pt>
                <c:pt idx="24">
                  <c:v>44713</c:v>
                </c:pt>
                <c:pt idx="25">
                  <c:v>44711</c:v>
                </c:pt>
                <c:pt idx="26">
                  <c:v>44719</c:v>
                </c:pt>
                <c:pt idx="27">
                  <c:v>44733</c:v>
                </c:pt>
                <c:pt idx="28">
                  <c:v>44742</c:v>
                </c:pt>
                <c:pt idx="29">
                  <c:v>44748</c:v>
                </c:pt>
                <c:pt idx="30">
                  <c:v>44759</c:v>
                </c:pt>
                <c:pt idx="31">
                  <c:v>44760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5F-4F08-BC50-0897A88AA3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26">
                  <c:v>19133</c:v>
                </c:pt>
                <c:pt idx="27">
                  <c:v>19134</c:v>
                </c:pt>
                <c:pt idx="28">
                  <c:v>19129</c:v>
                </c:pt>
                <c:pt idx="29">
                  <c:v>19123</c:v>
                </c:pt>
                <c:pt idx="30">
                  <c:v>19114</c:v>
                </c:pt>
                <c:pt idx="31">
                  <c:v>19112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5F-4F08-BC50-0897A88AA39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26">
                  <c:v>5568</c:v>
                </c:pt>
                <c:pt idx="27">
                  <c:v>5587</c:v>
                </c:pt>
                <c:pt idx="28">
                  <c:v>5592</c:v>
                </c:pt>
                <c:pt idx="29">
                  <c:v>5593</c:v>
                </c:pt>
                <c:pt idx="30">
                  <c:v>5594</c:v>
                </c:pt>
                <c:pt idx="31">
                  <c:v>5593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15F-4F08-BC50-0897A88AA39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26">
                  <c:v>3270</c:v>
                </c:pt>
                <c:pt idx="27">
                  <c:v>3270</c:v>
                </c:pt>
                <c:pt idx="28">
                  <c:v>3269</c:v>
                </c:pt>
                <c:pt idx="29">
                  <c:v>3272</c:v>
                </c:pt>
                <c:pt idx="30">
                  <c:v>3275</c:v>
                </c:pt>
                <c:pt idx="31">
                  <c:v>3276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15F-4F08-BC50-0897A88AA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029504"/>
        <c:axId val="430029176"/>
      </c:lineChart>
      <c:dateAx>
        <c:axId val="43002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29176"/>
        <c:crosses val="autoZero"/>
        <c:auto val="1"/>
        <c:lblOffset val="100"/>
        <c:baseTimeUnit val="days"/>
      </c:dateAx>
      <c:valAx>
        <c:axId val="43002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2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44</c:v>
                </c:pt>
                <c:pt idx="1">
                  <c:v>40</c:v>
                </c:pt>
                <c:pt idx="2">
                  <c:v>19</c:v>
                </c:pt>
                <c:pt idx="3">
                  <c:v>15</c:v>
                </c:pt>
                <c:pt idx="4">
                  <c:v>23</c:v>
                </c:pt>
                <c:pt idx="5">
                  <c:v>19</c:v>
                </c:pt>
                <c:pt idx="6">
                  <c:v>13</c:v>
                </c:pt>
                <c:pt idx="7">
                  <c:v>19</c:v>
                </c:pt>
                <c:pt idx="8">
                  <c:v>24</c:v>
                </c:pt>
                <c:pt idx="9">
                  <c:v>14</c:v>
                </c:pt>
                <c:pt idx="10">
                  <c:v>19</c:v>
                </c:pt>
                <c:pt idx="11">
                  <c:v>25</c:v>
                </c:pt>
                <c:pt idx="12">
                  <c:v>26</c:v>
                </c:pt>
                <c:pt idx="13">
                  <c:v>12</c:v>
                </c:pt>
                <c:pt idx="14">
                  <c:v>6</c:v>
                </c:pt>
                <c:pt idx="15">
                  <c:v>-2</c:v>
                </c:pt>
                <c:pt idx="16">
                  <c:v>-13</c:v>
                </c:pt>
                <c:pt idx="17">
                  <c:v>6</c:v>
                </c:pt>
                <c:pt idx="18">
                  <c:v>11</c:v>
                </c:pt>
                <c:pt idx="19">
                  <c:v>13</c:v>
                </c:pt>
                <c:pt idx="20">
                  <c:v>5</c:v>
                </c:pt>
                <c:pt idx="21">
                  <c:v>2</c:v>
                </c:pt>
                <c:pt idx="22">
                  <c:v>5</c:v>
                </c:pt>
                <c:pt idx="23">
                  <c:v>6</c:v>
                </c:pt>
                <c:pt idx="24">
                  <c:v>-3</c:v>
                </c:pt>
                <c:pt idx="25">
                  <c:v>5</c:v>
                </c:pt>
                <c:pt idx="26">
                  <c:v>7</c:v>
                </c:pt>
                <c:pt idx="27">
                  <c:v>7</c:v>
                </c:pt>
                <c:pt idx="28">
                  <c:v>24</c:v>
                </c:pt>
                <c:pt idx="29">
                  <c:v>30</c:v>
                </c:pt>
                <c:pt idx="30">
                  <c:v>25</c:v>
                </c:pt>
                <c:pt idx="31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C3-4FA1-81BD-D94887C1D5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18</c:v>
                </c:pt>
                <c:pt idx="1">
                  <c:v>43</c:v>
                </c:pt>
                <c:pt idx="2">
                  <c:v>24</c:v>
                </c:pt>
                <c:pt idx="3">
                  <c:v>23</c:v>
                </c:pt>
                <c:pt idx="4">
                  <c:v>24</c:v>
                </c:pt>
                <c:pt idx="5">
                  <c:v>11</c:v>
                </c:pt>
                <c:pt idx="6">
                  <c:v>8</c:v>
                </c:pt>
                <c:pt idx="7">
                  <c:v>21</c:v>
                </c:pt>
                <c:pt idx="8">
                  <c:v>18</c:v>
                </c:pt>
                <c:pt idx="9">
                  <c:v>28</c:v>
                </c:pt>
                <c:pt idx="10">
                  <c:v>37</c:v>
                </c:pt>
                <c:pt idx="11">
                  <c:v>43</c:v>
                </c:pt>
                <c:pt idx="12">
                  <c:v>18</c:v>
                </c:pt>
                <c:pt idx="13">
                  <c:v>17</c:v>
                </c:pt>
                <c:pt idx="14">
                  <c:v>16</c:v>
                </c:pt>
                <c:pt idx="15">
                  <c:v>7</c:v>
                </c:pt>
                <c:pt idx="16">
                  <c:v>9</c:v>
                </c:pt>
                <c:pt idx="17">
                  <c:v>13</c:v>
                </c:pt>
                <c:pt idx="18">
                  <c:v>16</c:v>
                </c:pt>
                <c:pt idx="19">
                  <c:v>31</c:v>
                </c:pt>
                <c:pt idx="20">
                  <c:v>25</c:v>
                </c:pt>
                <c:pt idx="21">
                  <c:v>20</c:v>
                </c:pt>
                <c:pt idx="22">
                  <c:v>36</c:v>
                </c:pt>
                <c:pt idx="23">
                  <c:v>26</c:v>
                </c:pt>
                <c:pt idx="24">
                  <c:v>29</c:v>
                </c:pt>
                <c:pt idx="25">
                  <c:v>15</c:v>
                </c:pt>
                <c:pt idx="26">
                  <c:v>15</c:v>
                </c:pt>
                <c:pt idx="27">
                  <c:v>29</c:v>
                </c:pt>
                <c:pt idx="28">
                  <c:v>27</c:v>
                </c:pt>
                <c:pt idx="29">
                  <c:v>21</c:v>
                </c:pt>
                <c:pt idx="30">
                  <c:v>32</c:v>
                </c:pt>
                <c:pt idx="31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C3-4FA1-81BD-D94887C1D5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</c:v>
                </c:pt>
                <c:pt idx="1">
                  <c:v>6</c:v>
                </c:pt>
                <c:pt idx="2">
                  <c:v>1</c:v>
                </c:pt>
                <c:pt idx="3">
                  <c:v>11</c:v>
                </c:pt>
                <c:pt idx="4">
                  <c:v>9</c:v>
                </c:pt>
                <c:pt idx="5">
                  <c:v>17</c:v>
                </c:pt>
                <c:pt idx="6">
                  <c:v>11</c:v>
                </c:pt>
                <c:pt idx="7">
                  <c:v>11</c:v>
                </c:pt>
                <c:pt idx="8">
                  <c:v>7</c:v>
                </c:pt>
                <c:pt idx="9">
                  <c:v>0</c:v>
                </c:pt>
                <c:pt idx="10">
                  <c:v>-2</c:v>
                </c:pt>
                <c:pt idx="11">
                  <c:v>8</c:v>
                </c:pt>
                <c:pt idx="12">
                  <c:v>17</c:v>
                </c:pt>
                <c:pt idx="13">
                  <c:v>15</c:v>
                </c:pt>
                <c:pt idx="14">
                  <c:v>20</c:v>
                </c:pt>
                <c:pt idx="15">
                  <c:v>15</c:v>
                </c:pt>
                <c:pt idx="16">
                  <c:v>15</c:v>
                </c:pt>
                <c:pt idx="17">
                  <c:v>17</c:v>
                </c:pt>
                <c:pt idx="18">
                  <c:v>15</c:v>
                </c:pt>
                <c:pt idx="19">
                  <c:v>14</c:v>
                </c:pt>
                <c:pt idx="20">
                  <c:v>10</c:v>
                </c:pt>
                <c:pt idx="21">
                  <c:v>12</c:v>
                </c:pt>
                <c:pt idx="22">
                  <c:v>10</c:v>
                </c:pt>
                <c:pt idx="23">
                  <c:v>27</c:v>
                </c:pt>
                <c:pt idx="24">
                  <c:v>12</c:v>
                </c:pt>
                <c:pt idx="25">
                  <c:v>10</c:v>
                </c:pt>
                <c:pt idx="26">
                  <c:v>16</c:v>
                </c:pt>
                <c:pt idx="27">
                  <c:v>5</c:v>
                </c:pt>
                <c:pt idx="28">
                  <c:v>10</c:v>
                </c:pt>
                <c:pt idx="29">
                  <c:v>12</c:v>
                </c:pt>
                <c:pt idx="30">
                  <c:v>11</c:v>
                </c:pt>
                <c:pt idx="3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C3-4FA1-81BD-D94887C1D5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6</c:v>
                </c:pt>
                <c:pt idx="1">
                  <c:v>10</c:v>
                </c:pt>
                <c:pt idx="2">
                  <c:v>9</c:v>
                </c:pt>
                <c:pt idx="3">
                  <c:v>4</c:v>
                </c:pt>
                <c:pt idx="4">
                  <c:v>2</c:v>
                </c:pt>
                <c:pt idx="5">
                  <c:v>-1</c:v>
                </c:pt>
                <c:pt idx="6">
                  <c:v>-2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  <c:pt idx="10">
                  <c:v>10</c:v>
                </c:pt>
                <c:pt idx="11">
                  <c:v>5</c:v>
                </c:pt>
                <c:pt idx="12">
                  <c:v>5</c:v>
                </c:pt>
                <c:pt idx="13">
                  <c:v>6</c:v>
                </c:pt>
                <c:pt idx="14">
                  <c:v>0</c:v>
                </c:pt>
                <c:pt idx="15">
                  <c:v>2</c:v>
                </c:pt>
                <c:pt idx="16">
                  <c:v>5</c:v>
                </c:pt>
                <c:pt idx="17">
                  <c:v>5</c:v>
                </c:pt>
                <c:pt idx="18">
                  <c:v>3</c:v>
                </c:pt>
                <c:pt idx="19">
                  <c:v>3</c:v>
                </c:pt>
                <c:pt idx="20">
                  <c:v>4</c:v>
                </c:pt>
                <c:pt idx="21">
                  <c:v>6</c:v>
                </c:pt>
                <c:pt idx="22">
                  <c:v>7</c:v>
                </c:pt>
                <c:pt idx="23">
                  <c:v>3</c:v>
                </c:pt>
                <c:pt idx="24">
                  <c:v>6</c:v>
                </c:pt>
                <c:pt idx="25">
                  <c:v>-1</c:v>
                </c:pt>
                <c:pt idx="26">
                  <c:v>9</c:v>
                </c:pt>
                <c:pt idx="27">
                  <c:v>-1</c:v>
                </c:pt>
                <c:pt idx="28">
                  <c:v>-1</c:v>
                </c:pt>
                <c:pt idx="29">
                  <c:v>-1</c:v>
                </c:pt>
                <c:pt idx="30">
                  <c:v>6</c:v>
                </c:pt>
                <c:pt idx="31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C3-4FA1-81BD-D94887C1D5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21</c:v>
                </c:pt>
                <c:pt idx="1">
                  <c:v>18</c:v>
                </c:pt>
                <c:pt idx="2">
                  <c:v>1</c:v>
                </c:pt>
                <c:pt idx="3">
                  <c:v>9</c:v>
                </c:pt>
                <c:pt idx="4">
                  <c:v>9</c:v>
                </c:pt>
                <c:pt idx="5">
                  <c:v>16</c:v>
                </c:pt>
                <c:pt idx="6">
                  <c:v>23</c:v>
                </c:pt>
                <c:pt idx="7">
                  <c:v>23</c:v>
                </c:pt>
                <c:pt idx="8">
                  <c:v>20</c:v>
                </c:pt>
                <c:pt idx="9">
                  <c:v>6</c:v>
                </c:pt>
                <c:pt idx="10">
                  <c:v>17</c:v>
                </c:pt>
                <c:pt idx="11">
                  <c:v>9</c:v>
                </c:pt>
                <c:pt idx="12">
                  <c:v>16</c:v>
                </c:pt>
                <c:pt idx="13">
                  <c:v>15</c:v>
                </c:pt>
                <c:pt idx="14">
                  <c:v>11</c:v>
                </c:pt>
                <c:pt idx="15">
                  <c:v>8</c:v>
                </c:pt>
                <c:pt idx="16">
                  <c:v>3</c:v>
                </c:pt>
                <c:pt idx="17">
                  <c:v>11</c:v>
                </c:pt>
                <c:pt idx="18">
                  <c:v>4</c:v>
                </c:pt>
                <c:pt idx="19">
                  <c:v>11</c:v>
                </c:pt>
                <c:pt idx="20">
                  <c:v>8</c:v>
                </c:pt>
                <c:pt idx="21">
                  <c:v>17</c:v>
                </c:pt>
                <c:pt idx="22">
                  <c:v>11</c:v>
                </c:pt>
                <c:pt idx="23">
                  <c:v>21</c:v>
                </c:pt>
                <c:pt idx="24">
                  <c:v>16</c:v>
                </c:pt>
                <c:pt idx="25">
                  <c:v>-2</c:v>
                </c:pt>
                <c:pt idx="26">
                  <c:v>8</c:v>
                </c:pt>
                <c:pt idx="27">
                  <c:v>14</c:v>
                </c:pt>
                <c:pt idx="28">
                  <c:v>9</c:v>
                </c:pt>
                <c:pt idx="29">
                  <c:v>6</c:v>
                </c:pt>
                <c:pt idx="30">
                  <c:v>11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C3-4FA1-81BD-D94887C1D5A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27">
                  <c:v>1</c:v>
                </c:pt>
                <c:pt idx="28">
                  <c:v>-5</c:v>
                </c:pt>
                <c:pt idx="29">
                  <c:v>-6</c:v>
                </c:pt>
                <c:pt idx="30">
                  <c:v>-9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8C3-4FA1-81BD-D94887C1D5A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27">
                  <c:v>19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  <c:pt idx="31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8C3-4FA1-81BD-D94887C1D5A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27">
                  <c:v>0</c:v>
                </c:pt>
                <c:pt idx="28">
                  <c:v>-1</c:v>
                </c:pt>
                <c:pt idx="29">
                  <c:v>3</c:v>
                </c:pt>
                <c:pt idx="30">
                  <c:v>3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8C3-4FA1-81BD-D94887C1D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988176"/>
        <c:axId val="431988504"/>
      </c:lineChart>
      <c:dateAx>
        <c:axId val="43198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988504"/>
        <c:crosses val="autoZero"/>
        <c:auto val="1"/>
        <c:lblOffset val="100"/>
        <c:baseTimeUnit val="days"/>
      </c:dateAx>
      <c:valAx>
        <c:axId val="43198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98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1-42D7-9201-5CEB8BDDD5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81-42D7-9201-5CEB8BDDD5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81-42D7-9201-5CEB8BDDD5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81-42D7-9201-5CEB8BDDD5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81-42D7-9201-5CEB8BDDD5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81-42D7-9201-5CEB8BDDD5D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81-42D7-9201-5CEB8BDDD5D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81-42D7-9201-5CEB8BDDD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584296"/>
        <c:axId val="378582984"/>
      </c:barChart>
      <c:catAx>
        <c:axId val="37858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82984"/>
        <c:crosses val="autoZero"/>
        <c:auto val="1"/>
        <c:lblAlgn val="ctr"/>
        <c:lblOffset val="100"/>
        <c:noMultiLvlLbl val="0"/>
      </c:catAx>
      <c:valAx>
        <c:axId val="37858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8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16</c:v>
                </c:pt>
                <c:pt idx="3">
                  <c:v>16</c:v>
                </c:pt>
                <c:pt idx="4">
                  <c:v>9</c:v>
                </c:pt>
                <c:pt idx="5">
                  <c:v>19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1-4AE4-A3A4-48A335850D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</c:v>
                </c:pt>
                <c:pt idx="1">
                  <c:v>24</c:v>
                </c:pt>
                <c:pt idx="2">
                  <c:v>25</c:v>
                </c:pt>
                <c:pt idx="3">
                  <c:v>19</c:v>
                </c:pt>
                <c:pt idx="4">
                  <c:v>20</c:v>
                </c:pt>
                <c:pt idx="5">
                  <c:v>20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1-4AE4-A3A4-48A335850D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11</c:v>
                </c:pt>
                <c:pt idx="3">
                  <c:v>16</c:v>
                </c:pt>
                <c:pt idx="4">
                  <c:v>10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1-4AE4-A3A4-48A335850D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91-4AE4-A3A4-48A335850D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5</c:v>
                </c:pt>
                <c:pt idx="3">
                  <c:v>13</c:v>
                </c:pt>
                <c:pt idx="4">
                  <c:v>15</c:v>
                </c:pt>
                <c:pt idx="5">
                  <c:v>16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91-4AE4-A3A4-48A335850D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-9</c:v>
                </c:pt>
                <c:pt idx="1">
                  <c:v>-2</c:v>
                </c:pt>
                <c:pt idx="4">
                  <c:v>1</c:v>
                </c:pt>
                <c:pt idx="5">
                  <c:v>-5</c:v>
                </c:pt>
                <c:pt idx="6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91-4AE4-A3A4-48A335850D3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4">
                  <c:v>19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91-4AE4-A3A4-48A335850D3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4">
                  <c:v>0</c:v>
                </c:pt>
                <c:pt idx="5">
                  <c:v>-1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91-4AE4-A3A4-48A335850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21288"/>
        <c:axId val="381720960"/>
      </c:barChart>
      <c:catAx>
        <c:axId val="38172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20960"/>
        <c:crosses val="autoZero"/>
        <c:auto val="1"/>
        <c:lblAlgn val="ctr"/>
        <c:lblOffset val="100"/>
        <c:noMultiLvlLbl val="0"/>
      </c:catAx>
      <c:valAx>
        <c:axId val="38172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7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E6-430A-BD41-F8B987EA5D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E6-430A-BD41-F8B987EA5D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E6-430A-BD41-F8B987EA5D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E6-430A-BD41-F8B987EA5D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4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5E6-430A-BD41-F8B987EA5D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E6-430A-BD41-F8B987EA5D3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E6-430A-BD41-F8B987EA5D3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5E6-430A-BD41-F8B987EA5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983792"/>
        <c:axId val="431984448"/>
      </c:lineChart>
      <c:catAx>
        <c:axId val="43198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984448"/>
        <c:crosses val="autoZero"/>
        <c:auto val="1"/>
        <c:lblAlgn val="ctr"/>
        <c:lblOffset val="100"/>
        <c:noMultiLvlLbl val="0"/>
      </c:catAx>
      <c:valAx>
        <c:axId val="43198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98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1.19684842421211</c:v>
                </c:pt>
                <c:pt idx="1">
                  <c:v>0.34517258629314701</c:v>
                </c:pt>
                <c:pt idx="2">
                  <c:v>1.11774637318659</c:v>
                </c:pt>
                <c:pt idx="3">
                  <c:v>0.39160205102551299</c:v>
                </c:pt>
                <c:pt idx="4">
                  <c:v>1.2662581290645301</c:v>
                </c:pt>
                <c:pt idx="5">
                  <c:v>1.1792354510588601</c:v>
                </c:pt>
                <c:pt idx="6">
                  <c:v>1.01738369184592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D-4760-8387-B33048C8D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1.6464523953911501</c:v>
                </c:pt>
                <c:pt idx="1">
                  <c:v>0.30078835657974501</c:v>
                </c:pt>
                <c:pt idx="2">
                  <c:v>2.4178289872650098</c:v>
                </c:pt>
                <c:pt idx="4">
                  <c:v>1.24499696785931</c:v>
                </c:pt>
                <c:pt idx="6">
                  <c:v>0.63311097634930302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3D-4760-8387-B33048C8DB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4.1792042795051797E-2</c:v>
                </c:pt>
                <c:pt idx="1">
                  <c:v>5.57227237267358E-3</c:v>
                </c:pt>
                <c:pt idx="2">
                  <c:v>5.57227237267358E-3</c:v>
                </c:pt>
                <c:pt idx="3">
                  <c:v>0.82469631115568898</c:v>
                </c:pt>
                <c:pt idx="5">
                  <c:v>5.57227237267358E-3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3D-4760-8387-B33048C8DB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1.0701940973145401</c:v>
                </c:pt>
                <c:pt idx="1">
                  <c:v>0.78270406806700299</c:v>
                </c:pt>
                <c:pt idx="2">
                  <c:v>1.1134006913054999</c:v>
                </c:pt>
                <c:pt idx="3">
                  <c:v>1.0768412656208499</c:v>
                </c:pt>
                <c:pt idx="4">
                  <c:v>0.92395639457591106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3D-4760-8387-B33048C8DB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0.89267690927442001</c:v>
                </c:pt>
                <c:pt idx="1">
                  <c:v>0.73174834585623005</c:v>
                </c:pt>
                <c:pt idx="2">
                  <c:v>0.64745243168479705</c:v>
                </c:pt>
                <c:pt idx="3">
                  <c:v>3.28025120556241</c:v>
                </c:pt>
                <c:pt idx="4">
                  <c:v>0.13457440843332999</c:v>
                </c:pt>
                <c:pt idx="5">
                  <c:v>0.12448132780083</c:v>
                </c:pt>
                <c:pt idx="6">
                  <c:v>1.87563081753953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3D-4760-8387-B33048C8DB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0.528187428093296</c:v>
                </c:pt>
                <c:pt idx="1">
                  <c:v>0.46543248614161697</c:v>
                </c:pt>
                <c:pt idx="3">
                  <c:v>0.77397761740403703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3D-4760-8387-B33048C8DB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8F3D-4760-8387-B33048C8DB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1">
                  <c:v>6.4772380079437797</c:v>
                </c:pt>
                <c:pt idx="2">
                  <c:v>12.4350748548732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F3D-4760-8387-B33048C8D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807880"/>
        <c:axId val="391802632"/>
      </c:barChart>
      <c:catAx>
        <c:axId val="39180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02632"/>
        <c:crosses val="autoZero"/>
        <c:auto val="1"/>
        <c:lblAlgn val="ctr"/>
        <c:lblOffset val="100"/>
        <c:noMultiLvlLbl val="0"/>
      </c:catAx>
      <c:valAx>
        <c:axId val="39180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0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0.29090681597797902</c:v>
                </c:pt>
                <c:pt idx="10">
                  <c:v>0</c:v>
                </c:pt>
                <c:pt idx="11">
                  <c:v>2.5665488441928099</c:v>
                </c:pt>
                <c:pt idx="12">
                  <c:v>1.7954893803372001</c:v>
                </c:pt>
                <c:pt idx="13">
                  <c:v>0</c:v>
                </c:pt>
                <c:pt idx="14">
                  <c:v>0.597453783352623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0.48484469329663099</c:v>
                </c:pt>
                <c:pt idx="19">
                  <c:v>0.76444247672625198</c:v>
                </c:pt>
                <c:pt idx="20">
                  <c:v>0.98345271982232796</c:v>
                </c:pt>
                <c:pt idx="21">
                  <c:v>0.97907347743126205</c:v>
                </c:pt>
                <c:pt idx="22">
                  <c:v>0.47233257217929903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6C-4439-9291-17BBFF354B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0.46702896792663401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2.6638847105633499</c:v>
                </c:pt>
                <c:pt idx="17">
                  <c:v>1.17424426221554</c:v>
                </c:pt>
                <c:pt idx="18">
                  <c:v>2.5146780532776898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6C-4439-9291-17BBFF354B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5.57289344627731E-3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2.7864467231386498E-3</c:v>
                </c:pt>
                <c:pt idx="18">
                  <c:v>0</c:v>
                </c:pt>
                <c:pt idx="19">
                  <c:v>0</c:v>
                </c:pt>
                <c:pt idx="20">
                  <c:v>0.30372269282211301</c:v>
                </c:pt>
                <c:pt idx="21">
                  <c:v>5.57289344627731E-3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6C-4439-9291-17BBFF354B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1.2599734042553199</c:v>
                </c:pt>
                <c:pt idx="10">
                  <c:v>0.55186170212765995</c:v>
                </c:pt>
                <c:pt idx="11">
                  <c:v>1.4760638297872299</c:v>
                </c:pt>
                <c:pt idx="12">
                  <c:v>0.51196808510638303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6C-4439-9291-17BBFF354B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1.16649468347615</c:v>
                </c:pt>
                <c:pt idx="11">
                  <c:v>0.48230068643725599</c:v>
                </c:pt>
                <c:pt idx="12">
                  <c:v>3.89205437659832</c:v>
                </c:pt>
                <c:pt idx="13">
                  <c:v>0</c:v>
                </c:pt>
                <c:pt idx="14">
                  <c:v>0</c:v>
                </c:pt>
                <c:pt idx="15">
                  <c:v>0.31181300192920303</c:v>
                </c:pt>
                <c:pt idx="16">
                  <c:v>0</c:v>
                </c:pt>
                <c:pt idx="17">
                  <c:v>0</c:v>
                </c:pt>
                <c:pt idx="18">
                  <c:v>0.85916819956032098</c:v>
                </c:pt>
                <c:pt idx="19">
                  <c:v>0</c:v>
                </c:pt>
                <c:pt idx="20">
                  <c:v>0.51594957153752996</c:v>
                </c:pt>
                <c:pt idx="21">
                  <c:v>2.57227032766537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6C-4439-9291-17BBFF354B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0.46545682757177997</c:v>
                </c:pt>
                <c:pt idx="12">
                  <c:v>0</c:v>
                </c:pt>
                <c:pt idx="13">
                  <c:v>0</c:v>
                </c:pt>
                <c:pt idx="14">
                  <c:v>0.774018095287903</c:v>
                </c:pt>
                <c:pt idx="15">
                  <c:v>0</c:v>
                </c:pt>
                <c:pt idx="16">
                  <c:v>0</c:v>
                </c:pt>
                <c:pt idx="17">
                  <c:v>0.52821505151404202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6C-4439-9291-17BBFF354B1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C6C-4439-9291-17BBFF354B1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12.431276725717799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6.4752596212583997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C6C-4439-9291-17BBFF354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034520"/>
        <c:axId val="391033864"/>
      </c:lineChart>
      <c:catAx>
        <c:axId val="39103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33864"/>
        <c:crosses val="autoZero"/>
        <c:auto val="1"/>
        <c:lblAlgn val="ctr"/>
        <c:lblOffset val="100"/>
        <c:noMultiLvlLbl val="0"/>
      </c:catAx>
      <c:valAx>
        <c:axId val="39103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3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</c:v>
                </c:pt>
                <c:pt idx="1">
                  <c:v>7</c:v>
                </c:pt>
                <c:pt idx="2">
                  <c:v>6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72-4694-8D80-AC36003451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15</c:v>
                </c:pt>
                <c:pt idx="1">
                  <c:v>7</c:v>
                </c:pt>
                <c:pt idx="2">
                  <c:v>4</c:v>
                </c:pt>
                <c:pt idx="3">
                  <c:v>11</c:v>
                </c:pt>
                <c:pt idx="4">
                  <c:v>12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72-4694-8D80-AC36003451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72-4694-8D80-AC3600345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433880"/>
        <c:axId val="62434208"/>
      </c:barChart>
      <c:catAx>
        <c:axId val="6243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34208"/>
        <c:crosses val="autoZero"/>
        <c:auto val="1"/>
        <c:lblAlgn val="ctr"/>
        <c:lblOffset val="100"/>
        <c:noMultiLvlLbl val="0"/>
      </c:catAx>
      <c:valAx>
        <c:axId val="6243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3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2883</c:v>
                </c:pt>
                <c:pt idx="1">
                  <c:v>3444</c:v>
                </c:pt>
                <c:pt idx="2">
                  <c:v>256</c:v>
                </c:pt>
                <c:pt idx="3">
                  <c:v>1479</c:v>
                </c:pt>
                <c:pt idx="4">
                  <c:v>2501</c:v>
                </c:pt>
                <c:pt idx="5">
                  <c:v>190</c:v>
                </c:pt>
                <c:pt idx="6">
                  <c:v>0</c:v>
                </c:pt>
                <c:pt idx="7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26-473F-8377-05C075E88C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45</c:v>
                </c:pt>
                <c:pt idx="5">
                  <c:v>148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26-473F-8377-05C075E88C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6912</c:v>
                </c:pt>
                <c:pt idx="1">
                  <c:v>5696</c:v>
                </c:pt>
                <c:pt idx="2">
                  <c:v>74</c:v>
                </c:pt>
                <c:pt idx="3">
                  <c:v>274</c:v>
                </c:pt>
                <c:pt idx="4">
                  <c:v>6524</c:v>
                </c:pt>
                <c:pt idx="5">
                  <c:v>0</c:v>
                </c:pt>
                <c:pt idx="6">
                  <c:v>0</c:v>
                </c:pt>
                <c:pt idx="7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26-473F-8377-05C075E88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142040"/>
        <c:axId val="391140400"/>
      </c:barChart>
      <c:catAx>
        <c:axId val="39114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40400"/>
        <c:crosses val="autoZero"/>
        <c:auto val="1"/>
        <c:lblAlgn val="ctr"/>
        <c:lblOffset val="100"/>
        <c:noMultiLvlLbl val="0"/>
      </c:catAx>
      <c:valAx>
        <c:axId val="39114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4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1.2719465818584199</c:v>
                </c:pt>
                <c:pt idx="1">
                  <c:v>0.60053303525521295</c:v>
                </c:pt>
                <c:pt idx="2">
                  <c:v>0.35019698580452002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F-437C-8482-6358D71E3E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1.9678411867028101</c:v>
                </c:pt>
                <c:pt idx="1">
                  <c:v>1.19530269907326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DF-437C-8482-6358D71E3E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6.8282856800586197E-2</c:v>
                </c:pt>
                <c:pt idx="1">
                  <c:v>0.35822716189818798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DF-437C-8482-6358D71E3E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1.8258146198441001</c:v>
                </c:pt>
                <c:pt idx="1">
                  <c:v>0.89260385845492596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DF-437C-8482-6358D71E3E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2.93280182215948</c:v>
                </c:pt>
                <c:pt idx="1">
                  <c:v>0.46675782345705202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DF-437C-8482-6358D71E3E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DF-437C-8482-6358D71E3E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DF-437C-8482-6358D71E3E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0DF-437C-8482-6358D71E3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050112"/>
        <c:axId val="328051096"/>
      </c:barChart>
      <c:catAx>
        <c:axId val="3280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51096"/>
        <c:crosses val="autoZero"/>
        <c:auto val="1"/>
        <c:lblAlgn val="ctr"/>
        <c:lblOffset val="100"/>
        <c:noMultiLvlLbl val="0"/>
      </c:catAx>
      <c:valAx>
        <c:axId val="32805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5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9078</c:v>
                </c:pt>
                <c:pt idx="1">
                  <c:v>8442</c:v>
                </c:pt>
                <c:pt idx="2">
                  <c:v>288</c:v>
                </c:pt>
                <c:pt idx="3">
                  <c:v>1713</c:v>
                </c:pt>
                <c:pt idx="4">
                  <c:v>8913</c:v>
                </c:pt>
                <c:pt idx="5">
                  <c:v>328</c:v>
                </c:pt>
                <c:pt idx="6">
                  <c:v>0</c:v>
                </c:pt>
                <c:pt idx="7">
                  <c:v>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C5-456F-9C97-BCF4602E54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  <c:pt idx="5">
                  <c:v>orbea.argentina</c:v>
                </c:pt>
                <c:pt idx="6">
                  <c:v>meridabikes_ar</c:v>
                </c:pt>
                <c:pt idx="7">
                  <c:v>cervelo_argentina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829</c:v>
                </c:pt>
                <c:pt idx="1">
                  <c:v>698</c:v>
                </c:pt>
                <c:pt idx="2">
                  <c:v>42</c:v>
                </c:pt>
                <c:pt idx="3">
                  <c:v>40</c:v>
                </c:pt>
                <c:pt idx="4">
                  <c:v>157</c:v>
                </c:pt>
                <c:pt idx="5">
                  <c:v>10</c:v>
                </c:pt>
                <c:pt idx="6">
                  <c:v>0</c:v>
                </c:pt>
                <c:pt idx="7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C5-456F-9C97-BCF4602E5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896896"/>
        <c:axId val="67897224"/>
      </c:barChart>
      <c:catAx>
        <c:axId val="678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97224"/>
        <c:crosses val="autoZero"/>
        <c:auto val="1"/>
        <c:lblAlgn val="ctr"/>
        <c:lblOffset val="100"/>
        <c:noMultiLvlLbl val="0"/>
      </c:catAx>
      <c:valAx>
        <c:axId val="6789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DBF35-B8E8-4504-B270-472265FE39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B95AC8-7358-47AC-9392-2786CBD6FE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51015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3A873-4827-414D-93C7-5419B38EB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702FE-255E-4549-A503-2AE602BA8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939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37650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766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890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196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894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947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010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838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503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768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7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71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76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scottsportsargentina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5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orbea.argentina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53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47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meridabikes_ar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62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cervelo_argentina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784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96396-5640-454F-A889-739DAFCBE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842261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E3D49-8FBB-49AB-82B9-E80C21C4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4BE218-AB45-4A24-AFF6-B91452E3BB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3814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9303A-CB7C-4CC9-BF72-BD4817EB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ACFAA-4416-410D-BD72-385E3FB8F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635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9183-809C-47B8-A4B3-1C7DB5C0A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BA200-D27B-4CB2-B63C-4754E7BAB0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398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FA773-41E7-4E36-B9D7-C20C896A9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581B0-FA01-43FD-831D-3F7C87407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787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51850-B0A2-48DA-9B15-6324D4A7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BFAF92-4A08-42DE-BF17-944FC28E4D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8418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E202B-3644-4E1F-B976-02165B904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4733C-ED78-4E2F-8DE4-232306242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47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2F227-759B-4CED-915B-F57AF0E9B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F586CC-C4E8-4983-9B27-66BAC2E1A7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363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2F4E0-BF33-4706-862B-6AD628EF1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AAC74-0862-4ABC-ABC6-8B9AAE7EA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71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053AC-8469-46AE-A81F-15B3C037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260401-1984-44FC-8FAC-39CE384393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362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CE352-1AA8-4C6A-90BE-DF2CED534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B1903-3343-4862-A387-15E82543E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844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524C-3583-476D-A556-BC7CF5D45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975169-8E8F-4777-83B6-7D212BF92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6139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D5F56-8470-47AC-885D-2E4C097E1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2955-BD80-444D-BBE9-865EF3C93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89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11559-19D2-4B46-84CD-7363D35C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D6F92C-FD22-40EA-B7F6-443317BDBA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7222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D6FFB-8909-45E2-AC5D-044E17EFA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8EA1F-9F88-4235-BFCD-6AC14CA2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07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FBABD-2C25-4781-8DD5-0B78E6D7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858C5-6546-4389-A8C0-45AFE079E5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4180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03014-8C5C-4C78-9649-CDB39BCA0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2F943-52DD-410B-ABCC-EB20989F7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234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E11E8-BD7E-4A1E-9D7A-9982AB05E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6300CA-297D-4651-904F-E88BEE2856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2534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11E7A-B347-429E-87F6-0524BB82E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3C021-4050-45D8-90A2-1BCFC0C9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0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66C36-AFD3-41DC-8C97-1EA137F8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A309EF-2D2B-4243-A53D-F3B9B7F638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6122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468DB-ADFF-42AA-84D0-AA2329B6A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4D905-9E54-4638-A9A7-2D2D4832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493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5DBD5-58AE-46E3-83EF-EDA80CEEE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C4F250-B58D-418B-BD6E-D22F7E9B3B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3236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00F04-153D-4A23-B981-F59B08914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EBD41-5B15-4A4E-ACB6-4156C5FA7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66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7798C-5543-476D-80B7-1345E1297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E68BF9-07C0-490F-9013-62BD6406E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661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6AA39-5F78-4A12-A4E7-3F63C1F3C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3FDE5-56D9-4371-9FA6-0ECE32463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5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03BD-B477-4CF8-856E-B0965A2C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8A4D2E-6B87-4E2C-8650-717DACE1C9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504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2CAB9-BA79-4920-AA92-5A04B5A98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3F024-7134-4810-8DAA-46F305DC4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84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47EB4-49E6-48D2-90EE-5719CB75D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6D461-68FD-4D16-A6E3-C948F516B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965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844464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881716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446329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713156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2545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15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266.13793103448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6.2758620689655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272.41379310345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4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266.13793103448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6.2758620689655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272.41379310345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39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793.45454545455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9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1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75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4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#RideUnleashed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3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09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4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826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39922-524C-46EF-9B23-137912383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180174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4FFDD-EC95-463C-9B21-A75ADB94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B6643C-357A-473C-A6A3-9A9737863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741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445698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150328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474589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13504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0333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38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88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3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9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60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#chicostrek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7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#regalostrek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7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40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26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8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668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BDBE5-16D9-4D43-8FAF-8BC4B0DDB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608724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8B8D8-804B-4C87-BC0B-8234B9E2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859ED-1434-4E5F-98CF-5F33B839A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402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82351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0639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3120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8728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0802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7517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53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- 2021-07-22 21:02:21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el diseño de pintura personalizado, inspirado en la tierra del sol naciente, exclusiva para los atletas que competirán en el evento deportivo más importante del mundo. 
trekbikes trekbicycleargentina bontragerargentina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755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84D67-DF3E-4F07-AFA1-BFD1B91A9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50443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8D55-BCF6-4A23-8E2B-21496E29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99382-799D-403D-8040-251D1D21D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267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36969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5580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2652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2731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9321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1780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45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- 2021-08-04 16:05:09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carbono no es el único camino hacia lo más alto del podio. La nueva Chisel es una bicicleta de XC de aluminio de pura sangre. 🚲🔥
Gracias a nuestra tecnología D'Aluisio Smartweld y al aluminio M5 hemos creado uno de los cuadros rígidos de aluminio más livianos del mercado, sin comprometer la resistencia ni la rigidez. 
Una conducción perfectamente equilibrada, una transferencia de potencia y aceleración inmediatas, y la capacidad para afrontar las curvas con absoluta precisión. Así es nuestra Specialized Chisel.
#IamSpecialized  #SpecializedArgentina #Specialized #SpecializedChisel #Chisel  #Aluminio #XCmtb #XC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922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57819-6F97-460C-95CA-3ED14713D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031745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18B92-D7B4-489D-B75E-5D04B3559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D508D-5267-440F-84A1-623CD73DB0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84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28028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8317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0978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9718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4166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5198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- 2021-08-16 18:01:16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Pensá más rápido.
La nueva Specialized Epic ha sido completamente rediseñada para ofrecerte una combinación inigualable de eficiencia de pedaleo, bajo peso y control.
La legendaria ganadora de carreras tiene un renovado Brain shock, el más duradero y con la mejor respuesta que jamás hayamos creado.
Junto al nuevo Brain diseñamos un cuadro super liviano con una geometría renovada para que puedas volar en los circuitos más técnicos y exigentes del XC actual.
⠀⠀⠀⠀⠀⠀⠀⠀⠀
👉 Conocé más sobre la nueva Specialized Epic en el link de nuestra bio 
🔺 Encontrá la nueva Specialized Epic en nuestras tiendas autorizadas🔺 
⠀
⠀⠀⠀⠀⠀⠀⠀⠀⠀
⠀⠀⠀⠀⠀⠀⠀⠀⠀
#IamSpecialized #SpecializedEpic #Specialized #Epic #SpecializedArgentina #MTB #Xc #XCMTB #SpecializedBrain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892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64A77-ED8A-4882-A589-0F7DBE5D0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148471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53064-0798-4CAD-8190-D04A8D027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37263-1A6E-4461-8ED8-6AA9369B7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418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90279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182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8979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6951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1717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085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- 2021-07-18 12:26:39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¡Marlin 7! Una bici realmente divertida preparada para la aventura. Equipada con una gran suspensión y una transmisión 1X10 ofrece la combinación perfecta para ir más rápido y más lejos. 
trekbikes trekbicycleargentina bontragerargentina  #trekbikes #trekargentina #bontragerargentina #racedtowin #gooutside #creemosenlasbicis #racedtowin #Marlin7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21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- 2021-07-23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Recargando energías para un fin de semana a pura bici. 🚲
#AeroIsEverything
#SpecializedTarmac #TarmacSL7 #IamSpecialized #SpecializedArgentina #SpecializedTarmacSl7 #SpecializedRoad #Road
📸  lulu.on.tour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10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C1F57-CCD5-4286-867F-C08A0D680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931956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C4FF7-2F02-4A28-8819-C9C19AB1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F03E0F-332A-4AD3-9730-5E0762F4E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02266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44433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667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096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7993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6704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36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- 2021-07-25 18:56:39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¡Cerramos el fin de semana con este versus especial de pintura personalizada! ¿Madone o Emonda? 
trekbikes bontragerargentina trekbicycleargentina bontragerargentina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4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- 2021-08-11 20:22:48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E-Caliber 9.6 
Una bici perfecta para los amantes del MTB que quieren recorrer más kilómetros o subir con una dosis extra de potencia. 
Equipada con un motor compacto Fazua Evation te permite disfrutar del ciclismo y acabar con los limites. 
trekbicycleargentina bontragerargentina ridebontrager #ecaliber #GoOutside  #gobybike #ebikes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546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8728F-513E-4F03-9946-1E413B51C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139675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F906B-1040-4B59-9243-1EB6A407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0E9DEC-D438-4F56-B6C4-53C37DBB7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189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09159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9560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7458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8649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9069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5176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57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- 2021-07-28 20:00:10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Scale 930, conocela en detalle:
✅ Cuadro Scale en carbono HMF
✅ FOX 32 Float Rhythm 100 mm
✅ Control remoto RideLoc con 3 posiciones
✅ Shimano XT-Deore, 12 velocidades
✅ Frenos de disco Shimano
✅ Llantas Syncros X-25 TR
✅ Cubiertas Schwalbe Racing Kevlar
✅ Componentes Syncros
#SCOTTargentina 
#SCOTTbikes 
#ProduccionNacional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39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CD72D-97A7-4453-83F1-ED3C5AEA0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749272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72A31-81D3-4195-B4F5-A43E88F51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4563B-C9EA-4B2B-882F-D436E4F08F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984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45777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3759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2544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835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856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3960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44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- 2021-07-21 17:35:42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casco Propero III con Mips es un casco reconocido por su increíble ajuste y por lo tanto comodidad. Tiene numerosas características similares a las del S-Works Prevail, garantizándote rendimiento a un precio más asequible.
⇢Equipado con MIPS, un sistema de protección del cerebro concebido para añadir seguridad.
⇢ANGi crash sensor incorporado para que puedas rodar más seguro, ya que el sensor detecta cualquier golpe o caída, dando aviso a tus contactos de emergencia.
⇢Sistema Hairport FSL II fácilmente ajustable con 4 posiciones diferentes y microajuste.
⇢Sistema de ventilación 4th Dimension con profundos canales internos que permiten una circulación de aire perfecta para lograr una ventilación sin precedentes en toda la cabeza. 
⇢Correas 4x DryLite que repelen el sudor y la humedad 
⇢Sistema Tri-Fix de regulación y ajuste de las correas, más cómodo, fácil y liviano.
⇢Adhesivos reflectantes para mejorar la visibilidad en condiciones de poca luz.
🔺 Encontrá el Propero III en nuestras tiendas autorizadas 🔺 
Y pedaleá seguro 😉
#IamSpecialized #SpecialzedArgentina #SpecializedPropero #SpecializedPropero3 #SpecializedProperoIII  #ANGI #SpecializedAngi #Rideapp #SpecializedHelmet #Mips #UsaCasco #Casco #PedaleaSeguro
 📸  vamosapedalear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24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4E8D3-8E8D-4C65-AEDF-F4F522429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553522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E7B6-7D0F-4E0D-BD8E-9D95416B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689B16-760A-45A8-9D93-E4EC7593D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4676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41836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5114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87435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3900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3460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4386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8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- 2021-08-02 19:50:21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cuadro más rápido del mercado, un grupo sin cables de 12 velocidades de SRAM, Twin Loc y componentes Syncros. Así es la Spark RC 900 TEAM ISSUE AXS PRZ.
#SCOTTargentina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65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- 2021-07-23 20:52:07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¿Scale 925 o 980?
Te mostramos algunas diferencias. Encontrá todas en nuestra web o acercate a una de nuestras tiendas para verlas en persona.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9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- 2021-08-16 12:17:03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en 2028, larsrace se consagra campeón europeo!!
🎉🎉🎉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014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6A2C2-AC62-4153-956F-29A574A31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439099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0EB54-B783-481B-9BDC-E6B002CE6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68FB7-0E4A-4B10-B08B-83634AE189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706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79647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9986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4377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2834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5136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8375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48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- 2021-07-30 19:46:24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Spark RC900 World Cup AXS hace la diferencia gracias al sistema Twin Loc, exclusivo de Scott. Tené 3 bicis en 1.
Acercate a nuestras tiendas y conocelas en vivo. Link en bio y en nuestras Stories destacadas.
#SCOTTargentina 
#SCOTTbikes 
#HaceElClickPorSpark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196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833B3-F045-4A98-BAC6-2635BF7FC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725011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7E398-A122-44EE-8838-D5451B7E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B7176-69D0-4EE6-9999-B967D0F1C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392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87988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1131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6792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9013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6706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622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31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- 2021-07-17 11:04:41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¡Últimos días!
¿Ya estás participando?
Recordá:
#SORTEO #DíaDelAmigo
Este 20 de julio premiá a ese amigo que nunca te deja solo en las salidas.
Seguinos, etiquetalo en los comentarios y pedile con nos siga.
Ya estás participando.
Si salís sorteado, te ganás dos kits, uno para vos y otro para el amigo que etiquetaste
Tenés tiempo hasta el martes 20/7 a las 12 del mediodía.
El sorteo lo realizaremos el mismo martes a las 18 horas y publicaremos a los ganadores en nuestras redes.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5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- 2021-08-01 20:12:10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Pasó el XCO  por Los Juegos Olímpicos de Tokyo.
Pasaron kateplusfate y nschurter 🚴‍♀️🚴‍♀️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473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54D9B-9DC1-4604-8E47-269F99C7A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991390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4BC04-00EE-4F02-8132-7F2E345D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43C26-37B2-4D9F-9ADE-359C15B49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5848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60138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9107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3298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9483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0559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26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3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- 2021-07-27 10:49:04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día! ¡Felicidades, Jolanda! 🥇💪🏻
trekbikes ridebontrager trekbicycleargentina ridebontrager jolandaneff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39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163D8-CC6E-48A2-BF93-7C2C2526A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7954618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0BB5-7D5D-4F34-991F-ECC2F7BF1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A8A97-E7A4-42DC-8F75-680FFDB6A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142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42430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6641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12104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2344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924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5524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15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- 2021-08-01 21:37:48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🙌🏻🙌🏻🙌🏻 ¡Las chicas no paran! Se siguen sumando mujeres en toda Argentina a la marea Rosa! 🙌🏻🙌🏻
.
.
👚 chicastrek 👚
#chicastrekargentina #trekargentina #girlpower #gooutside #mujeresenbici #womancycling #ciclismofemenino #ciclismo #entrenamientoenbici #mtb #mtblife #mtbrace #lamarearosa trekbicycleargentina chicastrek
.
chicas_trek_mendoza 
highbikeciclismo chicastrek_palermo_recoleta
libertadcycling chicastrek_san storeadventure 
chicastrek_cordoba marosibikes 
chicastrek_sanluis cobrabikecenter chicastrek_junin alvarez.bikeshop norbikes pieraccinicompeticion
chicastrek_bariloche patagonia.anglers.deportes chicastrek_larioja worldnutrition.ar gracenatisanchez chicastrek_nordelta chicastrek_lanus racerbikes
chicastrek_belgrano  chicastrek_catamarca chicastrek_sanjuan chicastrek_venadotuerto rustikequipamientodeaventura 
free_tiendadebicis chicastrek_chubut newbikesargentina chicastrek.cinco saltos chicastrek_xtrbikes_nqn xtr.bikes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37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8548D-3DE4-425E-8482-9473C21D8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91109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7191-CACB-4C70-AFE9-1F152FF8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A8936-D28E-4FC3-9319-78E566598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530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05199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4050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6515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28864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995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720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65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- 2021-08-17 11:08:07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Campeón Argentino de XCM está de fiesta! facundoperezc cumple años.
 ¡Que tengas un excelente año lleno de éxitos! 
trekbikes trekbicycleargentina  ridebontrager bontragerargentina  opticacentralstore guargentina foxracingargentina santini_arg  @#trekbikes #trekargentina #bontragerargentina #Supercaliber #procaliber #topfuel #racedtowin #gooutside #creemosenlasbicis #racedtowin #felizcumplefacu 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- 2021-07-24 20:15:11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ciclistas están en los Juegos Olímpicos de Tokyo.
💪💪💪🎖️🎖️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15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9459B-B9A1-4E19-B3CB-1914FDC0C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754271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624E9-6445-4933-BE8F-688F1403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03477-1609-47E3-9928-43CE099307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462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48015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2700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0268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5451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51570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1206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99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- 2021-07-25 11:49:26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Oro en ruta para annakiesenhofer y su SCOTT 🎖️🎖️
#SCOTTargentina 
#SCOTTbikes 
📷 GettyImages / alleynian_785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13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- 2021-07-30 17:40:32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parte de un movimiento que está cambiando las ciudades🌇🙌
Si aún no te subiste al cambio ¿qué estás esperando?
#VamosEnBici. 
#IamSpecialized #SpecializedArg #SpecializedArgentina #Turbo #TuboVado #Vado #PedaleoAsistido #Argentina #Emtb  #Itsyouonlyfaster #Modoturbo
📸 santysaenz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58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BC06C-C3BE-4997-9EB2-E06F58A1D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501387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9CA2B-AD97-4080-8EFA-0DCD9A85F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BF088E-A6F1-4B5B-9847-2660D400B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01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202145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5819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861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4796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8455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364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53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- 2021-08-09 17:35:03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muchos pensaban que a esta altura el aluminio ya no seguiría vigente, la nueva Specialized Chisel llegó para demostrar que el aluminio está más vivo que nunca.
Gracias a nuestra tecnología D'Aluisio Smartweld hemos creado una bicicleta con cuadro de aluminio especialmente diseñada para las carreras de cross country. 🤩
Liviana, resistente, ágil, eficiente y veloz. La nueva Chisel fue hecha para llegar a lo más alto del podio.🏆
🔺Encontrá la nueva Specialized Chisel en nuestras tiendas autorizadas🔺
#IamSpecialized  #SpecializedArgentina #Specialized #SpecializedChisel #Chisel  #Aluminio #XCmtb #XC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567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4CEE0-9EB3-4C8D-95DE-83DE658E8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752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B6C83-64E0-41A2-9234-668672046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E166E-602B-4EF8-8FBC-C815B5591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29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62936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0084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6623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8420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9483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7462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50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- 2021-08-09 18:47:29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¡Confirmado! El #TeamTrekBontrager protagonista en todas las competencias del país.
alvaritomacias se llevó el #1 en el mítico circuito del XC Tucumano y facu_cayata, juvenil, 5to puesto en la general entre los mejores exponentes a nivel nacional. 
trekbikes trekbicycleargentina bontragerargentina opticacentralstore guargentina  foxracingargentina microonfactory
📸 clo_paa 📸 
#RacedToWin #GoOutside #creemosenlasbicis #gobybike #procaliber #supercaliber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621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C7D09-BF13-4B5F-A1FE-FBF22668D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950017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8344-7F3B-451B-85AB-7846B25DD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931B0-9491-417B-BF99-50F115DCE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107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56886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6547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4327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1016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8451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9489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- 2021-07-21 19:00:36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diseño y componentes de la SCOTT Aspect 940 la convierten en el modelo perfecto para principiantes.
✅ Cuadro de aleación Aspect 700/900
✅ Suntour XCR32-LO-R 100 mm
✅ Shimano Alivio, 18 velocidades
✅ Frenos Shimano
✅ Kenda Booster
#SCOTTbikes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494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B5235-C903-42AB-879E-4E30B99A1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840659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91E0-C537-4FFE-9978-ABD2FA718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4E31E-DB27-4E26-82F7-6965BEDB3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010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49814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6957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8415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6080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5305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29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5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cervelo_argentina - 2021-07-28 17:58:28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P5 es la bici más veloz de los Juegos Olímpicos.
Ah, y la segunda más veloz también.
primozroglic y tomdumoulin90 rompieron los relojes a bordo de sus P5 tornasoladas, que podes conseguir hoy mismo en Argentina. 
Tenemos P5 armadas y cuadros que armamos a tu gusto.
No te quedes sin tu P5.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9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CF5FD-91BC-42DC-8389-16B00C42A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5515201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1272</Words>
  <Application>Microsoft Office PowerPoint</Application>
  <PresentationFormat>On-screen Show (4:3)</PresentationFormat>
  <Paragraphs>541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Scott</vt:lpstr>
      <vt:lpstr>Instagram Follower Distribution | Scott</vt:lpstr>
      <vt:lpstr>Instagram Key Metrics Radar | Scott</vt:lpstr>
      <vt:lpstr>Instagram Followers Total | Scott</vt:lpstr>
      <vt:lpstr>Instagram Followers Change | Scott</vt:lpstr>
      <vt:lpstr>Instagram Posts By Weekday | Scott</vt:lpstr>
      <vt:lpstr>Instagram Followers Change Per Weekday | Scott</vt:lpstr>
      <vt:lpstr>Instagram Posts By Hour | Scott</vt:lpstr>
      <vt:lpstr>Instagram Interaction Rate By Weekday | Scott</vt:lpstr>
      <vt:lpstr>Instagram Interaction Rate By Hour | Scott</vt:lpstr>
      <vt:lpstr>Instagram Post Type Distribution Per Profile | Scott</vt:lpstr>
      <vt:lpstr>Instagram Interactions by Post Type | Scott</vt:lpstr>
      <vt:lpstr>Instagram Interaction Rate By Post Type | Scott</vt:lpstr>
      <vt:lpstr>Instagram Interactions Distribution | Scott</vt:lpstr>
      <vt:lpstr>Instagram Hashtag Detection | Scott - 1 of 2</vt:lpstr>
      <vt:lpstr>Instagram Hashtag Detection | Scott - 2 of 2</vt:lpstr>
      <vt:lpstr>Instagram Posts Table | Scott - 1 of 18</vt:lpstr>
      <vt:lpstr>Instagram Posts Table | Scott - 2 of 18</vt:lpstr>
      <vt:lpstr>Instagram Posts Table | Scott - 3 of 18</vt:lpstr>
      <vt:lpstr>Instagram Posts Table | Scott - 4 of 18</vt:lpstr>
      <vt:lpstr>Instagram Posts Table | Scott - 5 of 18</vt:lpstr>
      <vt:lpstr>Instagram Posts Table | Scott - 6 of 18</vt:lpstr>
      <vt:lpstr>Instagram Posts Table | Scott - 7 of 18</vt:lpstr>
      <vt:lpstr>Instagram Posts Table | Scott - 8 of 18</vt:lpstr>
      <vt:lpstr>Instagram Posts Table | Scott - 9 of 18</vt:lpstr>
      <vt:lpstr>Instagram Posts Table | Scott - 10 of 18</vt:lpstr>
      <vt:lpstr>Instagram Posts Table | Scott - 11 of 18</vt:lpstr>
      <vt:lpstr>Instagram Posts Table | Scott - 12 of 18</vt:lpstr>
      <vt:lpstr>Instagram Posts Table | Scott - 13 of 18</vt:lpstr>
      <vt:lpstr>Instagram Posts Table | Scott - 14 of 18</vt:lpstr>
      <vt:lpstr>Instagram Posts Table | Scott - 15 of 18</vt:lpstr>
      <vt:lpstr>Instagram Posts Table | Scott - 16 of 18</vt:lpstr>
      <vt:lpstr>Instagram Posts Table | Scott - 17 of 18</vt:lpstr>
      <vt:lpstr>Instagram Posts Table | Scott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2021-08-17T20:50:23Z</dcterms:created>
  <dcterms:modified xsi:type="dcterms:W3CDTF">2021-08-17T20:51:24Z</dcterms:modified>
</cp:coreProperties>
</file>