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181038</c:v>
                </c:pt>
                <c:pt idx="1">
                  <c:v>84068</c:v>
                </c:pt>
                <c:pt idx="2">
                  <c:v>63924</c:v>
                </c:pt>
                <c:pt idx="3">
                  <c:v>11247</c:v>
                </c:pt>
                <c:pt idx="4">
                  <c:v>6952</c:v>
                </c:pt>
                <c:pt idx="5">
                  <c:v>4627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98-4DEE-AEAA-2CEDAE034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6.2125000000000004</c:v>
                </c:pt>
                <c:pt idx="1">
                  <c:v>35.714300000000001</c:v>
                </c:pt>
                <c:pt idx="2">
                  <c:v>28.571400000000001</c:v>
                </c:pt>
                <c:pt idx="3">
                  <c:v>75</c:v>
                </c:pt>
                <c:pt idx="4">
                  <c:v>62.5</c:v>
                </c:pt>
                <c:pt idx="5">
                  <c:v>1.2350000000000001</c:v>
                </c:pt>
                <c:pt idx="6">
                  <c:v>8.0808999999999997</c:v>
                </c:pt>
                <c:pt idx="7">
                  <c:v>10.175000000000001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FB-4C01-81C5-22CA92429B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2.5558000000000001</c:v>
                </c:pt>
                <c:pt idx="1">
                  <c:v>50</c:v>
                </c:pt>
                <c:pt idx="2">
                  <c:v>0</c:v>
                </c:pt>
                <c:pt idx="3">
                  <c:v>100</c:v>
                </c:pt>
                <c:pt idx="4">
                  <c:v>68.75</c:v>
                </c:pt>
                <c:pt idx="5">
                  <c:v>0.65920000000000001</c:v>
                </c:pt>
                <c:pt idx="6">
                  <c:v>9.0991999999999997</c:v>
                </c:pt>
                <c:pt idx="7">
                  <c:v>24.004100000000001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FB-4C01-81C5-22CA92429B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35.309699999999999</c:v>
                </c:pt>
                <c:pt idx="1">
                  <c:v>100</c:v>
                </c:pt>
                <c:pt idx="2">
                  <c:v>28.571400000000001</c:v>
                </c:pt>
                <c:pt idx="3">
                  <c:v>0</c:v>
                </c:pt>
                <c:pt idx="4">
                  <c:v>100</c:v>
                </c:pt>
                <c:pt idx="5">
                  <c:v>3.6004999999999998</c:v>
                </c:pt>
                <c:pt idx="6">
                  <c:v>2.1884999999999999</c:v>
                </c:pt>
                <c:pt idx="7">
                  <c:v>7.9678000000000004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FB-4C01-81C5-22CA92429B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46.436700000000002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43.75</c:v>
                </c:pt>
                <c:pt idx="5">
                  <c:v>9.6440999999999999</c:v>
                </c:pt>
                <c:pt idx="6">
                  <c:v>2.3801999999999999</c:v>
                </c:pt>
                <c:pt idx="7">
                  <c:v>36.253999999999998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FB-4C01-81C5-22CA92429B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28.571400000000001</c:v>
                </c:pt>
                <c:pt idx="2">
                  <c:v>0</c:v>
                </c:pt>
                <c:pt idx="3">
                  <c:v>0</c:v>
                </c:pt>
                <c:pt idx="4">
                  <c:v>25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FB-4C01-81C5-22CA92429B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3.8401000000000001</c:v>
                </c:pt>
                <c:pt idx="1">
                  <c:v>0</c:v>
                </c:pt>
                <c:pt idx="2">
                  <c:v>85.714299999999994</c:v>
                </c:pt>
                <c:pt idx="3">
                  <c:v>0</c:v>
                </c:pt>
                <c:pt idx="4">
                  <c:v>37.5</c:v>
                </c:pt>
                <c:pt idx="5">
                  <c:v>0.88</c:v>
                </c:pt>
                <c:pt idx="6">
                  <c:v>0</c:v>
                </c:pt>
                <c:pt idx="7">
                  <c:v>78.403199999999998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FB-4C01-81C5-22CA92429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164096"/>
        <c:axId val="71172952"/>
      </c:radarChart>
      <c:catAx>
        <c:axId val="7116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72952"/>
        <c:crosses val="autoZero"/>
        <c:auto val="1"/>
        <c:lblAlgn val="ctr"/>
        <c:lblOffset val="100"/>
        <c:noMultiLvlLbl val="0"/>
      </c:catAx>
      <c:valAx>
        <c:axId val="7117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6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11194</c:v>
                </c:pt>
                <c:pt idx="1">
                  <c:v>11198</c:v>
                </c:pt>
                <c:pt idx="2">
                  <c:v>11266</c:v>
                </c:pt>
                <c:pt idx="3">
                  <c:v>11295</c:v>
                </c:pt>
                <c:pt idx="4">
                  <c:v>11313</c:v>
                </c:pt>
                <c:pt idx="5">
                  <c:v>11335</c:v>
                </c:pt>
                <c:pt idx="6">
                  <c:v>11362</c:v>
                </c:pt>
                <c:pt idx="7">
                  <c:v>11382</c:v>
                </c:pt>
                <c:pt idx="8">
                  <c:v>11385</c:v>
                </c:pt>
                <c:pt idx="9">
                  <c:v>11402</c:v>
                </c:pt>
                <c:pt idx="10">
                  <c:v>11380</c:v>
                </c:pt>
                <c:pt idx="11">
                  <c:v>11371</c:v>
                </c:pt>
                <c:pt idx="12">
                  <c:v>11369</c:v>
                </c:pt>
                <c:pt idx="13">
                  <c:v>11370</c:v>
                </c:pt>
                <c:pt idx="14">
                  <c:v>11366</c:v>
                </c:pt>
                <c:pt idx="15">
                  <c:v>11364</c:v>
                </c:pt>
                <c:pt idx="16">
                  <c:v>11348</c:v>
                </c:pt>
                <c:pt idx="17">
                  <c:v>11342</c:v>
                </c:pt>
                <c:pt idx="18">
                  <c:v>11337</c:v>
                </c:pt>
                <c:pt idx="19">
                  <c:v>11328</c:v>
                </c:pt>
                <c:pt idx="20">
                  <c:v>11324</c:v>
                </c:pt>
                <c:pt idx="21">
                  <c:v>11322</c:v>
                </c:pt>
                <c:pt idx="22">
                  <c:v>11312</c:v>
                </c:pt>
                <c:pt idx="23">
                  <c:v>11298</c:v>
                </c:pt>
                <c:pt idx="24">
                  <c:v>11292</c:v>
                </c:pt>
                <c:pt idx="25">
                  <c:v>11287</c:v>
                </c:pt>
                <c:pt idx="26">
                  <c:v>11282</c:v>
                </c:pt>
                <c:pt idx="27">
                  <c:v>11274</c:v>
                </c:pt>
                <c:pt idx="28">
                  <c:v>11268</c:v>
                </c:pt>
                <c:pt idx="29">
                  <c:v>11258</c:v>
                </c:pt>
                <c:pt idx="30">
                  <c:v>11249</c:v>
                </c:pt>
                <c:pt idx="31">
                  <c:v>11247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5A-4147-9DBA-15D4D2B3B8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4539</c:v>
                </c:pt>
                <c:pt idx="1">
                  <c:v>4546</c:v>
                </c:pt>
                <c:pt idx="2">
                  <c:v>4549</c:v>
                </c:pt>
                <c:pt idx="3">
                  <c:v>4550</c:v>
                </c:pt>
                <c:pt idx="4">
                  <c:v>4553</c:v>
                </c:pt>
                <c:pt idx="5">
                  <c:v>4561</c:v>
                </c:pt>
                <c:pt idx="6">
                  <c:v>4561</c:v>
                </c:pt>
                <c:pt idx="7">
                  <c:v>4566</c:v>
                </c:pt>
                <c:pt idx="8">
                  <c:v>4570</c:v>
                </c:pt>
                <c:pt idx="9">
                  <c:v>4571</c:v>
                </c:pt>
                <c:pt idx="10">
                  <c:v>4574</c:v>
                </c:pt>
                <c:pt idx="11">
                  <c:v>4574</c:v>
                </c:pt>
                <c:pt idx="12">
                  <c:v>4576</c:v>
                </c:pt>
                <c:pt idx="13">
                  <c:v>4576</c:v>
                </c:pt>
                <c:pt idx="14">
                  <c:v>4578</c:v>
                </c:pt>
                <c:pt idx="15">
                  <c:v>4578</c:v>
                </c:pt>
                <c:pt idx="16">
                  <c:v>4577</c:v>
                </c:pt>
                <c:pt idx="17">
                  <c:v>4574</c:v>
                </c:pt>
                <c:pt idx="18">
                  <c:v>4572</c:v>
                </c:pt>
                <c:pt idx="19">
                  <c:v>4574</c:v>
                </c:pt>
                <c:pt idx="20">
                  <c:v>4575</c:v>
                </c:pt>
                <c:pt idx="21">
                  <c:v>4582</c:v>
                </c:pt>
                <c:pt idx="22">
                  <c:v>4588</c:v>
                </c:pt>
                <c:pt idx="23">
                  <c:v>4591</c:v>
                </c:pt>
                <c:pt idx="24">
                  <c:v>4594</c:v>
                </c:pt>
                <c:pt idx="25">
                  <c:v>4605</c:v>
                </c:pt>
                <c:pt idx="26">
                  <c:v>4606</c:v>
                </c:pt>
                <c:pt idx="27">
                  <c:v>4611</c:v>
                </c:pt>
                <c:pt idx="28">
                  <c:v>4614</c:v>
                </c:pt>
                <c:pt idx="29">
                  <c:v>4615</c:v>
                </c:pt>
                <c:pt idx="30">
                  <c:v>4620</c:v>
                </c:pt>
                <c:pt idx="31">
                  <c:v>4627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5A-4147-9DBA-15D4D2B3B8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63508</c:v>
                </c:pt>
                <c:pt idx="1">
                  <c:v>63519</c:v>
                </c:pt>
                <c:pt idx="2">
                  <c:v>63532</c:v>
                </c:pt>
                <c:pt idx="3">
                  <c:v>63536</c:v>
                </c:pt>
                <c:pt idx="4">
                  <c:v>63545</c:v>
                </c:pt>
                <c:pt idx="5">
                  <c:v>63542</c:v>
                </c:pt>
                <c:pt idx="6">
                  <c:v>63528</c:v>
                </c:pt>
                <c:pt idx="7">
                  <c:v>63526</c:v>
                </c:pt>
                <c:pt idx="8">
                  <c:v>63535</c:v>
                </c:pt>
                <c:pt idx="9">
                  <c:v>63574</c:v>
                </c:pt>
                <c:pt idx="10">
                  <c:v>63697</c:v>
                </c:pt>
                <c:pt idx="11">
                  <c:v>63690</c:v>
                </c:pt>
                <c:pt idx="12">
                  <c:v>63686</c:v>
                </c:pt>
                <c:pt idx="13">
                  <c:v>63700</c:v>
                </c:pt>
                <c:pt idx="14">
                  <c:v>63713</c:v>
                </c:pt>
                <c:pt idx="15">
                  <c:v>63723</c:v>
                </c:pt>
                <c:pt idx="16">
                  <c:v>63746</c:v>
                </c:pt>
                <c:pt idx="17">
                  <c:v>63746</c:v>
                </c:pt>
                <c:pt idx="18">
                  <c:v>63748</c:v>
                </c:pt>
                <c:pt idx="19">
                  <c:v>63777</c:v>
                </c:pt>
                <c:pt idx="20">
                  <c:v>63785</c:v>
                </c:pt>
                <c:pt idx="21">
                  <c:v>63788</c:v>
                </c:pt>
                <c:pt idx="22">
                  <c:v>63791</c:v>
                </c:pt>
                <c:pt idx="23">
                  <c:v>63780</c:v>
                </c:pt>
                <c:pt idx="24">
                  <c:v>63795</c:v>
                </c:pt>
                <c:pt idx="25">
                  <c:v>63806</c:v>
                </c:pt>
                <c:pt idx="26">
                  <c:v>63814</c:v>
                </c:pt>
                <c:pt idx="27">
                  <c:v>63862</c:v>
                </c:pt>
                <c:pt idx="28">
                  <c:v>63948</c:v>
                </c:pt>
                <c:pt idx="29">
                  <c:v>63946</c:v>
                </c:pt>
                <c:pt idx="30">
                  <c:v>63943</c:v>
                </c:pt>
                <c:pt idx="31">
                  <c:v>63924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5A-4147-9DBA-15D4D2B3B8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81558</c:v>
                </c:pt>
                <c:pt idx="1">
                  <c:v>81609</c:v>
                </c:pt>
                <c:pt idx="2">
                  <c:v>81676</c:v>
                </c:pt>
                <c:pt idx="3">
                  <c:v>81719</c:v>
                </c:pt>
                <c:pt idx="4">
                  <c:v>81857</c:v>
                </c:pt>
                <c:pt idx="5">
                  <c:v>81965</c:v>
                </c:pt>
                <c:pt idx="6">
                  <c:v>82119</c:v>
                </c:pt>
                <c:pt idx="7">
                  <c:v>82217</c:v>
                </c:pt>
                <c:pt idx="8">
                  <c:v>82323</c:v>
                </c:pt>
                <c:pt idx="9">
                  <c:v>82490</c:v>
                </c:pt>
                <c:pt idx="10">
                  <c:v>82654</c:v>
                </c:pt>
                <c:pt idx="11">
                  <c:v>82770</c:v>
                </c:pt>
                <c:pt idx="12">
                  <c:v>82908</c:v>
                </c:pt>
                <c:pt idx="13">
                  <c:v>83006</c:v>
                </c:pt>
                <c:pt idx="14">
                  <c:v>83062</c:v>
                </c:pt>
                <c:pt idx="15">
                  <c:v>83127</c:v>
                </c:pt>
                <c:pt idx="16">
                  <c:v>83237</c:v>
                </c:pt>
                <c:pt idx="17">
                  <c:v>83353</c:v>
                </c:pt>
                <c:pt idx="18">
                  <c:v>83460</c:v>
                </c:pt>
                <c:pt idx="19">
                  <c:v>83628</c:v>
                </c:pt>
                <c:pt idx="20">
                  <c:v>83743</c:v>
                </c:pt>
                <c:pt idx="21">
                  <c:v>83675</c:v>
                </c:pt>
                <c:pt idx="22">
                  <c:v>83674</c:v>
                </c:pt>
                <c:pt idx="23">
                  <c:v>83658</c:v>
                </c:pt>
                <c:pt idx="24">
                  <c:v>83660</c:v>
                </c:pt>
                <c:pt idx="25">
                  <c:v>83709</c:v>
                </c:pt>
                <c:pt idx="26">
                  <c:v>83742</c:v>
                </c:pt>
                <c:pt idx="27">
                  <c:v>83767</c:v>
                </c:pt>
                <c:pt idx="28">
                  <c:v>83851</c:v>
                </c:pt>
                <c:pt idx="29">
                  <c:v>83900</c:v>
                </c:pt>
                <c:pt idx="30">
                  <c:v>83974</c:v>
                </c:pt>
                <c:pt idx="31">
                  <c:v>84068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5A-4147-9DBA-15D4D2B3B8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166863</c:v>
                </c:pt>
                <c:pt idx="1">
                  <c:v>166914</c:v>
                </c:pt>
                <c:pt idx="2">
                  <c:v>167896</c:v>
                </c:pt>
                <c:pt idx="3">
                  <c:v>169961</c:v>
                </c:pt>
                <c:pt idx="4">
                  <c:v>171670</c:v>
                </c:pt>
                <c:pt idx="5">
                  <c:v>173453</c:v>
                </c:pt>
                <c:pt idx="6">
                  <c:v>174150</c:v>
                </c:pt>
                <c:pt idx="7">
                  <c:v>174008</c:v>
                </c:pt>
                <c:pt idx="8">
                  <c:v>173940</c:v>
                </c:pt>
                <c:pt idx="9">
                  <c:v>173873</c:v>
                </c:pt>
                <c:pt idx="10">
                  <c:v>173799</c:v>
                </c:pt>
                <c:pt idx="11">
                  <c:v>173741</c:v>
                </c:pt>
                <c:pt idx="12">
                  <c:v>173640</c:v>
                </c:pt>
                <c:pt idx="13">
                  <c:v>173600</c:v>
                </c:pt>
                <c:pt idx="14">
                  <c:v>173567</c:v>
                </c:pt>
                <c:pt idx="15">
                  <c:v>173487</c:v>
                </c:pt>
                <c:pt idx="16">
                  <c:v>173432</c:v>
                </c:pt>
                <c:pt idx="17">
                  <c:v>173309</c:v>
                </c:pt>
                <c:pt idx="18">
                  <c:v>173203</c:v>
                </c:pt>
                <c:pt idx="19">
                  <c:v>173153</c:v>
                </c:pt>
                <c:pt idx="20">
                  <c:v>173112</c:v>
                </c:pt>
                <c:pt idx="21">
                  <c:v>173052</c:v>
                </c:pt>
                <c:pt idx="22">
                  <c:v>173012</c:v>
                </c:pt>
                <c:pt idx="23">
                  <c:v>173134</c:v>
                </c:pt>
                <c:pt idx="24">
                  <c:v>173834</c:v>
                </c:pt>
                <c:pt idx="25">
                  <c:v>176183</c:v>
                </c:pt>
                <c:pt idx="26">
                  <c:v>178095</c:v>
                </c:pt>
                <c:pt idx="27">
                  <c:v>179890</c:v>
                </c:pt>
                <c:pt idx="28">
                  <c:v>181266</c:v>
                </c:pt>
                <c:pt idx="29">
                  <c:v>181277</c:v>
                </c:pt>
                <c:pt idx="30">
                  <c:v>181093</c:v>
                </c:pt>
                <c:pt idx="31">
                  <c:v>181038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5A-4147-9DBA-15D4D2B3B8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6522</c:v>
                </c:pt>
                <c:pt idx="1">
                  <c:v>6540</c:v>
                </c:pt>
                <c:pt idx="2">
                  <c:v>6554</c:v>
                </c:pt>
                <c:pt idx="3">
                  <c:v>6562</c:v>
                </c:pt>
                <c:pt idx="4">
                  <c:v>6572</c:v>
                </c:pt>
                <c:pt idx="5">
                  <c:v>6582</c:v>
                </c:pt>
                <c:pt idx="6">
                  <c:v>6599</c:v>
                </c:pt>
                <c:pt idx="7">
                  <c:v>6614</c:v>
                </c:pt>
                <c:pt idx="8">
                  <c:v>6628</c:v>
                </c:pt>
                <c:pt idx="9">
                  <c:v>6647</c:v>
                </c:pt>
                <c:pt idx="10">
                  <c:v>6667</c:v>
                </c:pt>
                <c:pt idx="11">
                  <c:v>6680</c:v>
                </c:pt>
                <c:pt idx="12">
                  <c:v>6699</c:v>
                </c:pt>
                <c:pt idx="13">
                  <c:v>6717</c:v>
                </c:pt>
                <c:pt idx="14">
                  <c:v>6727</c:v>
                </c:pt>
                <c:pt idx="15">
                  <c:v>6740</c:v>
                </c:pt>
                <c:pt idx="16">
                  <c:v>6752</c:v>
                </c:pt>
                <c:pt idx="17">
                  <c:v>6767</c:v>
                </c:pt>
                <c:pt idx="18">
                  <c:v>6783</c:v>
                </c:pt>
                <c:pt idx="19">
                  <c:v>6796</c:v>
                </c:pt>
                <c:pt idx="20">
                  <c:v>6809</c:v>
                </c:pt>
                <c:pt idx="21">
                  <c:v>6819</c:v>
                </c:pt>
                <c:pt idx="22">
                  <c:v>6833</c:v>
                </c:pt>
                <c:pt idx="23">
                  <c:v>6850</c:v>
                </c:pt>
                <c:pt idx="24">
                  <c:v>6861</c:v>
                </c:pt>
                <c:pt idx="25">
                  <c:v>6876</c:v>
                </c:pt>
                <c:pt idx="26">
                  <c:v>6887</c:v>
                </c:pt>
                <c:pt idx="27">
                  <c:v>6908</c:v>
                </c:pt>
                <c:pt idx="28">
                  <c:v>6922</c:v>
                </c:pt>
                <c:pt idx="29">
                  <c:v>6932</c:v>
                </c:pt>
                <c:pt idx="30">
                  <c:v>6947</c:v>
                </c:pt>
                <c:pt idx="31">
                  <c:v>6952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5A-4147-9DBA-15D4D2B3B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176888"/>
        <c:axId val="71175576"/>
      </c:lineChart>
      <c:dateAx>
        <c:axId val="7117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75576"/>
        <c:crosses val="autoZero"/>
        <c:auto val="1"/>
        <c:lblOffset val="100"/>
        <c:baseTimeUnit val="days"/>
      </c:dateAx>
      <c:valAx>
        <c:axId val="7117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7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45</c:v>
                </c:pt>
                <c:pt idx="1">
                  <c:v>4</c:v>
                </c:pt>
                <c:pt idx="2">
                  <c:v>68</c:v>
                </c:pt>
                <c:pt idx="3">
                  <c:v>29</c:v>
                </c:pt>
                <c:pt idx="4">
                  <c:v>18</c:v>
                </c:pt>
                <c:pt idx="5">
                  <c:v>22</c:v>
                </c:pt>
                <c:pt idx="6">
                  <c:v>27</c:v>
                </c:pt>
                <c:pt idx="7">
                  <c:v>20</c:v>
                </c:pt>
                <c:pt idx="8">
                  <c:v>3</c:v>
                </c:pt>
                <c:pt idx="9">
                  <c:v>17</c:v>
                </c:pt>
                <c:pt idx="10">
                  <c:v>-22</c:v>
                </c:pt>
                <c:pt idx="11">
                  <c:v>-9</c:v>
                </c:pt>
                <c:pt idx="12">
                  <c:v>-2</c:v>
                </c:pt>
                <c:pt idx="13">
                  <c:v>1</c:v>
                </c:pt>
                <c:pt idx="14">
                  <c:v>-4</c:v>
                </c:pt>
                <c:pt idx="15">
                  <c:v>-2</c:v>
                </c:pt>
                <c:pt idx="16">
                  <c:v>-16</c:v>
                </c:pt>
                <c:pt idx="17">
                  <c:v>-6</c:v>
                </c:pt>
                <c:pt idx="18">
                  <c:v>-5</c:v>
                </c:pt>
                <c:pt idx="19">
                  <c:v>-9</c:v>
                </c:pt>
                <c:pt idx="20">
                  <c:v>-4</c:v>
                </c:pt>
                <c:pt idx="21">
                  <c:v>-2</c:v>
                </c:pt>
                <c:pt idx="22">
                  <c:v>-10</c:v>
                </c:pt>
                <c:pt idx="23">
                  <c:v>-14</c:v>
                </c:pt>
                <c:pt idx="24">
                  <c:v>-6</c:v>
                </c:pt>
                <c:pt idx="25">
                  <c:v>-5</c:v>
                </c:pt>
                <c:pt idx="26">
                  <c:v>-5</c:v>
                </c:pt>
                <c:pt idx="27">
                  <c:v>-8</c:v>
                </c:pt>
                <c:pt idx="28">
                  <c:v>-6</c:v>
                </c:pt>
                <c:pt idx="29">
                  <c:v>-10</c:v>
                </c:pt>
                <c:pt idx="30">
                  <c:v>-9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CF-4809-8FD9-EE3237A6E7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6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8</c:v>
                </c:pt>
                <c:pt idx="6">
                  <c:v>0</c:v>
                </c:pt>
                <c:pt idx="7">
                  <c:v>5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-1</c:v>
                </c:pt>
                <c:pt idx="17">
                  <c:v>-3</c:v>
                </c:pt>
                <c:pt idx="18">
                  <c:v>-2</c:v>
                </c:pt>
                <c:pt idx="19">
                  <c:v>2</c:v>
                </c:pt>
                <c:pt idx="20">
                  <c:v>1</c:v>
                </c:pt>
                <c:pt idx="21">
                  <c:v>7</c:v>
                </c:pt>
                <c:pt idx="22">
                  <c:v>6</c:v>
                </c:pt>
                <c:pt idx="23">
                  <c:v>3</c:v>
                </c:pt>
                <c:pt idx="24">
                  <c:v>3</c:v>
                </c:pt>
                <c:pt idx="25">
                  <c:v>11</c:v>
                </c:pt>
                <c:pt idx="26">
                  <c:v>1</c:v>
                </c:pt>
                <c:pt idx="27">
                  <c:v>5</c:v>
                </c:pt>
                <c:pt idx="28">
                  <c:v>3</c:v>
                </c:pt>
                <c:pt idx="29">
                  <c:v>1</c:v>
                </c:pt>
                <c:pt idx="30">
                  <c:v>5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CF-4809-8FD9-EE3237A6E7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21</c:v>
                </c:pt>
                <c:pt idx="1">
                  <c:v>11</c:v>
                </c:pt>
                <c:pt idx="2">
                  <c:v>13</c:v>
                </c:pt>
                <c:pt idx="3">
                  <c:v>4</c:v>
                </c:pt>
                <c:pt idx="4">
                  <c:v>9</c:v>
                </c:pt>
                <c:pt idx="5">
                  <c:v>-3</c:v>
                </c:pt>
                <c:pt idx="6">
                  <c:v>-14</c:v>
                </c:pt>
                <c:pt idx="7">
                  <c:v>-2</c:v>
                </c:pt>
                <c:pt idx="8">
                  <c:v>9</c:v>
                </c:pt>
                <c:pt idx="9">
                  <c:v>39</c:v>
                </c:pt>
                <c:pt idx="10">
                  <c:v>123</c:v>
                </c:pt>
                <c:pt idx="11">
                  <c:v>-7</c:v>
                </c:pt>
                <c:pt idx="12">
                  <c:v>-4</c:v>
                </c:pt>
                <c:pt idx="13">
                  <c:v>14</c:v>
                </c:pt>
                <c:pt idx="14">
                  <c:v>13</c:v>
                </c:pt>
                <c:pt idx="15">
                  <c:v>10</c:v>
                </c:pt>
                <c:pt idx="16">
                  <c:v>23</c:v>
                </c:pt>
                <c:pt idx="17">
                  <c:v>0</c:v>
                </c:pt>
                <c:pt idx="18">
                  <c:v>2</c:v>
                </c:pt>
                <c:pt idx="19">
                  <c:v>29</c:v>
                </c:pt>
                <c:pt idx="20">
                  <c:v>8</c:v>
                </c:pt>
                <c:pt idx="21">
                  <c:v>3</c:v>
                </c:pt>
                <c:pt idx="22">
                  <c:v>3</c:v>
                </c:pt>
                <c:pt idx="23">
                  <c:v>-11</c:v>
                </c:pt>
                <c:pt idx="24">
                  <c:v>15</c:v>
                </c:pt>
                <c:pt idx="25">
                  <c:v>11</c:v>
                </c:pt>
                <c:pt idx="26">
                  <c:v>8</c:v>
                </c:pt>
                <c:pt idx="27">
                  <c:v>48</c:v>
                </c:pt>
                <c:pt idx="28">
                  <c:v>86</c:v>
                </c:pt>
                <c:pt idx="29">
                  <c:v>-2</c:v>
                </c:pt>
                <c:pt idx="30">
                  <c:v>-3</c:v>
                </c:pt>
                <c:pt idx="31">
                  <c:v>-19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CF-4809-8FD9-EE3237A6E7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43</c:v>
                </c:pt>
                <c:pt idx="1">
                  <c:v>51</c:v>
                </c:pt>
                <c:pt idx="2">
                  <c:v>67</c:v>
                </c:pt>
                <c:pt idx="3">
                  <c:v>43</c:v>
                </c:pt>
                <c:pt idx="4">
                  <c:v>138</c:v>
                </c:pt>
                <c:pt idx="5">
                  <c:v>108</c:v>
                </c:pt>
                <c:pt idx="6">
                  <c:v>154</c:v>
                </c:pt>
                <c:pt idx="7">
                  <c:v>98</c:v>
                </c:pt>
                <c:pt idx="8">
                  <c:v>106</c:v>
                </c:pt>
                <c:pt idx="9">
                  <c:v>167</c:v>
                </c:pt>
                <c:pt idx="10">
                  <c:v>164</c:v>
                </c:pt>
                <c:pt idx="11">
                  <c:v>116</c:v>
                </c:pt>
                <c:pt idx="12">
                  <c:v>138</c:v>
                </c:pt>
                <c:pt idx="13">
                  <c:v>98</c:v>
                </c:pt>
                <c:pt idx="14">
                  <c:v>56</c:v>
                </c:pt>
                <c:pt idx="15">
                  <c:v>65</c:v>
                </c:pt>
                <c:pt idx="16">
                  <c:v>110</c:v>
                </c:pt>
                <c:pt idx="17">
                  <c:v>116</c:v>
                </c:pt>
                <c:pt idx="18">
                  <c:v>107</c:v>
                </c:pt>
                <c:pt idx="19">
                  <c:v>168</c:v>
                </c:pt>
                <c:pt idx="20">
                  <c:v>115</c:v>
                </c:pt>
                <c:pt idx="21">
                  <c:v>-68</c:v>
                </c:pt>
                <c:pt idx="22">
                  <c:v>-1</c:v>
                </c:pt>
                <c:pt idx="23">
                  <c:v>-16</c:v>
                </c:pt>
                <c:pt idx="24">
                  <c:v>2</c:v>
                </c:pt>
                <c:pt idx="25">
                  <c:v>49</c:v>
                </c:pt>
                <c:pt idx="26">
                  <c:v>33</c:v>
                </c:pt>
                <c:pt idx="27">
                  <c:v>25</c:v>
                </c:pt>
                <c:pt idx="28">
                  <c:v>84</c:v>
                </c:pt>
                <c:pt idx="29">
                  <c:v>49</c:v>
                </c:pt>
                <c:pt idx="30">
                  <c:v>74</c:v>
                </c:pt>
                <c:pt idx="31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CF-4809-8FD9-EE3237A6E7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221</c:v>
                </c:pt>
                <c:pt idx="1">
                  <c:v>51</c:v>
                </c:pt>
                <c:pt idx="2">
                  <c:v>982</c:v>
                </c:pt>
                <c:pt idx="3">
                  <c:v>2065</c:v>
                </c:pt>
                <c:pt idx="4">
                  <c:v>1709</c:v>
                </c:pt>
                <c:pt idx="5">
                  <c:v>1783</c:v>
                </c:pt>
                <c:pt idx="6">
                  <c:v>697</c:v>
                </c:pt>
                <c:pt idx="7">
                  <c:v>-142</c:v>
                </c:pt>
                <c:pt idx="8">
                  <c:v>-68</c:v>
                </c:pt>
                <c:pt idx="9">
                  <c:v>-67</c:v>
                </c:pt>
                <c:pt idx="10">
                  <c:v>-74</c:v>
                </c:pt>
                <c:pt idx="11">
                  <c:v>-58</c:v>
                </c:pt>
                <c:pt idx="12">
                  <c:v>-101</c:v>
                </c:pt>
                <c:pt idx="13">
                  <c:v>-40</c:v>
                </c:pt>
                <c:pt idx="14">
                  <c:v>-33</c:v>
                </c:pt>
                <c:pt idx="15">
                  <c:v>-80</c:v>
                </c:pt>
                <c:pt idx="16">
                  <c:v>-55</c:v>
                </c:pt>
                <c:pt idx="17">
                  <c:v>-123</c:v>
                </c:pt>
                <c:pt idx="18">
                  <c:v>-106</c:v>
                </c:pt>
                <c:pt idx="19">
                  <c:v>-50</c:v>
                </c:pt>
                <c:pt idx="20">
                  <c:v>-41</c:v>
                </c:pt>
                <c:pt idx="21">
                  <c:v>-60</c:v>
                </c:pt>
                <c:pt idx="22">
                  <c:v>-40</c:v>
                </c:pt>
                <c:pt idx="23">
                  <c:v>122</c:v>
                </c:pt>
                <c:pt idx="24">
                  <c:v>700</c:v>
                </c:pt>
                <c:pt idx="25">
                  <c:v>2349</c:v>
                </c:pt>
                <c:pt idx="26">
                  <c:v>1912</c:v>
                </c:pt>
                <c:pt idx="27">
                  <c:v>1795</c:v>
                </c:pt>
                <c:pt idx="28">
                  <c:v>1376</c:v>
                </c:pt>
                <c:pt idx="29">
                  <c:v>11</c:v>
                </c:pt>
                <c:pt idx="30">
                  <c:v>-184</c:v>
                </c:pt>
                <c:pt idx="31">
                  <c:v>-55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CF-4809-8FD9-EE3237A6E7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11</c:v>
                </c:pt>
                <c:pt idx="1">
                  <c:v>18</c:v>
                </c:pt>
                <c:pt idx="2">
                  <c:v>14</c:v>
                </c:pt>
                <c:pt idx="3">
                  <c:v>8</c:v>
                </c:pt>
                <c:pt idx="4">
                  <c:v>10</c:v>
                </c:pt>
                <c:pt idx="5">
                  <c:v>10</c:v>
                </c:pt>
                <c:pt idx="6">
                  <c:v>17</c:v>
                </c:pt>
                <c:pt idx="7">
                  <c:v>15</c:v>
                </c:pt>
                <c:pt idx="8">
                  <c:v>14</c:v>
                </c:pt>
                <c:pt idx="9">
                  <c:v>19</c:v>
                </c:pt>
                <c:pt idx="10">
                  <c:v>20</c:v>
                </c:pt>
                <c:pt idx="11">
                  <c:v>13</c:v>
                </c:pt>
                <c:pt idx="12">
                  <c:v>19</c:v>
                </c:pt>
                <c:pt idx="13">
                  <c:v>18</c:v>
                </c:pt>
                <c:pt idx="14">
                  <c:v>10</c:v>
                </c:pt>
                <c:pt idx="15">
                  <c:v>13</c:v>
                </c:pt>
                <c:pt idx="16">
                  <c:v>12</c:v>
                </c:pt>
                <c:pt idx="17">
                  <c:v>15</c:v>
                </c:pt>
                <c:pt idx="18">
                  <c:v>16</c:v>
                </c:pt>
                <c:pt idx="19">
                  <c:v>13</c:v>
                </c:pt>
                <c:pt idx="20">
                  <c:v>13</c:v>
                </c:pt>
                <c:pt idx="21">
                  <c:v>10</c:v>
                </c:pt>
                <c:pt idx="22">
                  <c:v>14</c:v>
                </c:pt>
                <c:pt idx="23">
                  <c:v>17</c:v>
                </c:pt>
                <c:pt idx="24">
                  <c:v>11</c:v>
                </c:pt>
                <c:pt idx="25">
                  <c:v>15</c:v>
                </c:pt>
                <c:pt idx="26">
                  <c:v>11</c:v>
                </c:pt>
                <c:pt idx="27">
                  <c:v>21</c:v>
                </c:pt>
                <c:pt idx="28">
                  <c:v>14</c:v>
                </c:pt>
                <c:pt idx="29">
                  <c:v>10</c:v>
                </c:pt>
                <c:pt idx="30">
                  <c:v>15</c:v>
                </c:pt>
                <c:pt idx="3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CF-4809-8FD9-EE3237A6E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178200"/>
        <c:axId val="71173936"/>
      </c:lineChart>
      <c:dateAx>
        <c:axId val="7117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73936"/>
        <c:crosses val="autoZero"/>
        <c:auto val="1"/>
        <c:lblOffset val="100"/>
        <c:baseTimeUnit val="days"/>
      </c:dateAx>
      <c:valAx>
        <c:axId val="7117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7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2-4C93-B646-0B244ECE32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2-4C93-B646-0B244ECE32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2-4C93-B646-0B244ECE32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02-4C93-B646-0B244ECE32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02-4C93-B646-0B244ECE32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02-4C93-B646-0B244ECE3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84552"/>
        <c:axId val="402681272"/>
      </c:barChart>
      <c:catAx>
        <c:axId val="40268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1272"/>
        <c:crosses val="autoZero"/>
        <c:auto val="1"/>
        <c:lblAlgn val="ctr"/>
        <c:lblOffset val="100"/>
        <c:noMultiLvlLbl val="0"/>
      </c:catAx>
      <c:valAx>
        <c:axId val="40268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-1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E-406C-B820-EA94ADB767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4E-406C-B820-EA94ADB767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25</c:v>
                </c:pt>
                <c:pt idx="2">
                  <c:v>4</c:v>
                </c:pt>
                <c:pt idx="3">
                  <c:v>8</c:v>
                </c:pt>
                <c:pt idx="4">
                  <c:v>14</c:v>
                </c:pt>
                <c:pt idx="5">
                  <c:v>24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4E-406C-B820-EA94ADB767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80</c:v>
                </c:pt>
                <c:pt idx="1">
                  <c:v>84</c:v>
                </c:pt>
                <c:pt idx="2">
                  <c:v>103</c:v>
                </c:pt>
                <c:pt idx="3">
                  <c:v>112</c:v>
                </c:pt>
                <c:pt idx="4">
                  <c:v>98</c:v>
                </c:pt>
                <c:pt idx="5">
                  <c:v>43</c:v>
                </c:pt>
                <c:pt idx="6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4E-406C-B820-EA94ADB767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160</c:v>
                </c:pt>
                <c:pt idx="1">
                  <c:v>503</c:v>
                </c:pt>
                <c:pt idx="2">
                  <c:v>974</c:v>
                </c:pt>
                <c:pt idx="3">
                  <c:v>886</c:v>
                </c:pt>
                <c:pt idx="4">
                  <c:v>603</c:v>
                </c:pt>
                <c:pt idx="5">
                  <c:v>272</c:v>
                </c:pt>
                <c:pt idx="6">
                  <c:v>-25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4E-406C-B820-EA94ADB7671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15</c:v>
                </c:pt>
                <c:pt idx="1">
                  <c:v>12</c:v>
                </c:pt>
                <c:pt idx="2">
                  <c:v>14</c:v>
                </c:pt>
                <c:pt idx="3">
                  <c:v>13</c:v>
                </c:pt>
                <c:pt idx="4">
                  <c:v>17</c:v>
                </c:pt>
                <c:pt idx="5">
                  <c:v>12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4E-406C-B820-EA94ADB76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960344"/>
        <c:axId val="409966248"/>
      </c:barChart>
      <c:catAx>
        <c:axId val="40996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6248"/>
        <c:crosses val="autoZero"/>
        <c:auto val="1"/>
        <c:lblAlgn val="ctr"/>
        <c:lblOffset val="100"/>
        <c:noMultiLvlLbl val="0"/>
      </c:catAx>
      <c:valAx>
        <c:axId val="40996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5-4363-96D1-CEA6A6E3BC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55-4363-96D1-CEA6A6E3BC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6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55-4363-96D1-CEA6A6E3BC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55-4363-96D1-CEA6A6E3BC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55-4363-96D1-CEA6A6E3BC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55-4363-96D1-CEA6A6E3B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962312"/>
        <c:axId val="409963624"/>
      </c:lineChart>
      <c:catAx>
        <c:axId val="40996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3624"/>
        <c:crosses val="autoZero"/>
        <c:auto val="1"/>
        <c:lblAlgn val="ctr"/>
        <c:lblOffset val="100"/>
        <c:noMultiLvlLbl val="0"/>
      </c:catAx>
      <c:valAx>
        <c:axId val="40996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0.36987522281639901</c:v>
                </c:pt>
                <c:pt idx="1">
                  <c:v>0.467914438502674</c:v>
                </c:pt>
                <c:pt idx="3">
                  <c:v>0.29857397504456301</c:v>
                </c:pt>
                <c:pt idx="4">
                  <c:v>0.45454545454545497</c:v>
                </c:pt>
                <c:pt idx="5">
                  <c:v>0.36541889483065998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39-4F67-A925-1178CCB15D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0.42548548985380802</c:v>
                </c:pt>
                <c:pt idx="1">
                  <c:v>0.316386646301549</c:v>
                </c:pt>
                <c:pt idx="2">
                  <c:v>0.69823259873445298</c:v>
                </c:pt>
                <c:pt idx="3">
                  <c:v>0.43639537420903302</c:v>
                </c:pt>
                <c:pt idx="5">
                  <c:v>0.480034911629937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39-4F67-A925-1178CCB15D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0.129480821143826</c:v>
                </c:pt>
                <c:pt idx="1">
                  <c:v>0.17316424969133901</c:v>
                </c:pt>
                <c:pt idx="2">
                  <c:v>8.9851842551321504E-2</c:v>
                </c:pt>
                <c:pt idx="3">
                  <c:v>3.7667147969112899E-2</c:v>
                </c:pt>
                <c:pt idx="4">
                  <c:v>0.30133718375290403</c:v>
                </c:pt>
                <c:pt idx="5">
                  <c:v>8.3495511331533698E-2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39-4F67-A925-1178CCB15D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0.48502851806680902</c:v>
                </c:pt>
                <c:pt idx="1">
                  <c:v>0.42626157728858999</c:v>
                </c:pt>
                <c:pt idx="3">
                  <c:v>0.67420976577751501</c:v>
                </c:pt>
                <c:pt idx="6">
                  <c:v>0.114716288505428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39-4F67-A925-1178CCB15D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18.505317620005702</c:v>
                </c:pt>
                <c:pt idx="1">
                  <c:v>0.48289738430583501</c:v>
                </c:pt>
                <c:pt idx="3">
                  <c:v>0.12819775797642999</c:v>
                </c:pt>
                <c:pt idx="4">
                  <c:v>0.155217016384018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39-4F67-A925-1178CCB15D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0.86091732225025996</c:v>
                </c:pt>
                <c:pt idx="2">
                  <c:v>0.77185690960368103</c:v>
                </c:pt>
                <c:pt idx="3">
                  <c:v>0.83123051803473302</c:v>
                </c:pt>
                <c:pt idx="4">
                  <c:v>0.63826629063381302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39-4F67-A925-1178CCB15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961000"/>
        <c:axId val="409961328"/>
      </c:barChart>
      <c:catAx>
        <c:axId val="40996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1328"/>
        <c:crosses val="autoZero"/>
        <c:auto val="1"/>
        <c:lblAlgn val="ctr"/>
        <c:lblOffset val="100"/>
        <c:noMultiLvlLbl val="0"/>
      </c:catAx>
      <c:valAx>
        <c:axId val="40996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0.30346304891110298</c:v>
                </c:pt>
                <c:pt idx="11">
                  <c:v>0</c:v>
                </c:pt>
                <c:pt idx="12">
                  <c:v>0.37040342734737602</c:v>
                </c:pt>
                <c:pt idx="13">
                  <c:v>0.27668689753659398</c:v>
                </c:pt>
                <c:pt idx="14">
                  <c:v>0</c:v>
                </c:pt>
                <c:pt idx="15">
                  <c:v>0.43288111388789702</c:v>
                </c:pt>
                <c:pt idx="16">
                  <c:v>0.59800071403070298</c:v>
                </c:pt>
                <c:pt idx="17">
                  <c:v>0.30346304891110298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5A-4648-A08D-C6D2ACC197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0.240122244051517</c:v>
                </c:pt>
                <c:pt idx="9">
                  <c:v>0</c:v>
                </c:pt>
                <c:pt idx="10">
                  <c:v>0.327439423706614</c:v>
                </c:pt>
                <c:pt idx="11">
                  <c:v>0.480244488103034</c:v>
                </c:pt>
                <c:pt idx="12">
                  <c:v>0.58939096267190605</c:v>
                </c:pt>
                <c:pt idx="13">
                  <c:v>0</c:v>
                </c:pt>
                <c:pt idx="14">
                  <c:v>0.35472604234883198</c:v>
                </c:pt>
                <c:pt idx="15">
                  <c:v>0.69853743724077699</c:v>
                </c:pt>
                <c:pt idx="16">
                  <c:v>0.392927308447937</c:v>
                </c:pt>
                <c:pt idx="17">
                  <c:v>0.67670814232700305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5A-4648-A08D-C6D2ACC197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0.15965700652082301</c:v>
                </c:pt>
                <c:pt idx="11">
                  <c:v>8.3416301159755707E-2</c:v>
                </c:pt>
                <c:pt idx="12">
                  <c:v>9.6534187229233404E-2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5A-4648-A08D-C6D2ACC197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0.32971412698220998</c:v>
                </c:pt>
                <c:pt idx="10">
                  <c:v>0</c:v>
                </c:pt>
                <c:pt idx="11">
                  <c:v>0.43961883597627999</c:v>
                </c:pt>
                <c:pt idx="12">
                  <c:v>0.77657942728776896</c:v>
                </c:pt>
                <c:pt idx="13">
                  <c:v>0.42271041920796099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0.16787642362830499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5A-4648-A08D-C6D2ACC197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18.512873895064999</c:v>
                </c:pt>
                <c:pt idx="17">
                  <c:v>0.305672335359647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0.15528039613754399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5A-4648-A08D-C6D2ACC197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0.77231546116144401</c:v>
                </c:pt>
                <c:pt idx="9">
                  <c:v>0.71290657953364001</c:v>
                </c:pt>
                <c:pt idx="10">
                  <c:v>0.84657656319619801</c:v>
                </c:pt>
                <c:pt idx="11">
                  <c:v>0.66834991831278801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B5A-4648-A08D-C6D2ACC19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972152"/>
        <c:axId val="409967232"/>
      </c:lineChart>
      <c:catAx>
        <c:axId val="40997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67232"/>
        <c:crosses val="autoZero"/>
        <c:auto val="1"/>
        <c:lblAlgn val="ctr"/>
        <c:lblOffset val="100"/>
        <c:noMultiLvlLbl val="0"/>
      </c:catAx>
      <c:valAx>
        <c:axId val="40996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7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0-4F3D-A22F-8DDA9BD2ED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7</c:v>
                </c:pt>
                <c:pt idx="2">
                  <c:v>14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00-4F3D-A22F-8DDA9BD2ED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00-4F3D-A22F-8DDA9BD2E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1172296"/>
        <c:axId val="329120960"/>
      </c:barChart>
      <c:catAx>
        <c:axId val="7117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20960"/>
        <c:crosses val="autoZero"/>
        <c:auto val="1"/>
        <c:lblAlgn val="ctr"/>
        <c:lblOffset val="100"/>
        <c:noMultiLvlLbl val="0"/>
      </c:catAx>
      <c:valAx>
        <c:axId val="32912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7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204</c:v>
                </c:pt>
                <c:pt idx="1">
                  <c:v>143</c:v>
                </c:pt>
                <c:pt idx="2">
                  <c:v>941</c:v>
                </c:pt>
                <c:pt idx="3">
                  <c:v>0</c:v>
                </c:pt>
                <c:pt idx="4">
                  <c:v>33523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6-4CCD-9BAE-2C61A6FBC1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145</c:v>
                </c:pt>
                <c:pt idx="1">
                  <c:v>78</c:v>
                </c:pt>
                <c:pt idx="2">
                  <c:v>0</c:v>
                </c:pt>
                <c:pt idx="3">
                  <c:v>95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76-4CCD-9BAE-2C61A6FBC1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65</c:v>
                </c:pt>
                <c:pt idx="1">
                  <c:v>0</c:v>
                </c:pt>
                <c:pt idx="2">
                  <c:v>266</c:v>
                </c:pt>
                <c:pt idx="3">
                  <c:v>3233</c:v>
                </c:pt>
                <c:pt idx="4">
                  <c:v>0</c:v>
                </c:pt>
                <c:pt idx="5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76-4CCD-9BAE-2C61A6FBC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606160"/>
        <c:axId val="404605832"/>
      </c:barChart>
      <c:catAx>
        <c:axId val="40460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05832"/>
        <c:crosses val="autoZero"/>
        <c:auto val="1"/>
        <c:lblAlgn val="ctr"/>
        <c:lblOffset val="100"/>
        <c:noMultiLvlLbl val="0"/>
      </c:catAx>
      <c:valAx>
        <c:axId val="40460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0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0.28635851815796498</c:v>
                </c:pt>
                <c:pt idx="1">
                  <c:v>0.35964331661221799</c:v>
                </c:pt>
                <c:pt idx="2">
                  <c:v>0.428485171298917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FE-4081-8FDC-50DFE7A336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0.44588728322072901</c:v>
                </c:pt>
                <c:pt idx="2">
                  <c:v>0.42778294002658002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FE-4081-8FDC-50DFE7A336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0.20920836150121</c:v>
                </c:pt>
                <c:pt idx="1">
                  <c:v>0.105372490120642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FE-4081-8FDC-50DFE7A336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0.55668325927687601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FE-4081-8FDC-50DFE7A336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4.8404034271579599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FE-4081-8FDC-50DFE7A336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0.72722250602861205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FE-4081-8FDC-50DFE7A33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611736"/>
        <c:axId val="404613048"/>
      </c:barChart>
      <c:catAx>
        <c:axId val="40461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13048"/>
        <c:crosses val="autoZero"/>
        <c:auto val="1"/>
        <c:lblAlgn val="ctr"/>
        <c:lblOffset val="100"/>
        <c:noMultiLvlLbl val="0"/>
      </c:catAx>
      <c:valAx>
        <c:axId val="40461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1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380</c:v>
                </c:pt>
                <c:pt idx="1">
                  <c:v>189</c:v>
                </c:pt>
                <c:pt idx="2">
                  <c:v>1159</c:v>
                </c:pt>
                <c:pt idx="3">
                  <c:v>3244</c:v>
                </c:pt>
                <c:pt idx="4">
                  <c:v>11708</c:v>
                </c:pt>
                <c:pt idx="5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A-4E80-BD14-D1A27E7CCA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34</c:v>
                </c:pt>
                <c:pt idx="1">
                  <c:v>32</c:v>
                </c:pt>
                <c:pt idx="2">
                  <c:v>48</c:v>
                </c:pt>
                <c:pt idx="3">
                  <c:v>84</c:v>
                </c:pt>
                <c:pt idx="4">
                  <c:v>21815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5A-4E80-BD14-D1A27E7CC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604848"/>
        <c:axId val="404617968"/>
      </c:barChart>
      <c:catAx>
        <c:axId val="40460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17968"/>
        <c:crosses val="autoZero"/>
        <c:auto val="1"/>
        <c:lblAlgn val="ctr"/>
        <c:lblOffset val="100"/>
        <c:noMultiLvlLbl val="0"/>
      </c:catAx>
      <c:valAx>
        <c:axId val="4046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0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5D370-2F90-4BEA-83E8-FD681A9532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46F10-D607-4D05-9C27-3ED939350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4873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EF87A-A968-4068-BEF6-97220928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7A617-1DAF-4C70-8C14-D8690101F4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016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810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351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896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063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832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329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309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634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331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9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4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7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97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7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6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5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348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FB421-DBC3-45C0-932E-FA3F88A17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114711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50CF8-986C-46C0-A83B-DAA25C985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ABBDD-FB59-449B-9AAA-9F36BF929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564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AACC2-8D01-47DA-8EF9-F1AC15CC6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97D7E-094E-4DAB-96B2-E457F5E5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468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5D77-FF8A-4058-A347-BFEE147D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C8FFB-5F11-4FEB-A28F-0768F4EC77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01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8A196-865F-4692-9585-CFC726D01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AA813-CA6E-4068-91CB-827E0750D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97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D7109-507F-4F20-93A9-81464D6B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77337-C009-4DF9-B083-9ED0F626E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238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900CA-1202-44D1-AA30-0E8E4054F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BD28B-792E-4CC0-AD59-BAD7197E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4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33189-35A4-4444-BE15-B6873598D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4EE438-894A-4AA1-B7E1-73DBF45CD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142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D91E6-3AC6-4FF8-89FF-2A52227BA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B10AB-2347-43D1-A8B2-9BD62CF0C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2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87F9C-B3CA-4E92-991A-0391DEE28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CBE855-92A8-4545-A3A5-F878BE4785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017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D527C-C5D4-4CD6-9AE7-9472AEED3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2BD22-D43E-46BC-B2B8-39BA8C682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6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99F0-9875-450A-8F16-EDED002E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8F0F07-472B-43A7-8AF8-D929305EC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054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87E81-7396-4640-801C-487FA29ED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B99-1BCB-4CB8-9624-BF8FBF6F6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344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356D-3A04-4CBC-9AE4-583618A95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B4B4BD-C4AE-4132-8E15-D435CEA4E0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961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FDC72-1323-4B14-9C24-880C05CB7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D66F3-C015-4785-8CF1-4C6593EC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54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FC4A-A656-4063-B3B1-8731289D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32696-553D-48CB-98F5-3772349236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672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6D7BD-B55D-43C3-8EE7-0F488AF5C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447B8-3101-469B-BA5A-5AF29BC0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09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08E4E-32BF-4C30-84C1-7B6C85707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D86D4-435D-40B5-89C2-8FB955A01E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0449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85B63-8EB0-4DAD-BB6E-AB0899419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F0218-FE0A-4B58-AB69-97522154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562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BEE9-8D25-48CA-8A47-FE4DAB746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F12935-E105-4B52-B6B7-2CDB3B4D2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926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996A1-B63F-4E61-9F06-F24DCB10F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16CB1-FB1B-42A3-A158-915276EA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08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48A3-2C24-4CFD-B228-5C34AF17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2A0E1-76B4-4D90-A642-D3AF4D2111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3757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3C877-7C28-4012-A055-DFB5A5E42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72E31-D126-45DA-BA1D-EAE0C56C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32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B8DEC-C7E9-45A4-A31C-18DDAFA45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9E8DA4-0271-461B-8FE8-8A4AF1008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367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85F22-BA17-417C-AC32-CD4ED4693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A1F81-7080-4DBB-857C-A06052FC4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00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C7B20-1E66-4312-B707-888AA8AEB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F7B9E5-278A-437D-ADCC-5E99F160F2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009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8468D-F326-4888-B904-916A689F2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BD971-1FF2-420B-A1A7-C680259F6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85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897A-A2C8-4324-AEE2-AD12438B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0AB25-7D7C-453E-A17B-7D649C4AE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537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742501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716511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60251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734556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96732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83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175.38888888889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180.61111111111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8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2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237.06666666667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73.066666666667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4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73.066666666667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2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299.07142857143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6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#ligadeheroes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7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#diadelniñoarg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28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#diadelniño2021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17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1C7D6-1C4A-4F06-9048-BA0B1767E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15169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2DCC6-3407-4A1A-88AB-98841D724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16B74-41D8-4504-9FE7-384CB60F32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952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794243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48608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940895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804233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2833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2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#bicisniños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9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#bicicletasniños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0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70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1247.9166666667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3073.0833333333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0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02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3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646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C808E-3F9F-473F-987D-B9B628875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16149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B1266-2305-4259-8B69-F459D9872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B8EA1-2C33-4A0B-B1C7-6B3274A8E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735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51396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8778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9856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9688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8538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4832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88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- 2021-08-09 16:42:11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una bici infantil Olmo para regalar este domingo? 🚲🎁 Es muy fácil, sólo tenés que hacer dos cosas:
1️⃣ Seguirnos en olmobikes 
2️⃣ Etiquetar al menos a 3 amigxs en este post, para que también puedan participar.
¡Dale, sorteamos el domingo!🙌💥🤞
#diadelniño #diadelasinfancias #sorteoargentina #bicicleta #sorteobici #elmejorregalo
⚠️ Ojo con la cuentas fake. Esta es la única cuenta oficial de Olmo. Ignoren cualquier mensaje de otra cuenta y, sobre todo, nunca le den a nadie datos de tarjeta de crédito (nosotros nunca les pediremos eso).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95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14122-7FA8-4411-B099-9BD01F646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90294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8B3AF-D004-4EE8-8F9A-01DDBAD6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84E1F-E77C-4E12-8A8E-8190D8B0B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77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96971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2570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127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2350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9171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438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8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- 2021-07-29 12:45:16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siempre! .
Que el deporte y el juego al aire libre sean una prioridad para los niños de hoy, que la diversión esté acompañada de un estilo de vida saludable para que crezcan fuertes y felices!! 😍
. . En las fotos:
🔥 #VENZOSKYLINE Rodado 26 🔥
.
.
Encontrá toda la info en nuestra página web 
👉🏻 http://venzoargentina.com.ar/bicicleta/venzo-skyline-evo-rodado-26/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262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48EC4-FA61-43DC-A2A2-B91129EEB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86185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C4C86-CE01-479D-8B15-DBE8B79DE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254D1-4CC3-4599-B708-D343E28C6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300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010285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7798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5082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9834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3852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3943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8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- 2021-08-03 17:48:30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Flash. Poderosa.
#bicicleta #todoterreno #urbanbike #bici #mejorenbici #mtb #mtbargentina judikova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433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AE414-5A9A-46F7-82F2-88013EDC7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117609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480F-F760-4EF6-A604-48C557CF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43A28-F042-4B23-AF90-D81BDA82D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5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5079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5728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3438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4332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7256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3290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9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- 2021-08-02 09:14:25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de la Niñez, y aprender a convivir en la naturaleza se convierte en una GRAN aventura junto a una #VenzoBike .
Que su primera #bicicleta, sea una #venzo. . En las fotos:
🔥 #VENZOSKYLINE Rodado 26 🔥
.
.
Encontrá toda la info en nuestra página web
👉🏻 http://venzoargentina.com.ar/bicicleta/venzo-skyline-evo-rodado-26/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*Venzo Argentina comercializa al público solo a través de #comercios oficiales*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557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A1134-78E9-4812-B5F3-B51EF2D01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924853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3AD1-96D6-467D-82CC-95671AE55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66C37-70A2-4720-B3CF-F064CB102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767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57090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082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1500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5164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8363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3792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9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- 2021-07-26 12:10:12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#CRECECONVENZO 
.
.
Se acerca el mes en el que homenajeamos a los más pequeños de la casa…
.
Y queremos que crezcan fuertes y felices!!
.
Que el deporte forme parte de sus vidas y se diviertan de manera segura.
.
Los nuevos #cascos #venzokids se consiguen en todas las #bicicleteriasvenzo del país.
.
.
#somosvenzo #venzo #venzobikes #venzobike #vivivenzo #diadelniño #diadelaniñez #diadelasinfancias #niñez #infancia #bike #biker #ciclismo #ciclismoargentino #cycling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14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EF870-0858-431B-9CF6-2BE96AC85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80829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A3204-4F90-4B2E-A23C-E06BE624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4C16C-FE9F-4B7D-AF4C-1AEFDD3BD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5256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89391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6092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1928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107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8132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506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3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- 2021-07-20 12:44:25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presentes en #Paraná acompañando a los pilotos del #SuperTC2000 #RENAULTCASTROLTEAM
Tuvimos el honor de estar apoyando a los pilotos leonelpernia75 damianfineschi tomicingolani matiasmillasoplete con nuestras #venzobikes para facilitar y agilizar el traslado en el predio, como así también acompañarlos en el proceso de mejora en su rendimiento deportivo con nuestro aporte  desde el ciclismo.
Agradecemos a renaultarg renaultsportarg por sumarse a la #familiavenzo y por permitirnos acompañarlos en este gran fin de semana lleno de adrenalina!!
.
.
#somosvenzo
#venzobikes #venzo #venzobike #renault #bike #biker #mtb #mtblife #renaultsport #renaultargentina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066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468D8-0678-4804-ACAE-4C9050707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83669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2BC8A-B256-42DA-86BF-CF04A9A82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28348-D9E4-4F26-B400-757DBB95C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245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30870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5793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9954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412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89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321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9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- 2021-08-05 11:08:19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de la Niñez, y el mejor regalo para ellos es aprender jugando junto a una #VenzoBike .
Que su primera #bicicleta, sea una #venzo. . En las fotos:
🔥 #VENZOCUBE Rodado 20 🔥
.
.
Encontrá toda la info en nuestra página web
👉🏻 http://venzoargentina.com.ar/bicicleta/venzo-cube-rodado-20/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*Venzo Argentina comercializa al público solo a través de #comercios oficiales*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215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849EB-17BD-4B92-B516-C53A0577B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28904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73AA8-BCD1-4F18-919B-A77BDCE01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C5E00D-5003-43EC-99B4-CC3F22C4CB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589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2313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0698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7176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5556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3621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7152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19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- 2021-08-09 13:38:37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
. . En las fotos:
🔥 #VENZOCUBE Rodado 20 🔥
.
.
Encontrá toda la info en nuestra página web
👉🏻 http://venzoargentina.com.ar/bicicleta/venzo-cube-rodado-20/
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.
Podes consultar en cualquier bicicletería de las que sugerimos en nuestras historias destacadas en comercios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69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510E6-5DFC-4F37-BFE5-C14FA83AE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031981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B9DC7-3512-41FF-81A3-B923B1A11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C4F85-76BE-4E50-90B1-EBC897487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53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34938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7760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0592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0983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6312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6965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2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- 2021-08-06 21:15:10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quedabas después de andar en bici toda la tarde?
#diadelniño #diadelasinfancias #diadelosniños #amigos #bici #bicicleta #recuerdos #elmejorregalo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14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93103-0D09-4E6A-95BD-4213D06BF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17222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E13D1-4F46-4955-93C5-64A0EA7A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925188-3CA4-43E4-9B87-F6C68A7ED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10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135736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817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5465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0936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0676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6997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1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- 2021-08-17 10:30:10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𝑬𝒏𝒂𝒎𝒐𝒓𝒂𝒕𝒆 de nuestras bicicletas 😍🥰
.
En la foto 📸➡ modelo 𝗦𝗨𝗡𝗦𝗛𝗜𝗡𝗘, una de las más elegidas. Viene en muchos colores 🌈, para que elijas la que más se adapta a vos.
.
&gt;Encontrala en nuestra tienda online🛒 [link en bio]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3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- 2021-07-29 17:20:50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Terra. Conquista el camino.
#mtb #mountainbike #bici #bicicleta #todoterreno #bike #bikelife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6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FEA07-549E-44A4-B61E-2722FDFE2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284481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10402-6D3A-4402-BC22-1BF0E2DCB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DDBDE-EC98-40C7-9E55-B4099CC10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930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28072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348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3003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9414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7841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470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0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- 2021-07-23 10:55:40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tu hijx 𝑎𝑚𝑒 𝑠𝑢 𝑏𝑖𝑐𝑖 𝑝𝑎𝑟𝑎 𝑠𝑖𝑒𝑚𝑝𝑟𝑒, es súper 𝙞𝙢𝙥𝙤𝙧𝙩𝙖𝙣𝙩𝙚 que elijas el ᴛᴀᴍᴀñᴏ ᴄᴏʀʀᴇᴄᴛᴏ al momento de tu compra. 🚲🤜🤛
.
Esto va a hacer que se sienta ᴍás sᴇɢᴜʀᴏ ᴘᴀʀᴀ ᴘᴇᴅᴀʟᴇᴀʀ ʏ ǫᴜᴇ sᴜ ᴇxᴘᴇʀɪᴇɴᴄɪᴀ sᴇᴀ ᴜɴ 💯
.
&gt; DESLIZÁ! &gt;&gt;𝗧𝗲 𝗮𝘆𝘂𝗱𝗮𝗺𝗼𝘀 a elegir, con nuestra 𝙩𝙖𝙗𝙡𝙖 𝙙𝙚 𝙧𝙤𝙙𝙖𝙙𝙤𝙨, para que cuando tenga su bici, sólo se preocupe por 𝙙𝙞𝙫𝙚𝙧𝙩𝙞𝙧𝙨𝙚. 😉🥳
.
.
.
#topmega #tubicitumundo #ligadeheroes #tallesbicisniños #tallebicis #tallesbicicletas 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40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E5F89-52E1-4B03-A8D3-BA0427CEC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57391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5BB01-BAC8-47AE-BA81-C5249817B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25A7F-2731-4523-9FA6-ECA6E5C34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53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12017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5279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6344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0826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3386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6430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3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- 2021-08-12 18:25:53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en el que festejamos la presencia de los más pequeños de la casa, y para ellos LO MEJOR, siempre!
.
Que el deporte sea una forma de vida, que los ayude a crecer fuertes, sanos, libres y felices.
. . En las fotos:
🔥 #VENZOCUBE Rodado 20 🔥
.
.
Encontrá toda la info en nuestra página web
www.venzoargentina.com.ar
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87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C3325-F2BD-4B25-9665-22CE8EB07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27681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6292-FF3A-4C24-8DB2-D653335E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BF1A94-C971-4C20-B513-BFBA866A84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439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10094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0231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3745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5477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3576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6613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95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- 2021-08-16 10:00:28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Poné tu lunes 𝗯𝗶𝗲𝗻 𝗮𝗿𝗿𝗶𝗯𝗮 saliendo a pedalear 🚲🖤
.
&gt;Mirá lo que es nuestro modelo 🔥🔥 𝗧𝗛𝗢𝗥: hermosa y con ᴇxᴄᴇʟᴇɴᴛᴇs ᴘʀᴇsᴛᴀᴄɪᴏɴᴇs. Y vos, ¿qué esperas para subirte a una 𝙏𝙤𝙥𝙢𝙚𝙜𝙖?
.
➡ Conocé este y más modelos en nuestra web 🌐 [link en bio] y en tiendas #Topmega de todo el país. ✅🇦🇷
.
.
.
#topmega #tubicitumundo #adrenalina #aventura #ciclismo #ciclismourbano #ciclismoargentina #bicis #bicicletas #mtbargentina #mtblife #mtblifestyle #thor #topmegathor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62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31B2D-5742-4D4B-8433-10D3F2861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885854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0935-9733-4C20-AEAF-0824A933A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A3BA9-57E5-41CD-9EE6-C6858B429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06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9795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9042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6659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0167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9382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62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51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- 2021-07-31 11:30:09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Liga de Héroes es un 💯🚀 y es 𝗴𝗮𝗿𝗮𝗻𝘁í𝗮 𝗱𝗲 𝗱𝗶𝘃𝗲𝗿𝘀𝗶ó𝗻 𝗮𝘀𝗲𝗴𝘂𝗿𝗮𝗱𝗮 🥳🥳
.
&gt;Conocé los modelos de cada súper héroe 🦸♂️🦸♀️ en 𝙣𝙪𝙚𝙨𝙩𝙧𝙖 𝙬𝙚𝙗.
.
➡ También disponibles en tiendas #Topmega 𝗱𝗲 𝘁𝗼𝗱𝗼 𝗲𝗹 𝗽𝗮í𝘀 ✅🇦🇷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399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0E16B-9E96-42B0-BAD0-D0F944AB8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203859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248F-40D3-40FA-90C6-445281CB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D3783-23FA-4D71-A28E-DAD972599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632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51661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7161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2153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2748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7625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3180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9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- 2021-08-04 12:30:09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Andar en bici es 𝘂𝗻𝗮 𝗲𝘅𝗽𝗲𝗿𝗶𝗲𝗻𝗰𝗶𝗮 𝗽𝗮𝗿𝗮 𝘁𝗼𝗱𝗮 𝗹𝗮 𝘃𝗶𝗱𝗮 😊 ¡Y qué bueno si comenzamos en la infancia! 🤩
.
Te compartimos unos 𝘁𝗶𝗽𝘀 𝗽𝗮𝗿𝗮 𝗲𝗻𝘀𝗲ñ𝗮𝗿 𝗮 𝗹𝗼𝘀 𝗺á𝘀 𝗰𝗵𝗶𝗰𝗼𝘀 𝗮 𝗮𝗻𝗱𝗮𝗿 𝗲𝗻 𝗯𝗶𝗰𝗶: 👇👇
𝟭.Colocá el asiento correctamente, según la estatura del niñx. ✅
𝟮.Agregá rueditas a la bici, hasta que gane equilibrio y confianza. ✅
𝟯.Elegí un lugar tranquilo para comenzar, sin peligro, como bajadas bruscas. ✅
𝟰.Enseñá a mover los pedales, comenzando con pasos cortos. ✅
𝟱.A medida que pedalea, mostrale como se mueve el manubrio, hacia ambos lados. ✅
𝟲.Enseñale a frenar. ✅
Y sobre todo ¡𝙥𝙖𝙘𝙞𝙚𝙣𝙘𝙞𝙖! 😉 Cada niñx tiene sus tiempos para aprender. 🌈 𝙇𝙤 𝙞𝙢𝙥𝙤𝙧𝙩𝙖𝙣𝙩𝙚 𝙚𝙨 𝙙𝙞𝙫𝙚𝙧𝙩𝙞𝙧𝙨𝙚. 🙌
.
.
.
#topmega #tubicitumundo #ligadeheroes #crossboy #speedmike #flexygirl #vickfly #diadelniño #diadelniñoarg #diadelniño2021 #kids #bicicletas #bicisniños #bicicletasniños #bicicletaskids #infanciafeliz #aprenderaandarenbici 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640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480EB-2756-4D94-87F8-87ABAD08B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294038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13E5-F8CE-4B29-A1A1-020FD96F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6EE7E-78C7-49EE-9552-F677C1DFB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327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73088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4702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3244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3536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3089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48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6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- 2021-07-28 11:38:11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nuestra 𝙇𝙞𝙜𝙖 𝙙𝙚 𝙃é𝙧𝙤𝙚𝙨 hay una #Topmega para cada niñx
.
𝘾𝙤𝙣𝙩𝙖𝙣𝙤𝙨 𝙚𝙣 𝙘𝙤𝙢𝙚𝙣𝙩𝙖𝙧𝙞𝙤𝙨 ¿cuál elegirías para tu hijx?:
🔺️Crossboy (roja)
🔹Speedmike (azul)
🤍Flexygirl (blanca)
🌸Vickfly (fucsia)
.
¡𝗧𝗘 𝗟𝗘𝗘𝗠𝗢𝗦!.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821BF-A816-4131-8CCD-A9EBEAE9C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751024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10F9-EEE3-4195-9B13-94998ACB5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4C3D9-6A20-43C1-9335-454F476C9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984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91893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0852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0194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754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0648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0615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2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- 2021-07-27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 La bici no sólo ᴇᴊᴇʀᴄɪᴛᴀ ʟᴀs ʜᴀʙɪʟɪᴅᴀᴅᴇs ᴍᴏᴛᴏʀᴀs, sino que ᴇs ᴜɴᴀ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ᴏʀᴍᴀ ᴍᴜʏ sᴀʟᴜᴅᴀʙʟᴇ ᴅᴇ ᴊᴜɢᴀʀ, sᴏᴄɪᴀʟɪᴢᴀʀ ʏ ᴅɪᴠᴇʀᴛɪʀsᴇ. 😊🙌
.
Pasá a tu hijx 𝙖𝙡 𝙢𝙪𝙣𝙙𝙤 𝙙𝙚 𝙡𝙖𝙨 𝙙𝙤𝙨 𝙧𝙪𝙚𝙙𝙖𝙨 con nuestra Liga de Héroes. 𝘿𝙞𝙨𝙥𝙤𝙣𝙞𝙗𝙡𝙚 𝘼𝙃𝙊𝙍𝘼 en nuestra web y en 𝙩𝙞𝙚𝙣𝙙𝙖𝙨 𝙏𝙤𝙥𝙢𝙚𝙜𝙖 🛒🛒✅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165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AE683-3516-4CC4-9069-BD5C34BDD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91695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46EF0-0797-4491-AC35-B0BE2E0E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6BFFF-A103-4BDA-9AD4-42BC95A33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447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61951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99863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9502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6936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4981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3575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2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- 2021-07-17 11:45:08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➡Te tiramos un 𝗽𝗹𝗮𝗻 para el finde, que 𝗻𝗼 𝗳𝗮𝗹𝗹𝗮: hacerle frente al frío, compartiendo un paseo en tu #Topmega 𝙘𝙤𝙣 𝙖𝙢𝙞𝙜𝙤𝙨! 🚴♀️🚴🚴♂️
.
En un año en el que la palabra “compartir” se resignifica, nos encantaría que nos cuentes ᴜɴᴀ ᴀɴéᴄᴅᴏᴛᴀ ᴄᴏᴘᴀᴅᴀ ᴄᴏɴ ᴛᴜ ᴍᴇᴊᴏʀ ᴀᴍɪɢx, por los que todavía no pueden juntarse. 💔 𝗧𝗘 𝗟𝗘𝗘𝗠𝗢𝗦! 😉
.
.
.
#Topmega #tubicitumundo #ciclismourbano #amistad #diadelamigo #diadelamigoarg #diadelamigo2021 #ciclismo #vacacionesinviernoarg #bicis #bicicleta #pedalear #juegos #mtblife #bicilifestyle #mtblove #mtbarg
.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27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3181F-C849-42A2-9FF9-F3631111E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479221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C0AB-6483-4089-98A0-4E1BED295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26713-59E0-4D8A-A7E6-B955EB312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028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37077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8928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6634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2064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4452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073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2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- 2021-07-27 16:50:07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detalle Tarpan 400ER:
✅ Cuadro 29” de Aluminio MTB
✅ Horquilla XCM con bloqueo
✅ Cambio Shimano Alivio
✅ Frenos de disco hidráulico Shimano
No podés perdértela 🔥🔥🔥 
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29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55430-8073-4ED8-B192-4995A6A29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8958332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2024-D3D7-4399-BDDC-3DEDA7185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DCCCE-D2F5-4ACC-9F34-C080B5D13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328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79277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3822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8268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4923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7618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735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0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- 2021-07-23 10:02:07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Curve / Folding
» Nueva línea RALEIGH MMXXI
.
» Cuadro de Aluminio
» Rodado 20”
» 6v Shimano
» Frenos a disco
» Pie regulable
» Cuadro y manubrio plegables
.
» En bicicleterías de todo el país
.
🚲 #SomosRaleigh
.
.
.
#Plegable #FoldingBike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45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F4519-C7AB-42E8-9512-DF2DDC0C3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1680965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6CB5F-9FA7-49BD-AC4D-B38599AA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97A12-048C-41ED-82EC-7AB3B49E2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163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74892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7428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7301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8209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0136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779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- 2021-07-29 11:30:52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Curve / Folding
» Plegable Urbana / Llevala donde quieras
.
» Cuadro de Aluminio
» Rodado 20”
» 6v Shimano
» Frenos a disco
» Pie regulable
» Cuadro y manubrio plegables
.
» En bicicleterías de todo el país
.
🚲 #SomosRaleigh
.
.
.
#Plegable #FoldingBike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529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60F13-5A6D-4B84-B719-CD4EDEFB3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075183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2CBE5-52FC-49AF-885C-969CE8CC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1E301-D80C-4E60-A541-48FC178BE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046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24405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5797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1521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5182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662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486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17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- 2021-08-09 12:30:51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Cuadro 29” de Aluminio MTB
Horquilla XCM con bloqueo
Frenos de disco hidráulico Shimano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5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- 2021-08-03 09:56:57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💙 Dale ruedas para volar! 
. MXR » Rodados 12”, 16” y 20”
Que #SuPrimeraBici sea una #Raleigh! 🚴
.
.
.
.
.
» En bicicleterías de todo el país
.
🚲 #SomosRaleigh
.
.
.
#DiaDelNiño2021 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95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64B12-F1C2-4EC5-A20B-ECEF03D58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34723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ED612-0D87-42E4-9E3E-6A9BF8CF9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F4E33-9AEC-4244-AD44-8ECB04C1F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107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19974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350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6280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1266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6771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11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6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- 2021-08-11 08:56:26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💙 Su primera MTB! 
.
🚲 Scout 
» Rodado 24”
» Aluminio
» Horquilla con suspensión
» 21 v
.
🚲 Rowdy 
» Rodado 20”
» Aluminio
» Horquilla con suspensión
» 21 v
.
Que #SuPrimeraBici sea una #Raleigh! 🚴
.
» En bicicleterías de todo el país
.
.
.
#DiaDelNiño #Diadelaniñez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80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ED646-B267-414A-8EB0-B38CF7C6B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46121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1394</Words>
  <Application>Microsoft Office PowerPoint</Application>
  <PresentationFormat>On-screen Show (4:3)</PresentationFormat>
  <Paragraphs>561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2021-08-17T20:47:40Z</dcterms:created>
  <dcterms:modified xsi:type="dcterms:W3CDTF">2021-08-17T20:48:42Z</dcterms:modified>
</cp:coreProperties>
</file>