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1159491</c:v>
                </c:pt>
                <c:pt idx="1">
                  <c:v>42756</c:v>
                </c:pt>
                <c:pt idx="2">
                  <c:v>7069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73-42F7-997F-A2FC21D9C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1756</c:v>
                </c:pt>
                <c:pt idx="1">
                  <c:v>119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1-4411-85F5-984A7B86F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3.6875</c:v>
                </c:pt>
                <c:pt idx="1">
                  <c:v>71.428600000000003</c:v>
                </c:pt>
                <c:pt idx="2">
                  <c:v>66.666700000000006</c:v>
                </c:pt>
                <c:pt idx="3">
                  <c:v>0</c:v>
                </c:pt>
                <c:pt idx="4">
                  <c:v>15.4353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E-4914-B16D-5D5FFF0690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0.60970000000000002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81.2804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1E-4914-B16D-5D5FFF0690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14.2857</c:v>
                </c:pt>
                <c:pt idx="2">
                  <c:v>13.333299999999999</c:v>
                </c:pt>
                <c:pt idx="3">
                  <c:v>0</c:v>
                </c:pt>
                <c:pt idx="4">
                  <c:v>0.56879999999999997</c:v>
                </c:pt>
                <c:pt idx="5">
                  <c:v>54.3444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1E-4914-B16D-5D5FFF069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399784"/>
        <c:axId val="387402736"/>
      </c:radarChart>
      <c:catAx>
        <c:axId val="38739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2736"/>
        <c:crosses val="autoZero"/>
        <c:auto val="1"/>
        <c:lblAlgn val="ctr"/>
        <c:lblOffset val="100"/>
        <c:noMultiLvlLbl val="0"/>
      </c:catAx>
      <c:valAx>
        <c:axId val="38740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9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42642</c:v>
                </c:pt>
                <c:pt idx="1">
                  <c:v>42649</c:v>
                </c:pt>
                <c:pt idx="2">
                  <c:v>42654</c:v>
                </c:pt>
                <c:pt idx="3">
                  <c:v>42657</c:v>
                </c:pt>
                <c:pt idx="4">
                  <c:v>42661</c:v>
                </c:pt>
                <c:pt idx="5">
                  <c:v>42666</c:v>
                </c:pt>
                <c:pt idx="6">
                  <c:v>42671</c:v>
                </c:pt>
                <c:pt idx="7">
                  <c:v>42668</c:v>
                </c:pt>
                <c:pt idx="8">
                  <c:v>42677</c:v>
                </c:pt>
                <c:pt idx="9">
                  <c:v>42686</c:v>
                </c:pt>
                <c:pt idx="10">
                  <c:v>42691</c:v>
                </c:pt>
                <c:pt idx="11">
                  <c:v>42695</c:v>
                </c:pt>
                <c:pt idx="12">
                  <c:v>42700</c:v>
                </c:pt>
                <c:pt idx="13">
                  <c:v>42706</c:v>
                </c:pt>
                <c:pt idx="14">
                  <c:v>42710</c:v>
                </c:pt>
                <c:pt idx="15">
                  <c:v>42709</c:v>
                </c:pt>
                <c:pt idx="16">
                  <c:v>42705</c:v>
                </c:pt>
                <c:pt idx="17">
                  <c:v>42705</c:v>
                </c:pt>
                <c:pt idx="18">
                  <c:v>42703</c:v>
                </c:pt>
                <c:pt idx="19">
                  <c:v>42708</c:v>
                </c:pt>
                <c:pt idx="20">
                  <c:v>42712</c:v>
                </c:pt>
                <c:pt idx="21">
                  <c:v>42719</c:v>
                </c:pt>
                <c:pt idx="22">
                  <c:v>42721</c:v>
                </c:pt>
                <c:pt idx="23">
                  <c:v>42722</c:v>
                </c:pt>
                <c:pt idx="24">
                  <c:v>42728</c:v>
                </c:pt>
                <c:pt idx="25">
                  <c:v>42733</c:v>
                </c:pt>
                <c:pt idx="26">
                  <c:v>42736</c:v>
                </c:pt>
                <c:pt idx="27">
                  <c:v>42738</c:v>
                </c:pt>
                <c:pt idx="28">
                  <c:v>42742</c:v>
                </c:pt>
                <c:pt idx="29">
                  <c:v>42746</c:v>
                </c:pt>
                <c:pt idx="30">
                  <c:v>42753</c:v>
                </c:pt>
                <c:pt idx="31">
                  <c:v>42756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3E-4C11-B356-78FF4C7D1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7056</c:v>
                </c:pt>
                <c:pt idx="1">
                  <c:v>7058</c:v>
                </c:pt>
                <c:pt idx="2">
                  <c:v>7059</c:v>
                </c:pt>
                <c:pt idx="3">
                  <c:v>7061</c:v>
                </c:pt>
                <c:pt idx="4">
                  <c:v>7061</c:v>
                </c:pt>
                <c:pt idx="5">
                  <c:v>7061</c:v>
                </c:pt>
                <c:pt idx="6">
                  <c:v>7061</c:v>
                </c:pt>
                <c:pt idx="7">
                  <c:v>7063</c:v>
                </c:pt>
                <c:pt idx="8">
                  <c:v>7063</c:v>
                </c:pt>
                <c:pt idx="9">
                  <c:v>7064</c:v>
                </c:pt>
                <c:pt idx="10">
                  <c:v>7063</c:v>
                </c:pt>
                <c:pt idx="11">
                  <c:v>7064</c:v>
                </c:pt>
                <c:pt idx="12">
                  <c:v>7066</c:v>
                </c:pt>
                <c:pt idx="13">
                  <c:v>7066</c:v>
                </c:pt>
                <c:pt idx="14">
                  <c:v>7066</c:v>
                </c:pt>
                <c:pt idx="15">
                  <c:v>7066</c:v>
                </c:pt>
                <c:pt idx="16">
                  <c:v>7066</c:v>
                </c:pt>
                <c:pt idx="17">
                  <c:v>7068</c:v>
                </c:pt>
                <c:pt idx="18">
                  <c:v>7069</c:v>
                </c:pt>
                <c:pt idx="19">
                  <c:v>7069</c:v>
                </c:pt>
                <c:pt idx="20">
                  <c:v>7069</c:v>
                </c:pt>
                <c:pt idx="21">
                  <c:v>7069</c:v>
                </c:pt>
                <c:pt idx="22">
                  <c:v>7069</c:v>
                </c:pt>
                <c:pt idx="23">
                  <c:v>7070</c:v>
                </c:pt>
                <c:pt idx="24">
                  <c:v>7070</c:v>
                </c:pt>
                <c:pt idx="25">
                  <c:v>7069</c:v>
                </c:pt>
                <c:pt idx="26">
                  <c:v>7068</c:v>
                </c:pt>
                <c:pt idx="27">
                  <c:v>7069</c:v>
                </c:pt>
                <c:pt idx="28">
                  <c:v>7069</c:v>
                </c:pt>
                <c:pt idx="29">
                  <c:v>7070</c:v>
                </c:pt>
                <c:pt idx="30">
                  <c:v>7070</c:v>
                </c:pt>
                <c:pt idx="31">
                  <c:v>7069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3E-4C11-B356-78FF4C7D1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1156512</c:v>
                </c:pt>
                <c:pt idx="1">
                  <c:v>1156557</c:v>
                </c:pt>
                <c:pt idx="2">
                  <c:v>1156802</c:v>
                </c:pt>
                <c:pt idx="3">
                  <c:v>1156688</c:v>
                </c:pt>
                <c:pt idx="4">
                  <c:v>1156387</c:v>
                </c:pt>
                <c:pt idx="5">
                  <c:v>1156846</c:v>
                </c:pt>
                <c:pt idx="6">
                  <c:v>1157020</c:v>
                </c:pt>
                <c:pt idx="7">
                  <c:v>1156980</c:v>
                </c:pt>
                <c:pt idx="8">
                  <c:v>1157136</c:v>
                </c:pt>
                <c:pt idx="9">
                  <c:v>1157211</c:v>
                </c:pt>
                <c:pt idx="10">
                  <c:v>1157354</c:v>
                </c:pt>
                <c:pt idx="11">
                  <c:v>1156902</c:v>
                </c:pt>
                <c:pt idx="12">
                  <c:v>1157087</c:v>
                </c:pt>
                <c:pt idx="13">
                  <c:v>1157270</c:v>
                </c:pt>
                <c:pt idx="14">
                  <c:v>1157552</c:v>
                </c:pt>
                <c:pt idx="15">
                  <c:v>1157929</c:v>
                </c:pt>
                <c:pt idx="16">
                  <c:v>1158037</c:v>
                </c:pt>
                <c:pt idx="17">
                  <c:v>1158135</c:v>
                </c:pt>
                <c:pt idx="18">
                  <c:v>1158783</c:v>
                </c:pt>
                <c:pt idx="19">
                  <c:v>1158890</c:v>
                </c:pt>
                <c:pt idx="20">
                  <c:v>1158267</c:v>
                </c:pt>
                <c:pt idx="21">
                  <c:v>1158770</c:v>
                </c:pt>
                <c:pt idx="22">
                  <c:v>1158966</c:v>
                </c:pt>
                <c:pt idx="23">
                  <c:v>1159211</c:v>
                </c:pt>
                <c:pt idx="24">
                  <c:v>1159074</c:v>
                </c:pt>
                <c:pt idx="25">
                  <c:v>1159324</c:v>
                </c:pt>
                <c:pt idx="26">
                  <c:v>1158858</c:v>
                </c:pt>
                <c:pt idx="27">
                  <c:v>1158894</c:v>
                </c:pt>
                <c:pt idx="28">
                  <c:v>1159121</c:v>
                </c:pt>
                <c:pt idx="29">
                  <c:v>1159251</c:v>
                </c:pt>
                <c:pt idx="30">
                  <c:v>1159540</c:v>
                </c:pt>
                <c:pt idx="31">
                  <c:v>1159491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3E-4C11-B356-78FF4C7D1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413888"/>
        <c:axId val="387408968"/>
      </c:lineChart>
      <c:dateAx>
        <c:axId val="38741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8968"/>
        <c:crosses val="autoZero"/>
        <c:auto val="1"/>
        <c:lblOffset val="100"/>
        <c:baseTimeUnit val="days"/>
      </c:dateAx>
      <c:valAx>
        <c:axId val="38740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0-42F0-BEB9-A5072F350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10</c:v>
                </c:pt>
                <c:pt idx="1">
                  <c:v>50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5-4870-8940-33200B1DD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</c:v>
                </c:pt>
                <c:pt idx="1">
                  <c:v>7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-3</c:v>
                </c:pt>
                <c:pt idx="8">
                  <c:v>9</c:v>
                </c:pt>
                <c:pt idx="9">
                  <c:v>9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4</c:v>
                </c:pt>
                <c:pt idx="15">
                  <c:v>-1</c:v>
                </c:pt>
                <c:pt idx="16">
                  <c:v>-4</c:v>
                </c:pt>
                <c:pt idx="17">
                  <c:v>0</c:v>
                </c:pt>
                <c:pt idx="18">
                  <c:v>-2</c:v>
                </c:pt>
                <c:pt idx="19">
                  <c:v>5</c:v>
                </c:pt>
                <c:pt idx="20">
                  <c:v>4</c:v>
                </c:pt>
                <c:pt idx="21">
                  <c:v>7</c:v>
                </c:pt>
                <c:pt idx="22">
                  <c:v>2</c:v>
                </c:pt>
                <c:pt idx="23">
                  <c:v>1</c:v>
                </c:pt>
                <c:pt idx="24">
                  <c:v>6</c:v>
                </c:pt>
                <c:pt idx="25">
                  <c:v>5</c:v>
                </c:pt>
                <c:pt idx="26">
                  <c:v>3</c:v>
                </c:pt>
                <c:pt idx="27">
                  <c:v>2</c:v>
                </c:pt>
                <c:pt idx="28">
                  <c:v>4</c:v>
                </c:pt>
                <c:pt idx="29">
                  <c:v>4</c:v>
                </c:pt>
                <c:pt idx="30">
                  <c:v>7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34-4D57-B73B-73B85B6592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-1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-1</c:v>
                </c:pt>
                <c:pt idx="26">
                  <c:v>-1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34-4D57-B73B-73B85B6592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-1223</c:v>
                </c:pt>
                <c:pt idx="1">
                  <c:v>45</c:v>
                </c:pt>
                <c:pt idx="2">
                  <c:v>245</c:v>
                </c:pt>
                <c:pt idx="3">
                  <c:v>-114</c:v>
                </c:pt>
                <c:pt idx="4">
                  <c:v>-301</c:v>
                </c:pt>
                <c:pt idx="5">
                  <c:v>459</c:v>
                </c:pt>
                <c:pt idx="6">
                  <c:v>174</c:v>
                </c:pt>
                <c:pt idx="7">
                  <c:v>-40</c:v>
                </c:pt>
                <c:pt idx="8">
                  <c:v>156</c:v>
                </c:pt>
                <c:pt idx="9">
                  <c:v>75</c:v>
                </c:pt>
                <c:pt idx="10">
                  <c:v>143</c:v>
                </c:pt>
                <c:pt idx="11">
                  <c:v>-452</c:v>
                </c:pt>
                <c:pt idx="12">
                  <c:v>185</c:v>
                </c:pt>
                <c:pt idx="13">
                  <c:v>183</c:v>
                </c:pt>
                <c:pt idx="14">
                  <c:v>282</c:v>
                </c:pt>
                <c:pt idx="15">
                  <c:v>377</c:v>
                </c:pt>
                <c:pt idx="16">
                  <c:v>108</c:v>
                </c:pt>
                <c:pt idx="17">
                  <c:v>98</c:v>
                </c:pt>
                <c:pt idx="18">
                  <c:v>648</c:v>
                </c:pt>
                <c:pt idx="19">
                  <c:v>107</c:v>
                </c:pt>
                <c:pt idx="20">
                  <c:v>-623</c:v>
                </c:pt>
                <c:pt idx="21">
                  <c:v>503</c:v>
                </c:pt>
                <c:pt idx="22">
                  <c:v>196</c:v>
                </c:pt>
                <c:pt idx="23">
                  <c:v>245</c:v>
                </c:pt>
                <c:pt idx="24">
                  <c:v>-137</c:v>
                </c:pt>
                <c:pt idx="25">
                  <c:v>250</c:v>
                </c:pt>
                <c:pt idx="26">
                  <c:v>-466</c:v>
                </c:pt>
                <c:pt idx="27">
                  <c:v>36</c:v>
                </c:pt>
                <c:pt idx="28">
                  <c:v>227</c:v>
                </c:pt>
                <c:pt idx="29">
                  <c:v>130</c:v>
                </c:pt>
                <c:pt idx="30">
                  <c:v>289</c:v>
                </c:pt>
                <c:pt idx="31">
                  <c:v>-49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34-4D57-B73B-73B85B659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83760"/>
        <c:axId val="323181136"/>
      </c:lineChart>
      <c:dateAx>
        <c:axId val="32318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1136"/>
        <c:crosses val="autoZero"/>
        <c:auto val="1"/>
        <c:lblOffset val="100"/>
        <c:baseTimeUnit val="days"/>
      </c:dateAx>
      <c:valAx>
        <c:axId val="32318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F5-4AA0-B5A0-2E1278487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F5-4AA0-B5A0-2E1278487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192</c:v>
                </c:pt>
                <c:pt idx="1">
                  <c:v>-12</c:v>
                </c:pt>
                <c:pt idx="2">
                  <c:v>36</c:v>
                </c:pt>
                <c:pt idx="3">
                  <c:v>71</c:v>
                </c:pt>
                <c:pt idx="4">
                  <c:v>-58</c:v>
                </c:pt>
                <c:pt idx="5">
                  <c:v>-50</c:v>
                </c:pt>
                <c:pt idx="6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F5-4AA0-B5A0-2E1278487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184088"/>
        <c:axId val="323187040"/>
      </c:barChart>
      <c:catAx>
        <c:axId val="3231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7040"/>
        <c:crosses val="autoZero"/>
        <c:auto val="1"/>
        <c:lblAlgn val="ctr"/>
        <c:lblOffset val="100"/>
        <c:noMultiLvlLbl val="0"/>
      </c:catAx>
      <c:valAx>
        <c:axId val="32318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1.17269038628421E-2</c:v>
                </c:pt>
                <c:pt idx="1">
                  <c:v>1.6415740349889799E-2</c:v>
                </c:pt>
                <c:pt idx="2">
                  <c:v>1.1723604304907501E-2</c:v>
                </c:pt>
                <c:pt idx="3">
                  <c:v>7.0333380222253501E-3</c:v>
                </c:pt>
                <c:pt idx="4">
                  <c:v>9.3771245047706096E-3</c:v>
                </c:pt>
                <c:pt idx="5">
                  <c:v>1.1720306603220701E-2</c:v>
                </c:pt>
                <c:pt idx="6">
                  <c:v>1.1718933108329801E-2</c:v>
                </c:pt>
                <c:pt idx="7">
                  <c:v>-7.0305359611914399E-3</c:v>
                </c:pt>
                <c:pt idx="8">
                  <c:v>2.10930908409112E-2</c:v>
                </c:pt>
                <c:pt idx="9">
                  <c:v>2.1088642594371699E-2</c:v>
                </c:pt>
                <c:pt idx="10">
                  <c:v>1.17134423464368E-2</c:v>
                </c:pt>
                <c:pt idx="11">
                  <c:v>9.3696563678527106E-3</c:v>
                </c:pt>
                <c:pt idx="12">
                  <c:v>1.1710973181871399E-2</c:v>
                </c:pt>
                <c:pt idx="13">
                  <c:v>1.40515222482436E-2</c:v>
                </c:pt>
                <c:pt idx="14">
                  <c:v>9.3663653819135492E-3</c:v>
                </c:pt>
                <c:pt idx="15">
                  <c:v>-2.3413720440177898E-3</c:v>
                </c:pt>
                <c:pt idx="16">
                  <c:v>-9.3657074621274206E-3</c:v>
                </c:pt>
                <c:pt idx="17">
                  <c:v>0</c:v>
                </c:pt>
                <c:pt idx="18">
                  <c:v>-4.6832923545252298E-3</c:v>
                </c:pt>
                <c:pt idx="19">
                  <c:v>1.1708779242676199E-2</c:v>
                </c:pt>
                <c:pt idx="20">
                  <c:v>9.3659267584527504E-3</c:v>
                </c:pt>
                <c:pt idx="21">
                  <c:v>1.63888368608354E-2</c:v>
                </c:pt>
                <c:pt idx="22">
                  <c:v>4.6817575317774302E-3</c:v>
                </c:pt>
                <c:pt idx="23">
                  <c:v>2.3407691767514801E-3</c:v>
                </c:pt>
                <c:pt idx="24">
                  <c:v>1.40442863161837E-2</c:v>
                </c:pt>
                <c:pt idx="25">
                  <c:v>1.17019284778131E-2</c:v>
                </c:pt>
                <c:pt idx="26">
                  <c:v>7.0203355720403404E-3</c:v>
                </c:pt>
                <c:pt idx="27">
                  <c:v>4.6798951703481799E-3</c:v>
                </c:pt>
                <c:pt idx="28">
                  <c:v>9.3593523328185692E-3</c:v>
                </c:pt>
                <c:pt idx="29">
                  <c:v>9.3584764400355593E-3</c:v>
                </c:pt>
                <c:pt idx="30">
                  <c:v>1.6375801244560902E-2</c:v>
                </c:pt>
                <c:pt idx="31">
                  <c:v>7.0170514349870202E-3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D-4B1D-84D3-9D5C202ED5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4.2535091450446601E-2</c:v>
                </c:pt>
                <c:pt idx="1">
                  <c:v>2.8344671201814099E-2</c:v>
                </c:pt>
                <c:pt idx="2">
                  <c:v>1.4168319637291E-2</c:v>
                </c:pt>
                <c:pt idx="3">
                  <c:v>2.8332625017707901E-2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2.83245999150262E-2</c:v>
                </c:pt>
                <c:pt idx="8">
                  <c:v>0</c:v>
                </c:pt>
                <c:pt idx="9">
                  <c:v>1.41582896786068E-2</c:v>
                </c:pt>
                <c:pt idx="10">
                  <c:v>-1.4156285390713501E-2</c:v>
                </c:pt>
                <c:pt idx="11">
                  <c:v>1.41582896786068E-2</c:v>
                </c:pt>
                <c:pt idx="12">
                  <c:v>2.8312570781427002E-2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2.8304557033682402E-2</c:v>
                </c:pt>
                <c:pt idx="18">
                  <c:v>1.41482739105829E-2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1.4146272457207501E-2</c:v>
                </c:pt>
                <c:pt idx="24">
                  <c:v>0</c:v>
                </c:pt>
                <c:pt idx="25">
                  <c:v>-1.41442715700141E-2</c:v>
                </c:pt>
                <c:pt idx="26">
                  <c:v>-1.4146272457207501E-2</c:v>
                </c:pt>
                <c:pt idx="27">
                  <c:v>1.41482739105829E-2</c:v>
                </c:pt>
                <c:pt idx="28">
                  <c:v>0</c:v>
                </c:pt>
                <c:pt idx="29">
                  <c:v>1.4146272457207501E-2</c:v>
                </c:pt>
                <c:pt idx="30">
                  <c:v>0</c:v>
                </c:pt>
                <c:pt idx="31">
                  <c:v>-1.41442715700141E-2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2D-4B1D-84D3-9D5C202ED5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-0.10563730041849</c:v>
                </c:pt>
                <c:pt idx="1">
                  <c:v>3.8910102100107899E-3</c:v>
                </c:pt>
                <c:pt idx="2">
                  <c:v>2.11835646665058E-2</c:v>
                </c:pt>
                <c:pt idx="3">
                  <c:v>-9.8547547462746396E-3</c:v>
                </c:pt>
                <c:pt idx="4">
                  <c:v>-2.6022574799773102E-2</c:v>
                </c:pt>
                <c:pt idx="5">
                  <c:v>3.9692594261263703E-2</c:v>
                </c:pt>
                <c:pt idx="6">
                  <c:v>1.50408956766934E-2</c:v>
                </c:pt>
                <c:pt idx="7">
                  <c:v>-3.45715717965117E-3</c:v>
                </c:pt>
                <c:pt idx="8">
                  <c:v>1.3483379142249599E-2</c:v>
                </c:pt>
                <c:pt idx="9">
                  <c:v>6.4815198904882403E-3</c:v>
                </c:pt>
                <c:pt idx="10">
                  <c:v>1.2357296983869E-2</c:v>
                </c:pt>
                <c:pt idx="11">
                  <c:v>-3.9054602135560897E-2</c:v>
                </c:pt>
                <c:pt idx="12">
                  <c:v>1.59909828144476E-2</c:v>
                </c:pt>
                <c:pt idx="13">
                  <c:v>1.58155782581604E-2</c:v>
                </c:pt>
                <c:pt idx="14">
                  <c:v>2.43676929325049E-2</c:v>
                </c:pt>
                <c:pt idx="15">
                  <c:v>3.2568731253542003E-2</c:v>
                </c:pt>
                <c:pt idx="16">
                  <c:v>9.3269967329603094E-3</c:v>
                </c:pt>
                <c:pt idx="17">
                  <c:v>8.4625966182427705E-3</c:v>
                </c:pt>
                <c:pt idx="18">
                  <c:v>5.5952026318175301E-2</c:v>
                </c:pt>
                <c:pt idx="19">
                  <c:v>9.2338254876020796E-3</c:v>
                </c:pt>
                <c:pt idx="20">
                  <c:v>-5.3758337719714597E-2</c:v>
                </c:pt>
                <c:pt idx="21">
                  <c:v>4.3426947327343299E-2</c:v>
                </c:pt>
                <c:pt idx="22">
                  <c:v>1.69144869128472E-2</c:v>
                </c:pt>
                <c:pt idx="23">
                  <c:v>2.1139532997516801E-2</c:v>
                </c:pt>
                <c:pt idx="24">
                  <c:v>-1.1818383365927301E-2</c:v>
                </c:pt>
                <c:pt idx="25">
                  <c:v>2.1568942103782799E-2</c:v>
                </c:pt>
                <c:pt idx="26">
                  <c:v>-4.01958382643679E-2</c:v>
                </c:pt>
                <c:pt idx="27">
                  <c:v>3.1065065780276802E-3</c:v>
                </c:pt>
                <c:pt idx="28">
                  <c:v>1.95876413200862E-2</c:v>
                </c:pt>
                <c:pt idx="29">
                  <c:v>1.12153951140563E-2</c:v>
                </c:pt>
                <c:pt idx="30">
                  <c:v>2.4929890075574699E-2</c:v>
                </c:pt>
                <c:pt idx="31">
                  <c:v>-4.2258136847370502E-3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2D-4B1D-84D3-9D5C202ED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88024"/>
        <c:axId val="323188352"/>
      </c:lineChart>
      <c:dateAx>
        <c:axId val="32318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8352"/>
        <c:crosses val="autoZero"/>
        <c:auto val="1"/>
        <c:lblOffset val="100"/>
        <c:baseTimeUnit val="days"/>
      </c:dateAx>
      <c:valAx>
        <c:axId val="32318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B-4354-8590-E659DF54EC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4B-4354-8590-E659DF54EC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4B-4354-8590-E659DF54E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93928"/>
        <c:axId val="323190648"/>
      </c:lineChart>
      <c:dateAx>
        <c:axId val="32319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90648"/>
        <c:crosses val="autoZero"/>
        <c:auto val="1"/>
        <c:lblOffset val="100"/>
        <c:baseTimeUnit val="days"/>
      </c:dateAx>
      <c:valAx>
        <c:axId val="32319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9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08-40AD-9752-DFA6D4F91E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08-40AD-9752-DFA6D4F91E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08-40AD-9752-DFA6D4F91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92288"/>
        <c:axId val="323192616"/>
      </c:lineChart>
      <c:catAx>
        <c:axId val="3231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92616"/>
        <c:crosses val="autoZero"/>
        <c:auto val="1"/>
        <c:lblAlgn val="ctr"/>
        <c:lblOffset val="100"/>
        <c:noMultiLvlLbl val="0"/>
      </c:catAx>
      <c:valAx>
        <c:axId val="32319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6C-4B1D-85A3-685FA486B6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6C-4B1D-85A3-685FA486B6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6C-4B1D-85A3-685FA486B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03720"/>
        <c:axId val="387405360"/>
      </c:barChart>
      <c:catAx>
        <c:axId val="38740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5360"/>
        <c:crosses val="autoZero"/>
        <c:auto val="1"/>
        <c:lblAlgn val="ctr"/>
        <c:lblOffset val="100"/>
        <c:noMultiLvlLbl val="0"/>
      </c:catAx>
      <c:valAx>
        <c:axId val="38740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46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F-43C8-8D17-22B68E1883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F-43C8-8D17-22B68E1883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1F-43C8-8D17-22B68E1883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1F-43C8-8D17-22B68E1883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1F-43C8-8D17-22B68E1883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1F-43C8-8D17-22B68E1883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16</c:v>
                </c:pt>
                <c:pt idx="1">
                  <c:v>22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1F-43C8-8D17-22B68E1883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1F-43C8-8D17-22B68E188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401352"/>
        <c:axId val="322394464"/>
      </c:barChart>
      <c:catAx>
        <c:axId val="32240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4464"/>
        <c:crosses val="autoZero"/>
        <c:auto val="1"/>
        <c:lblAlgn val="ctr"/>
        <c:lblOffset val="100"/>
        <c:noMultiLvlLbl val="0"/>
      </c:catAx>
      <c:valAx>
        <c:axId val="32239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0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6-4E9E-8D48-B671B68C3C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76-4E9E-8D48-B671B68C3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391840"/>
        <c:axId val="322392824"/>
      </c:barChart>
      <c:catAx>
        <c:axId val="32239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2824"/>
        <c:crosses val="autoZero"/>
        <c:auto val="1"/>
        <c:lblAlgn val="ctr"/>
        <c:lblOffset val="100"/>
        <c:noMultiLvlLbl val="0"/>
      </c:catAx>
      <c:valAx>
        <c:axId val="32239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2.3419752219021501E-2</c:v>
                </c:pt>
                <c:pt idx="1">
                  <c:v>2.3419752219021501E-2</c:v>
                </c:pt>
                <c:pt idx="3">
                  <c:v>2.3419752219021501E-2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5-47A0-BBA8-B5ED84F98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0.18880392712168401</c:v>
                </c:pt>
                <c:pt idx="1">
                  <c:v>7.0801472670631596E-2</c:v>
                </c:pt>
                <c:pt idx="2">
                  <c:v>0.13452279807420001</c:v>
                </c:pt>
                <c:pt idx="6">
                  <c:v>0.15576323987538901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D5-47A0-BBA8-B5ED84F980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8.6355711264497997E-4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D5-47A0-BBA8-B5ED84F98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397416"/>
        <c:axId val="322398072"/>
      </c:barChart>
      <c:catAx>
        <c:axId val="32239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8072"/>
        <c:crosses val="autoZero"/>
        <c:auto val="1"/>
        <c:lblAlgn val="ctr"/>
        <c:lblOffset val="100"/>
        <c:noMultiLvlLbl val="0"/>
      </c:catAx>
      <c:valAx>
        <c:axId val="32239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9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2.3443910444262101E-2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9.3683396959973794E-3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2.3415365162619699E-2</c:v>
                </c:pt>
                <c:pt idx="17">
                  <c:v>0</c:v>
                </c:pt>
                <c:pt idx="18">
                  <c:v>0</c:v>
                </c:pt>
                <c:pt idx="19">
                  <c:v>3.5124692658939201E-2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2.5740628071324899E-2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06-4633-9748-B36C94C021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0.155741186464675</c:v>
                </c:pt>
                <c:pt idx="9">
                  <c:v>0</c:v>
                </c:pt>
                <c:pt idx="10">
                  <c:v>7.0791448393034098E-2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0.28304557033682398</c:v>
                </c:pt>
                <c:pt idx="17">
                  <c:v>0</c:v>
                </c:pt>
                <c:pt idx="18">
                  <c:v>0.212224108658744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5.65850898288301E-2</c:v>
                </c:pt>
                <c:pt idx="24">
                  <c:v>0</c:v>
                </c:pt>
                <c:pt idx="25">
                  <c:v>5.65850898288301E-2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0.22630834512022599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06-4633-9748-B36C94C021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8.6454409563932596E-4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06-4633-9748-B36C94C02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402008"/>
        <c:axId val="322404304"/>
      </c:lineChart>
      <c:dateAx>
        <c:axId val="32240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04304"/>
        <c:crosses val="autoZero"/>
        <c:auto val="1"/>
        <c:lblOffset val="100"/>
        <c:baseTimeUnit val="days"/>
      </c:dateAx>
      <c:valAx>
        <c:axId val="32240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0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2.0491594492574199E-2</c:v>
                </c:pt>
                <c:pt idx="1">
                  <c:v>3.5122225344197802E-2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2-4A4F-8B52-B633801232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0.15160611618310799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42-4A4F-8B52-B633801232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8.6445217072584604E-4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42-4A4F-8B52-B63380123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406600"/>
        <c:axId val="323183104"/>
      </c:barChart>
      <c:catAx>
        <c:axId val="32240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83104"/>
        <c:crosses val="autoZero"/>
        <c:auto val="1"/>
        <c:lblAlgn val="ctr"/>
        <c:lblOffset val="100"/>
        <c:noMultiLvlLbl val="0"/>
      </c:catAx>
      <c:valAx>
        <c:axId val="32318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0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2.3420849239993401E-2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2.57629341639928E-2</c:v>
                </c:pt>
                <c:pt idx="15">
                  <c:v>0</c:v>
                </c:pt>
                <c:pt idx="16">
                  <c:v>1.6394594467995401E-2</c:v>
                </c:pt>
                <c:pt idx="17">
                  <c:v>0</c:v>
                </c:pt>
                <c:pt idx="18">
                  <c:v>3.5131273859990202E-2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9-4180-8359-E833CDA14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0.283245999150262</c:v>
                </c:pt>
                <c:pt idx="10">
                  <c:v>6.1369966482556798E-2</c:v>
                </c:pt>
                <c:pt idx="11">
                  <c:v>0.21243449936269701</c:v>
                </c:pt>
                <c:pt idx="12">
                  <c:v>0</c:v>
                </c:pt>
                <c:pt idx="13">
                  <c:v>0.22659679932021001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0.155785299532644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89-4180-8359-E833CDA14C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8.6369136507283902E-4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89-4180-8359-E833CDA14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198232"/>
        <c:axId val="383195936"/>
      </c:lineChart>
      <c:catAx>
        <c:axId val="38319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95936"/>
        <c:crosses val="autoZero"/>
        <c:auto val="1"/>
        <c:lblAlgn val="ctr"/>
        <c:lblOffset val="100"/>
        <c:noMultiLvlLbl val="0"/>
      </c:catAx>
      <c:valAx>
        <c:axId val="3831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99-43E3-842D-F36E5719E8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99-43E3-842D-F36E5719E8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99-43E3-842D-F36E5719E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291592"/>
        <c:axId val="270293560"/>
      </c:lineChart>
      <c:dateAx>
        <c:axId val="27029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93560"/>
        <c:crosses val="autoZero"/>
        <c:auto val="1"/>
        <c:lblOffset val="100"/>
        <c:baseTimeUnit val="days"/>
      </c:dateAx>
      <c:valAx>
        <c:axId val="27029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9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B22EA-5BD8-433A-BB21-8E8664F98C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29298-9AB0-464E-B482-7163D61790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37485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39213-063C-48B9-8029-D8EAD4B6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4EA47-6E12-48C7-A95F-C558197B7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274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40787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4648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4540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9598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9774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256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0630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0538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0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7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0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25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76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7C215-F884-42FF-B3C6-73766A5D4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18871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B2D6-FB8B-4EFE-BEEE-465DDBF3E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B2475E-D679-4857-A072-3BBC19F282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4903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F42B4-2C13-4059-95D0-23EC6CB56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5BE33-3683-451E-A414-0E3ABE484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3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C151-C80B-48BD-B9A1-3E084207D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5D45EE-8918-4416-AC09-421958D5D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943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B1FA9-9D23-4E7C-AE6D-38D9F92B1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127C4-2655-41AE-9657-E30E6D64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0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58E3D-3866-40DB-BAFE-0F8FB67A6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1BC03-2E3D-427C-B96A-C7AD4BE9D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086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46891-C7BB-4336-BE62-8032F1908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D4F7-277B-40DF-A81B-32D62480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099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0455B-1E37-4287-9EE8-F2DB28E0D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EA117E-61C1-47EA-9C18-F53E251DCE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4637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94CB3-3D3A-4E4F-8D25-5CEA39435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EBD0C-A885-4250-B96C-455E4AD0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A2FC-5442-46CC-AE75-20E596DDE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E70278-618F-4897-A0E0-0EE1F19348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393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D6888-DC29-4B60-9F78-FCFF05391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374A-5C32-4BDD-8CE0-637EECA9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6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E79E-99DF-4584-94A7-D57C9851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28165-A69F-4741-B337-A4EA6D7E1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326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CC599-A71C-48D6-B11A-DBCBA5F7C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9F462-566F-45D1-AD0A-4396846F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88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A573-07E7-4B65-B27B-43DC7ABA6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8F20A-719B-4A59-97D1-C9F035CF50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197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0B15C-66CC-4234-984C-FBE5B1CEC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F7D5B-025A-458D-9174-4DAD01C6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09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0155-0F55-49D2-838D-CA717C4F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0C68C-456A-450F-BFF3-D2DFA2F98F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838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19EDD-8387-4EF0-B2BF-3B1C69556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56665-6E3B-4DD0-BCA7-C4C7F7D6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91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1AA2-E8F1-4417-9B30-9DC7259CB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771F15-86A6-4774-91F0-157590CFA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51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4A656-103F-4F3B-B736-069E1BC8D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5175D-0F60-43B1-ABAA-E25926EF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81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9824-DA97-41A2-82DF-B07A020E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AB88C-F38A-4B22-A514-B11EFC62D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656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FCAC2-F83A-4A32-BDFD-D558FFC04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71E5B-2081-4A92-B795-1C67EADFE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5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1424-7B61-440F-BB0E-FC55D1410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70FF1-F35C-43CF-A31C-C4C38F0B5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733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2B0A6-BDCC-4A91-833D-2F1EA6B75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FD2A8-180E-419A-AA23-45AB4581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05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78EF2-1157-496A-95DC-AA747FBF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F01DD-ED3A-4B22-963C-28965D490B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23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56F03-AABC-4922-804B-B40FEA6A7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A3CBD-3BB7-485B-A8BA-A58C9CB5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74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70CE-5A88-4B60-AF4A-2614B6BA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F6B3A4-EAFD-4D27-B337-0F2375105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392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D5C90-9E16-4118-B564-B0BDB8DCF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FE862-9895-4BC0-BAE9-0ACFAE543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28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F867-CA0C-404B-AA9C-9ECA6023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5AF6C-D2F5-4AA4-8906-D51EEC2F6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9763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A2464-AD02-440A-82FA-FE3D83E64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D9F44-534F-429E-806F-3F11FD6E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45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02F7-06F2-4388-A07E-1AAB3E3D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C7A00-6BA7-4AA8-9E8D-024A16717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45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8FF7A-E886-465A-81ED-7D7D9E780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ACFB9-E056-428C-ACBD-B1EA51D8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20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B7BD0-6386-4472-A8FA-4D3D79E9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91AC14-1347-4EFC-A472-96F24578D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9078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837B4-4921-405D-BF55-236F71EC2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BFC9C-EBEF-42A0-8982-95ED1FD3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58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B0985-9AC7-4F88-909D-50078261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885654-A35A-4AB9-B35F-E135109F0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931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E8452-61F0-4E4B-9A34-53554F779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7E92E-F0EE-4143-86DE-AC9EE18A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23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3263-07F5-4684-B2A0-8A606F1C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D66311-F8D5-4037-9131-D2C20BC719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428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8CCA3-C7A8-4DC9-B997-9F0037B19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478A7-25F4-45E5-98EC-63A6C124D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15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2209-65BD-4AC5-9968-6097C24E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E0E63-1C41-44A0-88F4-1F29D65B2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71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72216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02911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35163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12494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27448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7262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9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6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1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8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4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3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0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27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2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71CB1-0F17-4F8E-9068-48E06785A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53607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1DF3-AF28-45E6-8A61-4AEB70A1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178A7-FC2A-4043-859B-B050F342E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118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4259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17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751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42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37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05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97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958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288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81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61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802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98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- 2021-08-02 09:25:33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completa el formulario y tené tu Kymco en 12 cuotas SIN INTERÉS CON BBVA
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6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- 2021-08-16 13:59:54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hoy tu Kymco Downtown 350i en nuestra red de concesionarios oficiales.
#kymco #scooter #downtown #estilo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062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42ECC-A1C4-4498-8C18-869B79D21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625027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06A53-2801-4CE9-9F7B-AD48BA30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9BA75-1DA0-4417-8D70-7F9603D38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194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669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10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943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276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9421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322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193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312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88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30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369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76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95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- 2021-08-05 18:19:49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Priorizá comodidad y rendimiento en tu #scooter. Elegí Citycom 300i.  ¿Cuál es el color que va con vos?⁣
⁣
⁣
#Sym es calidad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9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- 2021-08-04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kymco.com.ar o acercate a nuestra red de concesionarios oficiales.
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3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3ABA9-BC51-4286-BD84-3F9C7DC9D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222852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330C3-A8EA-42CA-BDDE-DE04BCEF2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4A3D5-A6BF-4C08-889A-856503ED2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853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69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29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376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659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598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53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097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224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778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56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2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324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55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- 2021-08-12 14:00:09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viajes con tranquilidad, te damos  24 meses o 24.000 kilómetros de garantía.⁣
⁣
⁣
Viajá cómodo, seguro y tranquilo.⁣
⁣
⁣
#GarantíaSym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601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7F8F6-BBE3-4658-8DA3-FE03C8429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98068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4922-4DBB-4F74-BBB3-44E9BF01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13A75-9ACF-4123-9C7A-2100691E8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223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563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220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576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624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719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879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697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32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18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28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164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59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- 2021-07-25 19:08:44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www.kymco.com.ar o acercate a nuestra red de concesionarios oficiales.
Link del sitio web en Instagram en la biografía..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3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86512-BFA7-4701-B785-6FF1E6FB0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694441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205A-0232-4396-845B-A42AAFF28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9F8A2-3AFB-4439-B759-2FF4D1E00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7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4002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391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715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97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752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25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159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954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601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08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128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97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2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- 2021-07-20 09:25:29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scooter amigo te acerca, te da la garantía que necesitás, te lleva donde tenés que estar, te hace la vida más fácil, te acompaña en las buenas y en las malas.⁣
⁣
Por el scooter amigo y todos nuestros amigos. ¡Feliz día!⁣
⁣
#DíaDelAmigo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11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1CE9A-C433-4827-B61A-4FE99099F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298053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0CF7-F34C-4F14-A40D-5238A4D6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674B7-1E87-4777-AF94-8469DE90A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13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1017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023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61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79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945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9624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1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09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468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995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745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900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98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- 2021-08-02 16:25:42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se caracteriza por contar con características superiores, como sus ruedas de 16 pulgadas y con una capacidad de almacenamiento bajo el asiento mayor de lo habitual. La protección está garantizada por su pantalla sobre elevada y la dotación de deflectores sobre los puños.⁣
⁣
Diseñado para aquellos que desean una conducción ágil en el tráfico de la ciudad.⁣
⁣
#Sym #Scooter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81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D2FF7-A8D7-4B3B-827F-B812E327D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8341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4457-83E4-4A7F-801C-EEFB99DF5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7EFF3-5517-4854-8879-8319CE7B6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266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1720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540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27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13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198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55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323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70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068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023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276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006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7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- 2021-07-19 14:45:16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día a día puede vivirse como algo único arriba de la moto que querés. Descubrí #RK150 y llegá a donde quieras.⁣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2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- 2021-07-27 10:05:11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desplazarte de forma segura y cómoda por donde sea y en el momento que lo desees.
Hacé click el link en la bio, completa el formulario y tené hoy tu Kymco en 12 y 18 cuotas SIN INTERÉS
#kymco #ahora12 #ahora18 #financiacion #cuotassininteres #sininteres #cuotas #scooter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612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99886-2BAB-48CC-875A-7536AEC9C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76629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583E-8F9E-46E0-B5EA-7A51CD60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614B3-676A-4182-A950-3E7B7B244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269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276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3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364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7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991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160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65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677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912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288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73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078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85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- 2021-07-29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sorprender por #Sym. Lo mejor en #scooters.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- 2021-08-09 10:59:19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buscás.
Descubrí hoy tu Kymco Like 125 en nuestra red de concesionarios oficiales.
kymco.com.ar/es/concesionarios/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6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68A25-3EC5-4336-B3D6-3D7E685D0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872593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7F68-91CB-4D55-9974-6C19F2DD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FB7A1-911D-4B03-849D-249C1EF1A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21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835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839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16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862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10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830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696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83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43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905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37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070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5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- 2021-08-11 10:04:55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02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6810A-F627-4AA0-9177-6E0FE25C2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639662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94B1-A363-42E8-81D4-C8636F14C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C78F37-2E21-4A35-ABB1-C40DA60AE5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221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E5E57-DA1F-41C3-8754-A84C7B94D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117B1-A9B6-437B-81C3-1E2AF6C1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42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856</Words>
  <Application>Microsoft Office PowerPoint</Application>
  <PresentationFormat>On-screen Show (4:3)</PresentationFormat>
  <Paragraphs>447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FACEBOOK NUEVO - La emilia usar</vt:lpstr>
      <vt:lpstr>Facebook Key Metrics Table | SYM</vt:lpstr>
      <vt:lpstr>Facebook Fan Distribution | SYM</vt:lpstr>
      <vt:lpstr>Facebook +/- Fan Distribution | SYM</vt:lpstr>
      <vt:lpstr>Facebook Key Metrics Radar | SYM</vt:lpstr>
      <vt:lpstr>Facebook Page Likes Total | SYM</vt:lpstr>
      <vt:lpstr>Facebook Posts Distribution | SYM</vt:lpstr>
      <vt:lpstr>Facebook Interactions Distribution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9</vt:lpstr>
      <vt:lpstr>Facebook Post Table + Reactions | SYM - 2 of 9</vt:lpstr>
      <vt:lpstr>Facebook Post Table + Reactions | SYM - 3 of 9</vt:lpstr>
      <vt:lpstr>Facebook Post Table + Reactions | SYM - 4 of 9</vt:lpstr>
      <vt:lpstr>Facebook Post Table + Reactions | SYM - 5 of 9</vt:lpstr>
      <vt:lpstr>Facebook Post Table + Reactions | SYM - 6 of 9</vt:lpstr>
      <vt:lpstr>Facebook Post Table + Reactions | SYM - 7 of 9</vt:lpstr>
      <vt:lpstr>Facebook Post Table + Reactions | SYM - 8 of 9</vt:lpstr>
      <vt:lpstr>Facebook Post Table + Reactions | SYM - 9 of 9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2021-08-17T20:41:54Z</dcterms:created>
  <dcterms:modified xsi:type="dcterms:W3CDTF">2021-08-17T20:42:43Z</dcterms:modified>
</cp:coreProperties>
</file>