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1638643</c:v>
                </c:pt>
                <c:pt idx="1">
                  <c:v>1021344</c:v>
                </c:pt>
                <c:pt idx="2">
                  <c:v>1001295</c:v>
                </c:pt>
                <c:pt idx="3">
                  <c:v>153611</c:v>
                </c:pt>
              </c:numCache>
            </c:numRef>
          </c:val>
          <c:extLst>
            <c:ext xmlns:c16="http://schemas.microsoft.com/office/drawing/2014/chart" uri="{C3380CC4-5D6E-409C-BE32-E72D297353CC}">
              <c16:uniqueId val="{00000000-B1A3-4A00-8B1E-8EFEC69A083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20021</c:v>
                </c:pt>
                <c:pt idx="1">
                  <c:v>-874</c:v>
                </c:pt>
                <c:pt idx="2">
                  <c:v>116</c:v>
                </c:pt>
                <c:pt idx="3">
                  <c:v>-45</c:v>
                </c:pt>
              </c:numCache>
            </c:numRef>
          </c:val>
          <c:extLst>
            <c:ext xmlns:c16="http://schemas.microsoft.com/office/drawing/2014/chart" uri="{C3380CC4-5D6E-409C-BE32-E72D297353CC}">
              <c16:uniqueId val="{00000000-D537-4DF4-B568-8F6743ADFE1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62.328600000000002</c:v>
                </c:pt>
                <c:pt idx="1">
                  <c:v>29.230799999999999</c:v>
                </c:pt>
                <c:pt idx="2">
                  <c:v>43.3688</c:v>
                </c:pt>
                <c:pt idx="3">
                  <c:v>0</c:v>
                </c:pt>
                <c:pt idx="4">
                  <c:v>71.581500000000005</c:v>
                </c:pt>
                <c:pt idx="5">
                  <c:v>-6.9123999999999999</c:v>
                </c:pt>
              </c:numCache>
            </c:numRef>
          </c:val>
          <c:extLst>
            <c:ext xmlns:c16="http://schemas.microsoft.com/office/drawing/2014/chart" uri="{C3380CC4-5D6E-409C-BE32-E72D297353CC}">
              <c16:uniqueId val="{00000000-767D-4091-A42E-66691EE4D089}"/>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61.1051</c:v>
                </c:pt>
                <c:pt idx="1">
                  <c:v>100</c:v>
                </c:pt>
                <c:pt idx="2">
                  <c:v>100</c:v>
                </c:pt>
                <c:pt idx="3">
                  <c:v>0</c:v>
                </c:pt>
                <c:pt idx="4">
                  <c:v>49.2363</c:v>
                </c:pt>
                <c:pt idx="5">
                  <c:v>0.93669999999999998</c:v>
                </c:pt>
              </c:numCache>
            </c:numRef>
          </c:val>
          <c:extLst>
            <c:ext xmlns:c16="http://schemas.microsoft.com/office/drawing/2014/chart" uri="{C3380CC4-5D6E-409C-BE32-E72D297353CC}">
              <c16:uniqueId val="{00000001-767D-4091-A42E-66691EE4D089}"/>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9.3742999999999999</c:v>
                </c:pt>
                <c:pt idx="1">
                  <c:v>16.923100000000002</c:v>
                </c:pt>
                <c:pt idx="2">
                  <c:v>5.274</c:v>
                </c:pt>
                <c:pt idx="3">
                  <c:v>0</c:v>
                </c:pt>
                <c:pt idx="4">
                  <c:v>100</c:v>
                </c:pt>
                <c:pt idx="5">
                  <c:v>-2.3677000000000001</c:v>
                </c:pt>
              </c:numCache>
            </c:numRef>
          </c:val>
          <c:extLst>
            <c:ext xmlns:c16="http://schemas.microsoft.com/office/drawing/2014/chart" uri="{C3380CC4-5D6E-409C-BE32-E72D297353CC}">
              <c16:uniqueId val="{00000002-767D-4091-A42E-66691EE4D089}"/>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26.1538</c:v>
                </c:pt>
                <c:pt idx="2">
                  <c:v>8.0193999999999992</c:v>
                </c:pt>
                <c:pt idx="3">
                  <c:v>0</c:v>
                </c:pt>
                <c:pt idx="4">
                  <c:v>9.2812000000000001</c:v>
                </c:pt>
                <c:pt idx="5">
                  <c:v>100</c:v>
                </c:pt>
              </c:numCache>
            </c:numRef>
          </c:val>
          <c:extLst>
            <c:ext xmlns:c16="http://schemas.microsoft.com/office/drawing/2014/chart" uri="{C3380CC4-5D6E-409C-BE32-E72D297353CC}">
              <c16:uniqueId val="{00000003-767D-4091-A42E-66691EE4D089}"/>
            </c:ext>
          </c:extLst>
        </c:ser>
        <c:dLbls>
          <c:showLegendKey val="0"/>
          <c:showVal val="0"/>
          <c:showCatName val="0"/>
          <c:showSerName val="0"/>
          <c:showPercent val="0"/>
          <c:showBubbleSize val="0"/>
        </c:dLbls>
        <c:axId val="17995304"/>
        <c:axId val="17993664"/>
      </c:radarChart>
      <c:catAx>
        <c:axId val="17995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93664"/>
        <c:crosses val="autoZero"/>
        <c:auto val="1"/>
        <c:lblAlgn val="ctr"/>
        <c:lblOffset val="100"/>
        <c:noMultiLvlLbl val="0"/>
      </c:catAx>
      <c:valAx>
        <c:axId val="17993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9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0">
                  <c:v>1022185</c:v>
                </c:pt>
                <c:pt idx="1">
                  <c:v>1022140</c:v>
                </c:pt>
                <c:pt idx="2">
                  <c:v>1022135</c:v>
                </c:pt>
                <c:pt idx="3">
                  <c:v>1022114</c:v>
                </c:pt>
                <c:pt idx="4">
                  <c:v>1022081</c:v>
                </c:pt>
                <c:pt idx="5">
                  <c:v>1022050</c:v>
                </c:pt>
                <c:pt idx="6">
                  <c:v>1022014</c:v>
                </c:pt>
                <c:pt idx="7">
                  <c:v>1021977</c:v>
                </c:pt>
                <c:pt idx="8">
                  <c:v>1021957</c:v>
                </c:pt>
                <c:pt idx="9">
                  <c:v>1021934</c:v>
                </c:pt>
                <c:pt idx="10">
                  <c:v>1021901</c:v>
                </c:pt>
                <c:pt idx="11">
                  <c:v>1021881</c:v>
                </c:pt>
                <c:pt idx="12">
                  <c:v>1021838</c:v>
                </c:pt>
                <c:pt idx="13">
                  <c:v>1021808</c:v>
                </c:pt>
                <c:pt idx="14">
                  <c:v>1021783</c:v>
                </c:pt>
                <c:pt idx="15">
                  <c:v>1021753</c:v>
                </c:pt>
                <c:pt idx="16">
                  <c:v>1021724</c:v>
                </c:pt>
                <c:pt idx="17">
                  <c:v>1021711</c:v>
                </c:pt>
                <c:pt idx="18">
                  <c:v>1021685</c:v>
                </c:pt>
                <c:pt idx="19">
                  <c:v>1021666</c:v>
                </c:pt>
                <c:pt idx="20">
                  <c:v>1021654</c:v>
                </c:pt>
                <c:pt idx="21">
                  <c:v>1021625</c:v>
                </c:pt>
                <c:pt idx="22">
                  <c:v>1021599</c:v>
                </c:pt>
                <c:pt idx="23">
                  <c:v>1021566</c:v>
                </c:pt>
                <c:pt idx="24">
                  <c:v>1021540</c:v>
                </c:pt>
                <c:pt idx="25">
                  <c:v>1021535</c:v>
                </c:pt>
                <c:pt idx="26">
                  <c:v>1021490</c:v>
                </c:pt>
                <c:pt idx="27">
                  <c:v>1021442</c:v>
                </c:pt>
                <c:pt idx="28">
                  <c:v>1021413</c:v>
                </c:pt>
                <c:pt idx="29">
                  <c:v>1021379</c:v>
                </c:pt>
                <c:pt idx="30">
                  <c:v>1021361</c:v>
                </c:pt>
                <c:pt idx="31">
                  <c:v>1021344</c:v>
                </c:pt>
              </c:numCache>
            </c:numRef>
          </c:val>
          <c:smooth val="0"/>
          <c:extLst>
            <c:ext xmlns:c16="http://schemas.microsoft.com/office/drawing/2014/chart" uri="{C3380CC4-5D6E-409C-BE32-E72D297353CC}">
              <c16:uniqueId val="{00000000-5283-41D2-BD2A-C4E2A1F78DCB}"/>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Sheet1!$C$2:$C$33</c:f>
              <c:numCache>
                <c:formatCode>General</c:formatCode>
                <c:ptCount val="32"/>
                <c:pt idx="0">
                  <c:v>1001168</c:v>
                </c:pt>
                <c:pt idx="1">
                  <c:v>1001169</c:v>
                </c:pt>
                <c:pt idx="2">
                  <c:v>1001186</c:v>
                </c:pt>
                <c:pt idx="3">
                  <c:v>1001197</c:v>
                </c:pt>
                <c:pt idx="4">
                  <c:v>1001220</c:v>
                </c:pt>
                <c:pt idx="5">
                  <c:v>1001232</c:v>
                </c:pt>
                <c:pt idx="6">
                  <c:v>1001227</c:v>
                </c:pt>
                <c:pt idx="7">
                  <c:v>1001197</c:v>
                </c:pt>
                <c:pt idx="8">
                  <c:v>1001202</c:v>
                </c:pt>
                <c:pt idx="9">
                  <c:v>1001214</c:v>
                </c:pt>
                <c:pt idx="10">
                  <c:v>1001225</c:v>
                </c:pt>
                <c:pt idx="11">
                  <c:v>1001247</c:v>
                </c:pt>
                <c:pt idx="12">
                  <c:v>1001235</c:v>
                </c:pt>
                <c:pt idx="13">
                  <c:v>1001215</c:v>
                </c:pt>
                <c:pt idx="14">
                  <c:v>1001201</c:v>
                </c:pt>
                <c:pt idx="15">
                  <c:v>1001170</c:v>
                </c:pt>
                <c:pt idx="16">
                  <c:v>1001149</c:v>
                </c:pt>
                <c:pt idx="17">
                  <c:v>1001125</c:v>
                </c:pt>
                <c:pt idx="18">
                  <c:v>1001115</c:v>
                </c:pt>
                <c:pt idx="19">
                  <c:v>1001143</c:v>
                </c:pt>
                <c:pt idx="20">
                  <c:v>1001142</c:v>
                </c:pt>
                <c:pt idx="21">
                  <c:v>1001151</c:v>
                </c:pt>
                <c:pt idx="22">
                  <c:v>1001163</c:v>
                </c:pt>
                <c:pt idx="23">
                  <c:v>1001203</c:v>
                </c:pt>
                <c:pt idx="24">
                  <c:v>1001248</c:v>
                </c:pt>
                <c:pt idx="25">
                  <c:v>1001274</c:v>
                </c:pt>
                <c:pt idx="26">
                  <c:v>1001268</c:v>
                </c:pt>
                <c:pt idx="27">
                  <c:v>1001268</c:v>
                </c:pt>
                <c:pt idx="28">
                  <c:v>1001260</c:v>
                </c:pt>
                <c:pt idx="29">
                  <c:v>1001260</c:v>
                </c:pt>
                <c:pt idx="30">
                  <c:v>1001280</c:v>
                </c:pt>
                <c:pt idx="31">
                  <c:v>1001295</c:v>
                </c:pt>
              </c:numCache>
            </c:numRef>
          </c:val>
          <c:smooth val="0"/>
          <c:extLst>
            <c:ext xmlns:c16="http://schemas.microsoft.com/office/drawing/2014/chart" uri="{C3380CC4-5D6E-409C-BE32-E72D297353CC}">
              <c16:uniqueId val="{00000001-5283-41D2-BD2A-C4E2A1F78DCB}"/>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Sheet1!$D$2:$D$33</c:f>
              <c:numCache>
                <c:formatCode>General</c:formatCode>
                <c:ptCount val="32"/>
                <c:pt idx="0">
                  <c:v>153665</c:v>
                </c:pt>
                <c:pt idx="1">
                  <c:v>153668</c:v>
                </c:pt>
                <c:pt idx="2">
                  <c:v>153668</c:v>
                </c:pt>
                <c:pt idx="3">
                  <c:v>153676</c:v>
                </c:pt>
                <c:pt idx="4">
                  <c:v>153680</c:v>
                </c:pt>
                <c:pt idx="5">
                  <c:v>153681</c:v>
                </c:pt>
                <c:pt idx="6">
                  <c:v>153677</c:v>
                </c:pt>
                <c:pt idx="7">
                  <c:v>153673</c:v>
                </c:pt>
                <c:pt idx="8">
                  <c:v>153669</c:v>
                </c:pt>
                <c:pt idx="9">
                  <c:v>153670</c:v>
                </c:pt>
                <c:pt idx="10">
                  <c:v>153673</c:v>
                </c:pt>
                <c:pt idx="11">
                  <c:v>153679</c:v>
                </c:pt>
                <c:pt idx="12">
                  <c:v>153680</c:v>
                </c:pt>
                <c:pt idx="13">
                  <c:v>153691</c:v>
                </c:pt>
                <c:pt idx="14">
                  <c:v>153688</c:v>
                </c:pt>
                <c:pt idx="15">
                  <c:v>153687</c:v>
                </c:pt>
                <c:pt idx="16">
                  <c:v>153686</c:v>
                </c:pt>
                <c:pt idx="17">
                  <c:v>153684</c:v>
                </c:pt>
                <c:pt idx="18">
                  <c:v>153676</c:v>
                </c:pt>
                <c:pt idx="19">
                  <c:v>153673</c:v>
                </c:pt>
                <c:pt idx="20">
                  <c:v>153671</c:v>
                </c:pt>
                <c:pt idx="21">
                  <c:v>153665</c:v>
                </c:pt>
                <c:pt idx="22">
                  <c:v>153661</c:v>
                </c:pt>
                <c:pt idx="23">
                  <c:v>153656</c:v>
                </c:pt>
                <c:pt idx="24">
                  <c:v>153648</c:v>
                </c:pt>
                <c:pt idx="25">
                  <c:v>153647</c:v>
                </c:pt>
                <c:pt idx="26">
                  <c:v>153636</c:v>
                </c:pt>
                <c:pt idx="27">
                  <c:v>153630</c:v>
                </c:pt>
                <c:pt idx="28">
                  <c:v>153624</c:v>
                </c:pt>
                <c:pt idx="29">
                  <c:v>153620</c:v>
                </c:pt>
                <c:pt idx="30">
                  <c:v>153614</c:v>
                </c:pt>
                <c:pt idx="31">
                  <c:v>153611</c:v>
                </c:pt>
              </c:numCache>
            </c:numRef>
          </c:val>
          <c:smooth val="0"/>
          <c:extLst>
            <c:ext xmlns:c16="http://schemas.microsoft.com/office/drawing/2014/chart" uri="{C3380CC4-5D6E-409C-BE32-E72D297353CC}">
              <c16:uniqueId val="{00000002-5283-41D2-BD2A-C4E2A1F78DCB}"/>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Sheet1!$E$2:$E$33</c:f>
              <c:numCache>
                <c:formatCode>General</c:formatCode>
                <c:ptCount val="32"/>
                <c:pt idx="0">
                  <c:v>1634372</c:v>
                </c:pt>
                <c:pt idx="1">
                  <c:v>1633994</c:v>
                </c:pt>
                <c:pt idx="2">
                  <c:v>1633995</c:v>
                </c:pt>
                <c:pt idx="3">
                  <c:v>1634186</c:v>
                </c:pt>
                <c:pt idx="4">
                  <c:v>1636192</c:v>
                </c:pt>
                <c:pt idx="5">
                  <c:v>1635986</c:v>
                </c:pt>
                <c:pt idx="6">
                  <c:v>1636213</c:v>
                </c:pt>
                <c:pt idx="7">
                  <c:v>1636165</c:v>
                </c:pt>
                <c:pt idx="8">
                  <c:v>1635132</c:v>
                </c:pt>
                <c:pt idx="9">
                  <c:v>1634817</c:v>
                </c:pt>
                <c:pt idx="10">
                  <c:v>1633930</c:v>
                </c:pt>
                <c:pt idx="11">
                  <c:v>1637663</c:v>
                </c:pt>
                <c:pt idx="12">
                  <c:v>1637964</c:v>
                </c:pt>
                <c:pt idx="13">
                  <c:v>1637170</c:v>
                </c:pt>
                <c:pt idx="14">
                  <c:v>1636694</c:v>
                </c:pt>
                <c:pt idx="15">
                  <c:v>1636253</c:v>
                </c:pt>
                <c:pt idx="16">
                  <c:v>1636043</c:v>
                </c:pt>
                <c:pt idx="17">
                  <c:v>1635687</c:v>
                </c:pt>
                <c:pt idx="18">
                  <c:v>1635874</c:v>
                </c:pt>
                <c:pt idx="19">
                  <c:v>1635377</c:v>
                </c:pt>
                <c:pt idx="20">
                  <c:v>1639450</c:v>
                </c:pt>
                <c:pt idx="21">
                  <c:v>1638745</c:v>
                </c:pt>
                <c:pt idx="22">
                  <c:v>1638389</c:v>
                </c:pt>
                <c:pt idx="23">
                  <c:v>1637425</c:v>
                </c:pt>
                <c:pt idx="24">
                  <c:v>1637128</c:v>
                </c:pt>
                <c:pt idx="25">
                  <c:v>1636665</c:v>
                </c:pt>
                <c:pt idx="26">
                  <c:v>1640960</c:v>
                </c:pt>
                <c:pt idx="27">
                  <c:v>1639785</c:v>
                </c:pt>
                <c:pt idx="28">
                  <c:v>1639380</c:v>
                </c:pt>
                <c:pt idx="29">
                  <c:v>1639574</c:v>
                </c:pt>
                <c:pt idx="30">
                  <c:v>1639037</c:v>
                </c:pt>
                <c:pt idx="31">
                  <c:v>1638643</c:v>
                </c:pt>
              </c:numCache>
            </c:numRef>
          </c:val>
          <c:smooth val="0"/>
          <c:extLst>
            <c:ext xmlns:c16="http://schemas.microsoft.com/office/drawing/2014/chart" uri="{C3380CC4-5D6E-409C-BE32-E72D297353CC}">
              <c16:uniqueId val="{00000003-5283-41D2-BD2A-C4E2A1F78DCB}"/>
            </c:ext>
          </c:extLst>
        </c:ser>
        <c:dLbls>
          <c:showLegendKey val="0"/>
          <c:showVal val="0"/>
          <c:showCatName val="0"/>
          <c:showSerName val="0"/>
          <c:showPercent val="0"/>
          <c:showBubbleSize val="0"/>
        </c:dLbls>
        <c:smooth val="0"/>
        <c:axId val="401962512"/>
        <c:axId val="401967104"/>
      </c:lineChart>
      <c:dateAx>
        <c:axId val="401962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67104"/>
        <c:crosses val="autoZero"/>
        <c:auto val="1"/>
        <c:lblOffset val="100"/>
        <c:baseTimeUnit val="days"/>
      </c:dateAx>
      <c:valAx>
        <c:axId val="40196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62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17</c:v>
                </c:pt>
                <c:pt idx="1">
                  <c:v>19</c:v>
                </c:pt>
                <c:pt idx="2">
                  <c:v>65</c:v>
                </c:pt>
                <c:pt idx="3">
                  <c:v>11</c:v>
                </c:pt>
              </c:numCache>
            </c:numRef>
          </c:val>
          <c:extLst>
            <c:ext xmlns:c16="http://schemas.microsoft.com/office/drawing/2014/chart" uri="{C3380CC4-5D6E-409C-BE32-E72D297353CC}">
              <c16:uniqueId val="{00000000-B142-4627-B8E3-49148131F78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777</c:v>
                </c:pt>
                <c:pt idx="1">
                  <c:v>4202</c:v>
                </c:pt>
                <c:pt idx="2">
                  <c:v>9689</c:v>
                </c:pt>
                <c:pt idx="3">
                  <c:v>511</c:v>
                </c:pt>
              </c:numCache>
            </c:numRef>
          </c:val>
          <c:extLst>
            <c:ext xmlns:c16="http://schemas.microsoft.com/office/drawing/2014/chart" uri="{C3380CC4-5D6E-409C-BE32-E72D297353CC}">
              <c16:uniqueId val="{00000000-828E-476B-9037-5B0518DD9B4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0">
                  <c:v>-33</c:v>
                </c:pt>
                <c:pt idx="1">
                  <c:v>-45</c:v>
                </c:pt>
                <c:pt idx="2">
                  <c:v>-5</c:v>
                </c:pt>
                <c:pt idx="3">
                  <c:v>-21</c:v>
                </c:pt>
                <c:pt idx="4">
                  <c:v>-33</c:v>
                </c:pt>
                <c:pt idx="5">
                  <c:v>-31</c:v>
                </c:pt>
                <c:pt idx="6">
                  <c:v>-36</c:v>
                </c:pt>
                <c:pt idx="7">
                  <c:v>-37</c:v>
                </c:pt>
                <c:pt idx="8">
                  <c:v>-20</c:v>
                </c:pt>
                <c:pt idx="9">
                  <c:v>-23</c:v>
                </c:pt>
                <c:pt idx="10">
                  <c:v>-33</c:v>
                </c:pt>
                <c:pt idx="11">
                  <c:v>-20</c:v>
                </c:pt>
                <c:pt idx="12">
                  <c:v>-43</c:v>
                </c:pt>
                <c:pt idx="13">
                  <c:v>-30</c:v>
                </c:pt>
                <c:pt idx="14">
                  <c:v>-25</c:v>
                </c:pt>
                <c:pt idx="15">
                  <c:v>-30</c:v>
                </c:pt>
                <c:pt idx="16">
                  <c:v>-29</c:v>
                </c:pt>
                <c:pt idx="17">
                  <c:v>-13</c:v>
                </c:pt>
                <c:pt idx="18">
                  <c:v>-26</c:v>
                </c:pt>
                <c:pt idx="19">
                  <c:v>-19</c:v>
                </c:pt>
                <c:pt idx="20">
                  <c:v>-12</c:v>
                </c:pt>
                <c:pt idx="21">
                  <c:v>-29</c:v>
                </c:pt>
                <c:pt idx="22">
                  <c:v>-26</c:v>
                </c:pt>
                <c:pt idx="23">
                  <c:v>-33</c:v>
                </c:pt>
                <c:pt idx="24">
                  <c:v>-26</c:v>
                </c:pt>
                <c:pt idx="25">
                  <c:v>-5</c:v>
                </c:pt>
                <c:pt idx="26">
                  <c:v>-45</c:v>
                </c:pt>
                <c:pt idx="27">
                  <c:v>-48</c:v>
                </c:pt>
                <c:pt idx="28">
                  <c:v>-29</c:v>
                </c:pt>
                <c:pt idx="29">
                  <c:v>-34</c:v>
                </c:pt>
                <c:pt idx="30">
                  <c:v>-18</c:v>
                </c:pt>
                <c:pt idx="31">
                  <c:v>-17</c:v>
                </c:pt>
              </c:numCache>
            </c:numRef>
          </c:val>
          <c:smooth val="0"/>
          <c:extLst>
            <c:ext xmlns:c16="http://schemas.microsoft.com/office/drawing/2014/chart" uri="{C3380CC4-5D6E-409C-BE32-E72D297353CC}">
              <c16:uniqueId val="{00000000-A49A-4722-B7EB-7620B2B520F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Sheet1!$C$2:$C$33</c:f>
              <c:numCache>
                <c:formatCode>General</c:formatCode>
                <c:ptCount val="32"/>
                <c:pt idx="0">
                  <c:v>-11</c:v>
                </c:pt>
                <c:pt idx="1">
                  <c:v>1</c:v>
                </c:pt>
                <c:pt idx="2">
                  <c:v>17</c:v>
                </c:pt>
                <c:pt idx="3">
                  <c:v>11</c:v>
                </c:pt>
                <c:pt idx="4">
                  <c:v>23</c:v>
                </c:pt>
                <c:pt idx="5">
                  <c:v>12</c:v>
                </c:pt>
                <c:pt idx="6">
                  <c:v>-5</c:v>
                </c:pt>
                <c:pt idx="7">
                  <c:v>-30</c:v>
                </c:pt>
                <c:pt idx="8">
                  <c:v>5</c:v>
                </c:pt>
                <c:pt idx="9">
                  <c:v>12</c:v>
                </c:pt>
                <c:pt idx="10">
                  <c:v>11</c:v>
                </c:pt>
                <c:pt idx="11">
                  <c:v>22</c:v>
                </c:pt>
                <c:pt idx="12">
                  <c:v>-12</c:v>
                </c:pt>
                <c:pt idx="13">
                  <c:v>-20</c:v>
                </c:pt>
                <c:pt idx="14">
                  <c:v>-14</c:v>
                </c:pt>
                <c:pt idx="15">
                  <c:v>-31</c:v>
                </c:pt>
                <c:pt idx="16">
                  <c:v>-21</c:v>
                </c:pt>
                <c:pt idx="17">
                  <c:v>-24</c:v>
                </c:pt>
                <c:pt idx="18">
                  <c:v>-10</c:v>
                </c:pt>
                <c:pt idx="19">
                  <c:v>28</c:v>
                </c:pt>
                <c:pt idx="20">
                  <c:v>-1</c:v>
                </c:pt>
                <c:pt idx="21">
                  <c:v>9</c:v>
                </c:pt>
                <c:pt idx="22">
                  <c:v>12</c:v>
                </c:pt>
                <c:pt idx="23">
                  <c:v>40</c:v>
                </c:pt>
                <c:pt idx="24">
                  <c:v>45</c:v>
                </c:pt>
                <c:pt idx="25">
                  <c:v>26</c:v>
                </c:pt>
                <c:pt idx="26">
                  <c:v>-6</c:v>
                </c:pt>
                <c:pt idx="27">
                  <c:v>0</c:v>
                </c:pt>
                <c:pt idx="28">
                  <c:v>-8</c:v>
                </c:pt>
                <c:pt idx="29">
                  <c:v>0</c:v>
                </c:pt>
                <c:pt idx="30">
                  <c:v>20</c:v>
                </c:pt>
                <c:pt idx="31">
                  <c:v>15</c:v>
                </c:pt>
              </c:numCache>
            </c:numRef>
          </c:val>
          <c:smooth val="0"/>
          <c:extLst>
            <c:ext xmlns:c16="http://schemas.microsoft.com/office/drawing/2014/chart" uri="{C3380CC4-5D6E-409C-BE32-E72D297353CC}">
              <c16:uniqueId val="{00000001-A49A-4722-B7EB-7620B2B520F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Sheet1!$D$2:$D$33</c:f>
              <c:numCache>
                <c:formatCode>General</c:formatCode>
                <c:ptCount val="32"/>
                <c:pt idx="0">
                  <c:v>9</c:v>
                </c:pt>
                <c:pt idx="1">
                  <c:v>3</c:v>
                </c:pt>
                <c:pt idx="2">
                  <c:v>0</c:v>
                </c:pt>
                <c:pt idx="3">
                  <c:v>8</c:v>
                </c:pt>
                <c:pt idx="4">
                  <c:v>4</c:v>
                </c:pt>
                <c:pt idx="5">
                  <c:v>1</c:v>
                </c:pt>
                <c:pt idx="6">
                  <c:v>-4</c:v>
                </c:pt>
                <c:pt idx="7">
                  <c:v>-4</c:v>
                </c:pt>
                <c:pt idx="8">
                  <c:v>-4</c:v>
                </c:pt>
                <c:pt idx="9">
                  <c:v>1</c:v>
                </c:pt>
                <c:pt idx="10">
                  <c:v>3</c:v>
                </c:pt>
                <c:pt idx="11">
                  <c:v>6</c:v>
                </c:pt>
                <c:pt idx="12">
                  <c:v>1</c:v>
                </c:pt>
                <c:pt idx="13">
                  <c:v>11</c:v>
                </c:pt>
                <c:pt idx="14">
                  <c:v>-3</c:v>
                </c:pt>
                <c:pt idx="15">
                  <c:v>-1</c:v>
                </c:pt>
                <c:pt idx="16">
                  <c:v>-1</c:v>
                </c:pt>
                <c:pt idx="17">
                  <c:v>-2</c:v>
                </c:pt>
                <c:pt idx="18">
                  <c:v>-8</c:v>
                </c:pt>
                <c:pt idx="19">
                  <c:v>-3</c:v>
                </c:pt>
                <c:pt idx="20">
                  <c:v>-2</c:v>
                </c:pt>
                <c:pt idx="21">
                  <c:v>-6</c:v>
                </c:pt>
                <c:pt idx="22">
                  <c:v>-4</c:v>
                </c:pt>
                <c:pt idx="23">
                  <c:v>-5</c:v>
                </c:pt>
                <c:pt idx="24">
                  <c:v>-8</c:v>
                </c:pt>
                <c:pt idx="25">
                  <c:v>-1</c:v>
                </c:pt>
                <c:pt idx="26">
                  <c:v>-11</c:v>
                </c:pt>
                <c:pt idx="27">
                  <c:v>-6</c:v>
                </c:pt>
                <c:pt idx="28">
                  <c:v>-6</c:v>
                </c:pt>
                <c:pt idx="29">
                  <c:v>-4</c:v>
                </c:pt>
                <c:pt idx="30">
                  <c:v>-6</c:v>
                </c:pt>
                <c:pt idx="31">
                  <c:v>-3</c:v>
                </c:pt>
              </c:numCache>
            </c:numRef>
          </c:val>
          <c:smooth val="0"/>
          <c:extLst>
            <c:ext xmlns:c16="http://schemas.microsoft.com/office/drawing/2014/chart" uri="{C3380CC4-5D6E-409C-BE32-E72D297353CC}">
              <c16:uniqueId val="{00000002-A49A-4722-B7EB-7620B2B520FE}"/>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Sheet1!$E$2:$E$33</c:f>
              <c:numCache>
                <c:formatCode>General</c:formatCode>
                <c:ptCount val="32"/>
                <c:pt idx="0">
                  <c:v>15750</c:v>
                </c:pt>
                <c:pt idx="1">
                  <c:v>-378</c:v>
                </c:pt>
                <c:pt idx="2">
                  <c:v>1</c:v>
                </c:pt>
                <c:pt idx="3">
                  <c:v>191</c:v>
                </c:pt>
                <c:pt idx="4">
                  <c:v>2006</c:v>
                </c:pt>
                <c:pt idx="5">
                  <c:v>-206</c:v>
                </c:pt>
                <c:pt idx="6">
                  <c:v>227</c:v>
                </c:pt>
                <c:pt idx="7">
                  <c:v>-48</c:v>
                </c:pt>
                <c:pt idx="8">
                  <c:v>-1033</c:v>
                </c:pt>
                <c:pt idx="9">
                  <c:v>-315</c:v>
                </c:pt>
                <c:pt idx="10">
                  <c:v>-887</c:v>
                </c:pt>
                <c:pt idx="11">
                  <c:v>3733</c:v>
                </c:pt>
                <c:pt idx="12">
                  <c:v>301</c:v>
                </c:pt>
                <c:pt idx="13">
                  <c:v>-794</c:v>
                </c:pt>
                <c:pt idx="14">
                  <c:v>-476</c:v>
                </c:pt>
                <c:pt idx="15">
                  <c:v>-441</c:v>
                </c:pt>
                <c:pt idx="16">
                  <c:v>-210</c:v>
                </c:pt>
                <c:pt idx="17">
                  <c:v>-356</c:v>
                </c:pt>
                <c:pt idx="18">
                  <c:v>187</c:v>
                </c:pt>
                <c:pt idx="19">
                  <c:v>-497</c:v>
                </c:pt>
                <c:pt idx="20">
                  <c:v>4073</c:v>
                </c:pt>
                <c:pt idx="21">
                  <c:v>-705</c:v>
                </c:pt>
                <c:pt idx="22">
                  <c:v>-356</c:v>
                </c:pt>
                <c:pt idx="23">
                  <c:v>-964</c:v>
                </c:pt>
                <c:pt idx="24">
                  <c:v>-297</c:v>
                </c:pt>
                <c:pt idx="25">
                  <c:v>-463</c:v>
                </c:pt>
                <c:pt idx="26">
                  <c:v>4295</c:v>
                </c:pt>
                <c:pt idx="27">
                  <c:v>-1175</c:v>
                </c:pt>
                <c:pt idx="28">
                  <c:v>-405</c:v>
                </c:pt>
                <c:pt idx="29">
                  <c:v>194</c:v>
                </c:pt>
                <c:pt idx="30">
                  <c:v>-537</c:v>
                </c:pt>
                <c:pt idx="31">
                  <c:v>-394</c:v>
                </c:pt>
              </c:numCache>
            </c:numRef>
          </c:val>
          <c:smooth val="0"/>
          <c:extLst>
            <c:ext xmlns:c16="http://schemas.microsoft.com/office/drawing/2014/chart" uri="{C3380CC4-5D6E-409C-BE32-E72D297353CC}">
              <c16:uniqueId val="{00000003-A49A-4722-B7EB-7620B2B520FE}"/>
            </c:ext>
          </c:extLst>
        </c:ser>
        <c:dLbls>
          <c:showLegendKey val="0"/>
          <c:showVal val="0"/>
          <c:showCatName val="0"/>
          <c:showSerName val="0"/>
          <c:showPercent val="0"/>
          <c:showBubbleSize val="0"/>
        </c:dLbls>
        <c:smooth val="0"/>
        <c:axId val="18007768"/>
        <c:axId val="18005144"/>
      </c:lineChart>
      <c:dateAx>
        <c:axId val="18007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05144"/>
        <c:crosses val="autoZero"/>
        <c:auto val="1"/>
        <c:lblOffset val="100"/>
        <c:baseTimeUnit val="days"/>
      </c:dateAx>
      <c:valAx>
        <c:axId val="1800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0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-22</c:v>
                </c:pt>
                <c:pt idx="1">
                  <c:v>-22</c:v>
                </c:pt>
                <c:pt idx="2">
                  <c:v>-21</c:v>
                </c:pt>
                <c:pt idx="3">
                  <c:v>-35</c:v>
                </c:pt>
                <c:pt idx="4">
                  <c:v>-32</c:v>
                </c:pt>
                <c:pt idx="5">
                  <c:v>-31</c:v>
                </c:pt>
                <c:pt idx="6">
                  <c:v>-31</c:v>
                </c:pt>
              </c:numCache>
            </c:numRef>
          </c:val>
          <c:extLst>
            <c:ext xmlns:c16="http://schemas.microsoft.com/office/drawing/2014/chart" uri="{C3380CC4-5D6E-409C-BE32-E72D297353CC}">
              <c16:uniqueId val="{00000000-00EB-4BEB-93D2-F952CC45BD07}"/>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12</c:v>
                </c:pt>
                <c:pt idx="2">
                  <c:v>15</c:v>
                </c:pt>
                <c:pt idx="3">
                  <c:v>6</c:v>
                </c:pt>
                <c:pt idx="4">
                  <c:v>-7</c:v>
                </c:pt>
                <c:pt idx="5">
                  <c:v>-11</c:v>
                </c:pt>
                <c:pt idx="6">
                  <c:v>-3</c:v>
                </c:pt>
              </c:numCache>
            </c:numRef>
          </c:val>
          <c:extLst>
            <c:ext xmlns:c16="http://schemas.microsoft.com/office/drawing/2014/chart" uri="{C3380CC4-5D6E-409C-BE32-E72D297353CC}">
              <c16:uniqueId val="{00000001-00EB-4BEB-93D2-F952CC45BD07}"/>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0</c:v>
                </c:pt>
                <c:pt idx="2">
                  <c:v>0</c:v>
                </c:pt>
                <c:pt idx="3">
                  <c:v>-3</c:v>
                </c:pt>
                <c:pt idx="4">
                  <c:v>0</c:v>
                </c:pt>
                <c:pt idx="5">
                  <c:v>-2</c:v>
                </c:pt>
                <c:pt idx="6">
                  <c:v>-2</c:v>
                </c:pt>
              </c:numCache>
            </c:numRef>
          </c:val>
          <c:extLst>
            <c:ext xmlns:c16="http://schemas.microsoft.com/office/drawing/2014/chart" uri="{C3380CC4-5D6E-409C-BE32-E72D297353CC}">
              <c16:uniqueId val="{00000002-00EB-4BEB-93D2-F952CC45BD07}"/>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-405</c:v>
                </c:pt>
                <c:pt idx="1">
                  <c:v>-349</c:v>
                </c:pt>
                <c:pt idx="2">
                  <c:v>1366</c:v>
                </c:pt>
                <c:pt idx="3">
                  <c:v>973</c:v>
                </c:pt>
                <c:pt idx="4">
                  <c:v>583</c:v>
                </c:pt>
                <c:pt idx="5">
                  <c:v>2823</c:v>
                </c:pt>
                <c:pt idx="6">
                  <c:v>-403</c:v>
                </c:pt>
              </c:numCache>
            </c:numRef>
          </c:val>
          <c:extLst>
            <c:ext xmlns:c16="http://schemas.microsoft.com/office/drawing/2014/chart" uri="{C3380CC4-5D6E-409C-BE32-E72D297353CC}">
              <c16:uniqueId val="{00000003-00EB-4BEB-93D2-F952CC45BD07}"/>
            </c:ext>
          </c:extLst>
        </c:ser>
        <c:dLbls>
          <c:showLegendKey val="0"/>
          <c:showVal val="0"/>
          <c:showCatName val="0"/>
          <c:showSerName val="0"/>
          <c:showPercent val="0"/>
          <c:showBubbleSize val="0"/>
        </c:dLbls>
        <c:gapWidth val="219"/>
        <c:overlap val="-27"/>
        <c:axId val="17998912"/>
        <c:axId val="17993992"/>
      </c:barChart>
      <c:catAx>
        <c:axId val="1799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93992"/>
        <c:crosses val="autoZero"/>
        <c:auto val="1"/>
        <c:lblAlgn val="ctr"/>
        <c:lblOffset val="100"/>
        <c:noMultiLvlLbl val="0"/>
      </c:catAx>
      <c:valAx>
        <c:axId val="1799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9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0">
                  <c:v>-3.2282742037412801E-3</c:v>
                </c:pt>
                <c:pt idx="1">
                  <c:v>-4.4023342154306698E-3</c:v>
                </c:pt>
                <c:pt idx="2">
                  <c:v>-4.8916978104760595E-4</c:v>
                </c:pt>
                <c:pt idx="3">
                  <c:v>-2.0545231305062399E-3</c:v>
                </c:pt>
                <c:pt idx="4">
                  <c:v>-3.22860268032724E-3</c:v>
                </c:pt>
                <c:pt idx="5">
                  <c:v>-3.0330277150245402E-3</c:v>
                </c:pt>
                <c:pt idx="6">
                  <c:v>-3.5223325668998599E-3</c:v>
                </c:pt>
                <c:pt idx="7">
                  <c:v>-3.6203026573021499E-3</c:v>
                </c:pt>
                <c:pt idx="8">
                  <c:v>-1.9569912043030302E-3</c:v>
                </c:pt>
                <c:pt idx="9">
                  <c:v>-2.2505839286780199E-3</c:v>
                </c:pt>
                <c:pt idx="10">
                  <c:v>-3.2291713554887099E-3</c:v>
                </c:pt>
                <c:pt idx="11">
                  <c:v>-1.9571367480802899E-3</c:v>
                </c:pt>
                <c:pt idx="12">
                  <c:v>-4.2079263632458204E-3</c:v>
                </c:pt>
                <c:pt idx="13">
                  <c:v>-2.9358861189347002E-3</c:v>
                </c:pt>
                <c:pt idx="14">
                  <c:v>-2.4466435964486501E-3</c:v>
                </c:pt>
                <c:pt idx="15">
                  <c:v>-2.9360441502745702E-3</c:v>
                </c:pt>
                <c:pt idx="16">
                  <c:v>-2.83825934447954E-3</c:v>
                </c:pt>
                <c:pt idx="17">
                  <c:v>-1.2723592672776601E-3</c:v>
                </c:pt>
                <c:pt idx="18">
                  <c:v>-2.5447509129293902E-3</c:v>
                </c:pt>
                <c:pt idx="19">
                  <c:v>-1.8596729911861301E-3</c:v>
                </c:pt>
                <c:pt idx="20">
                  <c:v>-1.1745521530519801E-3</c:v>
                </c:pt>
                <c:pt idx="21">
                  <c:v>-2.8385343766089101E-3</c:v>
                </c:pt>
                <c:pt idx="22">
                  <c:v>-2.5449651290835699E-3</c:v>
                </c:pt>
                <c:pt idx="23">
                  <c:v>-3.2302302566858399E-3</c:v>
                </c:pt>
                <c:pt idx="24">
                  <c:v>-2.5451121121885401E-3</c:v>
                </c:pt>
                <c:pt idx="25">
                  <c:v>-4.89457094191123E-4</c:v>
                </c:pt>
                <c:pt idx="26">
                  <c:v>-4.4051354089678797E-3</c:v>
                </c:pt>
                <c:pt idx="27">
                  <c:v>-4.6990181010093104E-3</c:v>
                </c:pt>
                <c:pt idx="28">
                  <c:v>-2.8391235136209399E-3</c:v>
                </c:pt>
                <c:pt idx="29">
                  <c:v>-3.32872207422463E-3</c:v>
                </c:pt>
                <c:pt idx="30">
                  <c:v>-1.76232329037507E-3</c:v>
                </c:pt>
                <c:pt idx="31">
                  <c:v>-1.6644457738253201E-3</c:v>
                </c:pt>
              </c:numCache>
            </c:numRef>
          </c:val>
          <c:smooth val="0"/>
          <c:extLst>
            <c:ext xmlns:c16="http://schemas.microsoft.com/office/drawing/2014/chart" uri="{C3380CC4-5D6E-409C-BE32-E72D297353CC}">
              <c16:uniqueId val="{00000000-3FBE-4CD4-AC67-B3EB4952866F}"/>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Sheet1!$C$2:$C$33</c:f>
              <c:numCache>
                <c:formatCode>0.00E+00</c:formatCode>
                <c:ptCount val="32"/>
                <c:pt idx="0" formatCode="General">
                  <c:v>-1.0987046272444799E-3</c:v>
                </c:pt>
                <c:pt idx="1">
                  <c:v>9.9883336263244496E-5</c:v>
                </c:pt>
                <c:pt idx="2" formatCode="General">
                  <c:v>1.6980150204411E-3</c:v>
                </c:pt>
                <c:pt idx="3" formatCode="General">
                  <c:v>1.09869694542273E-3</c:v>
                </c:pt>
                <c:pt idx="4" formatCode="General">
                  <c:v>2.29725019152075E-3</c:v>
                </c:pt>
                <c:pt idx="5" formatCode="General">
                  <c:v>1.1985377839036401E-3</c:v>
                </c:pt>
                <c:pt idx="6" formatCode="General">
                  <c:v>-4.9938475797817097E-4</c:v>
                </c:pt>
                <c:pt idx="7" formatCode="General">
                  <c:v>-2.9963235110519399E-3</c:v>
                </c:pt>
                <c:pt idx="8" formatCode="General">
                  <c:v>4.9940221554798899E-4</c:v>
                </c:pt>
                <c:pt idx="9" formatCode="General">
                  <c:v>1.19855933168332E-3</c:v>
                </c:pt>
                <c:pt idx="10" formatCode="General">
                  <c:v>1.0986662192098799E-3</c:v>
                </c:pt>
                <c:pt idx="11" formatCode="General">
                  <c:v>2.19730829733576E-3</c:v>
                </c:pt>
                <c:pt idx="12" formatCode="General">
                  <c:v>-1.19850546368678E-3</c:v>
                </c:pt>
                <c:pt idx="13" formatCode="General">
                  <c:v>-1.9975330466873399E-3</c:v>
                </c:pt>
                <c:pt idx="14" formatCode="General">
                  <c:v>-1.39830106420699E-3</c:v>
                </c:pt>
                <c:pt idx="15" formatCode="General">
                  <c:v>-3.0962813660793398E-3</c:v>
                </c:pt>
                <c:pt idx="16" formatCode="General">
                  <c:v>-2.09754587133054E-3</c:v>
                </c:pt>
                <c:pt idx="17" formatCode="General">
                  <c:v>-2.39724556484599E-3</c:v>
                </c:pt>
                <c:pt idx="18" formatCode="General">
                  <c:v>-9.9887626420277196E-4</c:v>
                </c:pt>
                <c:pt idx="19" formatCode="General">
                  <c:v>2.7968814771529701E-3</c:v>
                </c:pt>
                <c:pt idx="20">
                  <c:v>-9.9885830495743394E-5</c:v>
                </c:pt>
                <c:pt idx="21" formatCode="General">
                  <c:v>8.9897337240870897E-4</c:v>
                </c:pt>
                <c:pt idx="22" formatCode="General">
                  <c:v>1.1986203879334901E-3</c:v>
                </c:pt>
                <c:pt idx="23" formatCode="General">
                  <c:v>3.9953534039911601E-3</c:v>
                </c:pt>
                <c:pt idx="24" formatCode="General">
                  <c:v>4.4945930046154502E-3</c:v>
                </c:pt>
                <c:pt idx="25" formatCode="General">
                  <c:v>2.5967592444629101E-3</c:v>
                </c:pt>
                <c:pt idx="26" formatCode="General">
                  <c:v>-5.9923657260649895E-4</c:v>
                </c:pt>
                <c:pt idx="27" formatCode="General">
                  <c:v>0</c:v>
                </c:pt>
                <c:pt idx="28" formatCode="General">
                  <c:v>-7.9898688463028895E-4</c:v>
                </c:pt>
                <c:pt idx="29" formatCode="General">
                  <c:v>0</c:v>
                </c:pt>
                <c:pt idx="30" formatCode="General">
                  <c:v>1.9974831712042799E-3</c:v>
                </c:pt>
                <c:pt idx="31" formatCode="General">
                  <c:v>1.49808245445829E-3</c:v>
                </c:pt>
              </c:numCache>
            </c:numRef>
          </c:val>
          <c:smooth val="0"/>
          <c:extLst>
            <c:ext xmlns:c16="http://schemas.microsoft.com/office/drawing/2014/chart" uri="{C3380CC4-5D6E-409C-BE32-E72D297353CC}">
              <c16:uniqueId val="{00000001-3FBE-4CD4-AC67-B3EB4952866F}"/>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Sheet1!$D$2:$D$33</c:f>
              <c:numCache>
                <c:formatCode>General</c:formatCode>
                <c:ptCount val="32"/>
                <c:pt idx="0">
                  <c:v>5.8572395480814303E-3</c:v>
                </c:pt>
                <c:pt idx="1">
                  <c:v>1.9522988318745301E-3</c:v>
                </c:pt>
                <c:pt idx="2">
                  <c:v>0</c:v>
                </c:pt>
                <c:pt idx="3">
                  <c:v>5.2060285810969099E-3</c:v>
                </c:pt>
                <c:pt idx="4">
                  <c:v>2.60287878393503E-3</c:v>
                </c:pt>
                <c:pt idx="5">
                  <c:v>6.5070275897969796E-4</c:v>
                </c:pt>
                <c:pt idx="6">
                  <c:v>-2.6027940994657801E-3</c:v>
                </c:pt>
                <c:pt idx="7">
                  <c:v>-2.6028618466003399E-3</c:v>
                </c:pt>
                <c:pt idx="8">
                  <c:v>-2.60292959726172E-3</c:v>
                </c:pt>
                <c:pt idx="9">
                  <c:v>6.5074933786254897E-4</c:v>
                </c:pt>
                <c:pt idx="10">
                  <c:v>1.9522353094293E-3</c:v>
                </c:pt>
                <c:pt idx="11">
                  <c:v>3.9043943958925798E-3</c:v>
                </c:pt>
                <c:pt idx="12">
                  <c:v>6.5070699314805503E-4</c:v>
                </c:pt>
                <c:pt idx="13">
                  <c:v>7.1577303487766796E-3</c:v>
                </c:pt>
                <c:pt idx="14">
                  <c:v>-1.9519685602930601E-3</c:v>
                </c:pt>
                <c:pt idx="15">
                  <c:v>-6.5066888761646999E-4</c:v>
                </c:pt>
                <c:pt idx="16">
                  <c:v>-6.5067312134403003E-4</c:v>
                </c:pt>
                <c:pt idx="17">
                  <c:v>-1.30135471025337E-3</c:v>
                </c:pt>
                <c:pt idx="18">
                  <c:v>-5.2054865828583298E-3</c:v>
                </c:pt>
                <c:pt idx="19">
                  <c:v>-1.9521590879512699E-3</c:v>
                </c:pt>
                <c:pt idx="20">
                  <c:v>-1.30146479863086E-3</c:v>
                </c:pt>
                <c:pt idx="21">
                  <c:v>-3.9044452108725801E-3</c:v>
                </c:pt>
                <c:pt idx="22">
                  <c:v>-2.6030651091660398E-3</c:v>
                </c:pt>
                <c:pt idx="23">
                  <c:v>-3.2539160880119202E-3</c:v>
                </c:pt>
                <c:pt idx="24">
                  <c:v>-5.2064351538501598E-3</c:v>
                </c:pt>
                <c:pt idx="25">
                  <c:v>-6.5083827970425904E-4</c:v>
                </c:pt>
                <c:pt idx="26">
                  <c:v>-7.1592676720014098E-3</c:v>
                </c:pt>
                <c:pt idx="27">
                  <c:v>-3.90533468718269E-3</c:v>
                </c:pt>
                <c:pt idx="28">
                  <c:v>-3.90548720952939E-3</c:v>
                </c:pt>
                <c:pt idx="29">
                  <c:v>-2.60375982919336E-3</c:v>
                </c:pt>
                <c:pt idx="30">
                  <c:v>-3.9057414399166798E-3</c:v>
                </c:pt>
                <c:pt idx="31">
                  <c:v>-1.9529469970185E-3</c:v>
                </c:pt>
              </c:numCache>
            </c:numRef>
          </c:val>
          <c:smooth val="0"/>
          <c:extLst>
            <c:ext xmlns:c16="http://schemas.microsoft.com/office/drawing/2014/chart" uri="{C3380CC4-5D6E-409C-BE32-E72D297353CC}">
              <c16:uniqueId val="{00000002-3FBE-4CD4-AC67-B3EB4952866F}"/>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Sheet1!$E$2:$E$33</c:f>
              <c:numCache>
                <c:formatCode>General</c:formatCode>
                <c:ptCount val="32"/>
                <c:pt idx="0">
                  <c:v>0.97304991529832197</c:v>
                </c:pt>
                <c:pt idx="1">
                  <c:v>-2.31281495277697E-2</c:v>
                </c:pt>
                <c:pt idx="2" formatCode="0.00E+00">
                  <c:v>6.1199735127546396E-5</c:v>
                </c:pt>
                <c:pt idx="3">
                  <c:v>1.1689142255637301E-2</c:v>
                </c:pt>
                <c:pt idx="4">
                  <c:v>0.122752244848506</c:v>
                </c:pt>
                <c:pt idx="5">
                  <c:v>-1.25902094619702E-2</c:v>
                </c:pt>
                <c:pt idx="6">
                  <c:v>1.38754243618222E-2</c:v>
                </c:pt>
                <c:pt idx="7">
                  <c:v>-2.9336033878229798E-3</c:v>
                </c:pt>
                <c:pt idx="8">
                  <c:v>-6.3135441718897498E-2</c:v>
                </c:pt>
                <c:pt idx="9">
                  <c:v>-1.92644997468094E-2</c:v>
                </c:pt>
                <c:pt idx="10">
                  <c:v>-5.4256837309619402E-2</c:v>
                </c:pt>
                <c:pt idx="11">
                  <c:v>0.228467559809784</c:v>
                </c:pt>
                <c:pt idx="12">
                  <c:v>1.8379849822582499E-2</c:v>
                </c:pt>
                <c:pt idx="13">
                  <c:v>-4.84748138542727E-2</c:v>
                </c:pt>
                <c:pt idx="14">
                  <c:v>-2.90745615910382E-2</c:v>
                </c:pt>
                <c:pt idx="15">
                  <c:v>-2.69445601926811E-2</c:v>
                </c:pt>
                <c:pt idx="16">
                  <c:v>-1.28342010679278E-2</c:v>
                </c:pt>
                <c:pt idx="17">
                  <c:v>-2.1759819271253901E-2</c:v>
                </c:pt>
                <c:pt idx="18">
                  <c:v>1.14325051186443E-2</c:v>
                </c:pt>
                <c:pt idx="19">
                  <c:v>-3.0381312986208001E-2</c:v>
                </c:pt>
                <c:pt idx="20">
                  <c:v>0.24905572231968501</c:v>
                </c:pt>
                <c:pt idx="21">
                  <c:v>-4.3002226356399997E-2</c:v>
                </c:pt>
                <c:pt idx="22">
                  <c:v>-2.1723941186700801E-2</c:v>
                </c:pt>
                <c:pt idx="23">
                  <c:v>-5.8838285657435402E-2</c:v>
                </c:pt>
                <c:pt idx="24">
                  <c:v>-1.8138235339023201E-2</c:v>
                </c:pt>
                <c:pt idx="25">
                  <c:v>-2.8281233965823101E-2</c:v>
                </c:pt>
                <c:pt idx="26">
                  <c:v>0.26242389248868903</c:v>
                </c:pt>
                <c:pt idx="27">
                  <c:v>-7.1604426677067096E-2</c:v>
                </c:pt>
                <c:pt idx="28">
                  <c:v>-2.4698359845955399E-2</c:v>
                </c:pt>
                <c:pt idx="29">
                  <c:v>1.18337420244239E-2</c:v>
                </c:pt>
                <c:pt idx="30">
                  <c:v>-3.2752410077251798E-2</c:v>
                </c:pt>
                <c:pt idx="31">
                  <c:v>-2.4038505537092799E-2</c:v>
                </c:pt>
              </c:numCache>
            </c:numRef>
          </c:val>
          <c:smooth val="0"/>
          <c:extLst>
            <c:ext xmlns:c16="http://schemas.microsoft.com/office/drawing/2014/chart" uri="{C3380CC4-5D6E-409C-BE32-E72D297353CC}">
              <c16:uniqueId val="{00000003-3FBE-4CD4-AC67-B3EB4952866F}"/>
            </c:ext>
          </c:extLst>
        </c:ser>
        <c:dLbls>
          <c:showLegendKey val="0"/>
          <c:showVal val="0"/>
          <c:showCatName val="0"/>
          <c:showSerName val="0"/>
          <c:showPercent val="0"/>
          <c:showBubbleSize val="0"/>
        </c:dLbls>
        <c:smooth val="0"/>
        <c:axId val="18000880"/>
        <c:axId val="18008096"/>
      </c:lineChart>
      <c:dateAx>
        <c:axId val="18000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08096"/>
        <c:crosses val="autoZero"/>
        <c:auto val="1"/>
        <c:lblOffset val="100"/>
        <c:baseTimeUnit val="days"/>
      </c:dateAx>
      <c:valAx>
        <c:axId val="1800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0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0">
                  <c:v>1</c:v>
                </c:pt>
                <c:pt idx="1">
                  <c:v>0</c:v>
                </c:pt>
                <c:pt idx="2">
                  <c:v>1</c:v>
                </c:pt>
                <c:pt idx="3">
                  <c:v>1</c:v>
                </c:pt>
                <c:pt idx="4">
                  <c:v>0</c:v>
                </c:pt>
                <c:pt idx="5">
                  <c:v>0</c:v>
                </c:pt>
                <c:pt idx="6">
                  <c:v>2</c:v>
                </c:pt>
                <c:pt idx="7">
                  <c:v>1</c:v>
                </c:pt>
                <c:pt idx="8">
                  <c:v>0</c:v>
                </c:pt>
                <c:pt idx="9">
                  <c:v>1</c:v>
                </c:pt>
                <c:pt idx="10">
                  <c:v>0</c:v>
                </c:pt>
                <c:pt idx="11">
                  <c:v>0</c:v>
                </c:pt>
                <c:pt idx="12">
                  <c:v>0</c:v>
                </c:pt>
                <c:pt idx="13">
                  <c:v>0</c:v>
                </c:pt>
                <c:pt idx="14">
                  <c:v>0</c:v>
                </c:pt>
                <c:pt idx="15">
                  <c:v>0</c:v>
                </c:pt>
                <c:pt idx="16">
                  <c:v>0</c:v>
                </c:pt>
                <c:pt idx="17">
                  <c:v>0</c:v>
                </c:pt>
                <c:pt idx="18">
                  <c:v>1</c:v>
                </c:pt>
                <c:pt idx="19">
                  <c:v>1</c:v>
                </c:pt>
                <c:pt idx="20">
                  <c:v>1</c:v>
                </c:pt>
                <c:pt idx="21">
                  <c:v>1</c:v>
                </c:pt>
                <c:pt idx="22">
                  <c:v>0</c:v>
                </c:pt>
                <c:pt idx="23">
                  <c:v>2</c:v>
                </c:pt>
                <c:pt idx="24">
                  <c:v>1</c:v>
                </c:pt>
                <c:pt idx="25">
                  <c:v>1</c:v>
                </c:pt>
                <c:pt idx="26">
                  <c:v>1</c:v>
                </c:pt>
                <c:pt idx="27">
                  <c:v>1</c:v>
                </c:pt>
                <c:pt idx="28">
                  <c:v>0</c:v>
                </c:pt>
                <c:pt idx="29">
                  <c:v>1</c:v>
                </c:pt>
                <c:pt idx="30">
                  <c:v>0</c:v>
                </c:pt>
                <c:pt idx="31">
                  <c:v>1</c:v>
                </c:pt>
              </c:numCache>
            </c:numRef>
          </c:val>
          <c:smooth val="0"/>
          <c:extLst>
            <c:ext xmlns:c16="http://schemas.microsoft.com/office/drawing/2014/chart" uri="{C3380CC4-5D6E-409C-BE32-E72D297353CC}">
              <c16:uniqueId val="{00000000-4567-432A-BDFA-3284270CC5A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Sheet1!$C$2:$C$33</c:f>
              <c:numCache>
                <c:formatCode>General</c:formatCode>
                <c:ptCount val="32"/>
                <c:pt idx="0">
                  <c:v>0</c:v>
                </c:pt>
                <c:pt idx="1">
                  <c:v>0</c:v>
                </c:pt>
                <c:pt idx="2">
                  <c:v>3</c:v>
                </c:pt>
                <c:pt idx="3">
                  <c:v>3</c:v>
                </c:pt>
                <c:pt idx="4">
                  <c:v>1</c:v>
                </c:pt>
                <c:pt idx="5">
                  <c:v>4</c:v>
                </c:pt>
                <c:pt idx="6">
                  <c:v>2</c:v>
                </c:pt>
                <c:pt idx="7">
                  <c:v>0</c:v>
                </c:pt>
                <c:pt idx="8">
                  <c:v>0</c:v>
                </c:pt>
                <c:pt idx="9">
                  <c:v>2</c:v>
                </c:pt>
                <c:pt idx="10">
                  <c:v>3</c:v>
                </c:pt>
                <c:pt idx="11">
                  <c:v>3</c:v>
                </c:pt>
                <c:pt idx="12">
                  <c:v>4</c:v>
                </c:pt>
                <c:pt idx="13">
                  <c:v>4</c:v>
                </c:pt>
                <c:pt idx="14">
                  <c:v>0</c:v>
                </c:pt>
                <c:pt idx="15">
                  <c:v>0</c:v>
                </c:pt>
                <c:pt idx="16">
                  <c:v>0</c:v>
                </c:pt>
                <c:pt idx="17">
                  <c:v>2</c:v>
                </c:pt>
                <c:pt idx="18">
                  <c:v>4</c:v>
                </c:pt>
                <c:pt idx="19">
                  <c:v>4</c:v>
                </c:pt>
                <c:pt idx="20">
                  <c:v>2</c:v>
                </c:pt>
                <c:pt idx="21">
                  <c:v>2</c:v>
                </c:pt>
                <c:pt idx="22">
                  <c:v>1</c:v>
                </c:pt>
                <c:pt idx="23">
                  <c:v>6</c:v>
                </c:pt>
                <c:pt idx="24">
                  <c:v>2</c:v>
                </c:pt>
                <c:pt idx="25">
                  <c:v>3</c:v>
                </c:pt>
                <c:pt idx="26">
                  <c:v>3</c:v>
                </c:pt>
                <c:pt idx="27">
                  <c:v>2</c:v>
                </c:pt>
                <c:pt idx="28">
                  <c:v>0</c:v>
                </c:pt>
                <c:pt idx="29">
                  <c:v>2</c:v>
                </c:pt>
                <c:pt idx="30">
                  <c:v>2</c:v>
                </c:pt>
                <c:pt idx="31">
                  <c:v>1</c:v>
                </c:pt>
              </c:numCache>
            </c:numRef>
          </c:val>
          <c:smooth val="0"/>
          <c:extLst>
            <c:ext xmlns:c16="http://schemas.microsoft.com/office/drawing/2014/chart" uri="{C3380CC4-5D6E-409C-BE32-E72D297353CC}">
              <c16:uniqueId val="{00000001-4567-432A-BDFA-3284270CC5A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Sheet1!$D$2:$D$33</c:f>
              <c:numCache>
                <c:formatCode>General</c:formatCode>
                <c:ptCount val="32"/>
                <c:pt idx="0">
                  <c:v>0</c:v>
                </c:pt>
                <c:pt idx="1">
                  <c:v>1</c:v>
                </c:pt>
                <c:pt idx="2">
                  <c:v>0</c:v>
                </c:pt>
                <c:pt idx="3">
                  <c:v>0</c:v>
                </c:pt>
                <c:pt idx="4">
                  <c:v>0</c:v>
                </c:pt>
                <c:pt idx="5">
                  <c:v>1</c:v>
                </c:pt>
                <c:pt idx="6">
                  <c:v>0</c:v>
                </c:pt>
                <c:pt idx="7">
                  <c:v>0</c:v>
                </c:pt>
                <c:pt idx="8">
                  <c:v>0</c:v>
                </c:pt>
                <c:pt idx="9">
                  <c:v>0</c:v>
                </c:pt>
                <c:pt idx="10">
                  <c:v>2</c:v>
                </c:pt>
                <c:pt idx="11">
                  <c:v>0</c:v>
                </c:pt>
                <c:pt idx="12">
                  <c:v>1</c:v>
                </c:pt>
                <c:pt idx="13">
                  <c:v>0</c:v>
                </c:pt>
                <c:pt idx="14">
                  <c:v>1</c:v>
                </c:pt>
                <c:pt idx="15">
                  <c:v>0</c:v>
                </c:pt>
                <c:pt idx="16">
                  <c:v>0</c:v>
                </c:pt>
                <c:pt idx="17">
                  <c:v>1</c:v>
                </c:pt>
                <c:pt idx="18">
                  <c:v>0</c:v>
                </c:pt>
                <c:pt idx="19">
                  <c:v>0</c:v>
                </c:pt>
                <c:pt idx="20">
                  <c:v>1</c:v>
                </c:pt>
                <c:pt idx="21">
                  <c:v>0</c:v>
                </c:pt>
                <c:pt idx="22">
                  <c:v>0</c:v>
                </c:pt>
                <c:pt idx="23">
                  <c:v>1</c:v>
                </c:pt>
                <c:pt idx="24">
                  <c:v>0</c:v>
                </c:pt>
                <c:pt idx="25">
                  <c:v>0</c:v>
                </c:pt>
                <c:pt idx="26">
                  <c:v>0</c:v>
                </c:pt>
                <c:pt idx="27">
                  <c:v>1</c:v>
                </c:pt>
                <c:pt idx="28">
                  <c:v>0</c:v>
                </c:pt>
                <c:pt idx="29">
                  <c:v>0</c:v>
                </c:pt>
                <c:pt idx="30">
                  <c:v>1</c:v>
                </c:pt>
                <c:pt idx="31">
                  <c:v>0</c:v>
                </c:pt>
              </c:numCache>
            </c:numRef>
          </c:val>
          <c:smooth val="0"/>
          <c:extLst>
            <c:ext xmlns:c16="http://schemas.microsoft.com/office/drawing/2014/chart" uri="{C3380CC4-5D6E-409C-BE32-E72D297353CC}">
              <c16:uniqueId val="{00000002-4567-432A-BDFA-3284270CC5A2}"/>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Sheet1!$E$2:$E$33</c:f>
              <c:numCache>
                <c:formatCode>General</c:formatCode>
                <c:ptCount val="32"/>
                <c:pt idx="0">
                  <c:v>0</c:v>
                </c:pt>
                <c:pt idx="1">
                  <c:v>0</c:v>
                </c:pt>
                <c:pt idx="2">
                  <c:v>0</c:v>
                </c:pt>
                <c:pt idx="3">
                  <c:v>1</c:v>
                </c:pt>
                <c:pt idx="4">
                  <c:v>1</c:v>
                </c:pt>
                <c:pt idx="5">
                  <c:v>1</c:v>
                </c:pt>
                <c:pt idx="6">
                  <c:v>0</c:v>
                </c:pt>
                <c:pt idx="7">
                  <c:v>0</c:v>
                </c:pt>
                <c:pt idx="8">
                  <c:v>0</c:v>
                </c:pt>
                <c:pt idx="9">
                  <c:v>0</c:v>
                </c:pt>
                <c:pt idx="10">
                  <c:v>1</c:v>
                </c:pt>
                <c:pt idx="11">
                  <c:v>0</c:v>
                </c:pt>
                <c:pt idx="12">
                  <c:v>1</c:v>
                </c:pt>
                <c:pt idx="13">
                  <c:v>0</c:v>
                </c:pt>
                <c:pt idx="14">
                  <c:v>0</c:v>
                </c:pt>
                <c:pt idx="15">
                  <c:v>0</c:v>
                </c:pt>
                <c:pt idx="16">
                  <c:v>1</c:v>
                </c:pt>
                <c:pt idx="17">
                  <c:v>1</c:v>
                </c:pt>
                <c:pt idx="18">
                  <c:v>0</c:v>
                </c:pt>
                <c:pt idx="19">
                  <c:v>0</c:v>
                </c:pt>
                <c:pt idx="20">
                  <c:v>1</c:v>
                </c:pt>
                <c:pt idx="21">
                  <c:v>1</c:v>
                </c:pt>
                <c:pt idx="22">
                  <c:v>0</c:v>
                </c:pt>
                <c:pt idx="23">
                  <c:v>1</c:v>
                </c:pt>
                <c:pt idx="24">
                  <c:v>2</c:v>
                </c:pt>
                <c:pt idx="25">
                  <c:v>0</c:v>
                </c:pt>
                <c:pt idx="26">
                  <c:v>1</c:v>
                </c:pt>
                <c:pt idx="27">
                  <c:v>0</c:v>
                </c:pt>
                <c:pt idx="28">
                  <c:v>1</c:v>
                </c:pt>
                <c:pt idx="29">
                  <c:v>1</c:v>
                </c:pt>
                <c:pt idx="30">
                  <c:v>1</c:v>
                </c:pt>
                <c:pt idx="31">
                  <c:v>1</c:v>
                </c:pt>
              </c:numCache>
            </c:numRef>
          </c:val>
          <c:smooth val="0"/>
          <c:extLst>
            <c:ext xmlns:c16="http://schemas.microsoft.com/office/drawing/2014/chart" uri="{C3380CC4-5D6E-409C-BE32-E72D297353CC}">
              <c16:uniqueId val="{00000003-4567-432A-BDFA-3284270CC5A2}"/>
            </c:ext>
          </c:extLst>
        </c:ser>
        <c:dLbls>
          <c:showLegendKey val="0"/>
          <c:showVal val="0"/>
          <c:showCatName val="0"/>
          <c:showSerName val="0"/>
          <c:showPercent val="0"/>
          <c:showBubbleSize val="0"/>
        </c:dLbls>
        <c:smooth val="0"/>
        <c:axId val="401960872"/>
        <c:axId val="401965792"/>
      </c:lineChart>
      <c:dateAx>
        <c:axId val="401960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65792"/>
        <c:crosses val="autoZero"/>
        <c:auto val="1"/>
        <c:lblOffset val="100"/>
        <c:baseTimeUnit val="days"/>
      </c:dateAx>
      <c:valAx>
        <c:axId val="40196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6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6</c:v>
                </c:pt>
                <c:pt idx="12">
                  <c:v>2</c:v>
                </c:pt>
                <c:pt idx="13">
                  <c:v>1</c:v>
                </c:pt>
                <c:pt idx="14">
                  <c:v>2</c:v>
                </c:pt>
                <c:pt idx="15">
                  <c:v>2</c:v>
                </c:pt>
                <c:pt idx="16">
                  <c:v>0</c:v>
                </c:pt>
                <c:pt idx="17">
                  <c:v>3</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0-7C58-4FE1-A3CA-337C800D2AF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5</c:v>
                </c:pt>
                <c:pt idx="10">
                  <c:v>11</c:v>
                </c:pt>
                <c:pt idx="11">
                  <c:v>4</c:v>
                </c:pt>
                <c:pt idx="12">
                  <c:v>6</c:v>
                </c:pt>
                <c:pt idx="13">
                  <c:v>2</c:v>
                </c:pt>
                <c:pt idx="14">
                  <c:v>3</c:v>
                </c:pt>
                <c:pt idx="15">
                  <c:v>7</c:v>
                </c:pt>
                <c:pt idx="16">
                  <c:v>10</c:v>
                </c:pt>
                <c:pt idx="17">
                  <c:v>3</c:v>
                </c:pt>
                <c:pt idx="18">
                  <c:v>12</c:v>
                </c:pt>
                <c:pt idx="19">
                  <c:v>2</c:v>
                </c:pt>
                <c:pt idx="20">
                  <c:v>0</c:v>
                </c:pt>
                <c:pt idx="21">
                  <c:v>0</c:v>
                </c:pt>
                <c:pt idx="22">
                  <c:v>0</c:v>
                </c:pt>
                <c:pt idx="23">
                  <c:v>0</c:v>
                </c:pt>
              </c:numCache>
            </c:numRef>
          </c:val>
          <c:smooth val="0"/>
          <c:extLst>
            <c:ext xmlns:c16="http://schemas.microsoft.com/office/drawing/2014/chart" uri="{C3380CC4-5D6E-409C-BE32-E72D297353CC}">
              <c16:uniqueId val="{00000001-7C58-4FE1-A3CA-337C800D2AF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c:v>
                </c:pt>
                <c:pt idx="14">
                  <c:v>0</c:v>
                </c:pt>
                <c:pt idx="15">
                  <c:v>2</c:v>
                </c:pt>
                <c:pt idx="16">
                  <c:v>0</c:v>
                </c:pt>
                <c:pt idx="17">
                  <c:v>1</c:v>
                </c:pt>
                <c:pt idx="18">
                  <c:v>2</c:v>
                </c:pt>
                <c:pt idx="19">
                  <c:v>1</c:v>
                </c:pt>
                <c:pt idx="20">
                  <c:v>2</c:v>
                </c:pt>
                <c:pt idx="21">
                  <c:v>0</c:v>
                </c:pt>
                <c:pt idx="22">
                  <c:v>0</c:v>
                </c:pt>
                <c:pt idx="23">
                  <c:v>0</c:v>
                </c:pt>
              </c:numCache>
            </c:numRef>
          </c:val>
          <c:smooth val="0"/>
          <c:extLst>
            <c:ext xmlns:c16="http://schemas.microsoft.com/office/drawing/2014/chart" uri="{C3380CC4-5D6E-409C-BE32-E72D297353CC}">
              <c16:uniqueId val="{00000002-7C58-4FE1-A3CA-337C800D2AFE}"/>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1</c:v>
                </c:pt>
                <c:pt idx="3">
                  <c:v>0</c:v>
                </c:pt>
                <c:pt idx="4">
                  <c:v>0</c:v>
                </c:pt>
                <c:pt idx="5">
                  <c:v>0</c:v>
                </c:pt>
                <c:pt idx="6">
                  <c:v>0</c:v>
                </c:pt>
                <c:pt idx="7">
                  <c:v>0</c:v>
                </c:pt>
                <c:pt idx="8">
                  <c:v>0</c:v>
                </c:pt>
                <c:pt idx="9">
                  <c:v>2</c:v>
                </c:pt>
                <c:pt idx="10">
                  <c:v>1</c:v>
                </c:pt>
                <c:pt idx="11">
                  <c:v>0</c:v>
                </c:pt>
                <c:pt idx="12">
                  <c:v>1</c:v>
                </c:pt>
                <c:pt idx="13">
                  <c:v>1</c:v>
                </c:pt>
                <c:pt idx="14">
                  <c:v>2</c:v>
                </c:pt>
                <c:pt idx="15">
                  <c:v>0</c:v>
                </c:pt>
                <c:pt idx="16">
                  <c:v>4</c:v>
                </c:pt>
                <c:pt idx="17">
                  <c:v>4</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7C58-4FE1-A3CA-337C800D2AFE}"/>
            </c:ext>
          </c:extLst>
        </c:ser>
        <c:dLbls>
          <c:showLegendKey val="0"/>
          <c:showVal val="0"/>
          <c:showCatName val="0"/>
          <c:showSerName val="0"/>
          <c:showPercent val="0"/>
          <c:showBubbleSize val="0"/>
        </c:dLbls>
        <c:smooth val="0"/>
        <c:axId val="401958904"/>
        <c:axId val="401968744"/>
      </c:lineChart>
      <c:catAx>
        <c:axId val="401958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68744"/>
        <c:crosses val="autoZero"/>
        <c:auto val="1"/>
        <c:lblAlgn val="ctr"/>
        <c:lblOffset val="100"/>
        <c:noMultiLvlLbl val="0"/>
      </c:catAx>
      <c:valAx>
        <c:axId val="40196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5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2</c:v>
                </c:pt>
                <c:pt idx="3">
                  <c:v>2</c:v>
                </c:pt>
                <c:pt idx="4">
                  <c:v>4</c:v>
                </c:pt>
                <c:pt idx="5">
                  <c:v>3</c:v>
                </c:pt>
                <c:pt idx="6">
                  <c:v>1</c:v>
                </c:pt>
              </c:numCache>
            </c:numRef>
          </c:val>
          <c:extLst>
            <c:ext xmlns:c16="http://schemas.microsoft.com/office/drawing/2014/chart" uri="{C3380CC4-5D6E-409C-BE32-E72D297353CC}">
              <c16:uniqueId val="{00000000-A6C5-4446-9E30-2068879544AC}"/>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11</c:v>
                </c:pt>
                <c:pt idx="2">
                  <c:v>11</c:v>
                </c:pt>
                <c:pt idx="3">
                  <c:v>15</c:v>
                </c:pt>
                <c:pt idx="4">
                  <c:v>10</c:v>
                </c:pt>
                <c:pt idx="5">
                  <c:v>2</c:v>
                </c:pt>
                <c:pt idx="6">
                  <c:v>3</c:v>
                </c:pt>
              </c:numCache>
            </c:numRef>
          </c:val>
          <c:extLst>
            <c:ext xmlns:c16="http://schemas.microsoft.com/office/drawing/2014/chart" uri="{C3380CC4-5D6E-409C-BE32-E72D297353CC}">
              <c16:uniqueId val="{00000001-A6C5-4446-9E30-2068879544AC}"/>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3</c:v>
                </c:pt>
                <c:pt idx="2">
                  <c:v>0</c:v>
                </c:pt>
                <c:pt idx="3">
                  <c:v>2</c:v>
                </c:pt>
                <c:pt idx="4">
                  <c:v>2</c:v>
                </c:pt>
                <c:pt idx="5">
                  <c:v>1</c:v>
                </c:pt>
                <c:pt idx="6">
                  <c:v>1</c:v>
                </c:pt>
              </c:numCache>
            </c:numRef>
          </c:val>
          <c:extLst>
            <c:ext xmlns:c16="http://schemas.microsoft.com/office/drawing/2014/chart" uri="{C3380CC4-5D6E-409C-BE32-E72D297353CC}">
              <c16:uniqueId val="{00000002-A6C5-4446-9E30-2068879544AC}"/>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6</c:v>
                </c:pt>
                <c:pt idx="2">
                  <c:v>1</c:v>
                </c:pt>
                <c:pt idx="3">
                  <c:v>3</c:v>
                </c:pt>
                <c:pt idx="4">
                  <c:v>1</c:v>
                </c:pt>
                <c:pt idx="5">
                  <c:v>2</c:v>
                </c:pt>
                <c:pt idx="6">
                  <c:v>1</c:v>
                </c:pt>
              </c:numCache>
            </c:numRef>
          </c:val>
          <c:extLst>
            <c:ext xmlns:c16="http://schemas.microsoft.com/office/drawing/2014/chart" uri="{C3380CC4-5D6E-409C-BE32-E72D297353CC}">
              <c16:uniqueId val="{00000003-A6C5-4446-9E30-2068879544AC}"/>
            </c:ext>
          </c:extLst>
        </c:ser>
        <c:dLbls>
          <c:showLegendKey val="0"/>
          <c:showVal val="0"/>
          <c:showCatName val="0"/>
          <c:showSerName val="0"/>
          <c:showPercent val="0"/>
          <c:showBubbleSize val="0"/>
        </c:dLbls>
        <c:gapWidth val="219"/>
        <c:overlap val="-27"/>
        <c:axId val="329683360"/>
        <c:axId val="329688936"/>
      </c:barChart>
      <c:catAx>
        <c:axId val="32968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688936"/>
        <c:crosses val="autoZero"/>
        <c:auto val="1"/>
        <c:lblAlgn val="ctr"/>
        <c:lblOffset val="100"/>
        <c:noMultiLvlLbl val="0"/>
      </c:catAx>
      <c:valAx>
        <c:axId val="32968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68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2898</c:v>
                </c:pt>
                <c:pt idx="1">
                  <c:v>6472</c:v>
                </c:pt>
                <c:pt idx="2">
                  <c:v>321</c:v>
                </c:pt>
                <c:pt idx="3">
                  <c:v>621</c:v>
                </c:pt>
              </c:numCache>
            </c:numRef>
          </c:val>
          <c:extLst>
            <c:ext xmlns:c16="http://schemas.microsoft.com/office/drawing/2014/chart" uri="{C3380CC4-5D6E-409C-BE32-E72D297353CC}">
              <c16:uniqueId val="{00000000-4C33-492F-A4EA-69A8CB8F73BC}"/>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451</c:v>
                </c:pt>
                <c:pt idx="1">
                  <c:v>730</c:v>
                </c:pt>
                <c:pt idx="2">
                  <c:v>48</c:v>
                </c:pt>
                <c:pt idx="3">
                  <c:v>59</c:v>
                </c:pt>
              </c:numCache>
            </c:numRef>
          </c:val>
          <c:extLst>
            <c:ext xmlns:c16="http://schemas.microsoft.com/office/drawing/2014/chart" uri="{C3380CC4-5D6E-409C-BE32-E72D297353CC}">
              <c16:uniqueId val="{00000001-4C33-492F-A4EA-69A8CB8F73BC}"/>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21</c:v>
                </c:pt>
                <c:pt idx="1">
                  <c:v>14</c:v>
                </c:pt>
                <c:pt idx="2">
                  <c:v>3</c:v>
                </c:pt>
                <c:pt idx="3">
                  <c:v>0</c:v>
                </c:pt>
              </c:numCache>
            </c:numRef>
          </c:val>
          <c:extLst>
            <c:ext xmlns:c16="http://schemas.microsoft.com/office/drawing/2014/chart" uri="{C3380CC4-5D6E-409C-BE32-E72D297353CC}">
              <c16:uniqueId val="{00000002-4C33-492F-A4EA-69A8CB8F73BC}"/>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11</c:v>
                </c:pt>
                <c:pt idx="1">
                  <c:v>26</c:v>
                </c:pt>
                <c:pt idx="2">
                  <c:v>0</c:v>
                </c:pt>
                <c:pt idx="3">
                  <c:v>0</c:v>
                </c:pt>
              </c:numCache>
            </c:numRef>
          </c:val>
          <c:extLst>
            <c:ext xmlns:c16="http://schemas.microsoft.com/office/drawing/2014/chart" uri="{C3380CC4-5D6E-409C-BE32-E72D297353CC}">
              <c16:uniqueId val="{00000003-4C33-492F-A4EA-69A8CB8F73BC}"/>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4</c:v>
                </c:pt>
                <c:pt idx="1">
                  <c:v>534</c:v>
                </c:pt>
                <c:pt idx="2">
                  <c:v>3</c:v>
                </c:pt>
                <c:pt idx="3">
                  <c:v>1</c:v>
                </c:pt>
              </c:numCache>
            </c:numRef>
          </c:val>
          <c:extLst>
            <c:ext xmlns:c16="http://schemas.microsoft.com/office/drawing/2014/chart" uri="{C3380CC4-5D6E-409C-BE32-E72D297353CC}">
              <c16:uniqueId val="{00000004-4C33-492F-A4EA-69A8CB8F73BC}"/>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2</c:v>
                </c:pt>
                <c:pt idx="1">
                  <c:v>1</c:v>
                </c:pt>
                <c:pt idx="2">
                  <c:v>0</c:v>
                </c:pt>
                <c:pt idx="3">
                  <c:v>0</c:v>
                </c:pt>
              </c:numCache>
            </c:numRef>
          </c:val>
          <c:extLst>
            <c:ext xmlns:c16="http://schemas.microsoft.com/office/drawing/2014/chart" uri="{C3380CC4-5D6E-409C-BE32-E72D297353CC}">
              <c16:uniqueId val="{00000005-4C33-492F-A4EA-69A8CB8F73B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253</c:v>
                </c:pt>
                <c:pt idx="1">
                  <c:v>370</c:v>
                </c:pt>
                <c:pt idx="2">
                  <c:v>110</c:v>
                </c:pt>
                <c:pt idx="3">
                  <c:v>52</c:v>
                </c:pt>
              </c:numCache>
            </c:numRef>
          </c:val>
          <c:extLst>
            <c:ext xmlns:c16="http://schemas.microsoft.com/office/drawing/2014/chart" uri="{C3380CC4-5D6E-409C-BE32-E72D297353CC}">
              <c16:uniqueId val="{00000006-4C33-492F-A4EA-69A8CB8F73B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562</c:v>
                </c:pt>
                <c:pt idx="1">
                  <c:v>1542</c:v>
                </c:pt>
                <c:pt idx="2">
                  <c:v>26</c:v>
                </c:pt>
                <c:pt idx="3">
                  <c:v>44</c:v>
                </c:pt>
              </c:numCache>
            </c:numRef>
          </c:val>
          <c:extLst>
            <c:ext xmlns:c16="http://schemas.microsoft.com/office/drawing/2014/chart" uri="{C3380CC4-5D6E-409C-BE32-E72D297353CC}">
              <c16:uniqueId val="{00000007-4C33-492F-A4EA-69A8CB8F73BC}"/>
            </c:ext>
          </c:extLst>
        </c:ser>
        <c:dLbls>
          <c:showLegendKey val="0"/>
          <c:showVal val="0"/>
          <c:showCatName val="0"/>
          <c:showSerName val="0"/>
          <c:showPercent val="0"/>
          <c:showBubbleSize val="0"/>
        </c:dLbls>
        <c:gapWidth val="150"/>
        <c:overlap val="100"/>
        <c:axId val="401452136"/>
        <c:axId val="401446888"/>
      </c:barChart>
      <c:catAx>
        <c:axId val="401452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46888"/>
        <c:crosses val="autoZero"/>
        <c:auto val="1"/>
        <c:lblAlgn val="ctr"/>
        <c:lblOffset val="100"/>
        <c:noMultiLvlLbl val="0"/>
      </c:catAx>
      <c:valAx>
        <c:axId val="401446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5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5</c:v>
                </c:pt>
                <c:pt idx="1">
                  <c:v>23</c:v>
                </c:pt>
                <c:pt idx="2">
                  <c:v>7</c:v>
                </c:pt>
                <c:pt idx="3">
                  <c:v>2</c:v>
                </c:pt>
              </c:numCache>
            </c:numRef>
          </c:val>
          <c:extLst>
            <c:ext xmlns:c16="http://schemas.microsoft.com/office/drawing/2014/chart" uri="{C3380CC4-5D6E-409C-BE32-E72D297353CC}">
              <c16:uniqueId val="{00000000-11B5-4C89-8A6F-804A331DEE70}"/>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7</c:v>
                </c:pt>
                <c:pt idx="1">
                  <c:v>28</c:v>
                </c:pt>
                <c:pt idx="2">
                  <c:v>3</c:v>
                </c:pt>
                <c:pt idx="3">
                  <c:v>12</c:v>
                </c:pt>
              </c:numCache>
            </c:numRef>
          </c:val>
          <c:extLst>
            <c:ext xmlns:c16="http://schemas.microsoft.com/office/drawing/2014/chart" uri="{C3380CC4-5D6E-409C-BE32-E72D297353CC}">
              <c16:uniqueId val="{00000001-11B5-4C89-8A6F-804A331DEE70}"/>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7</c:v>
                </c:pt>
                <c:pt idx="1">
                  <c:v>14</c:v>
                </c:pt>
                <c:pt idx="2">
                  <c:v>1</c:v>
                </c:pt>
                <c:pt idx="3">
                  <c:v>3</c:v>
                </c:pt>
              </c:numCache>
            </c:numRef>
          </c:val>
          <c:extLst>
            <c:ext xmlns:c16="http://schemas.microsoft.com/office/drawing/2014/chart" uri="{C3380CC4-5D6E-409C-BE32-E72D297353CC}">
              <c16:uniqueId val="{00000002-11B5-4C89-8A6F-804A331DEE70}"/>
            </c:ext>
          </c:extLst>
        </c:ser>
        <c:dLbls>
          <c:showLegendKey val="0"/>
          <c:showVal val="0"/>
          <c:showCatName val="0"/>
          <c:showSerName val="0"/>
          <c:showPercent val="0"/>
          <c:showBubbleSize val="0"/>
        </c:dLbls>
        <c:gapWidth val="150"/>
        <c:overlap val="100"/>
        <c:axId val="401447544"/>
        <c:axId val="401448856"/>
      </c:barChart>
      <c:catAx>
        <c:axId val="401447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48856"/>
        <c:crosses val="autoZero"/>
        <c:auto val="1"/>
        <c:lblAlgn val="ctr"/>
        <c:lblOffset val="100"/>
        <c:noMultiLvlLbl val="0"/>
      </c:catAx>
      <c:valAx>
        <c:axId val="401448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4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3.8903308396067999E-3</c:v>
                </c:pt>
                <c:pt idx="1">
                  <c:v>6.5899105207595197E-3</c:v>
                </c:pt>
                <c:pt idx="2">
                  <c:v>3.3226850818780101E-2</c:v>
                </c:pt>
                <c:pt idx="3">
                  <c:v>7.8834251353541496E-2</c:v>
                </c:pt>
                <c:pt idx="4">
                  <c:v>2.8871637677584999E-3</c:v>
                </c:pt>
                <c:pt idx="5">
                  <c:v>2.2510090392693399E-3</c:v>
                </c:pt>
                <c:pt idx="6">
                  <c:v>0.133494623024495</c:v>
                </c:pt>
              </c:numCache>
            </c:numRef>
          </c:val>
          <c:extLst>
            <c:ext xmlns:c16="http://schemas.microsoft.com/office/drawing/2014/chart" uri="{C3380CC4-5D6E-409C-BE32-E72D297353CC}">
              <c16:uniqueId val="{00000000-B880-49BB-8B20-DF10976B3674}"/>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4.1026419554451602E-3</c:v>
                </c:pt>
                <c:pt idx="1">
                  <c:v>4.3764307955089102E-3</c:v>
                </c:pt>
                <c:pt idx="2">
                  <c:v>3.49569679724259E-3</c:v>
                </c:pt>
                <c:pt idx="3">
                  <c:v>4.98586240338144E-2</c:v>
                </c:pt>
                <c:pt idx="4">
                  <c:v>4.73417223397997E-3</c:v>
                </c:pt>
                <c:pt idx="5">
                  <c:v>1.7478483986213E-3</c:v>
                </c:pt>
                <c:pt idx="6">
                  <c:v>9.6880739809294802E-3</c:v>
                </c:pt>
              </c:numCache>
            </c:numRef>
          </c:val>
          <c:extLst>
            <c:ext xmlns:c16="http://schemas.microsoft.com/office/drawing/2014/chart" uri="{C3380CC4-5D6E-409C-BE32-E72D297353CC}">
              <c16:uniqueId val="{00000001-B880-49BB-8B20-DF10976B3674}"/>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2.5058904698056501E-2</c:v>
                </c:pt>
                <c:pt idx="1">
                  <c:v>3.2544032075398001E-2</c:v>
                </c:pt>
                <c:pt idx="3">
                  <c:v>4.19818013772634E-2</c:v>
                </c:pt>
                <c:pt idx="4">
                  <c:v>1.6272016037699E-2</c:v>
                </c:pt>
                <c:pt idx="5">
                  <c:v>2.01772998867468E-2</c:v>
                </c:pt>
                <c:pt idx="6">
                  <c:v>4.8165167471589103E-2</c:v>
                </c:pt>
              </c:numCache>
            </c:numRef>
          </c:val>
          <c:extLst>
            <c:ext xmlns:c16="http://schemas.microsoft.com/office/drawing/2014/chart" uri="{C3380CC4-5D6E-409C-BE32-E72D297353CC}">
              <c16:uniqueId val="{00000002-B880-49BB-8B20-DF10976B3674}"/>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2.5053360602796098E-3</c:v>
                </c:pt>
                <c:pt idx="1">
                  <c:v>1.84335701996183E-3</c:v>
                </c:pt>
                <c:pt idx="2">
                  <c:v>2.44423030271181E-3</c:v>
                </c:pt>
                <c:pt idx="3">
                  <c:v>2.6479161612711299E-3</c:v>
                </c:pt>
                <c:pt idx="4">
                  <c:v>6.2327872719151198E-3</c:v>
                </c:pt>
                <c:pt idx="5">
                  <c:v>4.3996145448812604E-3</c:v>
                </c:pt>
                <c:pt idx="6">
                  <c:v>3.4830281813643298E-3</c:v>
                </c:pt>
              </c:numCache>
            </c:numRef>
          </c:val>
          <c:extLst>
            <c:ext xmlns:c16="http://schemas.microsoft.com/office/drawing/2014/chart" uri="{C3380CC4-5D6E-409C-BE32-E72D297353CC}">
              <c16:uniqueId val="{00000003-B880-49BB-8B20-DF10976B3674}"/>
            </c:ext>
          </c:extLst>
        </c:ser>
        <c:dLbls>
          <c:showLegendKey val="0"/>
          <c:showVal val="0"/>
          <c:showCatName val="0"/>
          <c:showSerName val="0"/>
          <c:showPercent val="0"/>
          <c:showBubbleSize val="0"/>
        </c:dLbls>
        <c:gapWidth val="219"/>
        <c:overlap val="-27"/>
        <c:axId val="18235208"/>
        <c:axId val="18235536"/>
      </c:barChart>
      <c:catAx>
        <c:axId val="1823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5536"/>
        <c:crosses val="autoZero"/>
        <c:auto val="1"/>
        <c:lblAlgn val="ctr"/>
        <c:lblOffset val="100"/>
        <c:noMultiLvlLbl val="0"/>
      </c:catAx>
      <c:valAx>
        <c:axId val="1823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0">
                  <c:v>1.9565623590663702E-3</c:v>
                </c:pt>
                <c:pt idx="1">
                  <c:v>0</c:v>
                </c:pt>
                <c:pt idx="2">
                  <c:v>2.3480218405164898E-3</c:v>
                </c:pt>
                <c:pt idx="3">
                  <c:v>9.8813842547479606E-3</c:v>
                </c:pt>
                <c:pt idx="4">
                  <c:v>0</c:v>
                </c:pt>
                <c:pt idx="5">
                  <c:v>0</c:v>
                </c:pt>
                <c:pt idx="6">
                  <c:v>4.4519153999092002E-3</c:v>
                </c:pt>
                <c:pt idx="7">
                  <c:v>2.5440437575526302E-3</c:v>
                </c:pt>
                <c:pt idx="8">
                  <c:v>0</c:v>
                </c:pt>
                <c:pt idx="9">
                  <c:v>2.64202085239421E-3</c:v>
                </c:pt>
                <c:pt idx="10">
                  <c:v>0</c:v>
                </c:pt>
                <c:pt idx="11">
                  <c:v>0</c:v>
                </c:pt>
                <c:pt idx="12">
                  <c:v>0</c:v>
                </c:pt>
                <c:pt idx="13">
                  <c:v>0</c:v>
                </c:pt>
                <c:pt idx="14">
                  <c:v>0</c:v>
                </c:pt>
                <c:pt idx="15">
                  <c:v>0</c:v>
                </c:pt>
                <c:pt idx="16">
                  <c:v>0</c:v>
                </c:pt>
                <c:pt idx="17">
                  <c:v>0</c:v>
                </c:pt>
                <c:pt idx="18">
                  <c:v>7.6343498763822596E-3</c:v>
                </c:pt>
                <c:pt idx="19">
                  <c:v>0.13331049502043199</c:v>
                </c:pt>
                <c:pt idx="20">
                  <c:v>1.8597184973474499E-3</c:v>
                </c:pt>
                <c:pt idx="21">
                  <c:v>2.25128445566389E-3</c:v>
                </c:pt>
                <c:pt idx="22">
                  <c:v>0</c:v>
                </c:pt>
                <c:pt idx="23">
                  <c:v>5.2859192898856901E-3</c:v>
                </c:pt>
                <c:pt idx="24">
                  <c:v>9.3974566175225403E-3</c:v>
                </c:pt>
                <c:pt idx="25">
                  <c:v>5.8832915498900198E-2</c:v>
                </c:pt>
                <c:pt idx="26">
                  <c:v>2.43756314169584E-2</c:v>
                </c:pt>
                <c:pt idx="27">
                  <c:v>7.83188084576481E-4</c:v>
                </c:pt>
                <c:pt idx="28">
                  <c:v>0</c:v>
                </c:pt>
                <c:pt idx="29">
                  <c:v>0.13354271996365799</c:v>
                </c:pt>
                <c:pt idx="30">
                  <c:v>0</c:v>
                </c:pt>
                <c:pt idx="31">
                  <c:v>4.8954718843258703E-4</c:v>
                </c:pt>
              </c:numCache>
            </c:numRef>
          </c:val>
          <c:smooth val="0"/>
          <c:extLst>
            <c:ext xmlns:c16="http://schemas.microsoft.com/office/drawing/2014/chart" uri="{C3380CC4-5D6E-409C-BE32-E72D297353CC}">
              <c16:uniqueId val="{00000000-63DA-4A14-857E-4D85D51850B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Sheet1!$C$2:$C$33</c:f>
              <c:numCache>
                <c:formatCode>General</c:formatCode>
                <c:ptCount val="32"/>
                <c:pt idx="0">
                  <c:v>0</c:v>
                </c:pt>
                <c:pt idx="1">
                  <c:v>0</c:v>
                </c:pt>
                <c:pt idx="2">
                  <c:v>2.9631790049778101E-3</c:v>
                </c:pt>
                <c:pt idx="3">
                  <c:v>5.6599256951637301E-3</c:v>
                </c:pt>
                <c:pt idx="4">
                  <c:v>5.3934846705180096E-3</c:v>
                </c:pt>
                <c:pt idx="5">
                  <c:v>4.2298142477322803E-2</c:v>
                </c:pt>
                <c:pt idx="6">
                  <c:v>2.4469926460380198E-3</c:v>
                </c:pt>
                <c:pt idx="7">
                  <c:v>0</c:v>
                </c:pt>
                <c:pt idx="8">
                  <c:v>0</c:v>
                </c:pt>
                <c:pt idx="9">
                  <c:v>3.14619939113551E-3</c:v>
                </c:pt>
                <c:pt idx="10">
                  <c:v>6.7917208922323698E-3</c:v>
                </c:pt>
                <c:pt idx="11">
                  <c:v>2.7632512880746102E-3</c:v>
                </c:pt>
                <c:pt idx="12">
                  <c:v>1.97255206288995E-3</c:v>
                </c:pt>
                <c:pt idx="13">
                  <c:v>2.1224000599265901E-3</c:v>
                </c:pt>
                <c:pt idx="14">
                  <c:v>0</c:v>
                </c:pt>
                <c:pt idx="15">
                  <c:v>0</c:v>
                </c:pt>
                <c:pt idx="16">
                  <c:v>0</c:v>
                </c:pt>
                <c:pt idx="17">
                  <c:v>3.1963657321625299E-3</c:v>
                </c:pt>
                <c:pt idx="18">
                  <c:v>4.32016141921048E-3</c:v>
                </c:pt>
                <c:pt idx="19">
                  <c:v>0.13884324597529399</c:v>
                </c:pt>
                <c:pt idx="20">
                  <c:v>1.2136140527517599E-2</c:v>
                </c:pt>
                <c:pt idx="21">
                  <c:v>1.74799679567216E-3</c:v>
                </c:pt>
                <c:pt idx="22">
                  <c:v>7.9907546968157796E-3</c:v>
                </c:pt>
                <c:pt idx="23">
                  <c:v>5.8430876273368598E-3</c:v>
                </c:pt>
                <c:pt idx="24">
                  <c:v>1.89767534769907E-3</c:v>
                </c:pt>
                <c:pt idx="25">
                  <c:v>2.4968514702959602E-3</c:v>
                </c:pt>
                <c:pt idx="26">
                  <c:v>5.1601081691836298E-3</c:v>
                </c:pt>
                <c:pt idx="27">
                  <c:v>4.8438579880711301E-3</c:v>
                </c:pt>
                <c:pt idx="28">
                  <c:v>0</c:v>
                </c:pt>
                <c:pt idx="29">
                  <c:v>1.05367237281026E-2</c:v>
                </c:pt>
                <c:pt idx="30">
                  <c:v>1.5480339968240301E-3</c:v>
                </c:pt>
                <c:pt idx="31">
                  <c:v>5.9922879254399597E-4</c:v>
                </c:pt>
              </c:numCache>
            </c:numRef>
          </c:val>
          <c:smooth val="0"/>
          <c:extLst>
            <c:ext xmlns:c16="http://schemas.microsoft.com/office/drawing/2014/chart" uri="{C3380CC4-5D6E-409C-BE32-E72D297353CC}">
              <c16:uniqueId val="{00000001-63DA-4A14-857E-4D85D51850B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Sheet1!$D$2:$D$33</c:f>
              <c:numCache>
                <c:formatCode>General</c:formatCode>
                <c:ptCount val="32"/>
                <c:pt idx="0">
                  <c:v>0</c:v>
                </c:pt>
                <c:pt idx="1">
                  <c:v>4.8156391134017901E-2</c:v>
                </c:pt>
                <c:pt idx="2">
                  <c:v>0</c:v>
                </c:pt>
                <c:pt idx="3">
                  <c:v>0</c:v>
                </c:pt>
                <c:pt idx="4">
                  <c:v>0</c:v>
                </c:pt>
                <c:pt idx="5">
                  <c:v>2.0171785528370598E-2</c:v>
                </c:pt>
                <c:pt idx="6">
                  <c:v>0</c:v>
                </c:pt>
                <c:pt idx="7">
                  <c:v>0</c:v>
                </c:pt>
                <c:pt idx="8">
                  <c:v>0</c:v>
                </c:pt>
                <c:pt idx="9">
                  <c:v>0</c:v>
                </c:pt>
                <c:pt idx="10">
                  <c:v>4.8154824267428502E-2</c:v>
                </c:pt>
                <c:pt idx="11">
                  <c:v>0</c:v>
                </c:pt>
                <c:pt idx="12">
                  <c:v>6.3769285328509395E-2</c:v>
                </c:pt>
                <c:pt idx="13">
                  <c:v>0</c:v>
                </c:pt>
                <c:pt idx="14">
                  <c:v>2.0170604272264098E-2</c:v>
                </c:pt>
                <c:pt idx="15">
                  <c:v>0</c:v>
                </c:pt>
                <c:pt idx="16">
                  <c:v>0</c:v>
                </c:pt>
                <c:pt idx="17">
                  <c:v>1.30136317792888E-3</c:v>
                </c:pt>
                <c:pt idx="18">
                  <c:v>0</c:v>
                </c:pt>
                <c:pt idx="19">
                  <c:v>0</c:v>
                </c:pt>
                <c:pt idx="20">
                  <c:v>1.62684158467385E-2</c:v>
                </c:pt>
                <c:pt idx="21">
                  <c:v>0</c:v>
                </c:pt>
                <c:pt idx="22">
                  <c:v>0</c:v>
                </c:pt>
                <c:pt idx="23">
                  <c:v>1.36667143917011E-2</c:v>
                </c:pt>
                <c:pt idx="24">
                  <c:v>0</c:v>
                </c:pt>
                <c:pt idx="25">
                  <c:v>0</c:v>
                </c:pt>
                <c:pt idx="26">
                  <c:v>0</c:v>
                </c:pt>
                <c:pt idx="27">
                  <c:v>1.62725456119454E-2</c:v>
                </c:pt>
                <c:pt idx="28">
                  <c:v>0</c:v>
                </c:pt>
                <c:pt idx="29">
                  <c:v>0</c:v>
                </c:pt>
                <c:pt idx="30">
                  <c:v>3.6454298677880699E-2</c:v>
                </c:pt>
                <c:pt idx="31">
                  <c:v>0</c:v>
                </c:pt>
              </c:numCache>
            </c:numRef>
          </c:val>
          <c:smooth val="0"/>
          <c:extLst>
            <c:ext xmlns:c16="http://schemas.microsoft.com/office/drawing/2014/chart" uri="{C3380CC4-5D6E-409C-BE32-E72D297353CC}">
              <c16:uniqueId val="{00000002-63DA-4A14-857E-4D85D51850B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Sheet1!$E$2:$E$33</c:f>
              <c:numCache>
                <c:formatCode>General</c:formatCode>
                <c:ptCount val="32"/>
                <c:pt idx="0">
                  <c:v>0</c:v>
                </c:pt>
                <c:pt idx="1">
                  <c:v>0</c:v>
                </c:pt>
                <c:pt idx="2">
                  <c:v>0</c:v>
                </c:pt>
                <c:pt idx="3">
                  <c:v>2.6926301488902102E-3</c:v>
                </c:pt>
                <c:pt idx="4">
                  <c:v>2.4462004086377798E-3</c:v>
                </c:pt>
                <c:pt idx="5">
                  <c:v>3.4227966815986201E-3</c:v>
                </c:pt>
                <c:pt idx="6">
                  <c:v>0</c:v>
                </c:pt>
                <c:pt idx="7">
                  <c:v>0</c:v>
                </c:pt>
                <c:pt idx="8">
                  <c:v>0</c:v>
                </c:pt>
                <c:pt idx="9">
                  <c:v>0</c:v>
                </c:pt>
                <c:pt idx="10">
                  <c:v>1.6520096697632701E-3</c:v>
                </c:pt>
                <c:pt idx="11">
                  <c:v>0</c:v>
                </c:pt>
                <c:pt idx="12">
                  <c:v>3.0528515770725999E-3</c:v>
                </c:pt>
                <c:pt idx="13">
                  <c:v>0</c:v>
                </c:pt>
                <c:pt idx="14">
                  <c:v>0</c:v>
                </c:pt>
                <c:pt idx="15">
                  <c:v>0</c:v>
                </c:pt>
                <c:pt idx="16">
                  <c:v>3.2393157587210899E-3</c:v>
                </c:pt>
                <c:pt idx="17">
                  <c:v>2.3840598093363401E-3</c:v>
                </c:pt>
                <c:pt idx="18">
                  <c:v>0</c:v>
                </c:pt>
                <c:pt idx="19">
                  <c:v>0</c:v>
                </c:pt>
                <c:pt idx="20">
                  <c:v>6.2293385969208696E-3</c:v>
                </c:pt>
                <c:pt idx="21">
                  <c:v>2.9894508988790799E-3</c:v>
                </c:pt>
                <c:pt idx="22">
                  <c:v>0</c:v>
                </c:pt>
                <c:pt idx="23">
                  <c:v>1.77055229631475E-3</c:v>
                </c:pt>
                <c:pt idx="24">
                  <c:v>1.71015760323855E-3</c:v>
                </c:pt>
                <c:pt idx="25">
                  <c:v>0</c:v>
                </c:pt>
                <c:pt idx="26">
                  <c:v>1.46447548590076E-3</c:v>
                </c:pt>
                <c:pt idx="27">
                  <c:v>0</c:v>
                </c:pt>
                <c:pt idx="28">
                  <c:v>5.7941597309558203E-3</c:v>
                </c:pt>
                <c:pt idx="29">
                  <c:v>3.47671849010386E-3</c:v>
                </c:pt>
                <c:pt idx="30">
                  <c:v>2.5010599003846101E-3</c:v>
                </c:pt>
                <c:pt idx="31">
                  <c:v>9.1528154060188899E-4</c:v>
                </c:pt>
              </c:numCache>
            </c:numRef>
          </c:val>
          <c:smooth val="0"/>
          <c:extLst>
            <c:ext xmlns:c16="http://schemas.microsoft.com/office/drawing/2014/chart" uri="{C3380CC4-5D6E-409C-BE32-E72D297353CC}">
              <c16:uniqueId val="{00000003-63DA-4A14-857E-4D85D51850BA}"/>
            </c:ext>
          </c:extLst>
        </c:ser>
        <c:dLbls>
          <c:showLegendKey val="0"/>
          <c:showVal val="0"/>
          <c:showCatName val="0"/>
          <c:showSerName val="0"/>
          <c:showPercent val="0"/>
          <c:showBubbleSize val="0"/>
        </c:dLbls>
        <c:smooth val="0"/>
        <c:axId val="18222744"/>
        <c:axId val="18229632"/>
      </c:lineChart>
      <c:dateAx>
        <c:axId val="18222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29632"/>
        <c:crosses val="autoZero"/>
        <c:auto val="1"/>
        <c:lblOffset val="100"/>
        <c:baseTimeUnit val="days"/>
      </c:dateAx>
      <c:valAx>
        <c:axId val="1822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2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2.27057656603021E-3</c:v>
                </c:pt>
                <c:pt idx="1">
                  <c:v>5.2721428364951597E-2</c:v>
                </c:pt>
                <c:pt idx="2">
                  <c:v>4.41813902600912E-3</c:v>
                </c:pt>
              </c:numCache>
            </c:numRef>
          </c:val>
          <c:extLst>
            <c:ext xmlns:c16="http://schemas.microsoft.com/office/drawing/2014/chart" uri="{C3380CC4-5D6E-409C-BE32-E72D297353CC}">
              <c16:uniqueId val="{00000000-89AC-4029-BDE0-383017AE3D6F}"/>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3.4707334398557901E-2</c:v>
                </c:pt>
                <c:pt idx="1">
                  <c:v>3.7169464168125901E-3</c:v>
                </c:pt>
                <c:pt idx="2">
                  <c:v>4.6728557735640002E-3</c:v>
                </c:pt>
              </c:numCache>
            </c:numRef>
          </c:val>
          <c:extLst>
            <c:ext xmlns:c16="http://schemas.microsoft.com/office/drawing/2014/chart" uri="{C3380CC4-5D6E-409C-BE32-E72D297353CC}">
              <c16:uniqueId val="{00000001-89AC-4029-BDE0-383017AE3D6F}"/>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1.51532208539117E-2</c:v>
                </c:pt>
                <c:pt idx="1">
                  <c:v>5.4232887634669998E-2</c:v>
                </c:pt>
                <c:pt idx="2">
                  <c:v>6.3768870380010403E-2</c:v>
                </c:pt>
              </c:numCache>
            </c:numRef>
          </c:val>
          <c:extLst>
            <c:ext xmlns:c16="http://schemas.microsoft.com/office/drawing/2014/chart" uri="{C3380CC4-5D6E-409C-BE32-E72D297353CC}">
              <c16:uniqueId val="{00000002-89AC-4029-BDE0-383017AE3D6F}"/>
            </c:ext>
          </c:extLst>
        </c:ser>
        <c:ser>
          <c:idx val="3"/>
          <c:order val="3"/>
          <c:tx>
            <c:strRef>
              <c:f>Sheet1!$E$1</c:f>
              <c:strCache>
                <c:ptCount val="1"/>
                <c:pt idx="0">
                  <c:v>Benelli</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2.5685864185784201E-3</c:v>
                </c:pt>
                <c:pt idx="1">
                  <c:v>2.5586560608793999E-3</c:v>
                </c:pt>
                <c:pt idx="2">
                  <c:v>3.8674016994875702E-3</c:v>
                </c:pt>
              </c:numCache>
            </c:numRef>
          </c:val>
          <c:extLst>
            <c:ext xmlns:c16="http://schemas.microsoft.com/office/drawing/2014/chart" uri="{C3380CC4-5D6E-409C-BE32-E72D297353CC}">
              <c16:uniqueId val="{00000003-89AC-4029-BDE0-383017AE3D6F}"/>
            </c:ext>
          </c:extLst>
        </c:ser>
        <c:dLbls>
          <c:showLegendKey val="0"/>
          <c:showVal val="0"/>
          <c:showCatName val="0"/>
          <c:showSerName val="0"/>
          <c:showPercent val="0"/>
          <c:showBubbleSize val="0"/>
        </c:dLbls>
        <c:gapWidth val="219"/>
        <c:overlap val="-27"/>
        <c:axId val="18222088"/>
        <c:axId val="18223072"/>
      </c:barChart>
      <c:catAx>
        <c:axId val="18222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23072"/>
        <c:crosses val="autoZero"/>
        <c:auto val="1"/>
        <c:lblAlgn val="ctr"/>
        <c:lblOffset val="100"/>
        <c:noMultiLvlLbl val="0"/>
      </c:catAx>
      <c:valAx>
        <c:axId val="1822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2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4.7156362079956E-2</c:v>
                </c:pt>
                <c:pt idx="12">
                  <c:v>5.1870367144330803E-3</c:v>
                </c:pt>
                <c:pt idx="13">
                  <c:v>5.8819038969325999E-2</c:v>
                </c:pt>
                <c:pt idx="14">
                  <c:v>4.5508907022856204E-3</c:v>
                </c:pt>
                <c:pt idx="15">
                  <c:v>3.6211388383778102E-3</c:v>
                </c:pt>
                <c:pt idx="16">
                  <c:v>0</c:v>
                </c:pt>
                <c:pt idx="17">
                  <c:v>1.1287513856565101E-2</c:v>
                </c:pt>
                <c:pt idx="18">
                  <c:v>5.7742484179538001E-3</c:v>
                </c:pt>
                <c:pt idx="19">
                  <c:v>7.8294893802763397E-4</c:v>
                </c:pt>
                <c:pt idx="20">
                  <c:v>2.3488468140829E-3</c:v>
                </c:pt>
                <c:pt idx="21">
                  <c:v>0</c:v>
                </c:pt>
                <c:pt idx="22">
                  <c:v>0</c:v>
                </c:pt>
                <c:pt idx="23">
                  <c:v>0</c:v>
                </c:pt>
              </c:numCache>
            </c:numRef>
          </c:val>
          <c:smooth val="0"/>
          <c:extLst>
            <c:ext xmlns:c16="http://schemas.microsoft.com/office/drawing/2014/chart" uri="{C3380CC4-5D6E-409C-BE32-E72D297353CC}">
              <c16:uniqueId val="{00000000-CAC7-406B-9BF1-EA2D803587A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2.65671364522086E-3</c:v>
                </c:pt>
                <c:pt idx="10">
                  <c:v>5.5386032931808802E-3</c:v>
                </c:pt>
                <c:pt idx="11">
                  <c:v>7.1161972639844501E-3</c:v>
                </c:pt>
                <c:pt idx="12">
                  <c:v>2.5468495471102199E-3</c:v>
                </c:pt>
                <c:pt idx="13">
                  <c:v>6.4420312073964498E-3</c:v>
                </c:pt>
                <c:pt idx="14">
                  <c:v>0.16393055124144801</c:v>
                </c:pt>
                <c:pt idx="15">
                  <c:v>6.1067316871886599E-3</c:v>
                </c:pt>
                <c:pt idx="16">
                  <c:v>1.6739293493947999E-2</c:v>
                </c:pt>
                <c:pt idx="17">
                  <c:v>1.7977761509013299E-3</c:v>
                </c:pt>
                <c:pt idx="18">
                  <c:v>1.0312243754475699E-2</c:v>
                </c:pt>
                <c:pt idx="19">
                  <c:v>2.89641713200771E-3</c:v>
                </c:pt>
                <c:pt idx="20">
                  <c:v>0</c:v>
                </c:pt>
                <c:pt idx="21">
                  <c:v>0</c:v>
                </c:pt>
                <c:pt idx="22">
                  <c:v>0</c:v>
                </c:pt>
                <c:pt idx="23">
                  <c:v>0</c:v>
                </c:pt>
              </c:numCache>
            </c:numRef>
          </c:val>
          <c:smooth val="0"/>
          <c:extLst>
            <c:ext xmlns:c16="http://schemas.microsoft.com/office/drawing/2014/chart" uri="{C3380CC4-5D6E-409C-BE32-E72D297353CC}">
              <c16:uniqueId val="{00000001-CAC7-406B-9BF1-EA2D803587A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3.3629708701632899E-2</c:v>
                </c:pt>
                <c:pt idx="14">
                  <c:v>0</c:v>
                </c:pt>
                <c:pt idx="15">
                  <c:v>1.82251324576591E-2</c:v>
                </c:pt>
                <c:pt idx="16">
                  <c:v>0</c:v>
                </c:pt>
                <c:pt idx="17">
                  <c:v>7.8107710532824795E-2</c:v>
                </c:pt>
                <c:pt idx="18">
                  <c:v>3.2544879388676999E-2</c:v>
                </c:pt>
                <c:pt idx="19">
                  <c:v>2.01778252209797E-2</c:v>
                </c:pt>
                <c:pt idx="20">
                  <c:v>1.59469909004517E-2</c:v>
                </c:pt>
                <c:pt idx="21">
                  <c:v>0</c:v>
                </c:pt>
                <c:pt idx="22">
                  <c:v>0</c:v>
                </c:pt>
                <c:pt idx="23">
                  <c:v>0</c:v>
                </c:pt>
              </c:numCache>
            </c:numRef>
          </c:val>
          <c:smooth val="0"/>
          <c:extLst>
            <c:ext xmlns:c16="http://schemas.microsoft.com/office/drawing/2014/chart" uri="{C3380CC4-5D6E-409C-BE32-E72D297353CC}">
              <c16:uniqueId val="{00000002-CAC7-406B-9BF1-EA2D803587A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2.9942351806745999E-3</c:v>
                </c:pt>
                <c:pt idx="3">
                  <c:v>0</c:v>
                </c:pt>
                <c:pt idx="4">
                  <c:v>0</c:v>
                </c:pt>
                <c:pt idx="5">
                  <c:v>0</c:v>
                </c:pt>
                <c:pt idx="6">
                  <c:v>0</c:v>
                </c:pt>
                <c:pt idx="7">
                  <c:v>0</c:v>
                </c:pt>
                <c:pt idx="8">
                  <c:v>0</c:v>
                </c:pt>
                <c:pt idx="9">
                  <c:v>3.0858954413074901E-3</c:v>
                </c:pt>
                <c:pt idx="10">
                  <c:v>5.8051498400834003E-3</c:v>
                </c:pt>
                <c:pt idx="11">
                  <c:v>0</c:v>
                </c:pt>
                <c:pt idx="12">
                  <c:v>1.6498846913921201E-3</c:v>
                </c:pt>
                <c:pt idx="13">
                  <c:v>9.1660260632895805E-4</c:v>
                </c:pt>
                <c:pt idx="14">
                  <c:v>4.0024980476364496E-3</c:v>
                </c:pt>
                <c:pt idx="15">
                  <c:v>0</c:v>
                </c:pt>
                <c:pt idx="16">
                  <c:v>2.5512105876156002E-3</c:v>
                </c:pt>
                <c:pt idx="17">
                  <c:v>2.3373366461388401E-3</c:v>
                </c:pt>
                <c:pt idx="18">
                  <c:v>2.3831667764552902E-3</c:v>
                </c:pt>
                <c:pt idx="19">
                  <c:v>0</c:v>
                </c:pt>
                <c:pt idx="20">
                  <c:v>0</c:v>
                </c:pt>
                <c:pt idx="21">
                  <c:v>0</c:v>
                </c:pt>
                <c:pt idx="22">
                  <c:v>0</c:v>
                </c:pt>
                <c:pt idx="23">
                  <c:v>0</c:v>
                </c:pt>
              </c:numCache>
            </c:numRef>
          </c:val>
          <c:smooth val="0"/>
          <c:extLst>
            <c:ext xmlns:c16="http://schemas.microsoft.com/office/drawing/2014/chart" uri="{C3380CC4-5D6E-409C-BE32-E72D297353CC}">
              <c16:uniqueId val="{00000003-CAC7-406B-9BF1-EA2D803587A4}"/>
            </c:ext>
          </c:extLst>
        </c:ser>
        <c:dLbls>
          <c:showLegendKey val="0"/>
          <c:showVal val="0"/>
          <c:showCatName val="0"/>
          <c:showSerName val="0"/>
          <c:showPercent val="0"/>
          <c:showBubbleSize val="0"/>
        </c:dLbls>
        <c:smooth val="0"/>
        <c:axId val="18228320"/>
        <c:axId val="18228648"/>
      </c:lineChart>
      <c:catAx>
        <c:axId val="18228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28648"/>
        <c:crosses val="autoZero"/>
        <c:auto val="1"/>
        <c:lblAlgn val="ctr"/>
        <c:lblOffset val="100"/>
        <c:noMultiLvlLbl val="0"/>
      </c:catAx>
      <c:valAx>
        <c:axId val="1822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2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473E-4374-B889-8D15B3CAA67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473E-4374-B889-8D15B3CAA67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Sheet1!$D$2:$D$33</c:f>
              <c:numCache>
                <c:formatCode>General</c:formatCode>
                <c:ptCount val="32"/>
                <c:pt idx="0">
                  <c:v>0</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473E-4374-B889-8D15B3CAA672}"/>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Sheet1!$E$2:$E$33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3-473E-4374-B889-8D15B3CAA672}"/>
            </c:ext>
          </c:extLst>
        </c:ser>
        <c:dLbls>
          <c:showLegendKey val="0"/>
          <c:showVal val="0"/>
          <c:showCatName val="0"/>
          <c:showSerName val="0"/>
          <c:showPercent val="0"/>
          <c:showBubbleSize val="0"/>
        </c:dLbls>
        <c:smooth val="0"/>
        <c:axId val="498539008"/>
        <c:axId val="498535072"/>
      </c:lineChart>
      <c:dateAx>
        <c:axId val="498539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535072"/>
        <c:crosses val="autoZero"/>
        <c:auto val="1"/>
        <c:lblOffset val="100"/>
        <c:baseTimeUnit val="days"/>
      </c:dateAx>
      <c:valAx>
        <c:axId val="49853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53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1A381-8079-4891-98FB-437450C955B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DE4AB484-7753-4C74-9293-86B6DDCEA7F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446879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21D5B-A091-4FF6-99ED-56F0B174A833}"/>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1923B7B7-26C5-41B5-B04F-7CF05F0D4EFA}"/>
              </a:ext>
            </a:extLst>
          </p:cNvPr>
          <p:cNvGraphicFramePr>
            <a:graphicFrameLocks noGrp="1"/>
          </p:cNvGraphicFramePr>
          <p:nvPr>
            <p:ph type="tbl" sz="quarter" idx="13"/>
            <p:extLst>
              <p:ext uri="{D42A27DB-BD31-4B8C-83A1-F6EECF244321}">
                <p14:modId xmlns:p14="http://schemas.microsoft.com/office/powerpoint/2010/main" val="2389032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43991443"/>
                    </a:ext>
                  </a:extLst>
                </a:gridCol>
                <a:gridCol w="740664">
                  <a:extLst>
                    <a:ext uri="{9D8B030D-6E8A-4147-A177-3AD203B41FA5}">
                      <a16:colId xmlns:a16="http://schemas.microsoft.com/office/drawing/2014/main" val="2559150256"/>
                    </a:ext>
                  </a:extLst>
                </a:gridCol>
                <a:gridCol w="740664">
                  <a:extLst>
                    <a:ext uri="{9D8B030D-6E8A-4147-A177-3AD203B41FA5}">
                      <a16:colId xmlns:a16="http://schemas.microsoft.com/office/drawing/2014/main" val="3872477365"/>
                    </a:ext>
                  </a:extLst>
                </a:gridCol>
                <a:gridCol w="740664">
                  <a:extLst>
                    <a:ext uri="{9D8B030D-6E8A-4147-A177-3AD203B41FA5}">
                      <a16:colId xmlns:a16="http://schemas.microsoft.com/office/drawing/2014/main" val="3594927208"/>
                    </a:ext>
                  </a:extLst>
                </a:gridCol>
                <a:gridCol w="740664">
                  <a:extLst>
                    <a:ext uri="{9D8B030D-6E8A-4147-A177-3AD203B41FA5}">
                      <a16:colId xmlns:a16="http://schemas.microsoft.com/office/drawing/2014/main" val="3516800927"/>
                    </a:ext>
                  </a:extLst>
                </a:gridCol>
                <a:gridCol w="740664">
                  <a:extLst>
                    <a:ext uri="{9D8B030D-6E8A-4147-A177-3AD203B41FA5}">
                      <a16:colId xmlns:a16="http://schemas.microsoft.com/office/drawing/2014/main" val="3047032138"/>
                    </a:ext>
                  </a:extLst>
                </a:gridCol>
                <a:gridCol w="740664">
                  <a:extLst>
                    <a:ext uri="{9D8B030D-6E8A-4147-A177-3AD203B41FA5}">
                      <a16:colId xmlns:a16="http://schemas.microsoft.com/office/drawing/2014/main" val="4200194090"/>
                    </a:ext>
                  </a:extLst>
                </a:gridCol>
                <a:gridCol w="740664">
                  <a:extLst>
                    <a:ext uri="{9D8B030D-6E8A-4147-A177-3AD203B41FA5}">
                      <a16:colId xmlns:a16="http://schemas.microsoft.com/office/drawing/2014/main" val="1411680802"/>
                    </a:ext>
                  </a:extLst>
                </a:gridCol>
                <a:gridCol w="740664">
                  <a:extLst>
                    <a:ext uri="{9D8B030D-6E8A-4147-A177-3AD203B41FA5}">
                      <a16:colId xmlns:a16="http://schemas.microsoft.com/office/drawing/2014/main" val="33088439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527133751"/>
                  </a:ext>
                </a:extLst>
              </a:tr>
              <a:tr h="370840">
                <a:tc>
                  <a:txBody>
                    <a:bodyPr/>
                    <a:lstStyle/>
                    <a:p>
                      <a:r>
                        <a:rPr lang="en-US" sz="1000"/>
                        <a:t>Benelli</a:t>
                      </a:r>
                    </a:p>
                  </a:txBody>
                  <a:tcPr/>
                </a:tc>
                <a:tc>
                  <a:txBody>
                    <a:bodyPr/>
                    <a:lstStyle/>
                    <a:p>
                      <a:r>
                        <a:rPr lang="en-US" sz="1000"/>
                        <a:t>1638643</a:t>
                      </a:r>
                    </a:p>
                  </a:txBody>
                  <a:tcPr/>
                </a:tc>
                <a:tc>
                  <a:txBody>
                    <a:bodyPr/>
                    <a:lstStyle/>
                    <a:p>
                      <a:r>
                        <a:rPr lang="en-US" sz="1000"/>
                        <a:t>20021</a:t>
                      </a:r>
                    </a:p>
                  </a:txBody>
                  <a:tcPr/>
                </a:tc>
                <a:tc>
                  <a:txBody>
                    <a:bodyPr/>
                    <a:lstStyle/>
                    <a:p>
                      <a:r>
                        <a:rPr lang="en-US" sz="1000"/>
                        <a:t>17</a:t>
                      </a:r>
                    </a:p>
                  </a:txBody>
                  <a:tcPr/>
                </a:tc>
                <a:tc>
                  <a:txBody>
                    <a:bodyPr/>
                    <a:lstStyle/>
                    <a:p>
                      <a:r>
                        <a:rPr lang="en-US" sz="1000"/>
                        <a:t>681</a:t>
                      </a:r>
                    </a:p>
                  </a:txBody>
                  <a:tcPr/>
                </a:tc>
                <a:tc>
                  <a:txBody>
                    <a:bodyPr/>
                    <a:lstStyle/>
                    <a:p>
                      <a:r>
                        <a:rPr lang="en-US" sz="1000"/>
                        <a:t>52</a:t>
                      </a:r>
                    </a:p>
                  </a:txBody>
                  <a:tcPr/>
                </a:tc>
                <a:tc>
                  <a:txBody>
                    <a:bodyPr/>
                    <a:lstStyle/>
                    <a:p>
                      <a:r>
                        <a:rPr lang="en-US" sz="1000"/>
                        <a:t>44</a:t>
                      </a:r>
                    </a:p>
                  </a:txBody>
                  <a:tcPr/>
                </a:tc>
                <a:tc>
                  <a:txBody>
                    <a:bodyPr/>
                    <a:lstStyle/>
                    <a:p>
                      <a:r>
                        <a:rPr lang="en-US" sz="1000"/>
                        <a:t>0</a:t>
                      </a:r>
                    </a:p>
                  </a:txBody>
                  <a:tcPr/>
                </a:tc>
                <a:tc>
                  <a:txBody>
                    <a:bodyPr/>
                    <a:lstStyle/>
                    <a:p>
                      <a:r>
                        <a:rPr lang="en-US" sz="1000"/>
                        <a:t>0.0028 %</a:t>
                      </a:r>
                    </a:p>
                  </a:txBody>
                  <a:tcPr/>
                </a:tc>
                <a:extLst>
                  <a:ext uri="{0D108BD9-81ED-4DB2-BD59-A6C34878D82A}">
                    <a16:rowId xmlns:a16="http://schemas.microsoft.com/office/drawing/2014/main" val="2904873427"/>
                  </a:ext>
                </a:extLst>
              </a:tr>
              <a:tr h="370840">
                <a:tc>
                  <a:txBody>
                    <a:bodyPr/>
                    <a:lstStyle/>
                    <a:p>
                      <a:r>
                        <a:rPr lang="en-US" sz="1000"/>
                        <a:t>Honda Argentina</a:t>
                      </a:r>
                    </a:p>
                  </a:txBody>
                  <a:tcPr/>
                </a:tc>
                <a:tc>
                  <a:txBody>
                    <a:bodyPr/>
                    <a:lstStyle/>
                    <a:p>
                      <a:r>
                        <a:rPr lang="en-US" sz="1000"/>
                        <a:t>1021344</a:t>
                      </a:r>
                    </a:p>
                  </a:txBody>
                  <a:tcPr/>
                </a:tc>
                <a:tc>
                  <a:txBody>
                    <a:bodyPr/>
                    <a:lstStyle/>
                    <a:p>
                      <a:r>
                        <a:rPr lang="en-US" sz="1000"/>
                        <a:t>-874</a:t>
                      </a:r>
                    </a:p>
                  </a:txBody>
                  <a:tcPr/>
                </a:tc>
                <a:tc>
                  <a:txBody>
                    <a:bodyPr/>
                    <a:lstStyle/>
                    <a:p>
                      <a:r>
                        <a:rPr lang="en-US" sz="1000"/>
                        <a:t>19</a:t>
                      </a:r>
                    </a:p>
                  </a:txBody>
                  <a:tcPr/>
                </a:tc>
                <a:tc>
                  <a:txBody>
                    <a:bodyPr/>
                    <a:lstStyle/>
                    <a:p>
                      <a:r>
                        <a:rPr lang="en-US" sz="1000"/>
                        <a:t>3387</a:t>
                      </a:r>
                    </a:p>
                  </a:txBody>
                  <a:tcPr/>
                </a:tc>
                <a:tc>
                  <a:txBody>
                    <a:bodyPr/>
                    <a:lstStyle/>
                    <a:p>
                      <a:r>
                        <a:rPr lang="en-US" sz="1000"/>
                        <a:t>253</a:t>
                      </a:r>
                    </a:p>
                  </a:txBody>
                  <a:tcPr/>
                </a:tc>
                <a:tc>
                  <a:txBody>
                    <a:bodyPr/>
                    <a:lstStyle/>
                    <a:p>
                      <a:r>
                        <a:rPr lang="en-US" sz="1000"/>
                        <a:t>562</a:t>
                      </a:r>
                    </a:p>
                  </a:txBody>
                  <a:tcPr/>
                </a:tc>
                <a:tc>
                  <a:txBody>
                    <a:bodyPr/>
                    <a:lstStyle/>
                    <a:p>
                      <a:r>
                        <a:rPr lang="en-US" sz="1000"/>
                        <a:t>0</a:t>
                      </a:r>
                    </a:p>
                  </a:txBody>
                  <a:tcPr/>
                </a:tc>
                <a:tc>
                  <a:txBody>
                    <a:bodyPr/>
                    <a:lstStyle/>
                    <a:p>
                      <a:r>
                        <a:rPr lang="en-US" sz="1000"/>
                        <a:t>0.0216 %</a:t>
                      </a:r>
                    </a:p>
                  </a:txBody>
                  <a:tcPr/>
                </a:tc>
                <a:extLst>
                  <a:ext uri="{0D108BD9-81ED-4DB2-BD59-A6C34878D82A}">
                    <a16:rowId xmlns:a16="http://schemas.microsoft.com/office/drawing/2014/main" val="2728186760"/>
                  </a:ext>
                </a:extLst>
              </a:tr>
              <a:tr h="370840">
                <a:tc>
                  <a:txBody>
                    <a:bodyPr/>
                    <a:lstStyle/>
                    <a:p>
                      <a:r>
                        <a:rPr lang="en-US" sz="1000"/>
                        <a:t>Yamaha Motor Argentina S.A</a:t>
                      </a:r>
                    </a:p>
                  </a:txBody>
                  <a:tcPr/>
                </a:tc>
                <a:tc>
                  <a:txBody>
                    <a:bodyPr/>
                    <a:lstStyle/>
                    <a:p>
                      <a:r>
                        <a:rPr lang="en-US" sz="1000"/>
                        <a:t>1001295</a:t>
                      </a:r>
                    </a:p>
                  </a:txBody>
                  <a:tcPr/>
                </a:tc>
                <a:tc>
                  <a:txBody>
                    <a:bodyPr/>
                    <a:lstStyle/>
                    <a:p>
                      <a:r>
                        <a:rPr lang="en-US" sz="1000"/>
                        <a:t>116</a:t>
                      </a:r>
                    </a:p>
                  </a:txBody>
                  <a:tcPr/>
                </a:tc>
                <a:tc>
                  <a:txBody>
                    <a:bodyPr/>
                    <a:lstStyle/>
                    <a:p>
                      <a:r>
                        <a:rPr lang="en-US" sz="1000"/>
                        <a:t>65</a:t>
                      </a:r>
                    </a:p>
                  </a:txBody>
                  <a:tcPr/>
                </a:tc>
                <a:tc>
                  <a:txBody>
                    <a:bodyPr/>
                    <a:lstStyle/>
                    <a:p>
                      <a:r>
                        <a:rPr lang="en-US" sz="1000"/>
                        <a:t>7777</a:t>
                      </a:r>
                    </a:p>
                  </a:txBody>
                  <a:tcPr/>
                </a:tc>
                <a:tc>
                  <a:txBody>
                    <a:bodyPr/>
                    <a:lstStyle/>
                    <a:p>
                      <a:r>
                        <a:rPr lang="en-US" sz="1000"/>
                        <a:t>370</a:t>
                      </a:r>
                    </a:p>
                  </a:txBody>
                  <a:tcPr/>
                </a:tc>
                <a:tc>
                  <a:txBody>
                    <a:bodyPr/>
                    <a:lstStyle/>
                    <a:p>
                      <a:r>
                        <a:rPr lang="en-US" sz="1000"/>
                        <a:t>1542</a:t>
                      </a:r>
                    </a:p>
                  </a:txBody>
                  <a:tcPr/>
                </a:tc>
                <a:tc>
                  <a:txBody>
                    <a:bodyPr/>
                    <a:lstStyle/>
                    <a:p>
                      <a:r>
                        <a:rPr lang="en-US" sz="1000"/>
                        <a:t>0</a:t>
                      </a:r>
                    </a:p>
                  </a:txBody>
                  <a:tcPr/>
                </a:tc>
                <a:tc>
                  <a:txBody>
                    <a:bodyPr/>
                    <a:lstStyle/>
                    <a:p>
                      <a:r>
                        <a:rPr lang="en-US" sz="1000"/>
                        <a:t>0.0149 %</a:t>
                      </a:r>
                    </a:p>
                  </a:txBody>
                  <a:tcPr/>
                </a:tc>
                <a:extLst>
                  <a:ext uri="{0D108BD9-81ED-4DB2-BD59-A6C34878D82A}">
                    <a16:rowId xmlns:a16="http://schemas.microsoft.com/office/drawing/2014/main" val="2564868814"/>
                  </a:ext>
                </a:extLst>
              </a:tr>
              <a:tr h="370840">
                <a:tc>
                  <a:txBody>
                    <a:bodyPr/>
                    <a:lstStyle/>
                    <a:p>
                      <a:r>
                        <a:rPr lang="en-US" sz="1000"/>
                        <a:t>Bajaj Argentina</a:t>
                      </a:r>
                    </a:p>
                  </a:txBody>
                  <a:tcPr/>
                </a:tc>
                <a:tc>
                  <a:txBody>
                    <a:bodyPr/>
                    <a:lstStyle/>
                    <a:p>
                      <a:r>
                        <a:rPr lang="en-US" sz="1000"/>
                        <a:t>153611</a:t>
                      </a:r>
                    </a:p>
                  </a:txBody>
                  <a:tcPr/>
                </a:tc>
                <a:tc>
                  <a:txBody>
                    <a:bodyPr/>
                    <a:lstStyle/>
                    <a:p>
                      <a:r>
                        <a:rPr lang="en-US" sz="1000"/>
                        <a:t>-45</a:t>
                      </a:r>
                    </a:p>
                  </a:txBody>
                  <a:tcPr/>
                </a:tc>
                <a:tc>
                  <a:txBody>
                    <a:bodyPr/>
                    <a:lstStyle/>
                    <a:p>
                      <a:r>
                        <a:rPr lang="en-US" sz="1000"/>
                        <a:t>11</a:t>
                      </a:r>
                    </a:p>
                  </a:txBody>
                  <a:tcPr/>
                </a:tc>
                <a:tc>
                  <a:txBody>
                    <a:bodyPr/>
                    <a:lstStyle/>
                    <a:p>
                      <a:r>
                        <a:rPr lang="en-US" sz="1000"/>
                        <a:t>375</a:t>
                      </a:r>
                    </a:p>
                  </a:txBody>
                  <a:tcPr/>
                </a:tc>
                <a:tc>
                  <a:txBody>
                    <a:bodyPr/>
                    <a:lstStyle/>
                    <a:p>
                      <a:r>
                        <a:rPr lang="en-US" sz="1000"/>
                        <a:t>110</a:t>
                      </a:r>
                    </a:p>
                  </a:txBody>
                  <a:tcPr/>
                </a:tc>
                <a:tc>
                  <a:txBody>
                    <a:bodyPr/>
                    <a:lstStyle/>
                    <a:p>
                      <a:r>
                        <a:rPr lang="en-US" sz="1000"/>
                        <a:t>26</a:t>
                      </a:r>
                    </a:p>
                  </a:txBody>
                  <a:tcPr/>
                </a:tc>
                <a:tc>
                  <a:txBody>
                    <a:bodyPr/>
                    <a:lstStyle/>
                    <a:p>
                      <a:r>
                        <a:rPr lang="en-US" sz="1000"/>
                        <a:t>2</a:t>
                      </a:r>
                    </a:p>
                  </a:txBody>
                  <a:tcPr/>
                </a:tc>
                <a:tc>
                  <a:txBody>
                    <a:bodyPr/>
                    <a:lstStyle/>
                    <a:p>
                      <a:r>
                        <a:rPr lang="en-US" sz="1000"/>
                        <a:t>0.0302 %</a:t>
                      </a:r>
                    </a:p>
                  </a:txBody>
                  <a:tcPr/>
                </a:tc>
                <a:extLst>
                  <a:ext uri="{0D108BD9-81ED-4DB2-BD59-A6C34878D82A}">
                    <a16:rowId xmlns:a16="http://schemas.microsoft.com/office/drawing/2014/main" val="2960530597"/>
                  </a:ext>
                </a:extLst>
              </a:tr>
            </a:tbl>
          </a:graphicData>
        </a:graphic>
      </p:graphicFrame>
      <p:sp>
        <p:nvSpPr>
          <p:cNvPr id="4" name="Text Placeholder 3">
            <a:extLst>
              <a:ext uri="{FF2B5EF4-FFF2-40B4-BE49-F238E27FC236}">
                <a16:creationId xmlns:a16="http://schemas.microsoft.com/office/drawing/2014/main" id="{57D06F6E-71C2-4704-B055-7350A2168E2E}"/>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2128116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B54E5-C117-40BB-95F2-E529192B7154}"/>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2BD5B952-FE69-46DB-AD0F-CD5D7D501841}"/>
              </a:ext>
            </a:extLst>
          </p:cNvPr>
          <p:cNvGraphicFramePr>
            <a:graphicFrameLocks noGrp="1"/>
          </p:cNvGraphicFramePr>
          <p:nvPr>
            <p:ph type="chart" sz="quarter" idx="13"/>
            <p:extLst>
              <p:ext uri="{D42A27DB-BD31-4B8C-83A1-F6EECF244321}">
                <p14:modId xmlns:p14="http://schemas.microsoft.com/office/powerpoint/2010/main" val="1111542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F3D1B7-7EDB-4CDD-B347-F9A5E8DE634A}"/>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22C9F146-E8B8-4E9B-AAD9-75B49C5E82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1245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F9D77-B7AB-46C0-A786-30B4A2754298}"/>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914A1188-5BED-49FE-8642-800CD7B5FDA5}"/>
              </a:ext>
            </a:extLst>
          </p:cNvPr>
          <p:cNvGraphicFramePr>
            <a:graphicFrameLocks noGrp="1"/>
          </p:cNvGraphicFramePr>
          <p:nvPr>
            <p:ph type="chart" sz="quarter" idx="13"/>
            <p:extLst>
              <p:ext uri="{D42A27DB-BD31-4B8C-83A1-F6EECF244321}">
                <p14:modId xmlns:p14="http://schemas.microsoft.com/office/powerpoint/2010/main" val="4294820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C9BFCF-0F3A-495F-A40D-78C052B1DBE7}"/>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574B7E9A-4909-4BC9-B86F-625BAC74E8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5812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4342D-97CF-47E5-9935-3D94119DBC0C}"/>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BEDFA31F-AB72-4A96-A787-67E3007DC687}"/>
              </a:ext>
            </a:extLst>
          </p:cNvPr>
          <p:cNvGraphicFramePr>
            <a:graphicFrameLocks noGrp="1"/>
          </p:cNvGraphicFramePr>
          <p:nvPr>
            <p:ph type="chart" sz="quarter" idx="13"/>
            <p:extLst>
              <p:ext uri="{D42A27DB-BD31-4B8C-83A1-F6EECF244321}">
                <p14:modId xmlns:p14="http://schemas.microsoft.com/office/powerpoint/2010/main" val="3731927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A54CB1-1F32-4C87-AEA8-5D6445755784}"/>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159EED45-7978-4233-AED3-360EE74A06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791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F9D2D-6729-4782-8103-4D3EEACB3C48}"/>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64A2298B-FBC3-4024-B217-59D3EBB9FD6D}"/>
              </a:ext>
            </a:extLst>
          </p:cNvPr>
          <p:cNvGraphicFramePr>
            <a:graphicFrameLocks noGrp="1"/>
          </p:cNvGraphicFramePr>
          <p:nvPr>
            <p:ph type="chart" sz="quarter" idx="13"/>
            <p:extLst>
              <p:ext uri="{D42A27DB-BD31-4B8C-83A1-F6EECF244321}">
                <p14:modId xmlns:p14="http://schemas.microsoft.com/office/powerpoint/2010/main" val="597596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0B0350-D3B7-4023-B751-E6638166DF30}"/>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3EFD1B08-F8AF-4F84-B2B5-54B1A372B8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6672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1AA0C-5A11-4B93-B066-B9ACD3DE81C9}"/>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B9534279-A531-459F-826B-6C01BF65EBA1}"/>
              </a:ext>
            </a:extLst>
          </p:cNvPr>
          <p:cNvGraphicFramePr>
            <a:graphicFrameLocks noGrp="1"/>
          </p:cNvGraphicFramePr>
          <p:nvPr>
            <p:ph type="chart" sz="quarter" idx="13"/>
            <p:extLst>
              <p:ext uri="{D42A27DB-BD31-4B8C-83A1-F6EECF244321}">
                <p14:modId xmlns:p14="http://schemas.microsoft.com/office/powerpoint/2010/main" val="811359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5689F9-146B-46F0-AFDA-4ACE9955D792}"/>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CB770636-0C97-49A7-9A55-776358408E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0264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9B029-A209-4C84-9A25-05D4CC8DCA38}"/>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FF645E0D-3FC2-4D30-973F-BB1B4E9DDE71}"/>
              </a:ext>
            </a:extLst>
          </p:cNvPr>
          <p:cNvGraphicFramePr>
            <a:graphicFrameLocks noGrp="1"/>
          </p:cNvGraphicFramePr>
          <p:nvPr>
            <p:ph type="chart" sz="quarter" idx="13"/>
            <p:extLst>
              <p:ext uri="{D42A27DB-BD31-4B8C-83A1-F6EECF244321}">
                <p14:modId xmlns:p14="http://schemas.microsoft.com/office/powerpoint/2010/main" val="1940225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987A0-4169-4B65-AD83-BFB49C5FD94C}"/>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4B4FD8B2-A686-4E92-9D8E-26E47D8450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5297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F7E42-64D7-4870-8493-31F3F8A63750}"/>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9E84E227-BAD9-4BE8-B7F3-7186B8E3B2E8}"/>
              </a:ext>
            </a:extLst>
          </p:cNvPr>
          <p:cNvGraphicFramePr>
            <a:graphicFrameLocks noGrp="1"/>
          </p:cNvGraphicFramePr>
          <p:nvPr>
            <p:ph type="chart" sz="quarter" idx="13"/>
            <p:extLst>
              <p:ext uri="{D42A27DB-BD31-4B8C-83A1-F6EECF244321}">
                <p14:modId xmlns:p14="http://schemas.microsoft.com/office/powerpoint/2010/main" val="923490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AD2C58-D1B7-435D-8D60-509637FC6409}"/>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5F96E9FE-F3BD-4CF1-8D83-D2F275546B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4508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E326F-27B1-4932-BC89-9856E2433B1D}"/>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9DA80DE2-260A-4F74-8DE1-FFAF699A72E5}"/>
              </a:ext>
            </a:extLst>
          </p:cNvPr>
          <p:cNvGraphicFramePr>
            <a:graphicFrameLocks noGrp="1"/>
          </p:cNvGraphicFramePr>
          <p:nvPr>
            <p:ph type="chart" sz="quarter" idx="13"/>
            <p:extLst>
              <p:ext uri="{D42A27DB-BD31-4B8C-83A1-F6EECF244321}">
                <p14:modId xmlns:p14="http://schemas.microsoft.com/office/powerpoint/2010/main" val="2635679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83A65B-B094-4AF0-B448-9FBAECBC392B}"/>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130C7770-F7E1-4C33-96B8-900A66A95E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8621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9498-F59A-42C7-A342-EFFD40BFE771}"/>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D9722E03-19B0-4308-8F31-7F1CD95D754E}"/>
              </a:ext>
            </a:extLst>
          </p:cNvPr>
          <p:cNvGraphicFramePr>
            <a:graphicFrameLocks noGrp="1"/>
          </p:cNvGraphicFramePr>
          <p:nvPr>
            <p:ph type="chart" sz="quarter" idx="13"/>
            <p:extLst>
              <p:ext uri="{D42A27DB-BD31-4B8C-83A1-F6EECF244321}">
                <p14:modId xmlns:p14="http://schemas.microsoft.com/office/powerpoint/2010/main" val="1648469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E4EECE-2899-4BCF-AC6A-F6487C1D67B4}"/>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C95DBEDB-0583-41E6-94A4-1FCABEF098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4819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2EDF2-D59D-4317-B559-70FBA6A98748}"/>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C7C853B9-2879-4FBE-BA4D-F34523BB91EE}"/>
              </a:ext>
            </a:extLst>
          </p:cNvPr>
          <p:cNvGraphicFramePr>
            <a:graphicFrameLocks noGrp="1"/>
          </p:cNvGraphicFramePr>
          <p:nvPr>
            <p:ph type="chart" sz="quarter" idx="13"/>
            <p:extLst>
              <p:ext uri="{D42A27DB-BD31-4B8C-83A1-F6EECF244321}">
                <p14:modId xmlns:p14="http://schemas.microsoft.com/office/powerpoint/2010/main" val="3762548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89A49F-25B8-41D2-84FD-505CFDD3A75A}"/>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8E55C24F-445D-4D1A-9B8C-64ED87AB63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7584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04871-C209-4090-A109-8662D265A01C}"/>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744B2B25-58ED-4090-88AC-038FD2927F9F}"/>
              </a:ext>
            </a:extLst>
          </p:cNvPr>
          <p:cNvGraphicFramePr>
            <a:graphicFrameLocks noGrp="1"/>
          </p:cNvGraphicFramePr>
          <p:nvPr>
            <p:ph type="chart" sz="quarter" idx="13"/>
            <p:extLst>
              <p:ext uri="{D42A27DB-BD31-4B8C-83A1-F6EECF244321}">
                <p14:modId xmlns:p14="http://schemas.microsoft.com/office/powerpoint/2010/main" val="3863001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7DB264-7BB3-4A0A-9EB3-D29464F34DD2}"/>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D540D343-D60A-48D6-BBBA-6B2F43D55D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1249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B7695-F1F5-466C-ABCE-52CE7F424D3E}"/>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9D3EA06B-76A6-4AA6-8912-77CE09F31659}"/>
              </a:ext>
            </a:extLst>
          </p:cNvPr>
          <p:cNvGraphicFramePr>
            <a:graphicFrameLocks noGrp="1"/>
          </p:cNvGraphicFramePr>
          <p:nvPr>
            <p:ph type="chart" sz="quarter" idx="13"/>
            <p:extLst>
              <p:ext uri="{D42A27DB-BD31-4B8C-83A1-F6EECF244321}">
                <p14:modId xmlns:p14="http://schemas.microsoft.com/office/powerpoint/2010/main" val="2258050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4B3C0C-FE87-4302-9FE4-C4663D69FC7B}"/>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F4340FF4-0063-4650-ABAA-84E3DE9552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6200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F6F72-4577-4FA5-822E-91A2790C3733}"/>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9A57E538-8AE6-494B-92F0-68CFE48F7ACF}"/>
              </a:ext>
            </a:extLst>
          </p:cNvPr>
          <p:cNvGraphicFramePr>
            <a:graphicFrameLocks noGrp="1"/>
          </p:cNvGraphicFramePr>
          <p:nvPr>
            <p:ph type="chart" sz="quarter" idx="13"/>
            <p:extLst>
              <p:ext uri="{D42A27DB-BD31-4B8C-83A1-F6EECF244321}">
                <p14:modId xmlns:p14="http://schemas.microsoft.com/office/powerpoint/2010/main" val="1485385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DDBC50-101B-42CF-BAA9-D72DC776E0EC}"/>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123C1FCB-3A62-4EDD-8FB3-F50014D5B0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1288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E3AB3-DC6C-4BB7-AE73-CA820E977834}"/>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467F1F63-58E1-414A-84B5-F2C3BCE94E6E}"/>
              </a:ext>
            </a:extLst>
          </p:cNvPr>
          <p:cNvGraphicFramePr>
            <a:graphicFrameLocks noGrp="1"/>
          </p:cNvGraphicFramePr>
          <p:nvPr>
            <p:ph type="chart" sz="quarter" idx="13"/>
            <p:extLst>
              <p:ext uri="{D42A27DB-BD31-4B8C-83A1-F6EECF244321}">
                <p14:modId xmlns:p14="http://schemas.microsoft.com/office/powerpoint/2010/main" val="1296815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3E6F2F-30C8-46D0-AB94-032455AC5960}"/>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CF6B1E03-D4F8-4FC6-B49D-1AE2C930FD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304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BA65-A037-42E5-8899-5A2CFF8FE7C6}"/>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7B079908-E60F-4CA3-ABE3-7BFECDFEAEFC}"/>
              </a:ext>
            </a:extLst>
          </p:cNvPr>
          <p:cNvGraphicFramePr>
            <a:graphicFrameLocks noGrp="1"/>
          </p:cNvGraphicFramePr>
          <p:nvPr>
            <p:ph type="chart" sz="quarter" idx="13"/>
            <p:extLst>
              <p:ext uri="{D42A27DB-BD31-4B8C-83A1-F6EECF244321}">
                <p14:modId xmlns:p14="http://schemas.microsoft.com/office/powerpoint/2010/main" val="3607824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B16C1F-1109-47A8-A8DA-CC4A9176CA08}"/>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C663F876-676E-46A1-A6A0-13F6F48BA7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4164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668CB-B27B-466F-B8A1-ED3465DAFF04}"/>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43E5150E-9BC5-4A27-AE23-A98096EE406F}"/>
              </a:ext>
            </a:extLst>
          </p:cNvPr>
          <p:cNvGraphicFramePr>
            <a:graphicFrameLocks noGrp="1"/>
          </p:cNvGraphicFramePr>
          <p:nvPr>
            <p:ph type="chart" sz="quarter" idx="13"/>
            <p:extLst>
              <p:ext uri="{D42A27DB-BD31-4B8C-83A1-F6EECF244321}">
                <p14:modId xmlns:p14="http://schemas.microsoft.com/office/powerpoint/2010/main" val="45203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EAE6BF-16F6-4DC4-B546-0DA8F9D9B504}"/>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D3A8686C-AB5F-4503-BC61-136CA7963E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3908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F77E7-0B0D-46D7-9AFE-BF3BB7CEBD23}"/>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6272E517-717B-4F10-AE8A-244239725D72}"/>
              </a:ext>
            </a:extLst>
          </p:cNvPr>
          <p:cNvGraphicFramePr>
            <a:graphicFrameLocks noGrp="1"/>
          </p:cNvGraphicFramePr>
          <p:nvPr>
            <p:ph type="chart" sz="quarter" idx="13"/>
            <p:extLst>
              <p:ext uri="{D42A27DB-BD31-4B8C-83A1-F6EECF244321}">
                <p14:modId xmlns:p14="http://schemas.microsoft.com/office/powerpoint/2010/main" val="3082988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CFF2E1-6360-45DA-B438-A559C85FEC2A}"/>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B7BE9DD8-3702-4E08-8418-7BE4B8C9E7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6259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3B2BA-AA70-4C68-BD74-7C561B77F728}"/>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6F5F95B4-2580-4850-BC32-0332F62660E8}"/>
              </a:ext>
            </a:extLst>
          </p:cNvPr>
          <p:cNvGraphicFramePr>
            <a:graphicFrameLocks noGrp="1"/>
          </p:cNvGraphicFramePr>
          <p:nvPr>
            <p:ph type="chart" sz="quarter" idx="13"/>
            <p:extLst>
              <p:ext uri="{D42A27DB-BD31-4B8C-83A1-F6EECF244321}">
                <p14:modId xmlns:p14="http://schemas.microsoft.com/office/powerpoint/2010/main" val="3744237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4023EC-E846-425E-9FFA-B57D818E48BD}"/>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F774A5C4-1B8B-47C4-866D-BEB1193505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7769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AFA12-4A24-4337-9851-2CEA1CE7225B}"/>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68236166-9153-4DA2-9E4B-907BD439A5B9}"/>
              </a:ext>
            </a:extLst>
          </p:cNvPr>
          <p:cNvGraphicFramePr>
            <a:graphicFrameLocks noGrp="1"/>
          </p:cNvGraphicFramePr>
          <p:nvPr>
            <p:ph type="tbl" sz="quarter" idx="13"/>
            <p:extLst>
              <p:ext uri="{D42A27DB-BD31-4B8C-83A1-F6EECF244321}">
                <p14:modId xmlns:p14="http://schemas.microsoft.com/office/powerpoint/2010/main" val="1001769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6728608"/>
                    </a:ext>
                  </a:extLst>
                </a:gridCol>
                <a:gridCol w="1152144">
                  <a:extLst>
                    <a:ext uri="{9D8B030D-6E8A-4147-A177-3AD203B41FA5}">
                      <a16:colId xmlns:a16="http://schemas.microsoft.com/office/drawing/2014/main" val="1573193056"/>
                    </a:ext>
                  </a:extLst>
                </a:gridCol>
                <a:gridCol w="1152144">
                  <a:extLst>
                    <a:ext uri="{9D8B030D-6E8A-4147-A177-3AD203B41FA5}">
                      <a16:colId xmlns:a16="http://schemas.microsoft.com/office/drawing/2014/main" val="2753075138"/>
                    </a:ext>
                  </a:extLst>
                </a:gridCol>
                <a:gridCol w="1152144">
                  <a:extLst>
                    <a:ext uri="{9D8B030D-6E8A-4147-A177-3AD203B41FA5}">
                      <a16:colId xmlns:a16="http://schemas.microsoft.com/office/drawing/2014/main" val="1107176652"/>
                    </a:ext>
                  </a:extLst>
                </a:gridCol>
                <a:gridCol w="1152144">
                  <a:extLst>
                    <a:ext uri="{9D8B030D-6E8A-4147-A177-3AD203B41FA5}">
                      <a16:colId xmlns:a16="http://schemas.microsoft.com/office/drawing/2014/main" val="1611454690"/>
                    </a:ext>
                  </a:extLst>
                </a:gridCol>
                <a:gridCol w="1152144">
                  <a:extLst>
                    <a:ext uri="{9D8B030D-6E8A-4147-A177-3AD203B41FA5}">
                      <a16:colId xmlns:a16="http://schemas.microsoft.com/office/drawing/2014/main" val="392820535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242672784"/>
                  </a:ext>
                </a:extLst>
              </a:tr>
              <a:tr h="370840">
                <a:tc>
                  <a:txBody>
                    <a:bodyPr/>
                    <a:lstStyle/>
                    <a:p>
                      <a:r>
                        <a:rPr lang="en-US" sz="1000"/>
                        <a:t>#TransporteIdeal</a:t>
                      </a:r>
                    </a:p>
                  </a:txBody>
                  <a:tcPr/>
                </a:tc>
                <a:tc>
                  <a:txBody>
                    <a:bodyPr/>
                    <a:lstStyle/>
                    <a:p>
                      <a:r>
                        <a:rPr lang="en-US" sz="1000"/>
                        <a:t>23</a:t>
                      </a:r>
                    </a:p>
                  </a:txBody>
                  <a:tcPr/>
                </a:tc>
                <a:tc>
                  <a:txBody>
                    <a:bodyPr/>
                    <a:lstStyle/>
                    <a:p>
                      <a:r>
                        <a:rPr lang="en-US" sz="1000"/>
                        <a:t>65.347826086957</a:t>
                      </a:r>
                    </a:p>
                  </a:txBody>
                  <a:tcPr/>
                </a:tc>
                <a:tc>
                  <a:txBody>
                    <a:bodyPr/>
                    <a:lstStyle/>
                    <a:p>
                      <a:r>
                        <a:rPr lang="en-US" sz="1000"/>
                        <a:t>10.521739130435</a:t>
                      </a:r>
                    </a:p>
                  </a:txBody>
                  <a:tcPr/>
                </a:tc>
                <a:tc>
                  <a:txBody>
                    <a:bodyPr/>
                    <a:lstStyle/>
                    <a:p>
                      <a:r>
                        <a:rPr lang="en-US" sz="1000"/>
                        <a:t>3.3478260869565</a:t>
                      </a:r>
                    </a:p>
                  </a:txBody>
                  <a:tcPr/>
                </a:tc>
                <a:tc>
                  <a:txBody>
                    <a:bodyPr/>
                    <a:lstStyle/>
                    <a:p>
                      <a:r>
                        <a:rPr lang="en-US" sz="1000"/>
                        <a:t>79.217391304348</a:t>
                      </a:r>
                    </a:p>
                  </a:txBody>
                  <a:tcPr/>
                </a:tc>
                <a:extLst>
                  <a:ext uri="{0D108BD9-81ED-4DB2-BD59-A6C34878D82A}">
                    <a16:rowId xmlns:a16="http://schemas.microsoft.com/office/drawing/2014/main" val="2732527537"/>
                  </a:ext>
                </a:extLst>
              </a:tr>
              <a:tr h="370840">
                <a:tc>
                  <a:txBody>
                    <a:bodyPr/>
                    <a:lstStyle/>
                    <a:p>
                      <a:r>
                        <a:rPr lang="en-US" sz="1000"/>
                        <a:t>#ViajaSeguro</a:t>
                      </a:r>
                    </a:p>
                  </a:txBody>
                  <a:tcPr/>
                </a:tc>
                <a:tc>
                  <a:txBody>
                    <a:bodyPr/>
                    <a:lstStyle/>
                    <a:p>
                      <a:r>
                        <a:rPr lang="en-US" sz="1000"/>
                        <a:t>23</a:t>
                      </a:r>
                    </a:p>
                  </a:txBody>
                  <a:tcPr/>
                </a:tc>
                <a:tc>
                  <a:txBody>
                    <a:bodyPr/>
                    <a:lstStyle/>
                    <a:p>
                      <a:r>
                        <a:rPr lang="en-US" sz="1000"/>
                        <a:t>65.347826086957</a:t>
                      </a:r>
                    </a:p>
                  </a:txBody>
                  <a:tcPr/>
                </a:tc>
                <a:tc>
                  <a:txBody>
                    <a:bodyPr/>
                    <a:lstStyle/>
                    <a:p>
                      <a:r>
                        <a:rPr lang="en-US" sz="1000"/>
                        <a:t>10.521739130435</a:t>
                      </a:r>
                    </a:p>
                  </a:txBody>
                  <a:tcPr/>
                </a:tc>
                <a:tc>
                  <a:txBody>
                    <a:bodyPr/>
                    <a:lstStyle/>
                    <a:p>
                      <a:r>
                        <a:rPr lang="en-US" sz="1000"/>
                        <a:t>3.3478260869565</a:t>
                      </a:r>
                    </a:p>
                  </a:txBody>
                  <a:tcPr/>
                </a:tc>
                <a:tc>
                  <a:txBody>
                    <a:bodyPr/>
                    <a:lstStyle/>
                    <a:p>
                      <a:r>
                        <a:rPr lang="en-US" sz="1000"/>
                        <a:t>79.217391304348</a:t>
                      </a:r>
                    </a:p>
                  </a:txBody>
                  <a:tcPr/>
                </a:tc>
                <a:extLst>
                  <a:ext uri="{0D108BD9-81ED-4DB2-BD59-A6C34878D82A}">
                    <a16:rowId xmlns:a16="http://schemas.microsoft.com/office/drawing/2014/main" val="17904107"/>
                  </a:ext>
                </a:extLst>
              </a:tr>
              <a:tr h="370840">
                <a:tc>
                  <a:txBody>
                    <a:bodyPr/>
                    <a:lstStyle/>
                    <a:p>
                      <a:r>
                        <a:rPr lang="en-US" sz="1000"/>
                        <a:t>#MoveteConYamaha</a:t>
                      </a:r>
                    </a:p>
                  </a:txBody>
                  <a:tcPr/>
                </a:tc>
                <a:tc>
                  <a:txBody>
                    <a:bodyPr/>
                    <a:lstStyle/>
                    <a:p>
                      <a:r>
                        <a:rPr lang="en-US" sz="1000"/>
                        <a:t>23</a:t>
                      </a:r>
                    </a:p>
                  </a:txBody>
                  <a:tcPr/>
                </a:tc>
                <a:tc>
                  <a:txBody>
                    <a:bodyPr/>
                    <a:lstStyle/>
                    <a:p>
                      <a:r>
                        <a:rPr lang="en-US" sz="1000"/>
                        <a:t>65.347826086957</a:t>
                      </a:r>
                    </a:p>
                  </a:txBody>
                  <a:tcPr/>
                </a:tc>
                <a:tc>
                  <a:txBody>
                    <a:bodyPr/>
                    <a:lstStyle/>
                    <a:p>
                      <a:r>
                        <a:rPr lang="en-US" sz="1000"/>
                        <a:t>10.521739130435</a:t>
                      </a:r>
                    </a:p>
                  </a:txBody>
                  <a:tcPr/>
                </a:tc>
                <a:tc>
                  <a:txBody>
                    <a:bodyPr/>
                    <a:lstStyle/>
                    <a:p>
                      <a:r>
                        <a:rPr lang="en-US" sz="1000"/>
                        <a:t>3.3478260869565</a:t>
                      </a:r>
                    </a:p>
                  </a:txBody>
                  <a:tcPr/>
                </a:tc>
                <a:tc>
                  <a:txBody>
                    <a:bodyPr/>
                    <a:lstStyle/>
                    <a:p>
                      <a:r>
                        <a:rPr lang="en-US" sz="1000"/>
                        <a:t>79.217391304348</a:t>
                      </a:r>
                    </a:p>
                  </a:txBody>
                  <a:tcPr/>
                </a:tc>
                <a:extLst>
                  <a:ext uri="{0D108BD9-81ED-4DB2-BD59-A6C34878D82A}">
                    <a16:rowId xmlns:a16="http://schemas.microsoft.com/office/drawing/2014/main" val="3425291499"/>
                  </a:ext>
                </a:extLst>
              </a:tr>
              <a:tr h="370840">
                <a:tc>
                  <a:txBody>
                    <a:bodyPr/>
                    <a:lstStyle/>
                    <a:p>
                      <a:r>
                        <a:rPr lang="en-US" sz="1000"/>
                        <a:t>#yamaha</a:t>
                      </a:r>
                    </a:p>
                  </a:txBody>
                  <a:tcPr/>
                </a:tc>
                <a:tc>
                  <a:txBody>
                    <a:bodyPr/>
                    <a:lstStyle/>
                    <a:p>
                      <a:r>
                        <a:rPr lang="en-US" sz="1000"/>
                        <a:t>16</a:t>
                      </a:r>
                    </a:p>
                  </a:txBody>
                  <a:tcPr/>
                </a:tc>
                <a:tc>
                  <a:txBody>
                    <a:bodyPr/>
                    <a:lstStyle/>
                    <a:p>
                      <a:r>
                        <a:rPr lang="en-US" sz="1000"/>
                        <a:t>59.5</a:t>
                      </a:r>
                    </a:p>
                  </a:txBody>
                  <a:tcPr/>
                </a:tc>
                <a:tc>
                  <a:txBody>
                    <a:bodyPr/>
                    <a:lstStyle/>
                    <a:p>
                      <a:r>
                        <a:rPr lang="en-US" sz="1000"/>
                        <a:t>0.5</a:t>
                      </a:r>
                    </a:p>
                  </a:txBody>
                  <a:tcPr/>
                </a:tc>
                <a:tc>
                  <a:txBody>
                    <a:bodyPr/>
                    <a:lstStyle/>
                    <a:p>
                      <a:r>
                        <a:rPr lang="en-US" sz="1000"/>
                        <a:t>5.375</a:t>
                      </a:r>
                    </a:p>
                  </a:txBody>
                  <a:tcPr/>
                </a:tc>
                <a:tc>
                  <a:txBody>
                    <a:bodyPr/>
                    <a:lstStyle/>
                    <a:p>
                      <a:r>
                        <a:rPr lang="en-US" sz="1000"/>
                        <a:t>65.375</a:t>
                      </a:r>
                    </a:p>
                  </a:txBody>
                  <a:tcPr/>
                </a:tc>
                <a:extLst>
                  <a:ext uri="{0D108BD9-81ED-4DB2-BD59-A6C34878D82A}">
                    <a16:rowId xmlns:a16="http://schemas.microsoft.com/office/drawing/2014/main" val="1262425658"/>
                  </a:ext>
                </a:extLst>
              </a:tr>
              <a:tr h="370840">
                <a:tc>
                  <a:txBody>
                    <a:bodyPr/>
                    <a:lstStyle/>
                    <a:p>
                      <a:r>
                        <a:rPr lang="en-US" sz="1000"/>
                        <a:t>#Yamaha</a:t>
                      </a:r>
                    </a:p>
                  </a:txBody>
                  <a:tcPr/>
                </a:tc>
                <a:tc>
                  <a:txBody>
                    <a:bodyPr/>
                    <a:lstStyle/>
                    <a:p>
                      <a:r>
                        <a:rPr lang="en-US" sz="1000"/>
                        <a:t>15</a:t>
                      </a:r>
                    </a:p>
                  </a:txBody>
                  <a:tcPr/>
                </a:tc>
                <a:tc>
                  <a:txBody>
                    <a:bodyPr/>
                    <a:lstStyle/>
                    <a:p>
                      <a:r>
                        <a:rPr lang="en-US" sz="1000"/>
                        <a:t>379.6</a:t>
                      </a:r>
                    </a:p>
                  </a:txBody>
                  <a:tcPr/>
                </a:tc>
                <a:tc>
                  <a:txBody>
                    <a:bodyPr/>
                    <a:lstStyle/>
                    <a:p>
                      <a:r>
                        <a:rPr lang="en-US" sz="1000"/>
                        <a:t>14.333333333333</a:t>
                      </a:r>
                    </a:p>
                  </a:txBody>
                  <a:tcPr/>
                </a:tc>
                <a:tc>
                  <a:txBody>
                    <a:bodyPr/>
                    <a:lstStyle/>
                    <a:p>
                      <a:r>
                        <a:rPr lang="en-US" sz="1000"/>
                        <a:t>92.666666666667</a:t>
                      </a:r>
                    </a:p>
                  </a:txBody>
                  <a:tcPr/>
                </a:tc>
                <a:tc>
                  <a:txBody>
                    <a:bodyPr/>
                    <a:lstStyle/>
                    <a:p>
                      <a:r>
                        <a:rPr lang="en-US" sz="1000"/>
                        <a:t>486.6</a:t>
                      </a:r>
                    </a:p>
                  </a:txBody>
                  <a:tcPr/>
                </a:tc>
                <a:extLst>
                  <a:ext uri="{0D108BD9-81ED-4DB2-BD59-A6C34878D82A}">
                    <a16:rowId xmlns:a16="http://schemas.microsoft.com/office/drawing/2014/main" val="2809712238"/>
                  </a:ext>
                </a:extLst>
              </a:tr>
              <a:tr h="370840">
                <a:tc>
                  <a:txBody>
                    <a:bodyPr/>
                    <a:lstStyle/>
                    <a:p>
                      <a:r>
                        <a:rPr lang="en-US" sz="1000"/>
                        <a:t>#CuotasSinInteres</a:t>
                      </a:r>
                    </a:p>
                  </a:txBody>
                  <a:tcPr/>
                </a:tc>
                <a:tc>
                  <a:txBody>
                    <a:bodyPr/>
                    <a:lstStyle/>
                    <a:p>
                      <a:r>
                        <a:rPr lang="en-US" sz="1000"/>
                        <a:t>13</a:t>
                      </a:r>
                    </a:p>
                  </a:txBody>
                  <a:tcPr/>
                </a:tc>
                <a:tc>
                  <a:txBody>
                    <a:bodyPr/>
                    <a:lstStyle/>
                    <a:p>
                      <a:r>
                        <a:rPr lang="en-US" sz="1000"/>
                        <a:t>33.461538461538</a:t>
                      </a:r>
                    </a:p>
                  </a:txBody>
                  <a:tcPr/>
                </a:tc>
                <a:tc>
                  <a:txBody>
                    <a:bodyPr/>
                    <a:lstStyle/>
                    <a:p>
                      <a:r>
                        <a:rPr lang="en-US" sz="1000"/>
                        <a:t>8.5384615384615</a:t>
                      </a:r>
                    </a:p>
                  </a:txBody>
                  <a:tcPr/>
                </a:tc>
                <a:tc>
                  <a:txBody>
                    <a:bodyPr/>
                    <a:lstStyle/>
                    <a:p>
                      <a:r>
                        <a:rPr lang="en-US" sz="1000"/>
                        <a:t>1.1538461538462</a:t>
                      </a:r>
                    </a:p>
                  </a:txBody>
                  <a:tcPr/>
                </a:tc>
                <a:tc>
                  <a:txBody>
                    <a:bodyPr/>
                    <a:lstStyle/>
                    <a:p>
                      <a:r>
                        <a:rPr lang="en-US" sz="1000"/>
                        <a:t>43.153846153846</a:t>
                      </a:r>
                    </a:p>
                  </a:txBody>
                  <a:tcPr/>
                </a:tc>
                <a:extLst>
                  <a:ext uri="{0D108BD9-81ED-4DB2-BD59-A6C34878D82A}">
                    <a16:rowId xmlns:a16="http://schemas.microsoft.com/office/drawing/2014/main" val="1740958746"/>
                  </a:ext>
                </a:extLst>
              </a:tr>
              <a:tr h="370840">
                <a:tc>
                  <a:txBody>
                    <a:bodyPr/>
                    <a:lstStyle/>
                    <a:p>
                      <a:r>
                        <a:rPr lang="en-US" sz="1000"/>
                        <a:t>#Benelli</a:t>
                      </a:r>
                    </a:p>
                  </a:txBody>
                  <a:tcPr/>
                </a:tc>
                <a:tc>
                  <a:txBody>
                    <a:bodyPr/>
                    <a:lstStyle/>
                    <a:p>
                      <a:r>
                        <a:rPr lang="en-US" sz="1000"/>
                        <a:t>10</a:t>
                      </a:r>
                    </a:p>
                  </a:txBody>
                  <a:tcPr/>
                </a:tc>
                <a:tc>
                  <a:txBody>
                    <a:bodyPr/>
                    <a:lstStyle/>
                    <a:p>
                      <a:r>
                        <a:rPr lang="en-US" sz="1000"/>
                        <a:t>31.5</a:t>
                      </a:r>
                    </a:p>
                  </a:txBody>
                  <a:tcPr/>
                </a:tc>
                <a:tc>
                  <a:txBody>
                    <a:bodyPr/>
                    <a:lstStyle/>
                    <a:p>
                      <a:r>
                        <a:rPr lang="en-US" sz="1000"/>
                        <a:t>2.3</a:t>
                      </a:r>
                    </a:p>
                  </a:txBody>
                  <a:tcPr/>
                </a:tc>
                <a:tc>
                  <a:txBody>
                    <a:bodyPr/>
                    <a:lstStyle/>
                    <a:p>
                      <a:r>
                        <a:rPr lang="en-US" sz="1000"/>
                        <a:t>2.1</a:t>
                      </a:r>
                    </a:p>
                  </a:txBody>
                  <a:tcPr/>
                </a:tc>
                <a:tc>
                  <a:txBody>
                    <a:bodyPr/>
                    <a:lstStyle/>
                    <a:p>
                      <a:r>
                        <a:rPr lang="en-US" sz="1000"/>
                        <a:t>35.9</a:t>
                      </a:r>
                    </a:p>
                  </a:txBody>
                  <a:tcPr/>
                </a:tc>
                <a:extLst>
                  <a:ext uri="{0D108BD9-81ED-4DB2-BD59-A6C34878D82A}">
                    <a16:rowId xmlns:a16="http://schemas.microsoft.com/office/drawing/2014/main" val="3367983191"/>
                  </a:ext>
                </a:extLst>
              </a:tr>
              <a:tr h="370840">
                <a:tc>
                  <a:txBody>
                    <a:bodyPr/>
                    <a:lstStyle/>
                    <a:p>
                      <a:r>
                        <a:rPr lang="en-US" sz="1000"/>
                        <a:t>#HondaArgentina</a:t>
                      </a:r>
                    </a:p>
                  </a:txBody>
                  <a:tcPr/>
                </a:tc>
                <a:tc>
                  <a:txBody>
                    <a:bodyPr/>
                    <a:lstStyle/>
                    <a:p>
                      <a:r>
                        <a:rPr lang="en-US" sz="1000"/>
                        <a:t>8</a:t>
                      </a:r>
                    </a:p>
                  </a:txBody>
                  <a:tcPr/>
                </a:tc>
                <a:tc>
                  <a:txBody>
                    <a:bodyPr/>
                    <a:lstStyle/>
                    <a:p>
                      <a:r>
                        <a:rPr lang="en-US" sz="1000"/>
                        <a:t>307.25</a:t>
                      </a:r>
                    </a:p>
                  </a:txBody>
                  <a:tcPr/>
                </a:tc>
                <a:tc>
                  <a:txBody>
                    <a:bodyPr/>
                    <a:lstStyle/>
                    <a:p>
                      <a:r>
                        <a:rPr lang="en-US" sz="1000"/>
                        <a:t>17.125</a:t>
                      </a:r>
                    </a:p>
                  </a:txBody>
                  <a:tcPr/>
                </a:tc>
                <a:tc>
                  <a:txBody>
                    <a:bodyPr/>
                    <a:lstStyle/>
                    <a:p>
                      <a:r>
                        <a:rPr lang="en-US" sz="1000"/>
                        <a:t>60.75</a:t>
                      </a:r>
                    </a:p>
                  </a:txBody>
                  <a:tcPr/>
                </a:tc>
                <a:tc>
                  <a:txBody>
                    <a:bodyPr/>
                    <a:lstStyle/>
                    <a:p>
                      <a:r>
                        <a:rPr lang="en-US" sz="1000"/>
                        <a:t>385.125</a:t>
                      </a:r>
                    </a:p>
                  </a:txBody>
                  <a:tcPr/>
                </a:tc>
                <a:extLst>
                  <a:ext uri="{0D108BD9-81ED-4DB2-BD59-A6C34878D82A}">
                    <a16:rowId xmlns:a16="http://schemas.microsoft.com/office/drawing/2014/main" val="2882718041"/>
                  </a:ext>
                </a:extLst>
              </a:tr>
              <a:tr h="370840">
                <a:tc>
                  <a:txBody>
                    <a:bodyPr/>
                    <a:lstStyle/>
                    <a:p>
                      <a:r>
                        <a:rPr lang="en-US" sz="1000"/>
                        <a:t>#mxgp</a:t>
                      </a:r>
                    </a:p>
                  </a:txBody>
                  <a:tcPr/>
                </a:tc>
                <a:tc>
                  <a:txBody>
                    <a:bodyPr/>
                    <a:lstStyle/>
                    <a:p>
                      <a:r>
                        <a:rPr lang="en-US" sz="1000"/>
                        <a:t>7</a:t>
                      </a:r>
                    </a:p>
                  </a:txBody>
                  <a:tcPr/>
                </a:tc>
                <a:tc>
                  <a:txBody>
                    <a:bodyPr/>
                    <a:lstStyle/>
                    <a:p>
                      <a:r>
                        <a:rPr lang="en-US" sz="1000"/>
                        <a:t>23.571428571429</a:t>
                      </a:r>
                    </a:p>
                  </a:txBody>
                  <a:tcPr/>
                </a:tc>
                <a:tc>
                  <a:txBody>
                    <a:bodyPr/>
                    <a:lstStyle/>
                    <a:p>
                      <a:r>
                        <a:rPr lang="en-US" sz="1000"/>
                        <a:t>0</a:t>
                      </a:r>
                    </a:p>
                  </a:txBody>
                  <a:tcPr/>
                </a:tc>
                <a:tc>
                  <a:txBody>
                    <a:bodyPr/>
                    <a:lstStyle/>
                    <a:p>
                      <a:r>
                        <a:rPr lang="en-US" sz="1000"/>
                        <a:t>1.5714285714286</a:t>
                      </a:r>
                    </a:p>
                  </a:txBody>
                  <a:tcPr/>
                </a:tc>
                <a:tc>
                  <a:txBody>
                    <a:bodyPr/>
                    <a:lstStyle/>
                    <a:p>
                      <a:r>
                        <a:rPr lang="en-US" sz="1000"/>
                        <a:t>25.142857142857</a:t>
                      </a:r>
                    </a:p>
                  </a:txBody>
                  <a:tcPr/>
                </a:tc>
                <a:extLst>
                  <a:ext uri="{0D108BD9-81ED-4DB2-BD59-A6C34878D82A}">
                    <a16:rowId xmlns:a16="http://schemas.microsoft.com/office/drawing/2014/main" val="1262685852"/>
                  </a:ext>
                </a:extLst>
              </a:tr>
              <a:tr h="370840">
                <a:tc>
                  <a:txBody>
                    <a:bodyPr/>
                    <a:lstStyle/>
                    <a:p>
                      <a:r>
                        <a:rPr lang="en-US" sz="1000"/>
                        <a:t>#Mgbikes</a:t>
                      </a:r>
                    </a:p>
                  </a:txBody>
                  <a:tcPr/>
                </a:tc>
                <a:tc>
                  <a:txBody>
                    <a:bodyPr/>
                    <a:lstStyle/>
                    <a:p>
                      <a:r>
                        <a:rPr lang="en-US" sz="1000"/>
                        <a:t>6</a:t>
                      </a:r>
                    </a:p>
                  </a:txBody>
                  <a:tcPr/>
                </a:tc>
                <a:tc>
                  <a:txBody>
                    <a:bodyPr/>
                    <a:lstStyle/>
                    <a:p>
                      <a:r>
                        <a:rPr lang="en-US" sz="1000"/>
                        <a:t>29.833333333333</a:t>
                      </a:r>
                    </a:p>
                  </a:txBody>
                  <a:tcPr/>
                </a:tc>
                <a:tc>
                  <a:txBody>
                    <a:bodyPr/>
                    <a:lstStyle/>
                    <a:p>
                      <a:r>
                        <a:rPr lang="en-US" sz="1000"/>
                        <a:t>0.16666666666667</a:t>
                      </a:r>
                    </a:p>
                  </a:txBody>
                  <a:tcPr/>
                </a:tc>
                <a:tc>
                  <a:txBody>
                    <a:bodyPr/>
                    <a:lstStyle/>
                    <a:p>
                      <a:r>
                        <a:rPr lang="en-US" sz="1000"/>
                        <a:t>2.8333333333333</a:t>
                      </a:r>
                    </a:p>
                  </a:txBody>
                  <a:tcPr/>
                </a:tc>
                <a:tc>
                  <a:txBody>
                    <a:bodyPr/>
                    <a:lstStyle/>
                    <a:p>
                      <a:r>
                        <a:rPr lang="en-US" sz="1000"/>
                        <a:t>32.833333333333</a:t>
                      </a:r>
                    </a:p>
                  </a:txBody>
                  <a:tcPr/>
                </a:tc>
                <a:extLst>
                  <a:ext uri="{0D108BD9-81ED-4DB2-BD59-A6C34878D82A}">
                    <a16:rowId xmlns:a16="http://schemas.microsoft.com/office/drawing/2014/main" val="1665109897"/>
                  </a:ext>
                </a:extLst>
              </a:tr>
            </a:tbl>
          </a:graphicData>
        </a:graphic>
      </p:graphicFrame>
      <p:sp>
        <p:nvSpPr>
          <p:cNvPr id="4" name="Text Placeholder 3">
            <a:extLst>
              <a:ext uri="{FF2B5EF4-FFF2-40B4-BE49-F238E27FC236}">
                <a16:creationId xmlns:a16="http://schemas.microsoft.com/office/drawing/2014/main" id="{5E85D0C1-0CD4-4984-98A6-B016A11BD764}"/>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087768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7CACF-86BC-4CDC-8FD5-48D7DA511ED0}"/>
              </a:ext>
            </a:extLst>
          </p:cNvPr>
          <p:cNvSpPr>
            <a:spLocks noGrp="1"/>
          </p:cNvSpPr>
          <p:nvPr>
            <p:ph type="title"/>
          </p:nvPr>
        </p:nvSpPr>
        <p:spPr/>
        <p:txBody>
          <a:bodyPr/>
          <a:lstStyle/>
          <a:p>
            <a:r>
              <a:rPr lang="en-US"/>
              <a:t>Facebook Post Table + Reactions | La Emilia - 1 of 18</a:t>
            </a:r>
          </a:p>
        </p:txBody>
      </p:sp>
      <p:graphicFrame>
        <p:nvGraphicFramePr>
          <p:cNvPr id="5" name="Table Placeholder 4">
            <a:extLst>
              <a:ext uri="{FF2B5EF4-FFF2-40B4-BE49-F238E27FC236}">
                <a16:creationId xmlns:a16="http://schemas.microsoft.com/office/drawing/2014/main" id="{7A2D062A-B728-4E02-BD3B-11F4F1ADEE26}"/>
              </a:ext>
            </a:extLst>
          </p:cNvPr>
          <p:cNvGraphicFramePr>
            <a:graphicFrameLocks noGrp="1"/>
          </p:cNvGraphicFramePr>
          <p:nvPr>
            <p:ph type="tbl" sz="quarter" idx="13"/>
            <p:extLst>
              <p:ext uri="{D42A27DB-BD31-4B8C-83A1-F6EECF244321}">
                <p14:modId xmlns:p14="http://schemas.microsoft.com/office/powerpoint/2010/main" val="2329038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7819597"/>
                    </a:ext>
                  </a:extLst>
                </a:gridCol>
                <a:gridCol w="493776">
                  <a:extLst>
                    <a:ext uri="{9D8B030D-6E8A-4147-A177-3AD203B41FA5}">
                      <a16:colId xmlns:a16="http://schemas.microsoft.com/office/drawing/2014/main" val="413449362"/>
                    </a:ext>
                  </a:extLst>
                </a:gridCol>
                <a:gridCol w="493776">
                  <a:extLst>
                    <a:ext uri="{9D8B030D-6E8A-4147-A177-3AD203B41FA5}">
                      <a16:colId xmlns:a16="http://schemas.microsoft.com/office/drawing/2014/main" val="1618589442"/>
                    </a:ext>
                  </a:extLst>
                </a:gridCol>
                <a:gridCol w="493776">
                  <a:extLst>
                    <a:ext uri="{9D8B030D-6E8A-4147-A177-3AD203B41FA5}">
                      <a16:colId xmlns:a16="http://schemas.microsoft.com/office/drawing/2014/main" val="3004458142"/>
                    </a:ext>
                  </a:extLst>
                </a:gridCol>
                <a:gridCol w="493776">
                  <a:extLst>
                    <a:ext uri="{9D8B030D-6E8A-4147-A177-3AD203B41FA5}">
                      <a16:colId xmlns:a16="http://schemas.microsoft.com/office/drawing/2014/main" val="2284492252"/>
                    </a:ext>
                  </a:extLst>
                </a:gridCol>
                <a:gridCol w="493776">
                  <a:extLst>
                    <a:ext uri="{9D8B030D-6E8A-4147-A177-3AD203B41FA5}">
                      <a16:colId xmlns:a16="http://schemas.microsoft.com/office/drawing/2014/main" val="2493475347"/>
                    </a:ext>
                  </a:extLst>
                </a:gridCol>
                <a:gridCol w="493776">
                  <a:extLst>
                    <a:ext uri="{9D8B030D-6E8A-4147-A177-3AD203B41FA5}">
                      <a16:colId xmlns:a16="http://schemas.microsoft.com/office/drawing/2014/main" val="1983656131"/>
                    </a:ext>
                  </a:extLst>
                </a:gridCol>
                <a:gridCol w="493776">
                  <a:extLst>
                    <a:ext uri="{9D8B030D-6E8A-4147-A177-3AD203B41FA5}">
                      <a16:colId xmlns:a16="http://schemas.microsoft.com/office/drawing/2014/main" val="3498592667"/>
                    </a:ext>
                  </a:extLst>
                </a:gridCol>
                <a:gridCol w="493776">
                  <a:extLst>
                    <a:ext uri="{9D8B030D-6E8A-4147-A177-3AD203B41FA5}">
                      <a16:colId xmlns:a16="http://schemas.microsoft.com/office/drawing/2014/main" val="3145667282"/>
                    </a:ext>
                  </a:extLst>
                </a:gridCol>
                <a:gridCol w="493776">
                  <a:extLst>
                    <a:ext uri="{9D8B030D-6E8A-4147-A177-3AD203B41FA5}">
                      <a16:colId xmlns:a16="http://schemas.microsoft.com/office/drawing/2014/main" val="3149212745"/>
                    </a:ext>
                  </a:extLst>
                </a:gridCol>
                <a:gridCol w="493776">
                  <a:extLst>
                    <a:ext uri="{9D8B030D-6E8A-4147-A177-3AD203B41FA5}">
                      <a16:colId xmlns:a16="http://schemas.microsoft.com/office/drawing/2014/main" val="2859197951"/>
                    </a:ext>
                  </a:extLst>
                </a:gridCol>
                <a:gridCol w="493776">
                  <a:extLst>
                    <a:ext uri="{9D8B030D-6E8A-4147-A177-3AD203B41FA5}">
                      <a16:colId xmlns:a16="http://schemas.microsoft.com/office/drawing/2014/main" val="2816855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073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- 2021-08-05 14:18:31</a:t>
                      </a:r>
                      <a:r>
                        <a:rPr kumimoji="0" lang="es-ES" sz="1000" b="0" i="0" u="none" strike="noStrike" kern="1200" cap="none" spc="0" normalizeH="0" baseline="0" noProof="0">
                          <a:ln>
                            <a:noFill/>
                          </a:ln>
                          <a:solidFill>
                            <a:prstClr val="black"/>
                          </a:solidFill>
                          <a:effectLst/>
                          <a:uLnTx/>
                          <a:uFillTx/>
                          <a:latin typeface="+mn-lt"/>
                          <a:ea typeface="+mn-ea"/>
                          <a:cs typeface="+mn-cs"/>
                        </a:rPr>
                        <a:t>
 ¡Valentino Rossi anuncia su retiro al finalizar el 2021!
Luego de ser nueve veces campeón del mundo 🏆 y leyenda de las carreras, el italiano anunció su retiro como piloto de MotoGP tras finalizar esta temporada 2021. Yamaha Motor Co., Ltd. y Yamaha Motor Racing quieren agradecerle por los 16 fantásticos años de asociación, aún en curso. Yamaha y Valen planean mantener una estrecha relación de trabajo después de 2021 a través de varias colaboraciones, incluida la VR46 Riders Academy y los programas de entrenamiento y carreras 💛
#Yamaha #ValentinoRossi #GraciasValentino #VR46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29204513"/>
                  </a:ext>
                </a:extLst>
              </a:tr>
            </a:tbl>
          </a:graphicData>
        </a:graphic>
      </p:graphicFrame>
      <p:sp>
        <p:nvSpPr>
          <p:cNvPr id="4" name="Text Placeholder 3">
            <a:extLst>
              <a:ext uri="{FF2B5EF4-FFF2-40B4-BE49-F238E27FC236}">
                <a16:creationId xmlns:a16="http://schemas.microsoft.com/office/drawing/2014/main" id="{AF62A2C6-9C46-47DB-AAC1-8A33F02B9F93}"/>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2231380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934DD-C59B-4916-8B0A-F3353168BC96}"/>
              </a:ext>
            </a:extLst>
          </p:cNvPr>
          <p:cNvSpPr>
            <a:spLocks noGrp="1"/>
          </p:cNvSpPr>
          <p:nvPr>
            <p:ph type="title"/>
          </p:nvPr>
        </p:nvSpPr>
        <p:spPr/>
        <p:txBody>
          <a:bodyPr/>
          <a:lstStyle/>
          <a:p>
            <a:r>
              <a:rPr lang="en-US"/>
              <a:t>Facebook Post Table + Reactions | La Emilia - 2 of 18</a:t>
            </a:r>
          </a:p>
        </p:txBody>
      </p:sp>
      <p:graphicFrame>
        <p:nvGraphicFramePr>
          <p:cNvPr id="5" name="Table Placeholder 4">
            <a:extLst>
              <a:ext uri="{FF2B5EF4-FFF2-40B4-BE49-F238E27FC236}">
                <a16:creationId xmlns:a16="http://schemas.microsoft.com/office/drawing/2014/main" id="{0CD814E0-0F94-46D5-AAB1-BAFDBEBBF742}"/>
              </a:ext>
            </a:extLst>
          </p:cNvPr>
          <p:cNvGraphicFramePr>
            <a:graphicFrameLocks noGrp="1"/>
          </p:cNvGraphicFramePr>
          <p:nvPr>
            <p:ph type="tbl" sz="quarter" idx="13"/>
            <p:extLst>
              <p:ext uri="{D42A27DB-BD31-4B8C-83A1-F6EECF244321}">
                <p14:modId xmlns:p14="http://schemas.microsoft.com/office/powerpoint/2010/main" val="3714781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195887"/>
                    </a:ext>
                  </a:extLst>
                </a:gridCol>
                <a:gridCol w="493776">
                  <a:extLst>
                    <a:ext uri="{9D8B030D-6E8A-4147-A177-3AD203B41FA5}">
                      <a16:colId xmlns:a16="http://schemas.microsoft.com/office/drawing/2014/main" val="2133501618"/>
                    </a:ext>
                  </a:extLst>
                </a:gridCol>
                <a:gridCol w="493776">
                  <a:extLst>
                    <a:ext uri="{9D8B030D-6E8A-4147-A177-3AD203B41FA5}">
                      <a16:colId xmlns:a16="http://schemas.microsoft.com/office/drawing/2014/main" val="3169011230"/>
                    </a:ext>
                  </a:extLst>
                </a:gridCol>
                <a:gridCol w="493776">
                  <a:extLst>
                    <a:ext uri="{9D8B030D-6E8A-4147-A177-3AD203B41FA5}">
                      <a16:colId xmlns:a16="http://schemas.microsoft.com/office/drawing/2014/main" val="2055516958"/>
                    </a:ext>
                  </a:extLst>
                </a:gridCol>
                <a:gridCol w="493776">
                  <a:extLst>
                    <a:ext uri="{9D8B030D-6E8A-4147-A177-3AD203B41FA5}">
                      <a16:colId xmlns:a16="http://schemas.microsoft.com/office/drawing/2014/main" val="3452089430"/>
                    </a:ext>
                  </a:extLst>
                </a:gridCol>
                <a:gridCol w="493776">
                  <a:extLst>
                    <a:ext uri="{9D8B030D-6E8A-4147-A177-3AD203B41FA5}">
                      <a16:colId xmlns:a16="http://schemas.microsoft.com/office/drawing/2014/main" val="380689340"/>
                    </a:ext>
                  </a:extLst>
                </a:gridCol>
                <a:gridCol w="493776">
                  <a:extLst>
                    <a:ext uri="{9D8B030D-6E8A-4147-A177-3AD203B41FA5}">
                      <a16:colId xmlns:a16="http://schemas.microsoft.com/office/drawing/2014/main" val="749207913"/>
                    </a:ext>
                  </a:extLst>
                </a:gridCol>
                <a:gridCol w="493776">
                  <a:extLst>
                    <a:ext uri="{9D8B030D-6E8A-4147-A177-3AD203B41FA5}">
                      <a16:colId xmlns:a16="http://schemas.microsoft.com/office/drawing/2014/main" val="4201642621"/>
                    </a:ext>
                  </a:extLst>
                </a:gridCol>
                <a:gridCol w="493776">
                  <a:extLst>
                    <a:ext uri="{9D8B030D-6E8A-4147-A177-3AD203B41FA5}">
                      <a16:colId xmlns:a16="http://schemas.microsoft.com/office/drawing/2014/main" val="4142465164"/>
                    </a:ext>
                  </a:extLst>
                </a:gridCol>
                <a:gridCol w="493776">
                  <a:extLst>
                    <a:ext uri="{9D8B030D-6E8A-4147-A177-3AD203B41FA5}">
                      <a16:colId xmlns:a16="http://schemas.microsoft.com/office/drawing/2014/main" val="596710597"/>
                    </a:ext>
                  </a:extLst>
                </a:gridCol>
                <a:gridCol w="493776">
                  <a:extLst>
                    <a:ext uri="{9D8B030D-6E8A-4147-A177-3AD203B41FA5}">
                      <a16:colId xmlns:a16="http://schemas.microsoft.com/office/drawing/2014/main" val="496633853"/>
                    </a:ext>
                  </a:extLst>
                </a:gridCol>
                <a:gridCol w="493776">
                  <a:extLst>
                    <a:ext uri="{9D8B030D-6E8A-4147-A177-3AD203B41FA5}">
                      <a16:colId xmlns:a16="http://schemas.microsoft.com/office/drawing/2014/main" val="290576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7302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- 2021-08-15 11:00:00</a:t>
                      </a:r>
                      <a:r>
                        <a:rPr kumimoji="0" lang="es-ES" sz="1000" b="0" i="0" u="none" strike="noStrike" kern="1200" cap="none" spc="0" normalizeH="0" baseline="0" noProof="0">
                          <a:ln>
                            <a:noFill/>
                          </a:ln>
                          <a:solidFill>
                            <a:prstClr val="black"/>
                          </a:solidFill>
                          <a:effectLst/>
                          <a:uLnTx/>
                          <a:uFillTx/>
                          <a:latin typeface="+mn-lt"/>
                          <a:ea typeface="+mn-ea"/>
                          <a:cs typeface="+mn-cs"/>
                        </a:rPr>
                        <a:t>
 🤩 Para vos, que tenés la misma sonrisa de chico cuando te subís a tu Honda ¡Feliz día del niño! 🥳
#DíaDelNiño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9328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- 2021-08-05 11:00:04</a:t>
                      </a:r>
                      <a:r>
                        <a:rPr kumimoji="0" lang="es-ES" sz="1000" b="0" i="0" u="none" strike="noStrike" kern="1200" cap="none" spc="0" normalizeH="0" baseline="0" noProof="0">
                          <a:ln>
                            <a:noFill/>
                          </a:ln>
                          <a:solidFill>
                            <a:prstClr val="black"/>
                          </a:solidFill>
                          <a:effectLst/>
                          <a:uLnTx/>
                          <a:uFillTx/>
                          <a:latin typeface="+mn-lt"/>
                          <a:ea typeface="+mn-ea"/>
                          <a:cs typeface="+mn-cs"/>
                        </a:rPr>
                        <a:t>
 Hoy se cumplen 30 años desde que nos dejó el gran Soichiro Honda, pero su legado perdurará para siempre.
#SoichiroHonda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8066313"/>
                  </a:ext>
                </a:extLst>
              </a:tr>
            </a:tbl>
          </a:graphicData>
        </a:graphic>
      </p:graphicFrame>
      <p:sp>
        <p:nvSpPr>
          <p:cNvPr id="4" name="Text Placeholder 3">
            <a:extLst>
              <a:ext uri="{FF2B5EF4-FFF2-40B4-BE49-F238E27FC236}">
                <a16:creationId xmlns:a16="http://schemas.microsoft.com/office/drawing/2014/main" id="{7C6F3564-0BA2-4A08-BE99-ADE0CC4D0FB4}"/>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2177488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EFE28-82F2-435C-ACA1-2C3340974209}"/>
              </a:ext>
            </a:extLst>
          </p:cNvPr>
          <p:cNvSpPr>
            <a:spLocks noGrp="1"/>
          </p:cNvSpPr>
          <p:nvPr>
            <p:ph type="title"/>
          </p:nvPr>
        </p:nvSpPr>
        <p:spPr/>
        <p:txBody>
          <a:bodyPr/>
          <a:lstStyle/>
          <a:p>
            <a:r>
              <a:rPr lang="en-US"/>
              <a:t>Facebook Post Table + Reactions | La Emilia - 3 of 18</a:t>
            </a:r>
          </a:p>
        </p:txBody>
      </p:sp>
      <p:graphicFrame>
        <p:nvGraphicFramePr>
          <p:cNvPr id="5" name="Table Placeholder 4">
            <a:extLst>
              <a:ext uri="{FF2B5EF4-FFF2-40B4-BE49-F238E27FC236}">
                <a16:creationId xmlns:a16="http://schemas.microsoft.com/office/drawing/2014/main" id="{15837220-CD2D-43AD-B121-DDB4DAB08BDF}"/>
              </a:ext>
            </a:extLst>
          </p:cNvPr>
          <p:cNvGraphicFramePr>
            <a:graphicFrameLocks noGrp="1"/>
          </p:cNvGraphicFramePr>
          <p:nvPr>
            <p:ph type="tbl" sz="quarter" idx="13"/>
            <p:extLst>
              <p:ext uri="{D42A27DB-BD31-4B8C-83A1-F6EECF244321}">
                <p14:modId xmlns:p14="http://schemas.microsoft.com/office/powerpoint/2010/main" val="3039822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8814768"/>
                    </a:ext>
                  </a:extLst>
                </a:gridCol>
                <a:gridCol w="493776">
                  <a:extLst>
                    <a:ext uri="{9D8B030D-6E8A-4147-A177-3AD203B41FA5}">
                      <a16:colId xmlns:a16="http://schemas.microsoft.com/office/drawing/2014/main" val="253804694"/>
                    </a:ext>
                  </a:extLst>
                </a:gridCol>
                <a:gridCol w="493776">
                  <a:extLst>
                    <a:ext uri="{9D8B030D-6E8A-4147-A177-3AD203B41FA5}">
                      <a16:colId xmlns:a16="http://schemas.microsoft.com/office/drawing/2014/main" val="1981080834"/>
                    </a:ext>
                  </a:extLst>
                </a:gridCol>
                <a:gridCol w="493776">
                  <a:extLst>
                    <a:ext uri="{9D8B030D-6E8A-4147-A177-3AD203B41FA5}">
                      <a16:colId xmlns:a16="http://schemas.microsoft.com/office/drawing/2014/main" val="2524916472"/>
                    </a:ext>
                  </a:extLst>
                </a:gridCol>
                <a:gridCol w="493776">
                  <a:extLst>
                    <a:ext uri="{9D8B030D-6E8A-4147-A177-3AD203B41FA5}">
                      <a16:colId xmlns:a16="http://schemas.microsoft.com/office/drawing/2014/main" val="719029034"/>
                    </a:ext>
                  </a:extLst>
                </a:gridCol>
                <a:gridCol w="493776">
                  <a:extLst>
                    <a:ext uri="{9D8B030D-6E8A-4147-A177-3AD203B41FA5}">
                      <a16:colId xmlns:a16="http://schemas.microsoft.com/office/drawing/2014/main" val="1654450624"/>
                    </a:ext>
                  </a:extLst>
                </a:gridCol>
                <a:gridCol w="493776">
                  <a:extLst>
                    <a:ext uri="{9D8B030D-6E8A-4147-A177-3AD203B41FA5}">
                      <a16:colId xmlns:a16="http://schemas.microsoft.com/office/drawing/2014/main" val="4182253099"/>
                    </a:ext>
                  </a:extLst>
                </a:gridCol>
                <a:gridCol w="493776">
                  <a:extLst>
                    <a:ext uri="{9D8B030D-6E8A-4147-A177-3AD203B41FA5}">
                      <a16:colId xmlns:a16="http://schemas.microsoft.com/office/drawing/2014/main" val="2377664274"/>
                    </a:ext>
                  </a:extLst>
                </a:gridCol>
                <a:gridCol w="493776">
                  <a:extLst>
                    <a:ext uri="{9D8B030D-6E8A-4147-A177-3AD203B41FA5}">
                      <a16:colId xmlns:a16="http://schemas.microsoft.com/office/drawing/2014/main" val="1465421968"/>
                    </a:ext>
                  </a:extLst>
                </a:gridCol>
                <a:gridCol w="493776">
                  <a:extLst>
                    <a:ext uri="{9D8B030D-6E8A-4147-A177-3AD203B41FA5}">
                      <a16:colId xmlns:a16="http://schemas.microsoft.com/office/drawing/2014/main" val="2783399716"/>
                    </a:ext>
                  </a:extLst>
                </a:gridCol>
                <a:gridCol w="493776">
                  <a:extLst>
                    <a:ext uri="{9D8B030D-6E8A-4147-A177-3AD203B41FA5}">
                      <a16:colId xmlns:a16="http://schemas.microsoft.com/office/drawing/2014/main" val="2591539221"/>
                    </a:ext>
                  </a:extLst>
                </a:gridCol>
                <a:gridCol w="493776">
                  <a:extLst>
                    <a:ext uri="{9D8B030D-6E8A-4147-A177-3AD203B41FA5}">
                      <a16:colId xmlns:a16="http://schemas.microsoft.com/office/drawing/2014/main" val="4146625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586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- 2021-07-22 16:00:53</a:t>
                      </a:r>
                      <a:r>
                        <a:rPr kumimoji="0" lang="es-ES" sz="1000" b="0" i="0" u="none" strike="noStrike" kern="1200" cap="none" spc="0" normalizeH="0" baseline="0" noProof="0">
                          <a:ln>
                            <a:noFill/>
                          </a:ln>
                          <a:solidFill>
                            <a:prstClr val="black"/>
                          </a:solidFill>
                          <a:effectLst/>
                          <a:uLnTx/>
                          <a:uFillTx/>
                          <a:latin typeface="+mn-lt"/>
                          <a:ea typeface="+mn-ea"/>
                          <a:cs typeface="+mn-cs"/>
                        </a:rPr>
                        <a:t>
 Ahora también podes asegurar tu Yamaha usada de hasta 10 años de antigüedad y con asistencia Premium.
Para más información te invitamos a ingresar en bit.ly/Yamaha-Seguros
#Yamaha #YamahaSeguros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95596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- 2021-08-05 18:00:24</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#MT03 #yamahamt03 #Yamaha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85794836"/>
                  </a:ext>
                </a:extLst>
              </a:tr>
            </a:tbl>
          </a:graphicData>
        </a:graphic>
      </p:graphicFrame>
      <p:sp>
        <p:nvSpPr>
          <p:cNvPr id="4" name="Text Placeholder 3">
            <a:extLst>
              <a:ext uri="{FF2B5EF4-FFF2-40B4-BE49-F238E27FC236}">
                <a16:creationId xmlns:a16="http://schemas.microsoft.com/office/drawing/2014/main" id="{B3F4FAC3-00F6-4270-9C2F-C8EA57F3E6EF}"/>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2555173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AACC8-F9BF-453C-894E-EC592EB81F70}"/>
              </a:ext>
            </a:extLst>
          </p:cNvPr>
          <p:cNvSpPr>
            <a:spLocks noGrp="1"/>
          </p:cNvSpPr>
          <p:nvPr>
            <p:ph type="title"/>
          </p:nvPr>
        </p:nvSpPr>
        <p:spPr/>
        <p:txBody>
          <a:bodyPr/>
          <a:lstStyle/>
          <a:p>
            <a:r>
              <a:rPr lang="en-US"/>
              <a:t>Facebook Post Table + Reactions | La Emilia - 4 of 18</a:t>
            </a:r>
          </a:p>
        </p:txBody>
      </p:sp>
      <p:graphicFrame>
        <p:nvGraphicFramePr>
          <p:cNvPr id="5" name="Table Placeholder 4">
            <a:extLst>
              <a:ext uri="{FF2B5EF4-FFF2-40B4-BE49-F238E27FC236}">
                <a16:creationId xmlns:a16="http://schemas.microsoft.com/office/drawing/2014/main" id="{F8D1BFDB-CBAB-45AE-AF08-630D138089C3}"/>
              </a:ext>
            </a:extLst>
          </p:cNvPr>
          <p:cNvGraphicFramePr>
            <a:graphicFrameLocks noGrp="1"/>
          </p:cNvGraphicFramePr>
          <p:nvPr>
            <p:ph type="tbl" sz="quarter" idx="13"/>
            <p:extLst>
              <p:ext uri="{D42A27DB-BD31-4B8C-83A1-F6EECF244321}">
                <p14:modId xmlns:p14="http://schemas.microsoft.com/office/powerpoint/2010/main" val="2332671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8424404"/>
                    </a:ext>
                  </a:extLst>
                </a:gridCol>
                <a:gridCol w="493776">
                  <a:extLst>
                    <a:ext uri="{9D8B030D-6E8A-4147-A177-3AD203B41FA5}">
                      <a16:colId xmlns:a16="http://schemas.microsoft.com/office/drawing/2014/main" val="459275114"/>
                    </a:ext>
                  </a:extLst>
                </a:gridCol>
                <a:gridCol w="493776">
                  <a:extLst>
                    <a:ext uri="{9D8B030D-6E8A-4147-A177-3AD203B41FA5}">
                      <a16:colId xmlns:a16="http://schemas.microsoft.com/office/drawing/2014/main" val="4192482469"/>
                    </a:ext>
                  </a:extLst>
                </a:gridCol>
                <a:gridCol w="493776">
                  <a:extLst>
                    <a:ext uri="{9D8B030D-6E8A-4147-A177-3AD203B41FA5}">
                      <a16:colId xmlns:a16="http://schemas.microsoft.com/office/drawing/2014/main" val="3534787544"/>
                    </a:ext>
                  </a:extLst>
                </a:gridCol>
                <a:gridCol w="493776">
                  <a:extLst>
                    <a:ext uri="{9D8B030D-6E8A-4147-A177-3AD203B41FA5}">
                      <a16:colId xmlns:a16="http://schemas.microsoft.com/office/drawing/2014/main" val="2621942235"/>
                    </a:ext>
                  </a:extLst>
                </a:gridCol>
                <a:gridCol w="493776">
                  <a:extLst>
                    <a:ext uri="{9D8B030D-6E8A-4147-A177-3AD203B41FA5}">
                      <a16:colId xmlns:a16="http://schemas.microsoft.com/office/drawing/2014/main" val="432368954"/>
                    </a:ext>
                  </a:extLst>
                </a:gridCol>
                <a:gridCol w="493776">
                  <a:extLst>
                    <a:ext uri="{9D8B030D-6E8A-4147-A177-3AD203B41FA5}">
                      <a16:colId xmlns:a16="http://schemas.microsoft.com/office/drawing/2014/main" val="222690952"/>
                    </a:ext>
                  </a:extLst>
                </a:gridCol>
                <a:gridCol w="493776">
                  <a:extLst>
                    <a:ext uri="{9D8B030D-6E8A-4147-A177-3AD203B41FA5}">
                      <a16:colId xmlns:a16="http://schemas.microsoft.com/office/drawing/2014/main" val="3102108701"/>
                    </a:ext>
                  </a:extLst>
                </a:gridCol>
                <a:gridCol w="493776">
                  <a:extLst>
                    <a:ext uri="{9D8B030D-6E8A-4147-A177-3AD203B41FA5}">
                      <a16:colId xmlns:a16="http://schemas.microsoft.com/office/drawing/2014/main" val="976276587"/>
                    </a:ext>
                  </a:extLst>
                </a:gridCol>
                <a:gridCol w="493776">
                  <a:extLst>
                    <a:ext uri="{9D8B030D-6E8A-4147-A177-3AD203B41FA5}">
                      <a16:colId xmlns:a16="http://schemas.microsoft.com/office/drawing/2014/main" val="2577693887"/>
                    </a:ext>
                  </a:extLst>
                </a:gridCol>
                <a:gridCol w="493776">
                  <a:extLst>
                    <a:ext uri="{9D8B030D-6E8A-4147-A177-3AD203B41FA5}">
                      <a16:colId xmlns:a16="http://schemas.microsoft.com/office/drawing/2014/main" val="3955334014"/>
                    </a:ext>
                  </a:extLst>
                </a:gridCol>
                <a:gridCol w="493776">
                  <a:extLst>
                    <a:ext uri="{9D8B030D-6E8A-4147-A177-3AD203B41FA5}">
                      <a16:colId xmlns:a16="http://schemas.microsoft.com/office/drawing/2014/main" val="4100200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4573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- 2021-08-11 13:32:16</a:t>
                      </a:r>
                      <a:r>
                        <a:rPr kumimoji="0" lang="es-ES" sz="1000" b="0" i="0" u="none" strike="noStrike" kern="1200" cap="none" spc="0" normalizeH="0" baseline="0" noProof="0">
                          <a:ln>
                            <a:noFill/>
                          </a:ln>
                          <a:solidFill>
                            <a:prstClr val="black"/>
                          </a:solidFill>
                          <a:effectLst/>
                          <a:uLnTx/>
                          <a:uFillTx/>
                          <a:latin typeface="+mn-lt"/>
                          <a:ea typeface="+mn-ea"/>
                          <a:cs typeface="+mn-cs"/>
                        </a:rPr>
                        <a:t>
 43 años de historia en Argentina, no solo de nuestra compañía.
43 años siendo parte de la vida de cientos de colaboradores.
43 años acompañando a nuestros clientes a recorrer su propio camino.
Y también 43 años trabajando codo a codo junto a concesionarios, proveedores, sindicatos, funcionarios de gobierno, periodistas, organizaciones civiles, fuerzas vivas y muchos más protagonistas. 
Porque en definitiva, sólo es posible crecer y superarse trabajando en conjunto.
En este día especial, renovamos una vez más nuestro compromiso con el futuro, para el que continuamos trabajando diariamente.
Gracias por acompañarnos en estos primeros 43 años en 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1091672"/>
                  </a:ext>
                </a:extLst>
              </a:tr>
            </a:tbl>
          </a:graphicData>
        </a:graphic>
      </p:graphicFrame>
      <p:sp>
        <p:nvSpPr>
          <p:cNvPr id="4" name="Text Placeholder 3">
            <a:extLst>
              <a:ext uri="{FF2B5EF4-FFF2-40B4-BE49-F238E27FC236}">
                <a16:creationId xmlns:a16="http://schemas.microsoft.com/office/drawing/2014/main" id="{88670F19-42AB-41EC-BE1C-76E5A4413DEE}"/>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937794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D34E8-7C84-429B-B0E9-DC42CB14CE7E}"/>
              </a:ext>
            </a:extLst>
          </p:cNvPr>
          <p:cNvSpPr>
            <a:spLocks noGrp="1"/>
          </p:cNvSpPr>
          <p:nvPr>
            <p:ph type="title"/>
          </p:nvPr>
        </p:nvSpPr>
        <p:spPr/>
        <p:txBody>
          <a:bodyPr/>
          <a:lstStyle/>
          <a:p>
            <a:r>
              <a:rPr lang="en-US"/>
              <a:t>Facebook Post Table + Reactions | La Emilia - 5 of 18</a:t>
            </a:r>
          </a:p>
        </p:txBody>
      </p:sp>
      <p:graphicFrame>
        <p:nvGraphicFramePr>
          <p:cNvPr id="5" name="Table Placeholder 4">
            <a:extLst>
              <a:ext uri="{FF2B5EF4-FFF2-40B4-BE49-F238E27FC236}">
                <a16:creationId xmlns:a16="http://schemas.microsoft.com/office/drawing/2014/main" id="{993504FC-5E9A-45B7-BF0C-39E4F5674042}"/>
              </a:ext>
            </a:extLst>
          </p:cNvPr>
          <p:cNvGraphicFramePr>
            <a:graphicFrameLocks noGrp="1"/>
          </p:cNvGraphicFramePr>
          <p:nvPr>
            <p:ph type="tbl" sz="quarter" idx="13"/>
            <p:extLst>
              <p:ext uri="{D42A27DB-BD31-4B8C-83A1-F6EECF244321}">
                <p14:modId xmlns:p14="http://schemas.microsoft.com/office/powerpoint/2010/main" val="654509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0202021"/>
                    </a:ext>
                  </a:extLst>
                </a:gridCol>
                <a:gridCol w="493776">
                  <a:extLst>
                    <a:ext uri="{9D8B030D-6E8A-4147-A177-3AD203B41FA5}">
                      <a16:colId xmlns:a16="http://schemas.microsoft.com/office/drawing/2014/main" val="853412629"/>
                    </a:ext>
                  </a:extLst>
                </a:gridCol>
                <a:gridCol w="493776">
                  <a:extLst>
                    <a:ext uri="{9D8B030D-6E8A-4147-A177-3AD203B41FA5}">
                      <a16:colId xmlns:a16="http://schemas.microsoft.com/office/drawing/2014/main" val="941848970"/>
                    </a:ext>
                  </a:extLst>
                </a:gridCol>
                <a:gridCol w="493776">
                  <a:extLst>
                    <a:ext uri="{9D8B030D-6E8A-4147-A177-3AD203B41FA5}">
                      <a16:colId xmlns:a16="http://schemas.microsoft.com/office/drawing/2014/main" val="4011018237"/>
                    </a:ext>
                  </a:extLst>
                </a:gridCol>
                <a:gridCol w="493776">
                  <a:extLst>
                    <a:ext uri="{9D8B030D-6E8A-4147-A177-3AD203B41FA5}">
                      <a16:colId xmlns:a16="http://schemas.microsoft.com/office/drawing/2014/main" val="1072965499"/>
                    </a:ext>
                  </a:extLst>
                </a:gridCol>
                <a:gridCol w="493776">
                  <a:extLst>
                    <a:ext uri="{9D8B030D-6E8A-4147-A177-3AD203B41FA5}">
                      <a16:colId xmlns:a16="http://schemas.microsoft.com/office/drawing/2014/main" val="3735952007"/>
                    </a:ext>
                  </a:extLst>
                </a:gridCol>
                <a:gridCol w="493776">
                  <a:extLst>
                    <a:ext uri="{9D8B030D-6E8A-4147-A177-3AD203B41FA5}">
                      <a16:colId xmlns:a16="http://schemas.microsoft.com/office/drawing/2014/main" val="1068163850"/>
                    </a:ext>
                  </a:extLst>
                </a:gridCol>
                <a:gridCol w="493776">
                  <a:extLst>
                    <a:ext uri="{9D8B030D-6E8A-4147-A177-3AD203B41FA5}">
                      <a16:colId xmlns:a16="http://schemas.microsoft.com/office/drawing/2014/main" val="3085532342"/>
                    </a:ext>
                  </a:extLst>
                </a:gridCol>
                <a:gridCol w="493776">
                  <a:extLst>
                    <a:ext uri="{9D8B030D-6E8A-4147-A177-3AD203B41FA5}">
                      <a16:colId xmlns:a16="http://schemas.microsoft.com/office/drawing/2014/main" val="1401426690"/>
                    </a:ext>
                  </a:extLst>
                </a:gridCol>
                <a:gridCol w="493776">
                  <a:extLst>
                    <a:ext uri="{9D8B030D-6E8A-4147-A177-3AD203B41FA5}">
                      <a16:colId xmlns:a16="http://schemas.microsoft.com/office/drawing/2014/main" val="73388698"/>
                    </a:ext>
                  </a:extLst>
                </a:gridCol>
                <a:gridCol w="493776">
                  <a:extLst>
                    <a:ext uri="{9D8B030D-6E8A-4147-A177-3AD203B41FA5}">
                      <a16:colId xmlns:a16="http://schemas.microsoft.com/office/drawing/2014/main" val="3539745876"/>
                    </a:ext>
                  </a:extLst>
                </a:gridCol>
                <a:gridCol w="493776">
                  <a:extLst>
                    <a:ext uri="{9D8B030D-6E8A-4147-A177-3AD203B41FA5}">
                      <a16:colId xmlns:a16="http://schemas.microsoft.com/office/drawing/2014/main" val="2650671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9130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- 2021-07-22 10:11:04</a:t>
                      </a:r>
                      <a:r>
                        <a:rPr kumimoji="0" lang="es-ES" sz="1000" b="0" i="0" u="none" strike="noStrike" kern="1200" cap="none" spc="0" normalizeH="0" baseline="0" noProof="0">
                          <a:ln>
                            <a:noFill/>
                          </a:ln>
                          <a:solidFill>
                            <a:prstClr val="black"/>
                          </a:solidFill>
                          <a:effectLst/>
                          <a:uLnTx/>
                          <a:uFillTx/>
                          <a:latin typeface="+mn-lt"/>
                          <a:ea typeface="+mn-ea"/>
                          <a:cs typeface="+mn-cs"/>
                        </a:rPr>
                        <a:t>
 Dale a Tu Yamaha el mejor servicio post venta a un precio conveniente.
Conocé tu Concesionario Experience más cercano en bit.ly/Yamaha-Experience-Service
#yamaha #yamahaexperienceservice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20962463"/>
                  </a:ext>
                </a:extLst>
              </a:tr>
            </a:tbl>
          </a:graphicData>
        </a:graphic>
      </p:graphicFrame>
      <p:sp>
        <p:nvSpPr>
          <p:cNvPr id="4" name="Text Placeholder 3">
            <a:extLst>
              <a:ext uri="{FF2B5EF4-FFF2-40B4-BE49-F238E27FC236}">
                <a16:creationId xmlns:a16="http://schemas.microsoft.com/office/drawing/2014/main" id="{6EA8BE60-AF5A-4C17-A5E2-2EDA3FE87AD8}"/>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1386710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1E9AC-773D-48E6-89AC-76F5398A06D8}"/>
              </a:ext>
            </a:extLst>
          </p:cNvPr>
          <p:cNvSpPr>
            <a:spLocks noGrp="1"/>
          </p:cNvSpPr>
          <p:nvPr>
            <p:ph type="title"/>
          </p:nvPr>
        </p:nvSpPr>
        <p:spPr/>
        <p:txBody>
          <a:bodyPr/>
          <a:lstStyle/>
          <a:p>
            <a:r>
              <a:rPr lang="en-US"/>
              <a:t>Facebook Post Table + Reactions | La Emilia - 6 of 18</a:t>
            </a:r>
          </a:p>
        </p:txBody>
      </p:sp>
      <p:graphicFrame>
        <p:nvGraphicFramePr>
          <p:cNvPr id="5" name="Table Placeholder 4">
            <a:extLst>
              <a:ext uri="{FF2B5EF4-FFF2-40B4-BE49-F238E27FC236}">
                <a16:creationId xmlns:a16="http://schemas.microsoft.com/office/drawing/2014/main" id="{F0F5600C-9BA2-4346-A0F3-EE2A0D2B4853}"/>
              </a:ext>
            </a:extLst>
          </p:cNvPr>
          <p:cNvGraphicFramePr>
            <a:graphicFrameLocks noGrp="1"/>
          </p:cNvGraphicFramePr>
          <p:nvPr>
            <p:ph type="tbl" sz="quarter" idx="13"/>
            <p:extLst>
              <p:ext uri="{D42A27DB-BD31-4B8C-83A1-F6EECF244321}">
                <p14:modId xmlns:p14="http://schemas.microsoft.com/office/powerpoint/2010/main" val="1027505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3423376"/>
                    </a:ext>
                  </a:extLst>
                </a:gridCol>
                <a:gridCol w="493776">
                  <a:extLst>
                    <a:ext uri="{9D8B030D-6E8A-4147-A177-3AD203B41FA5}">
                      <a16:colId xmlns:a16="http://schemas.microsoft.com/office/drawing/2014/main" val="3370804113"/>
                    </a:ext>
                  </a:extLst>
                </a:gridCol>
                <a:gridCol w="493776">
                  <a:extLst>
                    <a:ext uri="{9D8B030D-6E8A-4147-A177-3AD203B41FA5}">
                      <a16:colId xmlns:a16="http://schemas.microsoft.com/office/drawing/2014/main" val="928075863"/>
                    </a:ext>
                  </a:extLst>
                </a:gridCol>
                <a:gridCol w="493776">
                  <a:extLst>
                    <a:ext uri="{9D8B030D-6E8A-4147-A177-3AD203B41FA5}">
                      <a16:colId xmlns:a16="http://schemas.microsoft.com/office/drawing/2014/main" val="2863600150"/>
                    </a:ext>
                  </a:extLst>
                </a:gridCol>
                <a:gridCol w="493776">
                  <a:extLst>
                    <a:ext uri="{9D8B030D-6E8A-4147-A177-3AD203B41FA5}">
                      <a16:colId xmlns:a16="http://schemas.microsoft.com/office/drawing/2014/main" val="2762792478"/>
                    </a:ext>
                  </a:extLst>
                </a:gridCol>
                <a:gridCol w="493776">
                  <a:extLst>
                    <a:ext uri="{9D8B030D-6E8A-4147-A177-3AD203B41FA5}">
                      <a16:colId xmlns:a16="http://schemas.microsoft.com/office/drawing/2014/main" val="1333747471"/>
                    </a:ext>
                  </a:extLst>
                </a:gridCol>
                <a:gridCol w="493776">
                  <a:extLst>
                    <a:ext uri="{9D8B030D-6E8A-4147-A177-3AD203B41FA5}">
                      <a16:colId xmlns:a16="http://schemas.microsoft.com/office/drawing/2014/main" val="3717534422"/>
                    </a:ext>
                  </a:extLst>
                </a:gridCol>
                <a:gridCol w="493776">
                  <a:extLst>
                    <a:ext uri="{9D8B030D-6E8A-4147-A177-3AD203B41FA5}">
                      <a16:colId xmlns:a16="http://schemas.microsoft.com/office/drawing/2014/main" val="4024120842"/>
                    </a:ext>
                  </a:extLst>
                </a:gridCol>
                <a:gridCol w="493776">
                  <a:extLst>
                    <a:ext uri="{9D8B030D-6E8A-4147-A177-3AD203B41FA5}">
                      <a16:colId xmlns:a16="http://schemas.microsoft.com/office/drawing/2014/main" val="19777360"/>
                    </a:ext>
                  </a:extLst>
                </a:gridCol>
                <a:gridCol w="493776">
                  <a:extLst>
                    <a:ext uri="{9D8B030D-6E8A-4147-A177-3AD203B41FA5}">
                      <a16:colId xmlns:a16="http://schemas.microsoft.com/office/drawing/2014/main" val="2091381612"/>
                    </a:ext>
                  </a:extLst>
                </a:gridCol>
                <a:gridCol w="493776">
                  <a:extLst>
                    <a:ext uri="{9D8B030D-6E8A-4147-A177-3AD203B41FA5}">
                      <a16:colId xmlns:a16="http://schemas.microsoft.com/office/drawing/2014/main" val="253201034"/>
                    </a:ext>
                  </a:extLst>
                </a:gridCol>
                <a:gridCol w="493776">
                  <a:extLst>
                    <a:ext uri="{9D8B030D-6E8A-4147-A177-3AD203B41FA5}">
                      <a16:colId xmlns:a16="http://schemas.microsoft.com/office/drawing/2014/main" val="3308712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2943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- 2021-08-12 17:00:00</a:t>
                      </a:r>
                      <a:r>
                        <a:rPr kumimoji="0" lang="es-ES" sz="1000" b="0" i="0" u="none" strike="noStrike" kern="1200" cap="none" spc="0" normalizeH="0" baseline="0" noProof="0">
                          <a:ln>
                            <a:noFill/>
                          </a:ln>
                          <a:solidFill>
                            <a:prstClr val="black"/>
                          </a:solidFill>
                          <a:effectLst/>
                          <a:uLnTx/>
                          <a:uFillTx/>
                          <a:latin typeface="+mn-lt"/>
                          <a:ea typeface="+mn-ea"/>
                          <a:cs typeface="+mn-cs"/>
                        </a:rPr>
                        <a:t>
 🏍️La primera edición de #MiLeyenda nos lleva al año 1988. Al entrar en la adolescencia, @lucas_harley.78 se enamoró de una Honda ZB 50cc y, varios años después, cumplió el sueño de restaurar una para convertirla en un verdadero tesoro familiar.
¿Vos también querés compartir tu leyenda? Envianos un MD con una foto de tu leyenda y la historia que quieras contar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931944"/>
                  </a:ext>
                </a:extLst>
              </a:tr>
            </a:tbl>
          </a:graphicData>
        </a:graphic>
      </p:graphicFrame>
      <p:sp>
        <p:nvSpPr>
          <p:cNvPr id="4" name="Text Placeholder 3">
            <a:extLst>
              <a:ext uri="{FF2B5EF4-FFF2-40B4-BE49-F238E27FC236}">
                <a16:creationId xmlns:a16="http://schemas.microsoft.com/office/drawing/2014/main" id="{A101F741-A38C-45F4-81C1-19C1F6172D6B}"/>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7892968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3D629-1C9D-4316-9D49-D042A22105A0}"/>
              </a:ext>
            </a:extLst>
          </p:cNvPr>
          <p:cNvSpPr>
            <a:spLocks noGrp="1"/>
          </p:cNvSpPr>
          <p:nvPr>
            <p:ph type="title"/>
          </p:nvPr>
        </p:nvSpPr>
        <p:spPr/>
        <p:txBody>
          <a:bodyPr/>
          <a:lstStyle/>
          <a:p>
            <a:r>
              <a:rPr lang="en-US"/>
              <a:t>Facebook Post Table + Reactions | La Emilia - 7 of 18</a:t>
            </a:r>
          </a:p>
        </p:txBody>
      </p:sp>
      <p:graphicFrame>
        <p:nvGraphicFramePr>
          <p:cNvPr id="5" name="Table Placeholder 4">
            <a:extLst>
              <a:ext uri="{FF2B5EF4-FFF2-40B4-BE49-F238E27FC236}">
                <a16:creationId xmlns:a16="http://schemas.microsoft.com/office/drawing/2014/main" id="{65FAE48D-FF23-4AA3-95CE-32F28AF20F4E}"/>
              </a:ext>
            </a:extLst>
          </p:cNvPr>
          <p:cNvGraphicFramePr>
            <a:graphicFrameLocks noGrp="1"/>
          </p:cNvGraphicFramePr>
          <p:nvPr>
            <p:ph type="tbl" sz="quarter" idx="13"/>
            <p:extLst>
              <p:ext uri="{D42A27DB-BD31-4B8C-83A1-F6EECF244321}">
                <p14:modId xmlns:p14="http://schemas.microsoft.com/office/powerpoint/2010/main" val="1906737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20541606"/>
                    </a:ext>
                  </a:extLst>
                </a:gridCol>
                <a:gridCol w="493776">
                  <a:extLst>
                    <a:ext uri="{9D8B030D-6E8A-4147-A177-3AD203B41FA5}">
                      <a16:colId xmlns:a16="http://schemas.microsoft.com/office/drawing/2014/main" val="3062355046"/>
                    </a:ext>
                  </a:extLst>
                </a:gridCol>
                <a:gridCol w="493776">
                  <a:extLst>
                    <a:ext uri="{9D8B030D-6E8A-4147-A177-3AD203B41FA5}">
                      <a16:colId xmlns:a16="http://schemas.microsoft.com/office/drawing/2014/main" val="1222072344"/>
                    </a:ext>
                  </a:extLst>
                </a:gridCol>
                <a:gridCol w="493776">
                  <a:extLst>
                    <a:ext uri="{9D8B030D-6E8A-4147-A177-3AD203B41FA5}">
                      <a16:colId xmlns:a16="http://schemas.microsoft.com/office/drawing/2014/main" val="948543740"/>
                    </a:ext>
                  </a:extLst>
                </a:gridCol>
                <a:gridCol w="493776">
                  <a:extLst>
                    <a:ext uri="{9D8B030D-6E8A-4147-A177-3AD203B41FA5}">
                      <a16:colId xmlns:a16="http://schemas.microsoft.com/office/drawing/2014/main" val="3123304317"/>
                    </a:ext>
                  </a:extLst>
                </a:gridCol>
                <a:gridCol w="493776">
                  <a:extLst>
                    <a:ext uri="{9D8B030D-6E8A-4147-A177-3AD203B41FA5}">
                      <a16:colId xmlns:a16="http://schemas.microsoft.com/office/drawing/2014/main" val="3596584289"/>
                    </a:ext>
                  </a:extLst>
                </a:gridCol>
                <a:gridCol w="493776">
                  <a:extLst>
                    <a:ext uri="{9D8B030D-6E8A-4147-A177-3AD203B41FA5}">
                      <a16:colId xmlns:a16="http://schemas.microsoft.com/office/drawing/2014/main" val="377840392"/>
                    </a:ext>
                  </a:extLst>
                </a:gridCol>
                <a:gridCol w="493776">
                  <a:extLst>
                    <a:ext uri="{9D8B030D-6E8A-4147-A177-3AD203B41FA5}">
                      <a16:colId xmlns:a16="http://schemas.microsoft.com/office/drawing/2014/main" val="1611912326"/>
                    </a:ext>
                  </a:extLst>
                </a:gridCol>
                <a:gridCol w="493776">
                  <a:extLst>
                    <a:ext uri="{9D8B030D-6E8A-4147-A177-3AD203B41FA5}">
                      <a16:colId xmlns:a16="http://schemas.microsoft.com/office/drawing/2014/main" val="3821788620"/>
                    </a:ext>
                  </a:extLst>
                </a:gridCol>
                <a:gridCol w="493776">
                  <a:extLst>
                    <a:ext uri="{9D8B030D-6E8A-4147-A177-3AD203B41FA5}">
                      <a16:colId xmlns:a16="http://schemas.microsoft.com/office/drawing/2014/main" val="3419136367"/>
                    </a:ext>
                  </a:extLst>
                </a:gridCol>
                <a:gridCol w="493776">
                  <a:extLst>
                    <a:ext uri="{9D8B030D-6E8A-4147-A177-3AD203B41FA5}">
                      <a16:colId xmlns:a16="http://schemas.microsoft.com/office/drawing/2014/main" val="3694234994"/>
                    </a:ext>
                  </a:extLst>
                </a:gridCol>
                <a:gridCol w="493776">
                  <a:extLst>
                    <a:ext uri="{9D8B030D-6E8A-4147-A177-3AD203B41FA5}">
                      <a16:colId xmlns:a16="http://schemas.microsoft.com/office/drawing/2014/main" val="197453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259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- 2021-08-09 18:00:32</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la renovación de la increíble Yamaha MT-09? Esta nueva versión crea una combinación perfecta entre estética, tecnología y prestaciones de excelente nivel.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62550022"/>
                  </a:ext>
                </a:extLst>
              </a:tr>
            </a:tbl>
          </a:graphicData>
        </a:graphic>
      </p:graphicFrame>
      <p:sp>
        <p:nvSpPr>
          <p:cNvPr id="4" name="Text Placeholder 3">
            <a:extLst>
              <a:ext uri="{FF2B5EF4-FFF2-40B4-BE49-F238E27FC236}">
                <a16:creationId xmlns:a16="http://schemas.microsoft.com/office/drawing/2014/main" id="{95D6B68C-DC8F-4D6A-BF60-7E343CCFA0F5}"/>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299737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CB7EA-3BB4-42EA-BEE1-61FE9A486E10}"/>
              </a:ext>
            </a:extLst>
          </p:cNvPr>
          <p:cNvSpPr>
            <a:spLocks noGrp="1"/>
          </p:cNvSpPr>
          <p:nvPr>
            <p:ph type="title"/>
          </p:nvPr>
        </p:nvSpPr>
        <p:spPr/>
        <p:txBody>
          <a:bodyPr/>
          <a:lstStyle/>
          <a:p>
            <a:r>
              <a:rPr lang="en-US"/>
              <a:t>Facebook Post Table + Reactions | La Emilia - 8 of 18</a:t>
            </a:r>
          </a:p>
        </p:txBody>
      </p:sp>
      <p:graphicFrame>
        <p:nvGraphicFramePr>
          <p:cNvPr id="5" name="Table Placeholder 4">
            <a:extLst>
              <a:ext uri="{FF2B5EF4-FFF2-40B4-BE49-F238E27FC236}">
                <a16:creationId xmlns:a16="http://schemas.microsoft.com/office/drawing/2014/main" id="{49C4DA92-B820-4111-B391-832DE89D9579}"/>
              </a:ext>
            </a:extLst>
          </p:cNvPr>
          <p:cNvGraphicFramePr>
            <a:graphicFrameLocks noGrp="1"/>
          </p:cNvGraphicFramePr>
          <p:nvPr>
            <p:ph type="tbl" sz="quarter" idx="13"/>
            <p:extLst>
              <p:ext uri="{D42A27DB-BD31-4B8C-83A1-F6EECF244321}">
                <p14:modId xmlns:p14="http://schemas.microsoft.com/office/powerpoint/2010/main" val="203228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1960682"/>
                    </a:ext>
                  </a:extLst>
                </a:gridCol>
                <a:gridCol w="493776">
                  <a:extLst>
                    <a:ext uri="{9D8B030D-6E8A-4147-A177-3AD203B41FA5}">
                      <a16:colId xmlns:a16="http://schemas.microsoft.com/office/drawing/2014/main" val="3228795200"/>
                    </a:ext>
                  </a:extLst>
                </a:gridCol>
                <a:gridCol w="493776">
                  <a:extLst>
                    <a:ext uri="{9D8B030D-6E8A-4147-A177-3AD203B41FA5}">
                      <a16:colId xmlns:a16="http://schemas.microsoft.com/office/drawing/2014/main" val="1141434136"/>
                    </a:ext>
                  </a:extLst>
                </a:gridCol>
                <a:gridCol w="493776">
                  <a:extLst>
                    <a:ext uri="{9D8B030D-6E8A-4147-A177-3AD203B41FA5}">
                      <a16:colId xmlns:a16="http://schemas.microsoft.com/office/drawing/2014/main" val="1237422442"/>
                    </a:ext>
                  </a:extLst>
                </a:gridCol>
                <a:gridCol w="493776">
                  <a:extLst>
                    <a:ext uri="{9D8B030D-6E8A-4147-A177-3AD203B41FA5}">
                      <a16:colId xmlns:a16="http://schemas.microsoft.com/office/drawing/2014/main" val="3406831597"/>
                    </a:ext>
                  </a:extLst>
                </a:gridCol>
                <a:gridCol w="493776">
                  <a:extLst>
                    <a:ext uri="{9D8B030D-6E8A-4147-A177-3AD203B41FA5}">
                      <a16:colId xmlns:a16="http://schemas.microsoft.com/office/drawing/2014/main" val="2746063667"/>
                    </a:ext>
                  </a:extLst>
                </a:gridCol>
                <a:gridCol w="493776">
                  <a:extLst>
                    <a:ext uri="{9D8B030D-6E8A-4147-A177-3AD203B41FA5}">
                      <a16:colId xmlns:a16="http://schemas.microsoft.com/office/drawing/2014/main" val="1916343671"/>
                    </a:ext>
                  </a:extLst>
                </a:gridCol>
                <a:gridCol w="493776">
                  <a:extLst>
                    <a:ext uri="{9D8B030D-6E8A-4147-A177-3AD203B41FA5}">
                      <a16:colId xmlns:a16="http://schemas.microsoft.com/office/drawing/2014/main" val="1546359574"/>
                    </a:ext>
                  </a:extLst>
                </a:gridCol>
                <a:gridCol w="493776">
                  <a:extLst>
                    <a:ext uri="{9D8B030D-6E8A-4147-A177-3AD203B41FA5}">
                      <a16:colId xmlns:a16="http://schemas.microsoft.com/office/drawing/2014/main" val="3780952563"/>
                    </a:ext>
                  </a:extLst>
                </a:gridCol>
                <a:gridCol w="493776">
                  <a:extLst>
                    <a:ext uri="{9D8B030D-6E8A-4147-A177-3AD203B41FA5}">
                      <a16:colId xmlns:a16="http://schemas.microsoft.com/office/drawing/2014/main" val="1871366338"/>
                    </a:ext>
                  </a:extLst>
                </a:gridCol>
                <a:gridCol w="493776">
                  <a:extLst>
                    <a:ext uri="{9D8B030D-6E8A-4147-A177-3AD203B41FA5}">
                      <a16:colId xmlns:a16="http://schemas.microsoft.com/office/drawing/2014/main" val="3875661727"/>
                    </a:ext>
                  </a:extLst>
                </a:gridCol>
                <a:gridCol w="493776">
                  <a:extLst>
                    <a:ext uri="{9D8B030D-6E8A-4147-A177-3AD203B41FA5}">
                      <a16:colId xmlns:a16="http://schemas.microsoft.com/office/drawing/2014/main" val="3410274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649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- 2021-08-06 11:33:03</a:t>
                      </a:r>
                      <a:r>
                        <a:rPr kumimoji="0" lang="es-ES" sz="1000" b="0" i="0" u="none" strike="noStrike" kern="1200" cap="none" spc="0" normalizeH="0" baseline="0" noProof="0">
                          <a:ln>
                            <a:noFill/>
                          </a:ln>
                          <a:solidFill>
                            <a:prstClr val="black"/>
                          </a:solidFill>
                          <a:effectLst/>
                          <a:uLnTx/>
                          <a:uFillTx/>
                          <a:latin typeface="+mn-lt"/>
                          <a:ea typeface="+mn-ea"/>
                          <a:cs typeface="+mn-cs"/>
                        </a:rPr>
                        <a:t>
 ¡Vuelve el MotoGP! 🏁🏆🏍💪
Los pilotos de Yamaha están llenos de energía para el comienzo de la segunda mitad de temporada con el GP de Styrian en Spielberg.
Fabio Quartararo, Maverick Viñales, Valentino Rossi y Cal Crutchlow (en reemplazo a Franco Morbidelli, quien se recupera de una cirugía de rodilla izquierda), están listos para lo que promete ser una segunda mitad del 2021 soñada.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5704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- 2021-08-15 10:00:41</a:t>
                      </a:r>
                      <a:r>
                        <a:rPr kumimoji="0" lang="es-ES" sz="1000" b="0" i="0" u="none" strike="noStrike" kern="1200" cap="none" spc="0" normalizeH="0" baseline="0" noProof="0">
                          <a:ln>
                            <a:noFill/>
                          </a:ln>
                          <a:solidFill>
                            <a:prstClr val="black"/>
                          </a:solidFill>
                          <a:effectLst/>
                          <a:uLnTx/>
                          <a:uFillTx/>
                          <a:latin typeface="+mn-lt"/>
                          <a:ea typeface="+mn-ea"/>
                          <a:cs typeface="+mn-cs"/>
                        </a:rPr>
                        <a:t>
 ¡Feliz Día de la Niñez para todos los peques! #yamaha #diadelaniñez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0486336"/>
                  </a:ext>
                </a:extLst>
              </a:tr>
            </a:tbl>
          </a:graphicData>
        </a:graphic>
      </p:graphicFrame>
      <p:sp>
        <p:nvSpPr>
          <p:cNvPr id="4" name="Text Placeholder 3">
            <a:extLst>
              <a:ext uri="{FF2B5EF4-FFF2-40B4-BE49-F238E27FC236}">
                <a16:creationId xmlns:a16="http://schemas.microsoft.com/office/drawing/2014/main" id="{F781E172-1B4F-46CC-9DEB-D758528BCBF3}"/>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42479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AC2F2-8A33-446A-A71D-723B7DED0E54}"/>
              </a:ext>
            </a:extLst>
          </p:cNvPr>
          <p:cNvSpPr>
            <a:spLocks noGrp="1"/>
          </p:cNvSpPr>
          <p:nvPr>
            <p:ph type="title"/>
          </p:nvPr>
        </p:nvSpPr>
        <p:spPr/>
        <p:txBody>
          <a:bodyPr/>
          <a:lstStyle/>
          <a:p>
            <a:r>
              <a:rPr lang="en-US"/>
              <a:t>Facebook Post Table + Reactions | La Emilia - 9 of 18</a:t>
            </a:r>
          </a:p>
        </p:txBody>
      </p:sp>
      <p:graphicFrame>
        <p:nvGraphicFramePr>
          <p:cNvPr id="5" name="Table Placeholder 4">
            <a:extLst>
              <a:ext uri="{FF2B5EF4-FFF2-40B4-BE49-F238E27FC236}">
                <a16:creationId xmlns:a16="http://schemas.microsoft.com/office/drawing/2014/main" id="{BFD00DF2-B0C8-47C8-A111-8FFFAC678BAA}"/>
              </a:ext>
            </a:extLst>
          </p:cNvPr>
          <p:cNvGraphicFramePr>
            <a:graphicFrameLocks noGrp="1"/>
          </p:cNvGraphicFramePr>
          <p:nvPr>
            <p:ph type="tbl" sz="quarter" idx="13"/>
            <p:extLst>
              <p:ext uri="{D42A27DB-BD31-4B8C-83A1-F6EECF244321}">
                <p14:modId xmlns:p14="http://schemas.microsoft.com/office/powerpoint/2010/main" val="2343758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8242736"/>
                    </a:ext>
                  </a:extLst>
                </a:gridCol>
                <a:gridCol w="493776">
                  <a:extLst>
                    <a:ext uri="{9D8B030D-6E8A-4147-A177-3AD203B41FA5}">
                      <a16:colId xmlns:a16="http://schemas.microsoft.com/office/drawing/2014/main" val="2282083193"/>
                    </a:ext>
                  </a:extLst>
                </a:gridCol>
                <a:gridCol w="493776">
                  <a:extLst>
                    <a:ext uri="{9D8B030D-6E8A-4147-A177-3AD203B41FA5}">
                      <a16:colId xmlns:a16="http://schemas.microsoft.com/office/drawing/2014/main" val="1779482562"/>
                    </a:ext>
                  </a:extLst>
                </a:gridCol>
                <a:gridCol w="493776">
                  <a:extLst>
                    <a:ext uri="{9D8B030D-6E8A-4147-A177-3AD203B41FA5}">
                      <a16:colId xmlns:a16="http://schemas.microsoft.com/office/drawing/2014/main" val="999699463"/>
                    </a:ext>
                  </a:extLst>
                </a:gridCol>
                <a:gridCol w="493776">
                  <a:extLst>
                    <a:ext uri="{9D8B030D-6E8A-4147-A177-3AD203B41FA5}">
                      <a16:colId xmlns:a16="http://schemas.microsoft.com/office/drawing/2014/main" val="1514914757"/>
                    </a:ext>
                  </a:extLst>
                </a:gridCol>
                <a:gridCol w="493776">
                  <a:extLst>
                    <a:ext uri="{9D8B030D-6E8A-4147-A177-3AD203B41FA5}">
                      <a16:colId xmlns:a16="http://schemas.microsoft.com/office/drawing/2014/main" val="3945705259"/>
                    </a:ext>
                  </a:extLst>
                </a:gridCol>
                <a:gridCol w="493776">
                  <a:extLst>
                    <a:ext uri="{9D8B030D-6E8A-4147-A177-3AD203B41FA5}">
                      <a16:colId xmlns:a16="http://schemas.microsoft.com/office/drawing/2014/main" val="1162884740"/>
                    </a:ext>
                  </a:extLst>
                </a:gridCol>
                <a:gridCol w="493776">
                  <a:extLst>
                    <a:ext uri="{9D8B030D-6E8A-4147-A177-3AD203B41FA5}">
                      <a16:colId xmlns:a16="http://schemas.microsoft.com/office/drawing/2014/main" val="583652385"/>
                    </a:ext>
                  </a:extLst>
                </a:gridCol>
                <a:gridCol w="493776">
                  <a:extLst>
                    <a:ext uri="{9D8B030D-6E8A-4147-A177-3AD203B41FA5}">
                      <a16:colId xmlns:a16="http://schemas.microsoft.com/office/drawing/2014/main" val="1322920000"/>
                    </a:ext>
                  </a:extLst>
                </a:gridCol>
                <a:gridCol w="493776">
                  <a:extLst>
                    <a:ext uri="{9D8B030D-6E8A-4147-A177-3AD203B41FA5}">
                      <a16:colId xmlns:a16="http://schemas.microsoft.com/office/drawing/2014/main" val="3584746858"/>
                    </a:ext>
                  </a:extLst>
                </a:gridCol>
                <a:gridCol w="493776">
                  <a:extLst>
                    <a:ext uri="{9D8B030D-6E8A-4147-A177-3AD203B41FA5}">
                      <a16:colId xmlns:a16="http://schemas.microsoft.com/office/drawing/2014/main" val="4046568000"/>
                    </a:ext>
                  </a:extLst>
                </a:gridCol>
                <a:gridCol w="493776">
                  <a:extLst>
                    <a:ext uri="{9D8B030D-6E8A-4147-A177-3AD203B41FA5}">
                      <a16:colId xmlns:a16="http://schemas.microsoft.com/office/drawing/2014/main" val="2189787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550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- 2021-07-27 15:00:32</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19867322"/>
                  </a:ext>
                </a:extLst>
              </a:tr>
            </a:tbl>
          </a:graphicData>
        </a:graphic>
      </p:graphicFrame>
      <p:sp>
        <p:nvSpPr>
          <p:cNvPr id="4" name="Text Placeholder 3">
            <a:extLst>
              <a:ext uri="{FF2B5EF4-FFF2-40B4-BE49-F238E27FC236}">
                <a16:creationId xmlns:a16="http://schemas.microsoft.com/office/drawing/2014/main" id="{BF696294-9CC5-41DB-A620-3D2DB68B32E6}"/>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56005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C22FB-FA40-4451-BDFE-9971EFA002DC}"/>
              </a:ext>
            </a:extLst>
          </p:cNvPr>
          <p:cNvSpPr>
            <a:spLocks noGrp="1"/>
          </p:cNvSpPr>
          <p:nvPr>
            <p:ph type="title"/>
          </p:nvPr>
        </p:nvSpPr>
        <p:spPr/>
        <p:txBody>
          <a:bodyPr/>
          <a:lstStyle/>
          <a:p>
            <a:r>
              <a:rPr lang="en-US"/>
              <a:t>Facebook Post Table + Reactions | La Emilia - 10 of 18</a:t>
            </a:r>
          </a:p>
        </p:txBody>
      </p:sp>
      <p:graphicFrame>
        <p:nvGraphicFramePr>
          <p:cNvPr id="5" name="Table Placeholder 4">
            <a:extLst>
              <a:ext uri="{FF2B5EF4-FFF2-40B4-BE49-F238E27FC236}">
                <a16:creationId xmlns:a16="http://schemas.microsoft.com/office/drawing/2014/main" id="{512D50FA-B0E2-4775-B4A2-00774739CEA8}"/>
              </a:ext>
            </a:extLst>
          </p:cNvPr>
          <p:cNvGraphicFramePr>
            <a:graphicFrameLocks noGrp="1"/>
          </p:cNvGraphicFramePr>
          <p:nvPr>
            <p:ph type="tbl" sz="quarter" idx="13"/>
            <p:extLst>
              <p:ext uri="{D42A27DB-BD31-4B8C-83A1-F6EECF244321}">
                <p14:modId xmlns:p14="http://schemas.microsoft.com/office/powerpoint/2010/main" val="1334825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5328171"/>
                    </a:ext>
                  </a:extLst>
                </a:gridCol>
                <a:gridCol w="493776">
                  <a:extLst>
                    <a:ext uri="{9D8B030D-6E8A-4147-A177-3AD203B41FA5}">
                      <a16:colId xmlns:a16="http://schemas.microsoft.com/office/drawing/2014/main" val="4067572406"/>
                    </a:ext>
                  </a:extLst>
                </a:gridCol>
                <a:gridCol w="493776">
                  <a:extLst>
                    <a:ext uri="{9D8B030D-6E8A-4147-A177-3AD203B41FA5}">
                      <a16:colId xmlns:a16="http://schemas.microsoft.com/office/drawing/2014/main" val="2674253870"/>
                    </a:ext>
                  </a:extLst>
                </a:gridCol>
                <a:gridCol w="493776">
                  <a:extLst>
                    <a:ext uri="{9D8B030D-6E8A-4147-A177-3AD203B41FA5}">
                      <a16:colId xmlns:a16="http://schemas.microsoft.com/office/drawing/2014/main" val="2185198983"/>
                    </a:ext>
                  </a:extLst>
                </a:gridCol>
                <a:gridCol w="493776">
                  <a:extLst>
                    <a:ext uri="{9D8B030D-6E8A-4147-A177-3AD203B41FA5}">
                      <a16:colId xmlns:a16="http://schemas.microsoft.com/office/drawing/2014/main" val="1670442283"/>
                    </a:ext>
                  </a:extLst>
                </a:gridCol>
                <a:gridCol w="493776">
                  <a:extLst>
                    <a:ext uri="{9D8B030D-6E8A-4147-A177-3AD203B41FA5}">
                      <a16:colId xmlns:a16="http://schemas.microsoft.com/office/drawing/2014/main" val="1271625168"/>
                    </a:ext>
                  </a:extLst>
                </a:gridCol>
                <a:gridCol w="493776">
                  <a:extLst>
                    <a:ext uri="{9D8B030D-6E8A-4147-A177-3AD203B41FA5}">
                      <a16:colId xmlns:a16="http://schemas.microsoft.com/office/drawing/2014/main" val="652724067"/>
                    </a:ext>
                  </a:extLst>
                </a:gridCol>
                <a:gridCol w="493776">
                  <a:extLst>
                    <a:ext uri="{9D8B030D-6E8A-4147-A177-3AD203B41FA5}">
                      <a16:colId xmlns:a16="http://schemas.microsoft.com/office/drawing/2014/main" val="1502842008"/>
                    </a:ext>
                  </a:extLst>
                </a:gridCol>
                <a:gridCol w="493776">
                  <a:extLst>
                    <a:ext uri="{9D8B030D-6E8A-4147-A177-3AD203B41FA5}">
                      <a16:colId xmlns:a16="http://schemas.microsoft.com/office/drawing/2014/main" val="1498177492"/>
                    </a:ext>
                  </a:extLst>
                </a:gridCol>
                <a:gridCol w="493776">
                  <a:extLst>
                    <a:ext uri="{9D8B030D-6E8A-4147-A177-3AD203B41FA5}">
                      <a16:colId xmlns:a16="http://schemas.microsoft.com/office/drawing/2014/main" val="1670954319"/>
                    </a:ext>
                  </a:extLst>
                </a:gridCol>
                <a:gridCol w="493776">
                  <a:extLst>
                    <a:ext uri="{9D8B030D-6E8A-4147-A177-3AD203B41FA5}">
                      <a16:colId xmlns:a16="http://schemas.microsoft.com/office/drawing/2014/main" val="384453732"/>
                    </a:ext>
                  </a:extLst>
                </a:gridCol>
                <a:gridCol w="493776">
                  <a:extLst>
                    <a:ext uri="{9D8B030D-6E8A-4147-A177-3AD203B41FA5}">
                      <a16:colId xmlns:a16="http://schemas.microsoft.com/office/drawing/2014/main" val="3965043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228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- 2021-07-27 17:12:28</a:t>
                      </a:r>
                      <a:r>
                        <a:rPr kumimoji="0" lang="es-ES" sz="1000" b="0" i="0" u="none" strike="noStrike" kern="1200" cap="none" spc="0" normalizeH="0" baseline="0" noProof="0">
                          <a:ln>
                            <a:noFill/>
                          </a:ln>
                          <a:solidFill>
                            <a:prstClr val="black"/>
                          </a:solidFill>
                          <a:effectLst/>
                          <a:uLnTx/>
                          <a:uFillTx/>
                          <a:latin typeface="+mn-lt"/>
                          <a:ea typeface="+mn-ea"/>
                          <a:cs typeface="+mn-cs"/>
                        </a:rPr>
                        <a:t>
 La nueva integrante de la familia Rouser tiene estilo, apariencia robusta y características que le confieren mayor seguridad y estabilidad.
Ideal para subir de cilindrada luego de tu primera moto. 
Comprala en 12 cuotas sin interés. 
Bajaj, sabia decisión.
Consultá precios y planes de financiación en el link de la bio. 
#BajajArgentina #Motos #RouserNS160TD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0515846"/>
                  </a:ext>
                </a:extLst>
              </a:tr>
            </a:tbl>
          </a:graphicData>
        </a:graphic>
      </p:graphicFrame>
      <p:sp>
        <p:nvSpPr>
          <p:cNvPr id="4" name="Text Placeholder 3">
            <a:extLst>
              <a:ext uri="{FF2B5EF4-FFF2-40B4-BE49-F238E27FC236}">
                <a16:creationId xmlns:a16="http://schemas.microsoft.com/office/drawing/2014/main" id="{B3131BD6-E313-4CF4-97AE-B7921BBCC56C}"/>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534145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D463-BBE7-4908-91D2-BB5EA9F418B9}"/>
              </a:ext>
            </a:extLst>
          </p:cNvPr>
          <p:cNvSpPr>
            <a:spLocks noGrp="1"/>
          </p:cNvSpPr>
          <p:nvPr>
            <p:ph type="title"/>
          </p:nvPr>
        </p:nvSpPr>
        <p:spPr/>
        <p:txBody>
          <a:bodyPr/>
          <a:lstStyle/>
          <a:p>
            <a:r>
              <a:rPr lang="en-US"/>
              <a:t>Facebook Post Table + Reactions | La Emilia - 11 of 18</a:t>
            </a:r>
          </a:p>
        </p:txBody>
      </p:sp>
      <p:graphicFrame>
        <p:nvGraphicFramePr>
          <p:cNvPr id="5" name="Table Placeholder 4">
            <a:extLst>
              <a:ext uri="{FF2B5EF4-FFF2-40B4-BE49-F238E27FC236}">
                <a16:creationId xmlns:a16="http://schemas.microsoft.com/office/drawing/2014/main" id="{26A0BDF0-4CD9-4BEB-BD02-D7BF762E34DE}"/>
              </a:ext>
            </a:extLst>
          </p:cNvPr>
          <p:cNvGraphicFramePr>
            <a:graphicFrameLocks noGrp="1"/>
          </p:cNvGraphicFramePr>
          <p:nvPr>
            <p:ph type="tbl" sz="quarter" idx="13"/>
            <p:extLst>
              <p:ext uri="{D42A27DB-BD31-4B8C-83A1-F6EECF244321}">
                <p14:modId xmlns:p14="http://schemas.microsoft.com/office/powerpoint/2010/main" val="3424494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9037547"/>
                    </a:ext>
                  </a:extLst>
                </a:gridCol>
                <a:gridCol w="493776">
                  <a:extLst>
                    <a:ext uri="{9D8B030D-6E8A-4147-A177-3AD203B41FA5}">
                      <a16:colId xmlns:a16="http://schemas.microsoft.com/office/drawing/2014/main" val="113037101"/>
                    </a:ext>
                  </a:extLst>
                </a:gridCol>
                <a:gridCol w="493776">
                  <a:extLst>
                    <a:ext uri="{9D8B030D-6E8A-4147-A177-3AD203B41FA5}">
                      <a16:colId xmlns:a16="http://schemas.microsoft.com/office/drawing/2014/main" val="3980983038"/>
                    </a:ext>
                  </a:extLst>
                </a:gridCol>
                <a:gridCol w="493776">
                  <a:extLst>
                    <a:ext uri="{9D8B030D-6E8A-4147-A177-3AD203B41FA5}">
                      <a16:colId xmlns:a16="http://schemas.microsoft.com/office/drawing/2014/main" val="1735272772"/>
                    </a:ext>
                  </a:extLst>
                </a:gridCol>
                <a:gridCol w="493776">
                  <a:extLst>
                    <a:ext uri="{9D8B030D-6E8A-4147-A177-3AD203B41FA5}">
                      <a16:colId xmlns:a16="http://schemas.microsoft.com/office/drawing/2014/main" val="128865410"/>
                    </a:ext>
                  </a:extLst>
                </a:gridCol>
                <a:gridCol w="493776">
                  <a:extLst>
                    <a:ext uri="{9D8B030D-6E8A-4147-A177-3AD203B41FA5}">
                      <a16:colId xmlns:a16="http://schemas.microsoft.com/office/drawing/2014/main" val="3083511181"/>
                    </a:ext>
                  </a:extLst>
                </a:gridCol>
                <a:gridCol w="493776">
                  <a:extLst>
                    <a:ext uri="{9D8B030D-6E8A-4147-A177-3AD203B41FA5}">
                      <a16:colId xmlns:a16="http://schemas.microsoft.com/office/drawing/2014/main" val="2333076087"/>
                    </a:ext>
                  </a:extLst>
                </a:gridCol>
                <a:gridCol w="493776">
                  <a:extLst>
                    <a:ext uri="{9D8B030D-6E8A-4147-A177-3AD203B41FA5}">
                      <a16:colId xmlns:a16="http://schemas.microsoft.com/office/drawing/2014/main" val="1786658880"/>
                    </a:ext>
                  </a:extLst>
                </a:gridCol>
                <a:gridCol w="493776">
                  <a:extLst>
                    <a:ext uri="{9D8B030D-6E8A-4147-A177-3AD203B41FA5}">
                      <a16:colId xmlns:a16="http://schemas.microsoft.com/office/drawing/2014/main" val="1497996820"/>
                    </a:ext>
                  </a:extLst>
                </a:gridCol>
                <a:gridCol w="493776">
                  <a:extLst>
                    <a:ext uri="{9D8B030D-6E8A-4147-A177-3AD203B41FA5}">
                      <a16:colId xmlns:a16="http://schemas.microsoft.com/office/drawing/2014/main" val="2999852013"/>
                    </a:ext>
                  </a:extLst>
                </a:gridCol>
                <a:gridCol w="493776">
                  <a:extLst>
                    <a:ext uri="{9D8B030D-6E8A-4147-A177-3AD203B41FA5}">
                      <a16:colId xmlns:a16="http://schemas.microsoft.com/office/drawing/2014/main" val="2297970386"/>
                    </a:ext>
                  </a:extLst>
                </a:gridCol>
                <a:gridCol w="493776">
                  <a:extLst>
                    <a:ext uri="{9D8B030D-6E8A-4147-A177-3AD203B41FA5}">
                      <a16:colId xmlns:a16="http://schemas.microsoft.com/office/drawing/2014/main" val="2206235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9944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- 2021-08-06 14:00:55</a:t>
                      </a:r>
                      <a:r>
                        <a:rPr kumimoji="0" lang="es-ES" sz="1000" b="0" i="0" u="none" strike="noStrike" kern="1200" cap="none" spc="0" normalizeH="0" baseline="0" noProof="0">
                          <a:ln>
                            <a:noFill/>
                          </a:ln>
                          <a:solidFill>
                            <a:prstClr val="black"/>
                          </a:solidFill>
                          <a:effectLst/>
                          <a:uLnTx/>
                          <a:uFillTx/>
                          <a:latin typeface="+mn-lt"/>
                          <a:ea typeface="+mn-ea"/>
                          <a:cs typeface="+mn-cs"/>
                        </a:rPr>
                        <a:t>
 La #Leoncino250 es esa mezcla de herencia, diseño e innovación típica de la marca situada en Pesaro histórica con el resto de la familia. ⁣ ⁣
⁣⁣
⁣Tecnología, confort y espíritu rider. Disfrutá de su tablero 100% y digital, la seguridad en su sistema de freno ABS.. ¡Descubrila!⁣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491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- 2021-07-20 12:00:05</a:t>
                      </a:r>
                      <a:r>
                        <a:rPr kumimoji="0" lang="es-ES" sz="1000" b="0" i="0" u="none" strike="noStrike" kern="1200" cap="none" spc="0" normalizeH="0" baseline="0" noProof="0">
                          <a:ln>
                            <a:noFill/>
                          </a:ln>
                          <a:solidFill>
                            <a:prstClr val="black"/>
                          </a:solidFill>
                          <a:effectLst/>
                          <a:uLnTx/>
                          <a:uFillTx/>
                          <a:latin typeface="+mn-lt"/>
                          <a:ea typeface="+mn-ea"/>
                          <a:cs typeface="+mn-cs"/>
                        </a:rPr>
                        <a:t>
 Porque te hace la segunda y está en todas #FelizDía
#DíaDelAmigo #Honda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1285135"/>
                  </a:ext>
                </a:extLst>
              </a:tr>
            </a:tbl>
          </a:graphicData>
        </a:graphic>
      </p:graphicFrame>
      <p:sp>
        <p:nvSpPr>
          <p:cNvPr id="4" name="Text Placeholder 3">
            <a:extLst>
              <a:ext uri="{FF2B5EF4-FFF2-40B4-BE49-F238E27FC236}">
                <a16:creationId xmlns:a16="http://schemas.microsoft.com/office/drawing/2014/main" id="{DF6C5451-1AD2-4F87-98B7-ED62C1337A3C}"/>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283951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BCBC8-4B47-4C61-B685-87CDB476025A}"/>
              </a:ext>
            </a:extLst>
          </p:cNvPr>
          <p:cNvSpPr>
            <a:spLocks noGrp="1"/>
          </p:cNvSpPr>
          <p:nvPr>
            <p:ph type="title"/>
          </p:nvPr>
        </p:nvSpPr>
        <p:spPr/>
        <p:txBody>
          <a:bodyPr/>
          <a:lstStyle/>
          <a:p>
            <a:r>
              <a:rPr lang="en-US"/>
              <a:t>Facebook Post Table + Reactions | La Emilia - 12 of 18</a:t>
            </a:r>
          </a:p>
        </p:txBody>
      </p:sp>
      <p:graphicFrame>
        <p:nvGraphicFramePr>
          <p:cNvPr id="5" name="Table Placeholder 4">
            <a:extLst>
              <a:ext uri="{FF2B5EF4-FFF2-40B4-BE49-F238E27FC236}">
                <a16:creationId xmlns:a16="http://schemas.microsoft.com/office/drawing/2014/main" id="{16BD6F28-CF9D-403D-AFC6-D38104C3141A}"/>
              </a:ext>
            </a:extLst>
          </p:cNvPr>
          <p:cNvGraphicFramePr>
            <a:graphicFrameLocks noGrp="1"/>
          </p:cNvGraphicFramePr>
          <p:nvPr>
            <p:ph type="tbl" sz="quarter" idx="13"/>
            <p:extLst>
              <p:ext uri="{D42A27DB-BD31-4B8C-83A1-F6EECF244321}">
                <p14:modId xmlns:p14="http://schemas.microsoft.com/office/powerpoint/2010/main" val="2210350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4046788"/>
                    </a:ext>
                  </a:extLst>
                </a:gridCol>
                <a:gridCol w="493776">
                  <a:extLst>
                    <a:ext uri="{9D8B030D-6E8A-4147-A177-3AD203B41FA5}">
                      <a16:colId xmlns:a16="http://schemas.microsoft.com/office/drawing/2014/main" val="3523569174"/>
                    </a:ext>
                  </a:extLst>
                </a:gridCol>
                <a:gridCol w="493776">
                  <a:extLst>
                    <a:ext uri="{9D8B030D-6E8A-4147-A177-3AD203B41FA5}">
                      <a16:colId xmlns:a16="http://schemas.microsoft.com/office/drawing/2014/main" val="616851020"/>
                    </a:ext>
                  </a:extLst>
                </a:gridCol>
                <a:gridCol w="493776">
                  <a:extLst>
                    <a:ext uri="{9D8B030D-6E8A-4147-A177-3AD203B41FA5}">
                      <a16:colId xmlns:a16="http://schemas.microsoft.com/office/drawing/2014/main" val="1587542755"/>
                    </a:ext>
                  </a:extLst>
                </a:gridCol>
                <a:gridCol w="493776">
                  <a:extLst>
                    <a:ext uri="{9D8B030D-6E8A-4147-A177-3AD203B41FA5}">
                      <a16:colId xmlns:a16="http://schemas.microsoft.com/office/drawing/2014/main" val="3987388069"/>
                    </a:ext>
                  </a:extLst>
                </a:gridCol>
                <a:gridCol w="493776">
                  <a:extLst>
                    <a:ext uri="{9D8B030D-6E8A-4147-A177-3AD203B41FA5}">
                      <a16:colId xmlns:a16="http://schemas.microsoft.com/office/drawing/2014/main" val="3984380488"/>
                    </a:ext>
                  </a:extLst>
                </a:gridCol>
                <a:gridCol w="493776">
                  <a:extLst>
                    <a:ext uri="{9D8B030D-6E8A-4147-A177-3AD203B41FA5}">
                      <a16:colId xmlns:a16="http://schemas.microsoft.com/office/drawing/2014/main" val="824957392"/>
                    </a:ext>
                  </a:extLst>
                </a:gridCol>
                <a:gridCol w="493776">
                  <a:extLst>
                    <a:ext uri="{9D8B030D-6E8A-4147-A177-3AD203B41FA5}">
                      <a16:colId xmlns:a16="http://schemas.microsoft.com/office/drawing/2014/main" val="1660995135"/>
                    </a:ext>
                  </a:extLst>
                </a:gridCol>
                <a:gridCol w="493776">
                  <a:extLst>
                    <a:ext uri="{9D8B030D-6E8A-4147-A177-3AD203B41FA5}">
                      <a16:colId xmlns:a16="http://schemas.microsoft.com/office/drawing/2014/main" val="2023165490"/>
                    </a:ext>
                  </a:extLst>
                </a:gridCol>
                <a:gridCol w="493776">
                  <a:extLst>
                    <a:ext uri="{9D8B030D-6E8A-4147-A177-3AD203B41FA5}">
                      <a16:colId xmlns:a16="http://schemas.microsoft.com/office/drawing/2014/main" val="2788410916"/>
                    </a:ext>
                  </a:extLst>
                </a:gridCol>
                <a:gridCol w="493776">
                  <a:extLst>
                    <a:ext uri="{9D8B030D-6E8A-4147-A177-3AD203B41FA5}">
                      <a16:colId xmlns:a16="http://schemas.microsoft.com/office/drawing/2014/main" val="2459746547"/>
                    </a:ext>
                  </a:extLst>
                </a:gridCol>
                <a:gridCol w="493776">
                  <a:extLst>
                    <a:ext uri="{9D8B030D-6E8A-4147-A177-3AD203B41FA5}">
                      <a16:colId xmlns:a16="http://schemas.microsoft.com/office/drawing/2014/main" val="269819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0044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- 2021-07-29 18:07:01</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la nueva Boxer 150.
Diseñada para andar y durar.
Más rendimiento y menos consumo.
Ideal para andar o trabajar en la ciudad.
✔ Nuevo motor por transmisión de 5 velocidades.
✔ Reposapiés del acompañante más largos y anchos.
✔ Cargador USB para celular.
✔ Nuevos colores y graficas.
✔ Mayor rendimiento de combustible. 
Tenela en: 
48 cuotas a tasa subsidiada.
12 o 18 cuotas sin interés.
Bajaj, sabia decisión.
#Boxer150 #Baja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49177159"/>
                  </a:ext>
                </a:extLst>
              </a:tr>
            </a:tbl>
          </a:graphicData>
        </a:graphic>
      </p:graphicFrame>
      <p:sp>
        <p:nvSpPr>
          <p:cNvPr id="4" name="Text Placeholder 3">
            <a:extLst>
              <a:ext uri="{FF2B5EF4-FFF2-40B4-BE49-F238E27FC236}">
                <a16:creationId xmlns:a16="http://schemas.microsoft.com/office/drawing/2014/main" id="{30AD3626-A1BF-4AF9-9510-7430B02C901C}"/>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4232185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CB28E-6FF5-47B6-A0EC-A35428B03D2D}"/>
              </a:ext>
            </a:extLst>
          </p:cNvPr>
          <p:cNvSpPr>
            <a:spLocks noGrp="1"/>
          </p:cNvSpPr>
          <p:nvPr>
            <p:ph type="title"/>
          </p:nvPr>
        </p:nvSpPr>
        <p:spPr/>
        <p:txBody>
          <a:bodyPr/>
          <a:lstStyle/>
          <a:p>
            <a:r>
              <a:rPr lang="en-US"/>
              <a:t>Facebook Post Table + Reactions | La Emilia - 13 of 18</a:t>
            </a:r>
          </a:p>
        </p:txBody>
      </p:sp>
      <p:graphicFrame>
        <p:nvGraphicFramePr>
          <p:cNvPr id="5" name="Table Placeholder 4">
            <a:extLst>
              <a:ext uri="{FF2B5EF4-FFF2-40B4-BE49-F238E27FC236}">
                <a16:creationId xmlns:a16="http://schemas.microsoft.com/office/drawing/2014/main" id="{3820999F-3218-4344-AE9B-7CDFFFF83E13}"/>
              </a:ext>
            </a:extLst>
          </p:cNvPr>
          <p:cNvGraphicFramePr>
            <a:graphicFrameLocks noGrp="1"/>
          </p:cNvGraphicFramePr>
          <p:nvPr>
            <p:ph type="tbl" sz="quarter" idx="13"/>
            <p:extLst>
              <p:ext uri="{D42A27DB-BD31-4B8C-83A1-F6EECF244321}">
                <p14:modId xmlns:p14="http://schemas.microsoft.com/office/powerpoint/2010/main" val="3026195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7838999"/>
                    </a:ext>
                  </a:extLst>
                </a:gridCol>
                <a:gridCol w="493776">
                  <a:extLst>
                    <a:ext uri="{9D8B030D-6E8A-4147-A177-3AD203B41FA5}">
                      <a16:colId xmlns:a16="http://schemas.microsoft.com/office/drawing/2014/main" val="1865745518"/>
                    </a:ext>
                  </a:extLst>
                </a:gridCol>
                <a:gridCol w="493776">
                  <a:extLst>
                    <a:ext uri="{9D8B030D-6E8A-4147-A177-3AD203B41FA5}">
                      <a16:colId xmlns:a16="http://schemas.microsoft.com/office/drawing/2014/main" val="3684789423"/>
                    </a:ext>
                  </a:extLst>
                </a:gridCol>
                <a:gridCol w="493776">
                  <a:extLst>
                    <a:ext uri="{9D8B030D-6E8A-4147-A177-3AD203B41FA5}">
                      <a16:colId xmlns:a16="http://schemas.microsoft.com/office/drawing/2014/main" val="161465063"/>
                    </a:ext>
                  </a:extLst>
                </a:gridCol>
                <a:gridCol w="493776">
                  <a:extLst>
                    <a:ext uri="{9D8B030D-6E8A-4147-A177-3AD203B41FA5}">
                      <a16:colId xmlns:a16="http://schemas.microsoft.com/office/drawing/2014/main" val="1612307135"/>
                    </a:ext>
                  </a:extLst>
                </a:gridCol>
                <a:gridCol w="493776">
                  <a:extLst>
                    <a:ext uri="{9D8B030D-6E8A-4147-A177-3AD203B41FA5}">
                      <a16:colId xmlns:a16="http://schemas.microsoft.com/office/drawing/2014/main" val="2687427625"/>
                    </a:ext>
                  </a:extLst>
                </a:gridCol>
                <a:gridCol w="493776">
                  <a:extLst>
                    <a:ext uri="{9D8B030D-6E8A-4147-A177-3AD203B41FA5}">
                      <a16:colId xmlns:a16="http://schemas.microsoft.com/office/drawing/2014/main" val="55208432"/>
                    </a:ext>
                  </a:extLst>
                </a:gridCol>
                <a:gridCol w="493776">
                  <a:extLst>
                    <a:ext uri="{9D8B030D-6E8A-4147-A177-3AD203B41FA5}">
                      <a16:colId xmlns:a16="http://schemas.microsoft.com/office/drawing/2014/main" val="704691457"/>
                    </a:ext>
                  </a:extLst>
                </a:gridCol>
                <a:gridCol w="493776">
                  <a:extLst>
                    <a:ext uri="{9D8B030D-6E8A-4147-A177-3AD203B41FA5}">
                      <a16:colId xmlns:a16="http://schemas.microsoft.com/office/drawing/2014/main" val="3308368209"/>
                    </a:ext>
                  </a:extLst>
                </a:gridCol>
                <a:gridCol w="493776">
                  <a:extLst>
                    <a:ext uri="{9D8B030D-6E8A-4147-A177-3AD203B41FA5}">
                      <a16:colId xmlns:a16="http://schemas.microsoft.com/office/drawing/2014/main" val="3899406771"/>
                    </a:ext>
                  </a:extLst>
                </a:gridCol>
                <a:gridCol w="493776">
                  <a:extLst>
                    <a:ext uri="{9D8B030D-6E8A-4147-A177-3AD203B41FA5}">
                      <a16:colId xmlns:a16="http://schemas.microsoft.com/office/drawing/2014/main" val="1561267252"/>
                    </a:ext>
                  </a:extLst>
                </a:gridCol>
                <a:gridCol w="493776">
                  <a:extLst>
                    <a:ext uri="{9D8B030D-6E8A-4147-A177-3AD203B41FA5}">
                      <a16:colId xmlns:a16="http://schemas.microsoft.com/office/drawing/2014/main" val="3926131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658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- 2021-08-12 13:00:33</a:t>
                      </a:r>
                      <a:r>
                        <a:rPr kumimoji="0" lang="es-ES" sz="1000" b="0" i="0" u="none" strike="noStrike" kern="1200" cap="none" spc="0" normalizeH="0" baseline="0" noProof="0">
                          <a:ln>
                            <a:noFill/>
                          </a:ln>
                          <a:solidFill>
                            <a:prstClr val="black"/>
                          </a:solidFill>
                          <a:effectLst/>
                          <a:uLnTx/>
                          <a:uFillTx/>
                          <a:latin typeface="+mn-lt"/>
                          <a:ea typeface="+mn-ea"/>
                          <a:cs typeface="+mn-cs"/>
                        </a:rPr>
                        <a:t>
 3 años de garantía en nuestras motocicletas, para que tengas la tranquilidad de disfrutar tu Yamaha. #Yamaha #3añosgarantia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379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- 2021-08-10 11:30:01</a:t>
                      </a:r>
                      <a:r>
                        <a:rPr kumimoji="0" lang="es-ES" sz="1000" b="0" i="0" u="none" strike="noStrike" kern="1200" cap="none" spc="0" normalizeH="0" baseline="0" noProof="0">
                          <a:ln>
                            <a:noFill/>
                          </a:ln>
                          <a:solidFill>
                            <a:prstClr val="black"/>
                          </a:solidFill>
                          <a:effectLst/>
                          <a:uLnTx/>
                          <a:uFillTx/>
                          <a:latin typeface="+mn-lt"/>
                          <a:ea typeface="+mn-ea"/>
                          <a:cs typeface="+mn-cs"/>
                        </a:rPr>
                        <a:t>
 Por su calidad, con la XR150 no hay bache o lomo de burro que te agarre desprevenido. Conocé a la Honda XR150 en https://bit.ly/3fPNW2h. Encontrala en nuestra red de Concesionarios oficiales.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43357923"/>
                  </a:ext>
                </a:extLst>
              </a:tr>
            </a:tbl>
          </a:graphicData>
        </a:graphic>
      </p:graphicFrame>
      <p:sp>
        <p:nvSpPr>
          <p:cNvPr id="4" name="Text Placeholder 3">
            <a:extLst>
              <a:ext uri="{FF2B5EF4-FFF2-40B4-BE49-F238E27FC236}">
                <a16:creationId xmlns:a16="http://schemas.microsoft.com/office/drawing/2014/main" id="{18B9D87B-08E2-46D3-8487-329130CABD67}"/>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57856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B3935-1ABD-4F90-BED7-4D631EC625BB}"/>
              </a:ext>
            </a:extLst>
          </p:cNvPr>
          <p:cNvSpPr>
            <a:spLocks noGrp="1"/>
          </p:cNvSpPr>
          <p:nvPr>
            <p:ph type="title"/>
          </p:nvPr>
        </p:nvSpPr>
        <p:spPr/>
        <p:txBody>
          <a:bodyPr/>
          <a:lstStyle/>
          <a:p>
            <a:r>
              <a:rPr lang="en-US"/>
              <a:t>Facebook Post Table + Reactions | La Emilia - 14 of 18</a:t>
            </a:r>
          </a:p>
        </p:txBody>
      </p:sp>
      <p:graphicFrame>
        <p:nvGraphicFramePr>
          <p:cNvPr id="5" name="Table Placeholder 4">
            <a:extLst>
              <a:ext uri="{FF2B5EF4-FFF2-40B4-BE49-F238E27FC236}">
                <a16:creationId xmlns:a16="http://schemas.microsoft.com/office/drawing/2014/main" id="{EE3AA7BA-4185-4C13-B1F7-939AA83CB445}"/>
              </a:ext>
            </a:extLst>
          </p:cNvPr>
          <p:cNvGraphicFramePr>
            <a:graphicFrameLocks noGrp="1"/>
          </p:cNvGraphicFramePr>
          <p:nvPr>
            <p:ph type="tbl" sz="quarter" idx="13"/>
            <p:extLst>
              <p:ext uri="{D42A27DB-BD31-4B8C-83A1-F6EECF244321}">
                <p14:modId xmlns:p14="http://schemas.microsoft.com/office/powerpoint/2010/main" val="558233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9868928"/>
                    </a:ext>
                  </a:extLst>
                </a:gridCol>
                <a:gridCol w="493776">
                  <a:extLst>
                    <a:ext uri="{9D8B030D-6E8A-4147-A177-3AD203B41FA5}">
                      <a16:colId xmlns:a16="http://schemas.microsoft.com/office/drawing/2014/main" val="561303583"/>
                    </a:ext>
                  </a:extLst>
                </a:gridCol>
                <a:gridCol w="493776">
                  <a:extLst>
                    <a:ext uri="{9D8B030D-6E8A-4147-A177-3AD203B41FA5}">
                      <a16:colId xmlns:a16="http://schemas.microsoft.com/office/drawing/2014/main" val="3858688527"/>
                    </a:ext>
                  </a:extLst>
                </a:gridCol>
                <a:gridCol w="493776">
                  <a:extLst>
                    <a:ext uri="{9D8B030D-6E8A-4147-A177-3AD203B41FA5}">
                      <a16:colId xmlns:a16="http://schemas.microsoft.com/office/drawing/2014/main" val="3591486861"/>
                    </a:ext>
                  </a:extLst>
                </a:gridCol>
                <a:gridCol w="493776">
                  <a:extLst>
                    <a:ext uri="{9D8B030D-6E8A-4147-A177-3AD203B41FA5}">
                      <a16:colId xmlns:a16="http://schemas.microsoft.com/office/drawing/2014/main" val="4045936222"/>
                    </a:ext>
                  </a:extLst>
                </a:gridCol>
                <a:gridCol w="493776">
                  <a:extLst>
                    <a:ext uri="{9D8B030D-6E8A-4147-A177-3AD203B41FA5}">
                      <a16:colId xmlns:a16="http://schemas.microsoft.com/office/drawing/2014/main" val="1644982181"/>
                    </a:ext>
                  </a:extLst>
                </a:gridCol>
                <a:gridCol w="493776">
                  <a:extLst>
                    <a:ext uri="{9D8B030D-6E8A-4147-A177-3AD203B41FA5}">
                      <a16:colId xmlns:a16="http://schemas.microsoft.com/office/drawing/2014/main" val="3750840429"/>
                    </a:ext>
                  </a:extLst>
                </a:gridCol>
                <a:gridCol w="493776">
                  <a:extLst>
                    <a:ext uri="{9D8B030D-6E8A-4147-A177-3AD203B41FA5}">
                      <a16:colId xmlns:a16="http://schemas.microsoft.com/office/drawing/2014/main" val="1228540991"/>
                    </a:ext>
                  </a:extLst>
                </a:gridCol>
                <a:gridCol w="493776">
                  <a:extLst>
                    <a:ext uri="{9D8B030D-6E8A-4147-A177-3AD203B41FA5}">
                      <a16:colId xmlns:a16="http://schemas.microsoft.com/office/drawing/2014/main" val="568673226"/>
                    </a:ext>
                  </a:extLst>
                </a:gridCol>
                <a:gridCol w="493776">
                  <a:extLst>
                    <a:ext uri="{9D8B030D-6E8A-4147-A177-3AD203B41FA5}">
                      <a16:colId xmlns:a16="http://schemas.microsoft.com/office/drawing/2014/main" val="3036945668"/>
                    </a:ext>
                  </a:extLst>
                </a:gridCol>
                <a:gridCol w="493776">
                  <a:extLst>
                    <a:ext uri="{9D8B030D-6E8A-4147-A177-3AD203B41FA5}">
                      <a16:colId xmlns:a16="http://schemas.microsoft.com/office/drawing/2014/main" val="3209787206"/>
                    </a:ext>
                  </a:extLst>
                </a:gridCol>
                <a:gridCol w="493776">
                  <a:extLst>
                    <a:ext uri="{9D8B030D-6E8A-4147-A177-3AD203B41FA5}">
                      <a16:colId xmlns:a16="http://schemas.microsoft.com/office/drawing/2014/main" val="3123143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7204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- 2021-08-14 10:18:16</a:t>
                      </a:r>
                      <a:r>
                        <a:rPr kumimoji="0" lang="en-US" sz="1000" b="0" i="0" u="none" strike="noStrike" kern="1200" cap="none" spc="0" normalizeH="0" baseline="0" noProof="0">
                          <a:ln>
                            <a:noFill/>
                          </a:ln>
                          <a:solidFill>
                            <a:prstClr val="black"/>
                          </a:solidFill>
                          <a:effectLst/>
                          <a:uLnTx/>
                          <a:uFillTx/>
                          <a:latin typeface="+mn-lt"/>
                          <a:ea typeface="+mn-ea"/>
                          <a:cs typeface="+mn-cs"/>
                        </a:rPr>
                        <a:t>
 Le damos la bienvenida a la nueva #𝐁𝐫𝐚𝐧𝐝𝐀𝐦𝐛𝐚𝐬𝐬𝐨𝐫𝐁𝐞𝐧𝐞𝐥𝐥𝐢 Valeria Nuñez, quien recorrerá el noreste del país en su #𝐓𝐑𝐊𝟓𝟎𝟐𝐗.⁣
⁣
⁣
La travesía comienza en Mendoza, y recorrerá San Juan, San Luis, La Rioja, Catamarca, Tucumán, Salta y Jujuy. Aventura, curvas, ruta y pasión por las dos ruedas.⁣
⁣
�Un nuevo camino comienza en la TRK502X de @valerianunezquevedo y ya estamos listos para acompañarla. ⁣
⁣
¿Nos acompañás?⁣
⁣
⁣
#MiBenelli #BenelliArgentina #EmbajadoraBenelli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02123026"/>
                  </a:ext>
                </a:extLst>
              </a:tr>
            </a:tbl>
          </a:graphicData>
        </a:graphic>
      </p:graphicFrame>
      <p:sp>
        <p:nvSpPr>
          <p:cNvPr id="4" name="Text Placeholder 3">
            <a:extLst>
              <a:ext uri="{FF2B5EF4-FFF2-40B4-BE49-F238E27FC236}">
                <a16:creationId xmlns:a16="http://schemas.microsoft.com/office/drawing/2014/main" id="{71D1FAD3-B85C-4BDD-BD79-4ACA954B302B}"/>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9794162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BE8F0-5052-4435-8729-34A4CB95E9F3}"/>
              </a:ext>
            </a:extLst>
          </p:cNvPr>
          <p:cNvSpPr>
            <a:spLocks noGrp="1"/>
          </p:cNvSpPr>
          <p:nvPr>
            <p:ph type="title"/>
          </p:nvPr>
        </p:nvSpPr>
        <p:spPr/>
        <p:txBody>
          <a:bodyPr/>
          <a:lstStyle/>
          <a:p>
            <a:r>
              <a:rPr lang="en-US"/>
              <a:t>Facebook Post Table + Reactions | La Emilia - 15 of 18</a:t>
            </a:r>
          </a:p>
        </p:txBody>
      </p:sp>
      <p:graphicFrame>
        <p:nvGraphicFramePr>
          <p:cNvPr id="5" name="Table Placeholder 4">
            <a:extLst>
              <a:ext uri="{FF2B5EF4-FFF2-40B4-BE49-F238E27FC236}">
                <a16:creationId xmlns:a16="http://schemas.microsoft.com/office/drawing/2014/main" id="{0F4FA3AA-929F-4988-98E1-9122DF1AFBEF}"/>
              </a:ext>
            </a:extLst>
          </p:cNvPr>
          <p:cNvGraphicFramePr>
            <a:graphicFrameLocks noGrp="1"/>
          </p:cNvGraphicFramePr>
          <p:nvPr>
            <p:ph type="tbl" sz="quarter" idx="13"/>
            <p:extLst>
              <p:ext uri="{D42A27DB-BD31-4B8C-83A1-F6EECF244321}">
                <p14:modId xmlns:p14="http://schemas.microsoft.com/office/powerpoint/2010/main" val="3491111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8497263"/>
                    </a:ext>
                  </a:extLst>
                </a:gridCol>
                <a:gridCol w="493776">
                  <a:extLst>
                    <a:ext uri="{9D8B030D-6E8A-4147-A177-3AD203B41FA5}">
                      <a16:colId xmlns:a16="http://schemas.microsoft.com/office/drawing/2014/main" val="4094737514"/>
                    </a:ext>
                  </a:extLst>
                </a:gridCol>
                <a:gridCol w="493776">
                  <a:extLst>
                    <a:ext uri="{9D8B030D-6E8A-4147-A177-3AD203B41FA5}">
                      <a16:colId xmlns:a16="http://schemas.microsoft.com/office/drawing/2014/main" val="2025509517"/>
                    </a:ext>
                  </a:extLst>
                </a:gridCol>
                <a:gridCol w="493776">
                  <a:extLst>
                    <a:ext uri="{9D8B030D-6E8A-4147-A177-3AD203B41FA5}">
                      <a16:colId xmlns:a16="http://schemas.microsoft.com/office/drawing/2014/main" val="834515207"/>
                    </a:ext>
                  </a:extLst>
                </a:gridCol>
                <a:gridCol w="493776">
                  <a:extLst>
                    <a:ext uri="{9D8B030D-6E8A-4147-A177-3AD203B41FA5}">
                      <a16:colId xmlns:a16="http://schemas.microsoft.com/office/drawing/2014/main" val="2153979712"/>
                    </a:ext>
                  </a:extLst>
                </a:gridCol>
                <a:gridCol w="493776">
                  <a:extLst>
                    <a:ext uri="{9D8B030D-6E8A-4147-A177-3AD203B41FA5}">
                      <a16:colId xmlns:a16="http://schemas.microsoft.com/office/drawing/2014/main" val="1367122901"/>
                    </a:ext>
                  </a:extLst>
                </a:gridCol>
                <a:gridCol w="493776">
                  <a:extLst>
                    <a:ext uri="{9D8B030D-6E8A-4147-A177-3AD203B41FA5}">
                      <a16:colId xmlns:a16="http://schemas.microsoft.com/office/drawing/2014/main" val="597871356"/>
                    </a:ext>
                  </a:extLst>
                </a:gridCol>
                <a:gridCol w="493776">
                  <a:extLst>
                    <a:ext uri="{9D8B030D-6E8A-4147-A177-3AD203B41FA5}">
                      <a16:colId xmlns:a16="http://schemas.microsoft.com/office/drawing/2014/main" val="3769783725"/>
                    </a:ext>
                  </a:extLst>
                </a:gridCol>
                <a:gridCol w="493776">
                  <a:extLst>
                    <a:ext uri="{9D8B030D-6E8A-4147-A177-3AD203B41FA5}">
                      <a16:colId xmlns:a16="http://schemas.microsoft.com/office/drawing/2014/main" val="858563020"/>
                    </a:ext>
                  </a:extLst>
                </a:gridCol>
                <a:gridCol w="493776">
                  <a:extLst>
                    <a:ext uri="{9D8B030D-6E8A-4147-A177-3AD203B41FA5}">
                      <a16:colId xmlns:a16="http://schemas.microsoft.com/office/drawing/2014/main" val="1424022203"/>
                    </a:ext>
                  </a:extLst>
                </a:gridCol>
                <a:gridCol w="493776">
                  <a:extLst>
                    <a:ext uri="{9D8B030D-6E8A-4147-A177-3AD203B41FA5}">
                      <a16:colId xmlns:a16="http://schemas.microsoft.com/office/drawing/2014/main" val="3258226039"/>
                    </a:ext>
                  </a:extLst>
                </a:gridCol>
                <a:gridCol w="493776">
                  <a:extLst>
                    <a:ext uri="{9D8B030D-6E8A-4147-A177-3AD203B41FA5}">
                      <a16:colId xmlns:a16="http://schemas.microsoft.com/office/drawing/2014/main" val="3212721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670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- 2021-07-20 16:01:38</a:t>
                      </a:r>
                      <a:r>
                        <a:rPr kumimoji="0" lang="es-ES" sz="1000" b="0" i="0" u="none" strike="noStrike" kern="1200" cap="none" spc="0" normalizeH="0" baseline="0" noProof="0">
                          <a:ln>
                            <a:noFill/>
                          </a:ln>
                          <a:solidFill>
                            <a:prstClr val="black"/>
                          </a:solidFill>
                          <a:effectLst/>
                          <a:uLnTx/>
                          <a:uFillTx/>
                          <a:latin typeface="+mn-lt"/>
                          <a:ea typeface="+mn-ea"/>
                          <a:cs typeface="+mn-cs"/>
                        </a:rPr>
                        <a:t>
 ¡¡En Julio es el momento de tener tu YAMAHA!!
Aprovechá 12 ó 18 cuotas sin interés y solicita cotización en el siguiente link: bit.ly/fz-fi-fz-s-disco
#TransporteIdeal #ViajaSeguro #MoveteConYamaha #CuotasSinInteres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6574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- 2021-07-22 18:01:03</a:t>
                      </a:r>
                      <a:r>
                        <a:rPr kumimoji="0" lang="en-US" sz="1000" b="0" i="0" u="none" strike="noStrike" kern="1200" cap="none" spc="0" normalizeH="0" baseline="0" noProof="0">
                          <a:ln>
                            <a:noFill/>
                          </a:ln>
                          <a:solidFill>
                            <a:prstClr val="black"/>
                          </a:solidFill>
                          <a:effectLst/>
                          <a:uLnTx/>
                          <a:uFillTx/>
                          <a:latin typeface="+mn-lt"/>
                          <a:ea typeface="+mn-ea"/>
                          <a:cs typeface="+mn-cs"/>
                        </a:rPr>
                        <a:t>
 ¡¡En Julio es el momento de tener tu YAMAHA!!
Aprovechá 12 ó 18 cuotas sin interés y solicita cotización en el siguiente link: bit.ly/ybr-125-z-ybr-125-ed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28366754"/>
                  </a:ext>
                </a:extLst>
              </a:tr>
            </a:tbl>
          </a:graphicData>
        </a:graphic>
      </p:graphicFrame>
      <p:sp>
        <p:nvSpPr>
          <p:cNvPr id="4" name="Text Placeholder 3">
            <a:extLst>
              <a:ext uri="{FF2B5EF4-FFF2-40B4-BE49-F238E27FC236}">
                <a16:creationId xmlns:a16="http://schemas.microsoft.com/office/drawing/2014/main" id="{D20BEE1A-7C94-4712-B1D2-BF92E04A0FE3}"/>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5966346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18C24-6AE1-4131-9D3F-45BD4D29DCCA}"/>
              </a:ext>
            </a:extLst>
          </p:cNvPr>
          <p:cNvSpPr>
            <a:spLocks noGrp="1"/>
          </p:cNvSpPr>
          <p:nvPr>
            <p:ph type="title"/>
          </p:nvPr>
        </p:nvSpPr>
        <p:spPr/>
        <p:txBody>
          <a:bodyPr/>
          <a:lstStyle/>
          <a:p>
            <a:r>
              <a:rPr lang="en-US"/>
              <a:t>Facebook Post Table + Reactions | La Emilia - 16 of 18</a:t>
            </a:r>
          </a:p>
        </p:txBody>
      </p:sp>
      <p:graphicFrame>
        <p:nvGraphicFramePr>
          <p:cNvPr id="5" name="Table Placeholder 4">
            <a:extLst>
              <a:ext uri="{FF2B5EF4-FFF2-40B4-BE49-F238E27FC236}">
                <a16:creationId xmlns:a16="http://schemas.microsoft.com/office/drawing/2014/main" id="{96C302A7-2DA3-4D7F-B125-9F635C7F1D7D}"/>
              </a:ext>
            </a:extLst>
          </p:cNvPr>
          <p:cNvGraphicFramePr>
            <a:graphicFrameLocks noGrp="1"/>
          </p:cNvGraphicFramePr>
          <p:nvPr>
            <p:ph type="tbl" sz="quarter" idx="13"/>
            <p:extLst>
              <p:ext uri="{D42A27DB-BD31-4B8C-83A1-F6EECF244321}">
                <p14:modId xmlns:p14="http://schemas.microsoft.com/office/powerpoint/2010/main" val="2155493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4219860"/>
                    </a:ext>
                  </a:extLst>
                </a:gridCol>
                <a:gridCol w="493776">
                  <a:extLst>
                    <a:ext uri="{9D8B030D-6E8A-4147-A177-3AD203B41FA5}">
                      <a16:colId xmlns:a16="http://schemas.microsoft.com/office/drawing/2014/main" val="654549843"/>
                    </a:ext>
                  </a:extLst>
                </a:gridCol>
                <a:gridCol w="493776">
                  <a:extLst>
                    <a:ext uri="{9D8B030D-6E8A-4147-A177-3AD203B41FA5}">
                      <a16:colId xmlns:a16="http://schemas.microsoft.com/office/drawing/2014/main" val="668184001"/>
                    </a:ext>
                  </a:extLst>
                </a:gridCol>
                <a:gridCol w="493776">
                  <a:extLst>
                    <a:ext uri="{9D8B030D-6E8A-4147-A177-3AD203B41FA5}">
                      <a16:colId xmlns:a16="http://schemas.microsoft.com/office/drawing/2014/main" val="1920698061"/>
                    </a:ext>
                  </a:extLst>
                </a:gridCol>
                <a:gridCol w="493776">
                  <a:extLst>
                    <a:ext uri="{9D8B030D-6E8A-4147-A177-3AD203B41FA5}">
                      <a16:colId xmlns:a16="http://schemas.microsoft.com/office/drawing/2014/main" val="2583821147"/>
                    </a:ext>
                  </a:extLst>
                </a:gridCol>
                <a:gridCol w="493776">
                  <a:extLst>
                    <a:ext uri="{9D8B030D-6E8A-4147-A177-3AD203B41FA5}">
                      <a16:colId xmlns:a16="http://schemas.microsoft.com/office/drawing/2014/main" val="384869948"/>
                    </a:ext>
                  </a:extLst>
                </a:gridCol>
                <a:gridCol w="493776">
                  <a:extLst>
                    <a:ext uri="{9D8B030D-6E8A-4147-A177-3AD203B41FA5}">
                      <a16:colId xmlns:a16="http://schemas.microsoft.com/office/drawing/2014/main" val="3879735847"/>
                    </a:ext>
                  </a:extLst>
                </a:gridCol>
                <a:gridCol w="493776">
                  <a:extLst>
                    <a:ext uri="{9D8B030D-6E8A-4147-A177-3AD203B41FA5}">
                      <a16:colId xmlns:a16="http://schemas.microsoft.com/office/drawing/2014/main" val="1782773685"/>
                    </a:ext>
                  </a:extLst>
                </a:gridCol>
                <a:gridCol w="493776">
                  <a:extLst>
                    <a:ext uri="{9D8B030D-6E8A-4147-A177-3AD203B41FA5}">
                      <a16:colId xmlns:a16="http://schemas.microsoft.com/office/drawing/2014/main" val="2055693979"/>
                    </a:ext>
                  </a:extLst>
                </a:gridCol>
                <a:gridCol w="493776">
                  <a:extLst>
                    <a:ext uri="{9D8B030D-6E8A-4147-A177-3AD203B41FA5}">
                      <a16:colId xmlns:a16="http://schemas.microsoft.com/office/drawing/2014/main" val="2680102583"/>
                    </a:ext>
                  </a:extLst>
                </a:gridCol>
                <a:gridCol w="493776">
                  <a:extLst>
                    <a:ext uri="{9D8B030D-6E8A-4147-A177-3AD203B41FA5}">
                      <a16:colId xmlns:a16="http://schemas.microsoft.com/office/drawing/2014/main" val="449616980"/>
                    </a:ext>
                  </a:extLst>
                </a:gridCol>
                <a:gridCol w="493776">
                  <a:extLst>
                    <a:ext uri="{9D8B030D-6E8A-4147-A177-3AD203B41FA5}">
                      <a16:colId xmlns:a16="http://schemas.microsoft.com/office/drawing/2014/main" val="3827016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272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- 2021-08-08 15:22:52</a:t>
                      </a:r>
                      <a:r>
                        <a:rPr kumimoji="0" lang="es-ES" sz="1000" b="0" i="0" u="none" strike="noStrike" kern="1200" cap="none" spc="0" normalizeH="0" baseline="0" noProof="0">
                          <a:ln>
                            <a:noFill/>
                          </a:ln>
                          <a:solidFill>
                            <a:prstClr val="black"/>
                          </a:solidFill>
                          <a:effectLst/>
                          <a:uLnTx/>
                          <a:uFillTx/>
                          <a:latin typeface="+mn-lt"/>
                          <a:ea typeface="+mn-ea"/>
                          <a:cs typeface="+mn-cs"/>
                        </a:rPr>
                        <a:t>
 Quartararo se aseguró un sólido 3° lugar en el agitado Gran Premio de Estyrian de hoy. 
La primera carrera recibió bandera roja en la vuelta 3, pero el francés mantuvo la cabeza fría y subió al podio. 
Viñales fue candidato al podio pero las cosas empeoraron en el reinicio, lo que finalmente resultó en que el español comenzara y terminara la carrera 2 a través de pit lane.
Rossi finalizó en 13° posición y Crutchlow, 17°.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9292632"/>
                  </a:ext>
                </a:extLst>
              </a:tr>
            </a:tbl>
          </a:graphicData>
        </a:graphic>
      </p:graphicFrame>
      <p:sp>
        <p:nvSpPr>
          <p:cNvPr id="4" name="Text Placeholder 3">
            <a:extLst>
              <a:ext uri="{FF2B5EF4-FFF2-40B4-BE49-F238E27FC236}">
                <a16:creationId xmlns:a16="http://schemas.microsoft.com/office/drawing/2014/main" id="{74DB90EC-2E25-4728-B9D1-848AB60F17BE}"/>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512567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AC747-0FA5-416E-9C00-4EFA046B62EF}"/>
              </a:ext>
            </a:extLst>
          </p:cNvPr>
          <p:cNvSpPr>
            <a:spLocks noGrp="1"/>
          </p:cNvSpPr>
          <p:nvPr>
            <p:ph type="title"/>
          </p:nvPr>
        </p:nvSpPr>
        <p:spPr/>
        <p:txBody>
          <a:bodyPr/>
          <a:lstStyle/>
          <a:p>
            <a:r>
              <a:rPr lang="en-US"/>
              <a:t>Facebook Post Table + Reactions | La Emilia - 17 of 18</a:t>
            </a:r>
          </a:p>
        </p:txBody>
      </p:sp>
      <p:graphicFrame>
        <p:nvGraphicFramePr>
          <p:cNvPr id="5" name="Table Placeholder 4">
            <a:extLst>
              <a:ext uri="{FF2B5EF4-FFF2-40B4-BE49-F238E27FC236}">
                <a16:creationId xmlns:a16="http://schemas.microsoft.com/office/drawing/2014/main" id="{F3ADE500-8EAD-4F71-8838-F2632E7AC912}"/>
              </a:ext>
            </a:extLst>
          </p:cNvPr>
          <p:cNvGraphicFramePr>
            <a:graphicFrameLocks noGrp="1"/>
          </p:cNvGraphicFramePr>
          <p:nvPr>
            <p:ph type="tbl" sz="quarter" idx="13"/>
            <p:extLst>
              <p:ext uri="{D42A27DB-BD31-4B8C-83A1-F6EECF244321}">
                <p14:modId xmlns:p14="http://schemas.microsoft.com/office/powerpoint/2010/main" val="1465848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0885166"/>
                    </a:ext>
                  </a:extLst>
                </a:gridCol>
                <a:gridCol w="493776">
                  <a:extLst>
                    <a:ext uri="{9D8B030D-6E8A-4147-A177-3AD203B41FA5}">
                      <a16:colId xmlns:a16="http://schemas.microsoft.com/office/drawing/2014/main" val="4200177479"/>
                    </a:ext>
                  </a:extLst>
                </a:gridCol>
                <a:gridCol w="493776">
                  <a:extLst>
                    <a:ext uri="{9D8B030D-6E8A-4147-A177-3AD203B41FA5}">
                      <a16:colId xmlns:a16="http://schemas.microsoft.com/office/drawing/2014/main" val="2237434587"/>
                    </a:ext>
                  </a:extLst>
                </a:gridCol>
                <a:gridCol w="493776">
                  <a:extLst>
                    <a:ext uri="{9D8B030D-6E8A-4147-A177-3AD203B41FA5}">
                      <a16:colId xmlns:a16="http://schemas.microsoft.com/office/drawing/2014/main" val="104379908"/>
                    </a:ext>
                  </a:extLst>
                </a:gridCol>
                <a:gridCol w="493776">
                  <a:extLst>
                    <a:ext uri="{9D8B030D-6E8A-4147-A177-3AD203B41FA5}">
                      <a16:colId xmlns:a16="http://schemas.microsoft.com/office/drawing/2014/main" val="4148790305"/>
                    </a:ext>
                  </a:extLst>
                </a:gridCol>
                <a:gridCol w="493776">
                  <a:extLst>
                    <a:ext uri="{9D8B030D-6E8A-4147-A177-3AD203B41FA5}">
                      <a16:colId xmlns:a16="http://schemas.microsoft.com/office/drawing/2014/main" val="1595002679"/>
                    </a:ext>
                  </a:extLst>
                </a:gridCol>
                <a:gridCol w="493776">
                  <a:extLst>
                    <a:ext uri="{9D8B030D-6E8A-4147-A177-3AD203B41FA5}">
                      <a16:colId xmlns:a16="http://schemas.microsoft.com/office/drawing/2014/main" val="3662593798"/>
                    </a:ext>
                  </a:extLst>
                </a:gridCol>
                <a:gridCol w="493776">
                  <a:extLst>
                    <a:ext uri="{9D8B030D-6E8A-4147-A177-3AD203B41FA5}">
                      <a16:colId xmlns:a16="http://schemas.microsoft.com/office/drawing/2014/main" val="3523771341"/>
                    </a:ext>
                  </a:extLst>
                </a:gridCol>
                <a:gridCol w="493776">
                  <a:extLst>
                    <a:ext uri="{9D8B030D-6E8A-4147-A177-3AD203B41FA5}">
                      <a16:colId xmlns:a16="http://schemas.microsoft.com/office/drawing/2014/main" val="2874166200"/>
                    </a:ext>
                  </a:extLst>
                </a:gridCol>
                <a:gridCol w="493776">
                  <a:extLst>
                    <a:ext uri="{9D8B030D-6E8A-4147-A177-3AD203B41FA5}">
                      <a16:colId xmlns:a16="http://schemas.microsoft.com/office/drawing/2014/main" val="1907484003"/>
                    </a:ext>
                  </a:extLst>
                </a:gridCol>
                <a:gridCol w="493776">
                  <a:extLst>
                    <a:ext uri="{9D8B030D-6E8A-4147-A177-3AD203B41FA5}">
                      <a16:colId xmlns:a16="http://schemas.microsoft.com/office/drawing/2014/main" val="922435283"/>
                    </a:ext>
                  </a:extLst>
                </a:gridCol>
                <a:gridCol w="493776">
                  <a:extLst>
                    <a:ext uri="{9D8B030D-6E8A-4147-A177-3AD203B41FA5}">
                      <a16:colId xmlns:a16="http://schemas.microsoft.com/office/drawing/2014/main" val="2357990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491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- 2021-08-04 17:30:03</a:t>
                      </a:r>
                      <a:r>
                        <a:rPr kumimoji="0" lang="es-ES" sz="1000" b="0" i="0" u="none" strike="noStrike" kern="1200" cap="none" spc="0" normalizeH="0" baseline="0" noProof="0">
                          <a:ln>
                            <a:noFill/>
                          </a:ln>
                          <a:solidFill>
                            <a:prstClr val="black"/>
                          </a:solidFill>
                          <a:effectLst/>
                          <a:uLnTx/>
                          <a:uFillTx/>
                          <a:latin typeface="+mn-lt"/>
                          <a:ea typeface="+mn-ea"/>
                          <a:cs typeface="+mn-cs"/>
                        </a:rPr>
                        <a:t>
 ¿Qué es el ejercicio del ocho? Almendra te explica una nueva técnica para tomar curvas y perfeccionarte arriba de tu Honda. 😉
#HondaSafety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77285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- 2021-08-04 15:17:14</a:t>
                      </a:r>
                      <a:r>
                        <a:rPr kumimoji="0" lang="en-US" sz="1000" b="0" i="0" u="none" strike="noStrike" kern="1200" cap="none" spc="0" normalizeH="0" baseline="0" noProof="0">
                          <a:ln>
                            <a:noFill/>
                          </a:ln>
                          <a:solidFill>
                            <a:prstClr val="black"/>
                          </a:solidFill>
                          <a:effectLst/>
                          <a:uLnTx/>
                          <a:uFillTx/>
                          <a:latin typeface="+mn-lt"/>
                          <a:ea typeface="+mn-ea"/>
                          <a:cs typeface="+mn-cs"/>
                        </a:rPr>
                        <a:t>
 ¡¡Aprovechá en Agosto la oportunidad de tener tu YAMAHA en 12 ó 18 cuotas sin interés!!
Solicitá cotización en el siguiente link: bit.ly/ybr-125-z-ybr-125-ed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4924742"/>
                  </a:ext>
                </a:extLst>
              </a:tr>
            </a:tbl>
          </a:graphicData>
        </a:graphic>
      </p:graphicFrame>
      <p:sp>
        <p:nvSpPr>
          <p:cNvPr id="4" name="Text Placeholder 3">
            <a:extLst>
              <a:ext uri="{FF2B5EF4-FFF2-40B4-BE49-F238E27FC236}">
                <a16:creationId xmlns:a16="http://schemas.microsoft.com/office/drawing/2014/main" id="{9521E84B-EE24-4C4E-B4E7-BD5EDA53E124}"/>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3616469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5582B-ED00-476D-BD6E-C537EA31F256}"/>
              </a:ext>
            </a:extLst>
          </p:cNvPr>
          <p:cNvSpPr>
            <a:spLocks noGrp="1"/>
          </p:cNvSpPr>
          <p:nvPr>
            <p:ph type="title"/>
          </p:nvPr>
        </p:nvSpPr>
        <p:spPr/>
        <p:txBody>
          <a:bodyPr/>
          <a:lstStyle/>
          <a:p>
            <a:r>
              <a:rPr lang="en-US"/>
              <a:t>Facebook Post Table + Reactions | La Emilia - 18 of 18</a:t>
            </a:r>
          </a:p>
        </p:txBody>
      </p:sp>
      <p:graphicFrame>
        <p:nvGraphicFramePr>
          <p:cNvPr id="5" name="Table Placeholder 4">
            <a:extLst>
              <a:ext uri="{FF2B5EF4-FFF2-40B4-BE49-F238E27FC236}">
                <a16:creationId xmlns:a16="http://schemas.microsoft.com/office/drawing/2014/main" id="{98DA251E-6130-4550-8A2B-0893B15E6E53}"/>
              </a:ext>
            </a:extLst>
          </p:cNvPr>
          <p:cNvGraphicFramePr>
            <a:graphicFrameLocks noGrp="1"/>
          </p:cNvGraphicFramePr>
          <p:nvPr>
            <p:ph type="tbl" sz="quarter" idx="13"/>
            <p:extLst>
              <p:ext uri="{D42A27DB-BD31-4B8C-83A1-F6EECF244321}">
                <p14:modId xmlns:p14="http://schemas.microsoft.com/office/powerpoint/2010/main" val="262046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6146363"/>
                    </a:ext>
                  </a:extLst>
                </a:gridCol>
                <a:gridCol w="493776">
                  <a:extLst>
                    <a:ext uri="{9D8B030D-6E8A-4147-A177-3AD203B41FA5}">
                      <a16:colId xmlns:a16="http://schemas.microsoft.com/office/drawing/2014/main" val="1113753726"/>
                    </a:ext>
                  </a:extLst>
                </a:gridCol>
                <a:gridCol w="493776">
                  <a:extLst>
                    <a:ext uri="{9D8B030D-6E8A-4147-A177-3AD203B41FA5}">
                      <a16:colId xmlns:a16="http://schemas.microsoft.com/office/drawing/2014/main" val="1637178216"/>
                    </a:ext>
                  </a:extLst>
                </a:gridCol>
                <a:gridCol w="493776">
                  <a:extLst>
                    <a:ext uri="{9D8B030D-6E8A-4147-A177-3AD203B41FA5}">
                      <a16:colId xmlns:a16="http://schemas.microsoft.com/office/drawing/2014/main" val="13368990"/>
                    </a:ext>
                  </a:extLst>
                </a:gridCol>
                <a:gridCol w="493776">
                  <a:extLst>
                    <a:ext uri="{9D8B030D-6E8A-4147-A177-3AD203B41FA5}">
                      <a16:colId xmlns:a16="http://schemas.microsoft.com/office/drawing/2014/main" val="3699130055"/>
                    </a:ext>
                  </a:extLst>
                </a:gridCol>
                <a:gridCol w="493776">
                  <a:extLst>
                    <a:ext uri="{9D8B030D-6E8A-4147-A177-3AD203B41FA5}">
                      <a16:colId xmlns:a16="http://schemas.microsoft.com/office/drawing/2014/main" val="861343972"/>
                    </a:ext>
                  </a:extLst>
                </a:gridCol>
                <a:gridCol w="493776">
                  <a:extLst>
                    <a:ext uri="{9D8B030D-6E8A-4147-A177-3AD203B41FA5}">
                      <a16:colId xmlns:a16="http://schemas.microsoft.com/office/drawing/2014/main" val="986543194"/>
                    </a:ext>
                  </a:extLst>
                </a:gridCol>
                <a:gridCol w="493776">
                  <a:extLst>
                    <a:ext uri="{9D8B030D-6E8A-4147-A177-3AD203B41FA5}">
                      <a16:colId xmlns:a16="http://schemas.microsoft.com/office/drawing/2014/main" val="475377671"/>
                    </a:ext>
                  </a:extLst>
                </a:gridCol>
                <a:gridCol w="493776">
                  <a:extLst>
                    <a:ext uri="{9D8B030D-6E8A-4147-A177-3AD203B41FA5}">
                      <a16:colId xmlns:a16="http://schemas.microsoft.com/office/drawing/2014/main" val="1261595231"/>
                    </a:ext>
                  </a:extLst>
                </a:gridCol>
                <a:gridCol w="493776">
                  <a:extLst>
                    <a:ext uri="{9D8B030D-6E8A-4147-A177-3AD203B41FA5}">
                      <a16:colId xmlns:a16="http://schemas.microsoft.com/office/drawing/2014/main" val="2748816972"/>
                    </a:ext>
                  </a:extLst>
                </a:gridCol>
                <a:gridCol w="493776">
                  <a:extLst>
                    <a:ext uri="{9D8B030D-6E8A-4147-A177-3AD203B41FA5}">
                      <a16:colId xmlns:a16="http://schemas.microsoft.com/office/drawing/2014/main" val="1094051210"/>
                    </a:ext>
                  </a:extLst>
                </a:gridCol>
                <a:gridCol w="493776">
                  <a:extLst>
                    <a:ext uri="{9D8B030D-6E8A-4147-A177-3AD203B41FA5}">
                      <a16:colId xmlns:a16="http://schemas.microsoft.com/office/drawing/2014/main" val="2384604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3116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- 2021-07-18 13:34:04</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dominar todos los caminos en la Dominar D400.
Experimentá el rendimiento y la sensación de viajar en una moto
deportiva, refinada y sólida, con la comodidad y la capacidad de una
moto de turismo.
Comprala en 12 cuotas sin interés
Bajaj, sabia decisión⁣
#BajajArgentina #Motos #Dominar400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6247556"/>
                  </a:ext>
                </a:extLst>
              </a:tr>
            </a:tbl>
          </a:graphicData>
        </a:graphic>
      </p:graphicFrame>
      <p:sp>
        <p:nvSpPr>
          <p:cNvPr id="4" name="Text Placeholder 3">
            <a:extLst>
              <a:ext uri="{FF2B5EF4-FFF2-40B4-BE49-F238E27FC236}">
                <a16:creationId xmlns:a16="http://schemas.microsoft.com/office/drawing/2014/main" id="{051A5B37-B645-4C81-BAA2-7E976D4C36F8}"/>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939321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0AB9C-D554-4304-8BD3-2A2CF4F546E3}"/>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293ADFAF-A286-4CF9-9BFE-32E773F2B48F}"/>
              </a:ext>
            </a:extLst>
          </p:cNvPr>
          <p:cNvGraphicFramePr>
            <a:graphicFrameLocks noGrp="1"/>
          </p:cNvGraphicFramePr>
          <p:nvPr>
            <p:ph type="chart" sz="quarter" idx="13"/>
            <p:extLst>
              <p:ext uri="{D42A27DB-BD31-4B8C-83A1-F6EECF244321}">
                <p14:modId xmlns:p14="http://schemas.microsoft.com/office/powerpoint/2010/main" val="2072378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EE49E8-41DA-4C64-BB50-7073B0D8F1A8}"/>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0415E5F6-5FD5-4BE5-BEDA-B68CAD4055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44314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69B8E-9DD7-4D64-877D-A85407D60BA1}"/>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FFC880DF-B764-4700-BFBF-DD5A4A84C9FA}"/>
              </a:ext>
            </a:extLst>
          </p:cNvPr>
          <p:cNvGraphicFramePr>
            <a:graphicFrameLocks noGrp="1"/>
          </p:cNvGraphicFramePr>
          <p:nvPr>
            <p:ph type="tbl" sz="quarter" idx="13"/>
            <p:extLst>
              <p:ext uri="{D42A27DB-BD31-4B8C-83A1-F6EECF244321}">
                <p14:modId xmlns:p14="http://schemas.microsoft.com/office/powerpoint/2010/main" val="1909891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843807668"/>
                    </a:ext>
                  </a:extLst>
                </a:gridCol>
                <a:gridCol w="1152144">
                  <a:extLst>
                    <a:ext uri="{9D8B030D-6E8A-4147-A177-3AD203B41FA5}">
                      <a16:colId xmlns:a16="http://schemas.microsoft.com/office/drawing/2014/main" val="646186642"/>
                    </a:ext>
                  </a:extLst>
                </a:gridCol>
                <a:gridCol w="1152144">
                  <a:extLst>
                    <a:ext uri="{9D8B030D-6E8A-4147-A177-3AD203B41FA5}">
                      <a16:colId xmlns:a16="http://schemas.microsoft.com/office/drawing/2014/main" val="1738248630"/>
                    </a:ext>
                  </a:extLst>
                </a:gridCol>
                <a:gridCol w="1152144">
                  <a:extLst>
                    <a:ext uri="{9D8B030D-6E8A-4147-A177-3AD203B41FA5}">
                      <a16:colId xmlns:a16="http://schemas.microsoft.com/office/drawing/2014/main" val="1104492284"/>
                    </a:ext>
                  </a:extLst>
                </a:gridCol>
                <a:gridCol w="1152144">
                  <a:extLst>
                    <a:ext uri="{9D8B030D-6E8A-4147-A177-3AD203B41FA5}">
                      <a16:colId xmlns:a16="http://schemas.microsoft.com/office/drawing/2014/main" val="8735857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023092149"/>
                  </a:ext>
                </a:extLst>
              </a:tr>
              <a:tr h="370840">
                <a:tc>
                  <a:txBody>
                    <a:bodyPr/>
                    <a:lstStyle/>
                    <a:p>
                      <a:r>
                        <a:rPr lang="es-ES" sz="1000" b="1"/>
                        <a:t>Bajaj Argentina - 2021-07-18 12:00:12</a:t>
                      </a:r>
                      <a:r>
                        <a:rPr lang="es-ES" sz="1000"/>
                        <a:t>
 Llevá tu experiencia Rouser a otro nivel con la reconocida NS200 de Bajaj Argentina 
Más info en http://globalbajaj.com.ar/landing/</a:t>
                      </a:r>
                      <a:endParaRPr lang="en-US" sz="1000"/>
                    </a:p>
                  </a:txBody>
                  <a:tcPr/>
                </a:tc>
                <a:tc>
                  <a:txBody>
                    <a:bodyPr/>
                    <a:lstStyle/>
                    <a:p>
                      <a:r>
                        <a:rPr lang="en-US" sz="1000"/>
                        <a:t>98</a:t>
                      </a:r>
                    </a:p>
                  </a:txBody>
                  <a:tcPr/>
                </a:tc>
                <a:tc>
                  <a:txBody>
                    <a:bodyPr/>
                    <a:lstStyle/>
                    <a:p>
                      <a:r>
                        <a:rPr lang="en-US" sz="1000"/>
                        <a:t>2</a:t>
                      </a:r>
                    </a:p>
                  </a:txBody>
                  <a:tcPr/>
                </a:tc>
                <a:tc>
                  <a:txBody>
                    <a:bodyPr/>
                    <a:lstStyle/>
                    <a:p>
                      <a:r>
                        <a:rPr lang="en-US" sz="1000"/>
                        <a:t>4</a:t>
                      </a:r>
                    </a:p>
                  </a:txBody>
                  <a:tcPr/>
                </a:tc>
                <a:tc>
                  <a:txBody>
                    <a:bodyPr/>
                    <a:lstStyle/>
                    <a:p>
                      <a:r>
                        <a:rPr lang="en-US" sz="1000"/>
                        <a:t>Photo</a:t>
                      </a:r>
                    </a:p>
                  </a:txBody>
                  <a:tcPr/>
                </a:tc>
                <a:extLst>
                  <a:ext uri="{0D108BD9-81ED-4DB2-BD59-A6C34878D82A}">
                    <a16:rowId xmlns:a16="http://schemas.microsoft.com/office/drawing/2014/main" val="139343810"/>
                  </a:ext>
                </a:extLst>
              </a:tr>
              <a:tr h="370840">
                <a:tc>
                  <a:txBody>
                    <a:bodyPr/>
                    <a:lstStyle/>
                    <a:p>
                      <a:r>
                        <a:rPr lang="es-ES" sz="1000" b="1"/>
                        <a:t>Bajaj Argentina - 2021-08-06 06:58:39</a:t>
                      </a:r>
                      <a:r>
                        <a:rPr lang="es-ES" sz="1000"/>
                        <a:t>
 Esta nueva versión de la Bajaj Boxer 150 se posiciona como una de las mejores herramientas de trabajo de la marca india. Trae detalles de diseño, accesorios, tecnología, seguridad, una mecánica simple y ofrece el menor consumo del mercado: 500 km con 11 litros.
Bajaj Auto Ltd Bajaj Argentina #bajaj #bajajargentina #BajajBoxer150 #moto #motos #motocicleta #motos2021</a:t>
                      </a:r>
                      <a:endParaRPr lang="en-US" sz="1000"/>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tc>
                  <a:txBody>
                    <a:bodyPr/>
                    <a:lstStyle/>
                    <a:p>
                      <a:r>
                        <a:rPr lang="en-US" sz="1000"/>
                        <a:t>Link</a:t>
                      </a:r>
                    </a:p>
                  </a:txBody>
                  <a:tcPr/>
                </a:tc>
                <a:extLst>
                  <a:ext uri="{0D108BD9-81ED-4DB2-BD59-A6C34878D82A}">
                    <a16:rowId xmlns:a16="http://schemas.microsoft.com/office/drawing/2014/main" val="3773094935"/>
                  </a:ext>
                </a:extLst>
              </a:tr>
            </a:tbl>
          </a:graphicData>
        </a:graphic>
      </p:graphicFrame>
      <p:sp>
        <p:nvSpPr>
          <p:cNvPr id="4" name="Text Placeholder 3">
            <a:extLst>
              <a:ext uri="{FF2B5EF4-FFF2-40B4-BE49-F238E27FC236}">
                <a16:creationId xmlns:a16="http://schemas.microsoft.com/office/drawing/2014/main" id="{61C8A18E-F77C-43E8-884F-7A8BA2E01844}"/>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20556889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1437</Words>
  <Application>Microsoft Office PowerPoint</Application>
  <PresentationFormat>On-screen Show (4:3)</PresentationFormat>
  <Paragraphs>743</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La Emilia</vt:lpstr>
      <vt:lpstr>Facebook Fan Distribution | La Emilia</vt:lpstr>
      <vt:lpstr>Facebook +/- Fan Distribution | La Emilia</vt:lpstr>
      <vt:lpstr>Facebook Key Metrics Radar | La Emilia</vt:lpstr>
      <vt:lpstr>Facebook Page Likes Total | La Emilia</vt:lpstr>
      <vt:lpstr>Facebook Posts Distribution | La Emilia</vt:lpstr>
      <vt:lpstr>Facebook Interactions Distribution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18</vt:lpstr>
      <vt:lpstr>Facebook Post Table + Reactions | La Emilia - 2 of 18</vt:lpstr>
      <vt:lpstr>Facebook Post Table + Reactions | La Emilia - 3 of 18</vt:lpstr>
      <vt:lpstr>Facebook Post Table + Reactions | La Emilia - 4 of 18</vt:lpstr>
      <vt:lpstr>Facebook Post Table + Reactions | La Emilia - 5 of 18</vt:lpstr>
      <vt:lpstr>Facebook Post Table + Reactions | La Emilia - 6 of 18</vt:lpstr>
      <vt:lpstr>Facebook Post Table + Reactions | La Emilia - 7 of 18</vt:lpstr>
      <vt:lpstr>Facebook Post Table + Reactions | La Emilia - 8 of 18</vt:lpstr>
      <vt:lpstr>Facebook Post Table + Reactions | La Emilia - 9 of 18</vt:lpstr>
      <vt:lpstr>Facebook Post Table + Reactions | La Emilia - 10 of 18</vt:lpstr>
      <vt:lpstr>Facebook Post Table + Reactions | La Emilia - 11 of 18</vt:lpstr>
      <vt:lpstr>Facebook Post Table + Reactions | La Emilia - 12 of 18</vt:lpstr>
      <vt:lpstr>Facebook Post Table + Reactions | La Emilia - 13 of 18</vt:lpstr>
      <vt:lpstr>Facebook Post Table + Reactions | La Emilia - 14 of 18</vt:lpstr>
      <vt:lpstr>Facebook Post Table + Reactions | La Emilia - 15 of 18</vt:lpstr>
      <vt:lpstr>Facebook Post Table + Reactions | La Emilia - 16 of 18</vt:lpstr>
      <vt:lpstr>Facebook Post Table + Reactions | La Emilia - 17 of 18</vt:lpstr>
      <vt:lpstr>Facebook Post Table + Reactions | La Emilia - 18 of 18</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2021-08-17T20:39:00Z</dcterms:created>
  <dcterms:modified xsi:type="dcterms:W3CDTF">2021-08-17T20:40:05Z</dcterms:modified>
</cp:coreProperties>
</file>