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721056</c:v>
                </c:pt>
                <c:pt idx="1">
                  <c:v>270808</c:v>
                </c:pt>
                <c:pt idx="2">
                  <c:v>85370</c:v>
                </c:pt>
                <c:pt idx="3">
                  <c:v>33260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98-41EF-BB11-96BADE7C9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-1202</c:v>
                </c:pt>
                <c:pt idx="1">
                  <c:v>1885</c:v>
                </c:pt>
                <c:pt idx="2">
                  <c:v>0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F-412F-8E42-6DA98C46A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37.557099999999998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12.7051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0-459D-B929-1DA116EE47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11.839600000000001</c:v>
                </c:pt>
                <c:pt idx="1">
                  <c:v>40</c:v>
                </c:pt>
                <c:pt idx="2">
                  <c:v>9.4224999999999994</c:v>
                </c:pt>
                <c:pt idx="3">
                  <c:v>0</c:v>
                </c:pt>
                <c:pt idx="4">
                  <c:v>9.4608000000000008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90-459D-B929-1DA116EE47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35</c:v>
                </c:pt>
                <c:pt idx="2">
                  <c:v>39.817599999999999</c:v>
                </c:pt>
                <c:pt idx="3">
                  <c:v>0</c:v>
                </c:pt>
                <c:pt idx="4">
                  <c:v>5.4051</c:v>
                </c:pt>
                <c:pt idx="5">
                  <c:v>-23.742599999999999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90-459D-B929-1DA116EE47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4.6127000000000002</c:v>
                </c:pt>
                <c:pt idx="1">
                  <c:v>45</c:v>
                </c:pt>
                <c:pt idx="2">
                  <c:v>43.616999999999997</c:v>
                </c:pt>
                <c:pt idx="3">
                  <c:v>0</c:v>
                </c:pt>
                <c:pt idx="4">
                  <c:v>100</c:v>
                </c:pt>
                <c:pt idx="5">
                  <c:v>22.77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90-459D-B929-1DA116EE4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409272"/>
        <c:axId val="399405992"/>
      </c:radarChart>
      <c:catAx>
        <c:axId val="39940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05992"/>
        <c:crosses val="autoZero"/>
        <c:auto val="1"/>
        <c:lblAlgn val="ctr"/>
        <c:lblOffset val="100"/>
        <c:noMultiLvlLbl val="0"/>
      </c:catAx>
      <c:valAx>
        <c:axId val="39940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0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268996</c:v>
                </c:pt>
                <c:pt idx="1">
                  <c:v>269087</c:v>
                </c:pt>
                <c:pt idx="2">
                  <c:v>269174</c:v>
                </c:pt>
                <c:pt idx="3">
                  <c:v>269240</c:v>
                </c:pt>
                <c:pt idx="4">
                  <c:v>269322</c:v>
                </c:pt>
                <c:pt idx="5">
                  <c:v>269405</c:v>
                </c:pt>
                <c:pt idx="6">
                  <c:v>269465</c:v>
                </c:pt>
                <c:pt idx="7">
                  <c:v>269547</c:v>
                </c:pt>
                <c:pt idx="8">
                  <c:v>269636</c:v>
                </c:pt>
                <c:pt idx="9">
                  <c:v>269728</c:v>
                </c:pt>
                <c:pt idx="10">
                  <c:v>269805</c:v>
                </c:pt>
                <c:pt idx="11">
                  <c:v>269886</c:v>
                </c:pt>
                <c:pt idx="12">
                  <c:v>269965</c:v>
                </c:pt>
                <c:pt idx="13">
                  <c:v>270029</c:v>
                </c:pt>
                <c:pt idx="14">
                  <c:v>270096</c:v>
                </c:pt>
                <c:pt idx="15">
                  <c:v>270090</c:v>
                </c:pt>
                <c:pt idx="16">
                  <c:v>270085</c:v>
                </c:pt>
                <c:pt idx="17">
                  <c:v>270087</c:v>
                </c:pt>
                <c:pt idx="18">
                  <c:v>270111</c:v>
                </c:pt>
                <c:pt idx="19">
                  <c:v>270157</c:v>
                </c:pt>
                <c:pt idx="20">
                  <c:v>270208</c:v>
                </c:pt>
                <c:pt idx="21">
                  <c:v>270241</c:v>
                </c:pt>
                <c:pt idx="22">
                  <c:v>270307</c:v>
                </c:pt>
                <c:pt idx="23">
                  <c:v>270390</c:v>
                </c:pt>
                <c:pt idx="24">
                  <c:v>270460</c:v>
                </c:pt>
                <c:pt idx="25">
                  <c:v>270528</c:v>
                </c:pt>
                <c:pt idx="26">
                  <c:v>270582</c:v>
                </c:pt>
                <c:pt idx="27">
                  <c:v>270645</c:v>
                </c:pt>
                <c:pt idx="28">
                  <c:v>270676</c:v>
                </c:pt>
                <c:pt idx="29">
                  <c:v>270721</c:v>
                </c:pt>
                <c:pt idx="30">
                  <c:v>270786</c:v>
                </c:pt>
                <c:pt idx="31">
                  <c:v>270808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B5-48FD-8879-0231CFC13B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85370</c:v>
                </c:pt>
                <c:pt idx="1">
                  <c:v>85366</c:v>
                </c:pt>
                <c:pt idx="2">
                  <c:v>85372</c:v>
                </c:pt>
                <c:pt idx="3">
                  <c:v>85374</c:v>
                </c:pt>
                <c:pt idx="4">
                  <c:v>85375</c:v>
                </c:pt>
                <c:pt idx="5">
                  <c:v>85370</c:v>
                </c:pt>
                <c:pt idx="6">
                  <c:v>85368</c:v>
                </c:pt>
                <c:pt idx="7">
                  <c:v>85365</c:v>
                </c:pt>
                <c:pt idx="8">
                  <c:v>85365</c:v>
                </c:pt>
                <c:pt idx="9">
                  <c:v>85368</c:v>
                </c:pt>
                <c:pt idx="10">
                  <c:v>85370</c:v>
                </c:pt>
                <c:pt idx="11">
                  <c:v>85375</c:v>
                </c:pt>
                <c:pt idx="12">
                  <c:v>85378</c:v>
                </c:pt>
                <c:pt idx="13">
                  <c:v>85381</c:v>
                </c:pt>
                <c:pt idx="14">
                  <c:v>85382</c:v>
                </c:pt>
                <c:pt idx="15">
                  <c:v>85383</c:v>
                </c:pt>
                <c:pt idx="16">
                  <c:v>85385</c:v>
                </c:pt>
                <c:pt idx="17">
                  <c:v>85385</c:v>
                </c:pt>
                <c:pt idx="18">
                  <c:v>85380</c:v>
                </c:pt>
                <c:pt idx="19">
                  <c:v>85379</c:v>
                </c:pt>
                <c:pt idx="20">
                  <c:v>85382</c:v>
                </c:pt>
                <c:pt idx="21">
                  <c:v>85381</c:v>
                </c:pt>
                <c:pt idx="22">
                  <c:v>85381</c:v>
                </c:pt>
                <c:pt idx="23">
                  <c:v>85377</c:v>
                </c:pt>
                <c:pt idx="24">
                  <c:v>85383</c:v>
                </c:pt>
                <c:pt idx="25">
                  <c:v>85379</c:v>
                </c:pt>
                <c:pt idx="26">
                  <c:v>85374</c:v>
                </c:pt>
                <c:pt idx="27">
                  <c:v>85372</c:v>
                </c:pt>
                <c:pt idx="28">
                  <c:v>85371</c:v>
                </c:pt>
                <c:pt idx="29">
                  <c:v>85369</c:v>
                </c:pt>
                <c:pt idx="30">
                  <c:v>85373</c:v>
                </c:pt>
                <c:pt idx="31">
                  <c:v>85370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B5-48FD-8879-0231CFC13B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722207</c:v>
                </c:pt>
                <c:pt idx="1">
                  <c:v>722199</c:v>
                </c:pt>
                <c:pt idx="2">
                  <c:v>722164</c:v>
                </c:pt>
                <c:pt idx="3">
                  <c:v>722132</c:v>
                </c:pt>
                <c:pt idx="4">
                  <c:v>722087</c:v>
                </c:pt>
                <c:pt idx="5">
                  <c:v>722054</c:v>
                </c:pt>
                <c:pt idx="6">
                  <c:v>722021</c:v>
                </c:pt>
                <c:pt idx="7">
                  <c:v>721981</c:v>
                </c:pt>
                <c:pt idx="8">
                  <c:v>721943</c:v>
                </c:pt>
                <c:pt idx="9">
                  <c:v>721894</c:v>
                </c:pt>
                <c:pt idx="10">
                  <c:v>721859</c:v>
                </c:pt>
                <c:pt idx="11">
                  <c:v>721819</c:v>
                </c:pt>
                <c:pt idx="12">
                  <c:v>721780</c:v>
                </c:pt>
                <c:pt idx="13">
                  <c:v>721746</c:v>
                </c:pt>
                <c:pt idx="14">
                  <c:v>721709</c:v>
                </c:pt>
                <c:pt idx="15">
                  <c:v>721679</c:v>
                </c:pt>
                <c:pt idx="16">
                  <c:v>721659</c:v>
                </c:pt>
                <c:pt idx="17">
                  <c:v>721634</c:v>
                </c:pt>
                <c:pt idx="18">
                  <c:v>721587</c:v>
                </c:pt>
                <c:pt idx="19">
                  <c:v>721541</c:v>
                </c:pt>
                <c:pt idx="20">
                  <c:v>721485</c:v>
                </c:pt>
                <c:pt idx="21">
                  <c:v>721424</c:v>
                </c:pt>
                <c:pt idx="22">
                  <c:v>721372</c:v>
                </c:pt>
                <c:pt idx="23">
                  <c:v>721346</c:v>
                </c:pt>
                <c:pt idx="24">
                  <c:v>721328</c:v>
                </c:pt>
                <c:pt idx="25">
                  <c:v>721298</c:v>
                </c:pt>
                <c:pt idx="26">
                  <c:v>721267</c:v>
                </c:pt>
                <c:pt idx="27">
                  <c:v>721219</c:v>
                </c:pt>
                <c:pt idx="28">
                  <c:v>721160</c:v>
                </c:pt>
                <c:pt idx="29">
                  <c:v>721113</c:v>
                </c:pt>
                <c:pt idx="30">
                  <c:v>721085</c:v>
                </c:pt>
                <c:pt idx="31">
                  <c:v>721056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B5-48FD-8879-0231CFC13B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33207</c:v>
                </c:pt>
                <c:pt idx="1">
                  <c:v>33209</c:v>
                </c:pt>
                <c:pt idx="2">
                  <c:v>33211</c:v>
                </c:pt>
                <c:pt idx="3">
                  <c:v>33211</c:v>
                </c:pt>
                <c:pt idx="4">
                  <c:v>33209</c:v>
                </c:pt>
                <c:pt idx="5">
                  <c:v>33212</c:v>
                </c:pt>
                <c:pt idx="6">
                  <c:v>33213</c:v>
                </c:pt>
                <c:pt idx="7">
                  <c:v>33214</c:v>
                </c:pt>
                <c:pt idx="8">
                  <c:v>33212</c:v>
                </c:pt>
                <c:pt idx="9">
                  <c:v>33218</c:v>
                </c:pt>
                <c:pt idx="10">
                  <c:v>33221</c:v>
                </c:pt>
                <c:pt idx="11">
                  <c:v>33222</c:v>
                </c:pt>
                <c:pt idx="12">
                  <c:v>33229</c:v>
                </c:pt>
                <c:pt idx="13">
                  <c:v>33229</c:v>
                </c:pt>
                <c:pt idx="14">
                  <c:v>33230</c:v>
                </c:pt>
                <c:pt idx="15">
                  <c:v>33234</c:v>
                </c:pt>
                <c:pt idx="16">
                  <c:v>33237</c:v>
                </c:pt>
                <c:pt idx="17">
                  <c:v>33238</c:v>
                </c:pt>
                <c:pt idx="18">
                  <c:v>33236</c:v>
                </c:pt>
                <c:pt idx="19">
                  <c:v>33238</c:v>
                </c:pt>
                <c:pt idx="20">
                  <c:v>33236</c:v>
                </c:pt>
                <c:pt idx="21">
                  <c:v>33236</c:v>
                </c:pt>
                <c:pt idx="22">
                  <c:v>33240</c:v>
                </c:pt>
                <c:pt idx="23">
                  <c:v>33243</c:v>
                </c:pt>
                <c:pt idx="24">
                  <c:v>33247</c:v>
                </c:pt>
                <c:pt idx="25">
                  <c:v>33250</c:v>
                </c:pt>
                <c:pt idx="26">
                  <c:v>33248</c:v>
                </c:pt>
                <c:pt idx="27">
                  <c:v>33251</c:v>
                </c:pt>
                <c:pt idx="28">
                  <c:v>33253</c:v>
                </c:pt>
                <c:pt idx="29">
                  <c:v>33252</c:v>
                </c:pt>
                <c:pt idx="30">
                  <c:v>33253</c:v>
                </c:pt>
                <c:pt idx="31">
                  <c:v>33260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B5-48FD-8879-0231CFC13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414192"/>
        <c:axId val="399412224"/>
      </c:lineChart>
      <c:dateAx>
        <c:axId val="399414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12224"/>
        <c:crosses val="autoZero"/>
        <c:auto val="1"/>
        <c:lblOffset val="100"/>
        <c:baseTimeUnit val="days"/>
      </c:dateAx>
      <c:valAx>
        <c:axId val="39941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1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</c:v>
                </c:pt>
                <c:pt idx="1">
                  <c:v>20</c:v>
                </c:pt>
                <c:pt idx="2">
                  <c:v>8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C9-49A5-89A9-3960F1B9FE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262</c:v>
                </c:pt>
                <c:pt idx="1">
                  <c:v>658</c:v>
                </c:pt>
                <c:pt idx="2">
                  <c:v>62</c:v>
                </c:pt>
                <c:pt idx="3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A-4804-B9F1-BA1620451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73</c:v>
                </c:pt>
                <c:pt idx="1">
                  <c:v>91</c:v>
                </c:pt>
                <c:pt idx="2">
                  <c:v>87</c:v>
                </c:pt>
                <c:pt idx="3">
                  <c:v>66</c:v>
                </c:pt>
                <c:pt idx="4">
                  <c:v>82</c:v>
                </c:pt>
                <c:pt idx="5">
                  <c:v>83</c:v>
                </c:pt>
                <c:pt idx="6">
                  <c:v>60</c:v>
                </c:pt>
                <c:pt idx="7">
                  <c:v>82</c:v>
                </c:pt>
                <c:pt idx="8">
                  <c:v>89</c:v>
                </c:pt>
                <c:pt idx="9">
                  <c:v>92</c:v>
                </c:pt>
                <c:pt idx="10">
                  <c:v>77</c:v>
                </c:pt>
                <c:pt idx="11">
                  <c:v>81</c:v>
                </c:pt>
                <c:pt idx="12">
                  <c:v>79</c:v>
                </c:pt>
                <c:pt idx="13">
                  <c:v>64</c:v>
                </c:pt>
                <c:pt idx="14">
                  <c:v>67</c:v>
                </c:pt>
                <c:pt idx="15">
                  <c:v>-6</c:v>
                </c:pt>
                <c:pt idx="16">
                  <c:v>-5</c:v>
                </c:pt>
                <c:pt idx="17">
                  <c:v>2</c:v>
                </c:pt>
                <c:pt idx="18">
                  <c:v>24</c:v>
                </c:pt>
                <c:pt idx="19">
                  <c:v>46</c:v>
                </c:pt>
                <c:pt idx="20">
                  <c:v>51</c:v>
                </c:pt>
                <c:pt idx="21">
                  <c:v>33</c:v>
                </c:pt>
                <c:pt idx="22">
                  <c:v>66</c:v>
                </c:pt>
                <c:pt idx="23">
                  <c:v>83</c:v>
                </c:pt>
                <c:pt idx="24">
                  <c:v>70</c:v>
                </c:pt>
                <c:pt idx="25">
                  <c:v>68</c:v>
                </c:pt>
                <c:pt idx="26">
                  <c:v>54</c:v>
                </c:pt>
                <c:pt idx="27">
                  <c:v>63</c:v>
                </c:pt>
                <c:pt idx="28">
                  <c:v>31</c:v>
                </c:pt>
                <c:pt idx="29">
                  <c:v>45</c:v>
                </c:pt>
                <c:pt idx="30">
                  <c:v>65</c:v>
                </c:pt>
                <c:pt idx="31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86-4955-AC96-57B9317D32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-4</c:v>
                </c:pt>
                <c:pt idx="2">
                  <c:v>6</c:v>
                </c:pt>
                <c:pt idx="3">
                  <c:v>2</c:v>
                </c:pt>
                <c:pt idx="4">
                  <c:v>1</c:v>
                </c:pt>
                <c:pt idx="5">
                  <c:v>-5</c:v>
                </c:pt>
                <c:pt idx="6">
                  <c:v>-2</c:v>
                </c:pt>
                <c:pt idx="7">
                  <c:v>-3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5</c:v>
                </c:pt>
                <c:pt idx="12">
                  <c:v>3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-5</c:v>
                </c:pt>
                <c:pt idx="19">
                  <c:v>-1</c:v>
                </c:pt>
                <c:pt idx="20">
                  <c:v>3</c:v>
                </c:pt>
                <c:pt idx="21">
                  <c:v>-1</c:v>
                </c:pt>
                <c:pt idx="22">
                  <c:v>0</c:v>
                </c:pt>
                <c:pt idx="23">
                  <c:v>-4</c:v>
                </c:pt>
                <c:pt idx="24">
                  <c:v>6</c:v>
                </c:pt>
                <c:pt idx="25">
                  <c:v>-4</c:v>
                </c:pt>
                <c:pt idx="26">
                  <c:v>-5</c:v>
                </c:pt>
                <c:pt idx="27">
                  <c:v>-2</c:v>
                </c:pt>
                <c:pt idx="28">
                  <c:v>-1</c:v>
                </c:pt>
                <c:pt idx="29">
                  <c:v>-2</c:v>
                </c:pt>
                <c:pt idx="30">
                  <c:v>4</c:v>
                </c:pt>
                <c:pt idx="31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86-4955-AC96-57B9317D32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-51</c:v>
                </c:pt>
                <c:pt idx="1">
                  <c:v>-8</c:v>
                </c:pt>
                <c:pt idx="2">
                  <c:v>-35</c:v>
                </c:pt>
                <c:pt idx="3">
                  <c:v>-32</c:v>
                </c:pt>
                <c:pt idx="4">
                  <c:v>-45</c:v>
                </c:pt>
                <c:pt idx="5">
                  <c:v>-33</c:v>
                </c:pt>
                <c:pt idx="6">
                  <c:v>-33</c:v>
                </c:pt>
                <c:pt idx="7">
                  <c:v>-40</c:v>
                </c:pt>
                <c:pt idx="8">
                  <c:v>-38</c:v>
                </c:pt>
                <c:pt idx="9">
                  <c:v>-49</c:v>
                </c:pt>
                <c:pt idx="10">
                  <c:v>-35</c:v>
                </c:pt>
                <c:pt idx="11">
                  <c:v>-40</c:v>
                </c:pt>
                <c:pt idx="12">
                  <c:v>-39</c:v>
                </c:pt>
                <c:pt idx="13">
                  <c:v>-34</c:v>
                </c:pt>
                <c:pt idx="14">
                  <c:v>-37</c:v>
                </c:pt>
                <c:pt idx="15">
                  <c:v>-30</c:v>
                </c:pt>
                <c:pt idx="16">
                  <c:v>-20</c:v>
                </c:pt>
                <c:pt idx="17">
                  <c:v>-25</c:v>
                </c:pt>
                <c:pt idx="18">
                  <c:v>-47</c:v>
                </c:pt>
                <c:pt idx="19">
                  <c:v>-46</c:v>
                </c:pt>
                <c:pt idx="20">
                  <c:v>-56</c:v>
                </c:pt>
                <c:pt idx="21">
                  <c:v>-61</c:v>
                </c:pt>
                <c:pt idx="22">
                  <c:v>-52</c:v>
                </c:pt>
                <c:pt idx="23">
                  <c:v>-26</c:v>
                </c:pt>
                <c:pt idx="24">
                  <c:v>-18</c:v>
                </c:pt>
                <c:pt idx="25">
                  <c:v>-30</c:v>
                </c:pt>
                <c:pt idx="26">
                  <c:v>-31</c:v>
                </c:pt>
                <c:pt idx="27">
                  <c:v>-48</c:v>
                </c:pt>
                <c:pt idx="28">
                  <c:v>-59</c:v>
                </c:pt>
                <c:pt idx="29">
                  <c:v>-47</c:v>
                </c:pt>
                <c:pt idx="30">
                  <c:v>-28</c:v>
                </c:pt>
                <c:pt idx="31">
                  <c:v>-29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86-4955-AC96-57B9317D32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-2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-2</c:v>
                </c:pt>
                <c:pt idx="9">
                  <c:v>6</c:v>
                </c:pt>
                <c:pt idx="10">
                  <c:v>3</c:v>
                </c:pt>
                <c:pt idx="11">
                  <c:v>1</c:v>
                </c:pt>
                <c:pt idx="12">
                  <c:v>7</c:v>
                </c:pt>
                <c:pt idx="13">
                  <c:v>0</c:v>
                </c:pt>
                <c:pt idx="14">
                  <c:v>1</c:v>
                </c:pt>
                <c:pt idx="15">
                  <c:v>4</c:v>
                </c:pt>
                <c:pt idx="16">
                  <c:v>3</c:v>
                </c:pt>
                <c:pt idx="17">
                  <c:v>1</c:v>
                </c:pt>
                <c:pt idx="18">
                  <c:v>-2</c:v>
                </c:pt>
                <c:pt idx="19">
                  <c:v>2</c:v>
                </c:pt>
                <c:pt idx="20">
                  <c:v>-2</c:v>
                </c:pt>
                <c:pt idx="21">
                  <c:v>0</c:v>
                </c:pt>
                <c:pt idx="22">
                  <c:v>4</c:v>
                </c:pt>
                <c:pt idx="23">
                  <c:v>3</c:v>
                </c:pt>
                <c:pt idx="24">
                  <c:v>4</c:v>
                </c:pt>
                <c:pt idx="25">
                  <c:v>3</c:v>
                </c:pt>
                <c:pt idx="26">
                  <c:v>-2</c:v>
                </c:pt>
                <c:pt idx="27">
                  <c:v>3</c:v>
                </c:pt>
                <c:pt idx="28">
                  <c:v>2</c:v>
                </c:pt>
                <c:pt idx="29">
                  <c:v>-1</c:v>
                </c:pt>
                <c:pt idx="30">
                  <c:v>1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86-4955-AC96-57B9317D3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415176"/>
        <c:axId val="399415504"/>
      </c:lineChart>
      <c:dateAx>
        <c:axId val="399415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15504"/>
        <c:crosses val="autoZero"/>
        <c:auto val="1"/>
        <c:lblOffset val="100"/>
        <c:baseTimeUnit val="days"/>
      </c:dateAx>
      <c:valAx>
        <c:axId val="39941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1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47</c:v>
                </c:pt>
                <c:pt idx="2">
                  <c:v>64</c:v>
                </c:pt>
                <c:pt idx="3">
                  <c:v>66</c:v>
                </c:pt>
                <c:pt idx="4">
                  <c:v>60</c:v>
                </c:pt>
                <c:pt idx="5">
                  <c:v>57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FA-42B5-AAB1-D6462A0596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-2</c:v>
                </c:pt>
                <c:pt idx="4">
                  <c:v>1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FA-42B5-AAB1-D6462A0596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-32</c:v>
                </c:pt>
                <c:pt idx="1">
                  <c:v>-28</c:v>
                </c:pt>
                <c:pt idx="2">
                  <c:v>-41</c:v>
                </c:pt>
                <c:pt idx="3">
                  <c:v>-37</c:v>
                </c:pt>
                <c:pt idx="4">
                  <c:v>-43</c:v>
                </c:pt>
                <c:pt idx="5">
                  <c:v>-50</c:v>
                </c:pt>
                <c:pt idx="6">
                  <c:v>-35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FA-42B5-AAB1-D6462A0596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FA-42B5-AAB1-D6462A059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643448"/>
        <c:axId val="17707176"/>
      </c:barChart>
      <c:catAx>
        <c:axId val="32564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7176"/>
        <c:crosses val="autoZero"/>
        <c:auto val="1"/>
        <c:lblAlgn val="ctr"/>
        <c:lblOffset val="100"/>
        <c:noMultiLvlLbl val="0"/>
      </c:catAx>
      <c:valAx>
        <c:axId val="1770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4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2.7145316689163802E-2</c:v>
                </c:pt>
                <c:pt idx="1">
                  <c:v>3.3829499323409999E-2</c:v>
                </c:pt>
                <c:pt idx="2">
                  <c:v>3.2331550762392802E-2</c:v>
                </c:pt>
                <c:pt idx="3">
                  <c:v>2.4519455816683602E-2</c:v>
                </c:pt>
                <c:pt idx="4">
                  <c:v>3.0456098648046399E-2</c:v>
                </c:pt>
                <c:pt idx="5">
                  <c:v>3.0818128485604598E-2</c:v>
                </c:pt>
                <c:pt idx="6">
                  <c:v>2.2271301571982701E-2</c:v>
                </c:pt>
                <c:pt idx="7">
                  <c:v>3.04306681758299E-2</c:v>
                </c:pt>
                <c:pt idx="8">
                  <c:v>3.30183604343584E-2</c:v>
                </c:pt>
                <c:pt idx="9">
                  <c:v>3.4120072987286601E-2</c:v>
                </c:pt>
                <c:pt idx="10">
                  <c:v>2.85472772570886E-2</c:v>
                </c:pt>
                <c:pt idx="11">
                  <c:v>3.0021682326124399E-2</c:v>
                </c:pt>
                <c:pt idx="12">
                  <c:v>2.9271618387022701E-2</c:v>
                </c:pt>
                <c:pt idx="13">
                  <c:v>2.3706776804400601E-2</c:v>
                </c:pt>
                <c:pt idx="14">
                  <c:v>2.4812149806131899E-2</c:v>
                </c:pt>
                <c:pt idx="15">
                  <c:v>-2.2214323795983698E-3</c:v>
                </c:pt>
                <c:pt idx="16">
                  <c:v>-1.8512347735939901E-3</c:v>
                </c:pt>
                <c:pt idx="17">
                  <c:v>7.4050761797212004E-4</c:v>
                </c:pt>
                <c:pt idx="18">
                  <c:v>8.8860256139688294E-3</c:v>
                </c:pt>
                <c:pt idx="19">
                  <c:v>1.7030035800097001E-2</c:v>
                </c:pt>
                <c:pt idx="20">
                  <c:v>1.8877911732807201E-2</c:v>
                </c:pt>
                <c:pt idx="21">
                  <c:v>1.2212813832307001E-2</c:v>
                </c:pt>
                <c:pt idx="22">
                  <c:v>2.4422644972450499E-2</c:v>
                </c:pt>
                <c:pt idx="23">
                  <c:v>3.0705827078100101E-2</c:v>
                </c:pt>
                <c:pt idx="24">
                  <c:v>2.5888531380598399E-2</c:v>
                </c:pt>
                <c:pt idx="25">
                  <c:v>2.5142350070250698E-2</c:v>
                </c:pt>
                <c:pt idx="26">
                  <c:v>1.9960965223562801E-2</c:v>
                </c:pt>
                <c:pt idx="27">
                  <c:v>2.3283145220302899E-2</c:v>
                </c:pt>
                <c:pt idx="28">
                  <c:v>1.14541188641948E-2</c:v>
                </c:pt>
                <c:pt idx="29">
                  <c:v>1.66250424862197E-2</c:v>
                </c:pt>
                <c:pt idx="30">
                  <c:v>2.4009958592055999E-2</c:v>
                </c:pt>
                <c:pt idx="31">
                  <c:v>8.1244968351391906E-3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1F-4177-8117-7290C60154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-4.68548670493147E-3</c:v>
                </c:pt>
                <c:pt idx="2">
                  <c:v>7.0285593796124901E-3</c:v>
                </c:pt>
                <c:pt idx="3">
                  <c:v>2.3426884692873502E-3</c:v>
                </c:pt>
                <c:pt idx="4">
                  <c:v>1.1713167943402001E-3</c:v>
                </c:pt>
                <c:pt idx="5">
                  <c:v>-5.8565153733528604E-3</c:v>
                </c:pt>
                <c:pt idx="6">
                  <c:v>-2.3427433524657402E-3</c:v>
                </c:pt>
                <c:pt idx="7">
                  <c:v>-3.5141973573235901E-3</c:v>
                </c:pt>
                <c:pt idx="8">
                  <c:v>0</c:v>
                </c:pt>
                <c:pt idx="9">
                  <c:v>3.51432085749429E-3</c:v>
                </c:pt>
                <c:pt idx="10">
                  <c:v>2.3427982382157298E-3</c:v>
                </c:pt>
                <c:pt idx="11">
                  <c:v>5.8568583811643401E-3</c:v>
                </c:pt>
                <c:pt idx="12">
                  <c:v>3.5139092240117102E-3</c:v>
                </c:pt>
                <c:pt idx="13">
                  <c:v>3.5137857527700301E-3</c:v>
                </c:pt>
                <c:pt idx="14">
                  <c:v>1.1712207634016899E-3</c:v>
                </c:pt>
                <c:pt idx="15">
                  <c:v>1.1712070459815899E-3</c:v>
                </c:pt>
                <c:pt idx="16">
                  <c:v>2.3423866577655999E-3</c:v>
                </c:pt>
                <c:pt idx="17">
                  <c:v>0</c:v>
                </c:pt>
                <c:pt idx="18">
                  <c:v>-5.8558294782455897E-3</c:v>
                </c:pt>
                <c:pt idx="19">
                  <c:v>-1.1712344811431201E-3</c:v>
                </c:pt>
                <c:pt idx="20">
                  <c:v>3.5137445976176798E-3</c:v>
                </c:pt>
                <c:pt idx="21">
                  <c:v>-1.1712070459815899E-3</c:v>
                </c:pt>
                <c:pt idx="22">
                  <c:v>0</c:v>
                </c:pt>
                <c:pt idx="23">
                  <c:v>-4.68488305360677E-3</c:v>
                </c:pt>
                <c:pt idx="24">
                  <c:v>7.0276538177729397E-3</c:v>
                </c:pt>
                <c:pt idx="25">
                  <c:v>-4.6847733155311903E-3</c:v>
                </c:pt>
                <c:pt idx="26">
                  <c:v>-5.8562409960294702E-3</c:v>
                </c:pt>
                <c:pt idx="27">
                  <c:v>-2.3426335886803898E-3</c:v>
                </c:pt>
                <c:pt idx="28">
                  <c:v>-1.1713442346436801E-3</c:v>
                </c:pt>
                <c:pt idx="29">
                  <c:v>-2.34271591055511E-3</c:v>
                </c:pt>
                <c:pt idx="30">
                  <c:v>4.6855415900385403E-3</c:v>
                </c:pt>
                <c:pt idx="31">
                  <c:v>-3.5139915429936901E-3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1F-4177-8117-7290C60154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-7.0611886611155602E-3</c:v>
                </c:pt>
                <c:pt idx="1">
                  <c:v>-1.1077156549299601E-3</c:v>
                </c:pt>
                <c:pt idx="2">
                  <c:v>-4.8463096736495103E-3</c:v>
                </c:pt>
                <c:pt idx="3">
                  <c:v>-4.4311264477320898E-3</c:v>
                </c:pt>
                <c:pt idx="4">
                  <c:v>-6.2315476948812702E-3</c:v>
                </c:pt>
                <c:pt idx="5">
                  <c:v>-4.5700864300285103E-3</c:v>
                </c:pt>
                <c:pt idx="6">
                  <c:v>-4.5702952964736697E-3</c:v>
                </c:pt>
                <c:pt idx="7">
                  <c:v>-5.5400050691046402E-3</c:v>
                </c:pt>
                <c:pt idx="8">
                  <c:v>-5.2632964025369098E-3</c:v>
                </c:pt>
                <c:pt idx="9">
                  <c:v>-6.7872394358003303E-3</c:v>
                </c:pt>
                <c:pt idx="10">
                  <c:v>-4.8483572380432598E-3</c:v>
                </c:pt>
                <c:pt idx="11">
                  <c:v>-5.5412483601368096E-3</c:v>
                </c:pt>
                <c:pt idx="12">
                  <c:v>-5.40301654569913E-3</c:v>
                </c:pt>
                <c:pt idx="13">
                  <c:v>-4.71057662999806E-3</c:v>
                </c:pt>
                <c:pt idx="14">
                  <c:v>-5.1264572301058797E-3</c:v>
                </c:pt>
                <c:pt idx="15">
                  <c:v>-4.15680003990528E-3</c:v>
                </c:pt>
                <c:pt idx="16">
                  <c:v>-2.7713152246358801E-3</c:v>
                </c:pt>
                <c:pt idx="17">
                  <c:v>-3.4642400358063899E-3</c:v>
                </c:pt>
                <c:pt idx="18">
                  <c:v>-6.5129968931619099E-3</c:v>
                </c:pt>
                <c:pt idx="19">
                  <c:v>-6.3748376841600502E-3</c:v>
                </c:pt>
                <c:pt idx="20">
                  <c:v>-7.7611667251064002E-3</c:v>
                </c:pt>
                <c:pt idx="21">
                  <c:v>-8.4547842297483695E-3</c:v>
                </c:pt>
                <c:pt idx="22">
                  <c:v>-7.2079664663221603E-3</c:v>
                </c:pt>
                <c:pt idx="23">
                  <c:v>-3.6042430257897402E-3</c:v>
                </c:pt>
                <c:pt idx="24">
                  <c:v>-2.4953351096422501E-3</c:v>
                </c:pt>
                <c:pt idx="25">
                  <c:v>-4.1589956302819199E-3</c:v>
                </c:pt>
                <c:pt idx="26">
                  <c:v>-4.2978075635867596E-3</c:v>
                </c:pt>
                <c:pt idx="27">
                  <c:v>-6.6549557930696999E-3</c:v>
                </c:pt>
                <c:pt idx="28">
                  <c:v>-8.1805942439120392E-3</c:v>
                </c:pt>
                <c:pt idx="29">
                  <c:v>-6.5172777192301296E-3</c:v>
                </c:pt>
                <c:pt idx="30">
                  <c:v>-3.8828865933633202E-3</c:v>
                </c:pt>
                <c:pt idx="31">
                  <c:v>-4.0217172732756896E-3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1F-4177-8117-7290C60154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6.0228265124823103E-3</c:v>
                </c:pt>
                <c:pt idx="2">
                  <c:v>6.0224637899364596E-3</c:v>
                </c:pt>
                <c:pt idx="3">
                  <c:v>0</c:v>
                </c:pt>
                <c:pt idx="4">
                  <c:v>-6.0221011110776603E-3</c:v>
                </c:pt>
                <c:pt idx="5">
                  <c:v>9.0336956849047002E-3</c:v>
                </c:pt>
                <c:pt idx="6">
                  <c:v>3.01095989401421E-3</c:v>
                </c:pt>
                <c:pt idx="7">
                  <c:v>3.0108692379490001E-3</c:v>
                </c:pt>
                <c:pt idx="8">
                  <c:v>-6.0215571746853698E-3</c:v>
                </c:pt>
                <c:pt idx="9">
                  <c:v>1.8065759364085301E-2</c:v>
                </c:pt>
                <c:pt idx="10">
                  <c:v>9.0312481184899804E-3</c:v>
                </c:pt>
                <c:pt idx="11">
                  <c:v>3.0101441859065E-3</c:v>
                </c:pt>
                <c:pt idx="12">
                  <c:v>2.1070375052675901E-2</c:v>
                </c:pt>
                <c:pt idx="13">
                  <c:v>0</c:v>
                </c:pt>
                <c:pt idx="14">
                  <c:v>3.0094194829817299E-3</c:v>
                </c:pt>
                <c:pt idx="15">
                  <c:v>1.2037315678603701E-2</c:v>
                </c:pt>
                <c:pt idx="16">
                  <c:v>9.0269001624842006E-3</c:v>
                </c:pt>
                <c:pt idx="17">
                  <c:v>3.0086951289225901E-3</c:v>
                </c:pt>
                <c:pt idx="18">
                  <c:v>-6.01720921836452E-3</c:v>
                </c:pt>
                <c:pt idx="19">
                  <c:v>6.0175713082200001E-3</c:v>
                </c:pt>
                <c:pt idx="20">
                  <c:v>-6.01720921836452E-3</c:v>
                </c:pt>
                <c:pt idx="21">
                  <c:v>0</c:v>
                </c:pt>
                <c:pt idx="22">
                  <c:v>1.203514261644E-2</c:v>
                </c:pt>
                <c:pt idx="23">
                  <c:v>9.0252707581227401E-3</c:v>
                </c:pt>
                <c:pt idx="24">
                  <c:v>1.20326083686791E-2</c:v>
                </c:pt>
                <c:pt idx="25">
                  <c:v>9.0233705296718508E-3</c:v>
                </c:pt>
                <c:pt idx="26">
                  <c:v>-6.0150375939849602E-3</c:v>
                </c:pt>
                <c:pt idx="27">
                  <c:v>9.0230991337824796E-3</c:v>
                </c:pt>
                <c:pt idx="28">
                  <c:v>6.01485669603922E-3</c:v>
                </c:pt>
                <c:pt idx="29">
                  <c:v>-3.00724746639401E-3</c:v>
                </c:pt>
                <c:pt idx="30">
                  <c:v>3.0073379044869499E-3</c:v>
                </c:pt>
                <c:pt idx="31">
                  <c:v>2.10507322647581E-2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1F-4177-8117-7290C6015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46640"/>
        <c:axId val="324854184"/>
      </c:lineChart>
      <c:dateAx>
        <c:axId val="32484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4184"/>
        <c:crosses val="autoZero"/>
        <c:auto val="1"/>
        <c:lblOffset val="100"/>
        <c:baseTimeUnit val="days"/>
      </c:dateAx>
      <c:valAx>
        <c:axId val="32485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4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19-4218-B552-2BA3F5E0AA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19-4218-B552-2BA3F5E0AA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19-4218-B552-2BA3F5E0AA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19-4218-B552-2BA3F5E0A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52872"/>
        <c:axId val="324845656"/>
      </c:lineChart>
      <c:dateAx>
        <c:axId val="324852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45656"/>
        <c:crosses val="autoZero"/>
        <c:auto val="1"/>
        <c:lblOffset val="100"/>
        <c:baseTimeUnit val="days"/>
      </c:dateAx>
      <c:valAx>
        <c:axId val="32484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F2-4439-8AFE-7E394448A3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F2-4439-8AFE-7E394448A3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F2-4439-8AFE-7E394448A3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F2-4439-8AFE-7E394448A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857792"/>
        <c:axId val="324857464"/>
      </c:lineChart>
      <c:catAx>
        <c:axId val="32485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7464"/>
        <c:crosses val="autoZero"/>
        <c:auto val="1"/>
        <c:lblAlgn val="ctr"/>
        <c:lblOffset val="100"/>
        <c:noMultiLvlLbl val="0"/>
      </c:catAx>
      <c:valAx>
        <c:axId val="32485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7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E8-4491-8C2A-3F71FA1800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E8-4491-8C2A-3F71FA1800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E8-4491-8C2A-3F71FA1800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E8-4491-8C2A-3F71FA180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854840"/>
        <c:axId val="324856808"/>
      </c:barChart>
      <c:catAx>
        <c:axId val="32485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6808"/>
        <c:crosses val="autoZero"/>
        <c:auto val="1"/>
        <c:lblAlgn val="ctr"/>
        <c:lblOffset val="100"/>
        <c:noMultiLvlLbl val="0"/>
      </c:catAx>
      <c:valAx>
        <c:axId val="32485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334</c:v>
                </c:pt>
                <c:pt idx="1">
                  <c:v>39</c:v>
                </c:pt>
                <c:pt idx="2">
                  <c:v>193</c:v>
                </c:pt>
                <c:pt idx="3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B-4609-85EF-9B59A10E66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5</c:v>
                </c:pt>
                <c:pt idx="2">
                  <c:v>18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6B-4609-85EF-9B59A10E66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6B-4609-85EF-9B59A10E66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6B-4609-85EF-9B59A10E66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6B-4609-85EF-9B59A10E66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6B-4609-85EF-9B59A10E66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267</c:v>
                </c:pt>
                <c:pt idx="1">
                  <c:v>8</c:v>
                </c:pt>
                <c:pt idx="2">
                  <c:v>30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6B-4609-85EF-9B59A10E66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36</c:v>
                </c:pt>
                <c:pt idx="1">
                  <c:v>10</c:v>
                </c:pt>
                <c:pt idx="2">
                  <c:v>21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6B-4609-85EF-9B59A10E6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350480"/>
        <c:axId val="403352120"/>
      </c:barChart>
      <c:catAx>
        <c:axId val="40335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2120"/>
        <c:crosses val="autoZero"/>
        <c:auto val="1"/>
        <c:lblAlgn val="ctr"/>
        <c:lblOffset val="100"/>
        <c:noMultiLvlLbl val="0"/>
      </c:catAx>
      <c:valAx>
        <c:axId val="40335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4B-4B61-88D4-5902EF6593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4B-4B61-88D4-5902EF6593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</c:v>
                </c:pt>
                <c:pt idx="1">
                  <c:v>8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4B-4B61-88D4-5902EF659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347528"/>
        <c:axId val="403352776"/>
      </c:barChart>
      <c:catAx>
        <c:axId val="40334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2776"/>
        <c:crosses val="autoZero"/>
        <c:auto val="1"/>
        <c:lblAlgn val="ctr"/>
        <c:lblOffset val="100"/>
        <c:noMultiLvlLbl val="0"/>
      </c:catAx>
      <c:valAx>
        <c:axId val="40335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4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1.5561203696156401E-2</c:v>
                </c:pt>
                <c:pt idx="1">
                  <c:v>5.13413863444615E-3</c:v>
                </c:pt>
                <c:pt idx="2">
                  <c:v>4.4460581989018196E-3</c:v>
                </c:pt>
                <c:pt idx="3">
                  <c:v>2.4305118153996601E-2</c:v>
                </c:pt>
                <c:pt idx="4">
                  <c:v>1.07446406473461E-2</c:v>
                </c:pt>
                <c:pt idx="5">
                  <c:v>3.7050484990848501E-3</c:v>
                </c:pt>
                <c:pt idx="6">
                  <c:v>5.1870678987187904E-3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FD-4E2C-BB2E-10AC4A39BA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1.7570575143493E-2</c:v>
                </c:pt>
                <c:pt idx="1">
                  <c:v>0</c:v>
                </c:pt>
                <c:pt idx="3">
                  <c:v>1.63992034672602E-2</c:v>
                </c:pt>
                <c:pt idx="4">
                  <c:v>9.3709734098629503E-3</c:v>
                </c:pt>
                <c:pt idx="6">
                  <c:v>1.7570575143492999E-3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FD-4E2C-BB2E-10AC4A39BA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5.1965616776441202E-3</c:v>
                </c:pt>
                <c:pt idx="3">
                  <c:v>3.7415244079037598E-3</c:v>
                </c:pt>
                <c:pt idx="4">
                  <c:v>5.1272741886088597E-3</c:v>
                </c:pt>
                <c:pt idx="5">
                  <c:v>2.0786246710576498E-3</c:v>
                </c:pt>
                <c:pt idx="6">
                  <c:v>9.8388234430061908E-3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FD-4E2C-BB2E-10AC4A39BA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0.116350214144575</c:v>
                </c:pt>
                <c:pt idx="2">
                  <c:v>8.0492281768122106E-2</c:v>
                </c:pt>
                <c:pt idx="4">
                  <c:v>9.6289832395510505E-2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FD-4E2C-BB2E-10AC4A39B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50808"/>
        <c:axId val="403350152"/>
      </c:barChart>
      <c:catAx>
        <c:axId val="40335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0152"/>
        <c:crosses val="autoZero"/>
        <c:auto val="1"/>
        <c:lblAlgn val="ctr"/>
        <c:lblOffset val="100"/>
        <c:noMultiLvlLbl val="0"/>
      </c:catAx>
      <c:valAx>
        <c:axId val="40335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3.7180388088890902E-3</c:v>
                </c:pt>
                <c:pt idx="1">
                  <c:v>0</c:v>
                </c:pt>
                <c:pt idx="2">
                  <c:v>1.85783821944785E-3</c:v>
                </c:pt>
                <c:pt idx="3">
                  <c:v>4.6432670770076602E-3</c:v>
                </c:pt>
                <c:pt idx="4">
                  <c:v>0</c:v>
                </c:pt>
                <c:pt idx="5">
                  <c:v>7.4249247298255501E-3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2.03943904302104E-2</c:v>
                </c:pt>
                <c:pt idx="10">
                  <c:v>7.4138327291059698E-4</c:v>
                </c:pt>
                <c:pt idx="11">
                  <c:v>0</c:v>
                </c:pt>
                <c:pt idx="12">
                  <c:v>3.0749282208020701E-2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1.99935576314299E-2</c:v>
                </c:pt>
                <c:pt idx="17">
                  <c:v>9.8116896099760802E-3</c:v>
                </c:pt>
                <c:pt idx="18">
                  <c:v>0</c:v>
                </c:pt>
                <c:pt idx="19">
                  <c:v>3.9980157995661403E-2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3.1432005177036101E-3</c:v>
                </c:pt>
                <c:pt idx="25">
                  <c:v>4.4363276080060902E-3</c:v>
                </c:pt>
                <c:pt idx="26">
                  <c:v>3.3264955369518199E-3</c:v>
                </c:pt>
                <c:pt idx="27">
                  <c:v>1.0716410519819799E-2</c:v>
                </c:pt>
                <c:pt idx="28">
                  <c:v>0</c:v>
                </c:pt>
                <c:pt idx="29">
                  <c:v>5.17181508544577E-3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4E-4CC1-ABE7-6DA1086B11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2.3427982382157298E-3</c:v>
                </c:pt>
                <c:pt idx="2">
                  <c:v>1.75707809626445E-2</c:v>
                </c:pt>
                <c:pt idx="3">
                  <c:v>0</c:v>
                </c:pt>
                <c:pt idx="4">
                  <c:v>0</c:v>
                </c:pt>
                <c:pt idx="5">
                  <c:v>2.2255540458229899E-2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1.0541233792853001E-2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8.1986413680018803E-3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1.0541604197901001E-2</c:v>
                </c:pt>
                <c:pt idx="27">
                  <c:v>0</c:v>
                </c:pt>
                <c:pt idx="28">
                  <c:v>0</c:v>
                </c:pt>
                <c:pt idx="29">
                  <c:v>1.1713716762328701E-3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4E-4CC1-ABE7-6DA1086B11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8.8620442797581207E-3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1.5237187603024201E-3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2.0783481842857501E-3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3.7418718228736502E-3</c:v>
                </c:pt>
                <c:pt idx="20">
                  <c:v>4.01933159901485E-3</c:v>
                </c:pt>
                <c:pt idx="21">
                  <c:v>0</c:v>
                </c:pt>
                <c:pt idx="22">
                  <c:v>9.8420012253984598E-3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6.2392286649575798E-3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4E-4CC1-ABE7-6DA1086B11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0.12345679012345701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7.5253604647662606E-2</c:v>
                </c:pt>
                <c:pt idx="12">
                  <c:v>0</c:v>
                </c:pt>
                <c:pt idx="13">
                  <c:v>0.117367359836288</c:v>
                </c:pt>
                <c:pt idx="14">
                  <c:v>0</c:v>
                </c:pt>
                <c:pt idx="15">
                  <c:v>0</c:v>
                </c:pt>
                <c:pt idx="16">
                  <c:v>0.21363020911689501</c:v>
                </c:pt>
                <c:pt idx="17">
                  <c:v>0</c:v>
                </c:pt>
                <c:pt idx="18">
                  <c:v>2.1060865902458099E-2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0.11732499022291699</c:v>
                </c:pt>
                <c:pt idx="24">
                  <c:v>0</c:v>
                </c:pt>
                <c:pt idx="25">
                  <c:v>0.102261790182868</c:v>
                </c:pt>
                <c:pt idx="26">
                  <c:v>0</c:v>
                </c:pt>
                <c:pt idx="27">
                  <c:v>7.5190231285151399E-2</c:v>
                </c:pt>
                <c:pt idx="28">
                  <c:v>0</c:v>
                </c:pt>
                <c:pt idx="29">
                  <c:v>0</c:v>
                </c:pt>
                <c:pt idx="30">
                  <c:v>1.80440274269217E-2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4E-4CC1-ABE7-6DA1086B1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59664"/>
        <c:axId val="403363272"/>
      </c:lineChart>
      <c:dateAx>
        <c:axId val="40335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63272"/>
        <c:crosses val="autoZero"/>
        <c:auto val="1"/>
        <c:lblOffset val="100"/>
        <c:baseTimeUnit val="days"/>
      </c:dateAx>
      <c:valAx>
        <c:axId val="40336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3.3261636029004202E-3</c:v>
                </c:pt>
                <c:pt idx="1">
                  <c:v>2.6833136897600599E-2</c:v>
                </c:pt>
                <c:pt idx="2">
                  <c:v>1.0980409942570201E-2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34-4685-AC77-980AC052B9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9.0777189042093708E-3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34-4685-AC77-980AC052B9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9.8423559550412307E-3</c:v>
                </c:pt>
                <c:pt idx="1">
                  <c:v>4.4108895508427398E-3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34-4685-AC77-980AC052B9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9.5951202769702398E-2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34-4685-AC77-980AC052B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58352"/>
        <c:axId val="324854512"/>
      </c:barChart>
      <c:catAx>
        <c:axId val="40335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54512"/>
        <c:crosses val="autoZero"/>
        <c:auto val="1"/>
        <c:lblAlgn val="ctr"/>
        <c:lblOffset val="100"/>
        <c:noMultiLvlLbl val="0"/>
      </c:catAx>
      <c:valAx>
        <c:axId val="32485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5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4.4465689162599903E-3</c:v>
                </c:pt>
                <c:pt idx="11">
                  <c:v>9.3872010454377607E-3</c:v>
                </c:pt>
                <c:pt idx="12">
                  <c:v>0</c:v>
                </c:pt>
                <c:pt idx="13">
                  <c:v>0</c:v>
                </c:pt>
                <c:pt idx="14">
                  <c:v>1.3802891010890401E-2</c:v>
                </c:pt>
                <c:pt idx="15">
                  <c:v>1.9639012713481601E-2</c:v>
                </c:pt>
                <c:pt idx="16">
                  <c:v>1.31544330439358E-2</c:v>
                </c:pt>
                <c:pt idx="17">
                  <c:v>7.4109481937666502E-4</c:v>
                </c:pt>
                <c:pt idx="18">
                  <c:v>2.44561290394299E-2</c:v>
                </c:pt>
                <c:pt idx="19">
                  <c:v>0</c:v>
                </c:pt>
                <c:pt idx="20">
                  <c:v>5.0023900307924899E-3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20-48D5-B0EC-BFA5F03D47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1.05423450860958E-2</c:v>
                </c:pt>
                <c:pt idx="16">
                  <c:v>4.68548670493147E-3</c:v>
                </c:pt>
                <c:pt idx="17">
                  <c:v>0</c:v>
                </c:pt>
                <c:pt idx="18">
                  <c:v>1.2299402600445101E-2</c:v>
                </c:pt>
                <c:pt idx="19">
                  <c:v>0</c:v>
                </c:pt>
                <c:pt idx="20">
                  <c:v>1.05423450860958E-2</c:v>
                </c:pt>
                <c:pt idx="21">
                  <c:v>1.7570575143493E-2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20-48D5-B0EC-BFA5F03D47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2.07856994387861E-3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9.8385644010254292E-3</c:v>
                </c:pt>
                <c:pt idx="15">
                  <c:v>0</c:v>
                </c:pt>
                <c:pt idx="16">
                  <c:v>2.6328552622462398E-3</c:v>
                </c:pt>
                <c:pt idx="17">
                  <c:v>7.5521374627589601E-3</c:v>
                </c:pt>
                <c:pt idx="18">
                  <c:v>4.0185685581653197E-3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20-48D5-B0EC-BFA5F03D47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9.5955492699692696E-2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20-48D5-B0EC-BFA5F03D4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368064"/>
        <c:axId val="392372984"/>
      </c:lineChart>
      <c:catAx>
        <c:axId val="39236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2984"/>
        <c:crosses val="autoZero"/>
        <c:auto val="1"/>
        <c:lblAlgn val="ctr"/>
        <c:lblOffset val="100"/>
        <c:noMultiLvlLbl val="0"/>
      </c:catAx>
      <c:valAx>
        <c:axId val="39237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1-4306-AD09-3CB66D4AA7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C1-4306-AD09-3CB66D4AA7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C1-4306-AD09-3CB66D4AA7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C1-4306-AD09-3CB66D4AA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596872"/>
        <c:axId val="500595888"/>
      </c:lineChart>
      <c:dateAx>
        <c:axId val="50059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595888"/>
        <c:crosses val="autoZero"/>
        <c:auto val="1"/>
        <c:lblOffset val="100"/>
        <c:baseTimeUnit val="days"/>
      </c:dateAx>
      <c:valAx>
        <c:axId val="50059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59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D0F70-4A31-4141-B1FC-F5B05115A1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6DDB8B-2B68-433A-B548-D627D2F78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3842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C6F4A-A83D-4922-9706-A79FB057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9BC2A-E8CF-4087-9EF6-F8DFC79CA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894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7437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1006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1243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4423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3091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9997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86981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6420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4345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42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51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43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869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21704-CEBE-45CC-AA93-C929430C3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13507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16557-5D22-4472-B913-7D93DE14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0BA062-DBE5-4EA5-9C08-591A871DFE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851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A6739-336F-4BC5-8BF2-BE0F93439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2B4EC-EDE4-423D-89A9-5549CF0A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64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9B797-445A-4574-BE7C-5868F767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4A1B9B-A041-4949-A4F1-F47AAF8071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7970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8EEC4-5FBA-4E67-8EE4-A98448A7A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6DB72-4C40-410F-88D3-2C50FC4F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970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4D95E-EFB8-45AF-AF38-923B71380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4AC28-A760-4243-90CE-3E4AFB926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3954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72866-E3EF-4B29-A477-63DAADDDF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0E40-1CB7-42F8-AE5E-E48902627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772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9FDEC-D9C2-49D1-A906-F06048B54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F832B-E0D7-4AA0-9BEF-A77CA3687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386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9E75D-3FC9-4AF5-93E4-9A3E45C22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E061A-A038-47D6-A62D-505314AD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69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099A-4B50-41A6-8303-9EC74139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C16CC9-5A08-4947-8A9B-665ECEBB6E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7541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FCBC7-0B40-4F3D-9232-0701032C1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1F484-0E1E-4ED3-978C-EFACD47E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74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7DA63-CD2C-4B73-AE83-4FFFEA22F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8CD5B-5D95-4F51-8037-8669760A5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579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E63C5-8D1E-4550-B5A1-1693117A8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025A4-FEAC-472F-B97B-3D8BE20BB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472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86603-4F63-43D1-8D09-86E341DD2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791984-8142-4524-B356-C94A0074E2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506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15C75-CF05-4C58-9B5B-1F3693213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DA2C1-115D-42BF-B95D-773B4A5F1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376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899F5-1208-4C17-A1AA-D57B590D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2FB66F-C8DC-4233-B301-70568DC6CA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764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D1FAB-A288-4B4A-AC50-35190F1E8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E144E-32BA-4FD2-89DA-73F4123FD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0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5D54-ADCA-4BA1-99A8-3BF8F2CD3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D13A9-007C-4B4C-9199-3B017D4165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315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BE63D-15EC-4CDD-BBBC-1BEBCE530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5E759-7E81-4277-B0D7-B300651A1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3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1A596-6D63-48FB-9454-AE4F27E1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05C40A-C433-4059-8584-D756E31C70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686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14E53-8BF2-490C-8323-8BC8FEA35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82D77-86E0-4906-836A-2A9FE12BD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347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CC1A1-B97A-4CE5-BD6E-92DE8D735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03315D-AE08-42E1-9C15-96A1A10E5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881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4842E-139F-4FA6-BBAD-D85F0CEB6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4F7D1-7D1E-465E-A4DE-F4160E87F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72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54DEB-8971-4160-97CE-B0CDEBE85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61AEE-0D8A-43A1-9705-14AA5CFB7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922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775D9-90EC-4145-AFCA-F4857A500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D82AB-3DE7-4F23-A57E-3526C91EF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42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71ABB-BC15-4F7C-A60E-530F2177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3316B6-1ED2-4D0F-AD4F-AC16A2798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65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8C527-FAF0-4890-AB71-1C3823E55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F2BC6-A7F4-4552-8B37-B0ED9DBF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191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0810-6591-4D2F-B6DD-F0EB62D0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D3F513-7C65-45E3-B5AF-2002D27BA6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3792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A724C-8678-4A6E-A9D9-C54592BF5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93716-33B2-4629-92FF-44DD1CF41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280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E75FE-24C2-4D7B-8E84-20A2C94E9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77A60B-F67D-48FA-A038-06E6C0051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0904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933DB-9456-49D5-94CF-D6413A6A6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D62C6-7A79-46EB-8D09-97143ACD2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66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20B0A-F9CA-459E-ADA8-3C015258F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9C9C9-BC6E-452A-8D79-FEB65A1123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343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9DAF6-8A0B-4236-B14B-C23B33728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C9852-2374-4138-9BB5-3910F04F3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588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6D09-255A-4572-8804-C37E3018A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4D8431-EFBB-42B0-8940-C01FC01EF5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985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B8650-2F48-4095-AA47-4FD79E0D3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49C38-4701-40F4-9FDC-9051FA0D3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49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3A4B5-0A73-4472-B69C-68B2E32C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108DB5-BAAD-4BB0-AA35-18C27C7605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876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CB8E0-D366-48A4-844A-9E10F9C04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401F1-4147-4D85-8D02-3D4BD4AF4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47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CE827-DF70-41A2-B81B-656AD154A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29F51-E2B9-459F-80B1-BA9C702D3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774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09579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41009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13043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888731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15190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6216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78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29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44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5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8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2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4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03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1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77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6CB5D-1D6D-4976-A627-F11898255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617201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AE4FF-1CF3-41D3-A0B8-BA3ED16EA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D345EA-CBFE-4CB0-9DED-010EB26DF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573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776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10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99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4356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155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222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090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195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970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11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923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220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074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7C992-B641-4135-B9BE-3BE8D5EA9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591232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50E9B-D168-41AB-820C-E1ED49FB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01601-B3DE-484E-84E8-6D9B212D9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225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1895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92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2549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85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961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231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55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575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828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91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200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786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80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- 2021-08-05 18:47:23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¡Ganate una bici votando al #JugadorMotomel del mes de Julio!⁣
⠀⠀⠀⠀⠀⠀⠀⠀⠀⠀⠀⠀⠀⠀⠀⠀⠀⠀⠀⠀⠀⠀⠀⠀⠀⠀⠀⠀⠀⠀⠀⠀⠀⠀⠀⠀⁣⁣⁣⁣⁣⁣⁣
Cada voto cuenta. Sólo tenés que:⁣⁣⁣⁣⁣⁣
✅ Seguirnos⁣⁣⁣⁣⁣
✅Darle like a la publicación⁣⁣⁣⁣⁣⁣
✅Elegir el #JugadorMotomel del mes⁣⁣⁣⁣⁣⁣
⁣⁣⁣⁣⁣⁣
Participan usuarios de: Facebook, Twitter o Instagram.⁣⁣⁣⁣⁣⁣⁣
⁣⁣⁣⁣⁣⁣⁣
Elegí entre los siguientes jugadores:⁣⁣⁣⁣⁣⁣⁣
👉﻿﻿Nicolás Castro ⁣
👉﻿Matías Suarez ⁣
👉 ﻿Bruno Zuculini⁣
👉 Walter Bou⁣
⁣
¿Cuál tiene que ser el #JugadorMotomel del mes? ¡Comentá y ayudanos a elegirlo!⁣⁣⁣⁣⁣⁣⁣
⁣⁣⁣⁣⁣⁣⁣
Tenés tiempo hasta el 12/08. Bases y condiciones en el link de nuestra bio.⁣⁣⁣
⁣⁣⁣⁣⁣⁣⁣
#MotomelTeBanca #Sorteo #bici⁣
Editar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494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9C48C-2BB5-47D9-A313-28B34F9BC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683321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4E109-3935-4B54-B247-85E8D0F70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33982-128E-433E-BBBA-9515AB708D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78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5566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73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060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408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833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634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004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0135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061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55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346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182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1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- 2021-08-02 16:15:47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#Skua150, una moto muy equilibrada para el uso ON/OFF urbano. Disfrutá su diseño deportivo con un estilo único, óptica, tablero, espejos y guardabarros de excelente calidad.⁣
⁣
Viví la experiencia Motomel. ¿A dónde te lleva tu Skua 150?⁣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401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BA06B-202B-45C8-9907-4E5E55D3B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266102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27B49-E5EC-4388-BD74-071F199C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94ED8-E4B4-46A4-9A5D-8934D58C4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064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7050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9097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220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322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9349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36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020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280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26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19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510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717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04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- 2021-08-05 15:44:08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𝐕𝟔 resulta ser una moto muy equilibrada para el uso ON/OFF urbano. Posee las características que necesitás para que te banquen en el camino:⁣
⁣
﻿ ✅Motor: monocilindrico 4T⁣
﻿ ✅Cilindrada 150 cc⁣
﻿ ✅Caja 5 velocidades⁣
✅ Arranque: eléctrico y por patada﻿⁣
﻿⁣
¿Ya probaste la #Skua 150? Viví la experiencia #Motomel.⁣
⁣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858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FE412-7C1D-408B-9FD9-84CF79BC2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932081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0BFC6-8032-43D8-909F-EFA9E397F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CC991-55DA-40AA-9AD0-2DEF4621C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179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6393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905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261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324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897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779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8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554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37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640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49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967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1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- 2021-07-29 14:00:46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es la moto argentina que te banca. Equipada con un sistema de balizas, asiento biplaza de doble costura y material antideslizante, un espacioso baúl porta casco, tablero completo y una amplia gama de colores combinados es la perfecta compañera del día a día.⁣
⁣
Encontrá la facilidad de moverte en tu Blitz y viví la experiencia Motomel.⁣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602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8F69D-9A5A-41B5-8D67-E5F3F8ECD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079638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FB4A3-E362-4F90-A9C0-1D0064B37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0DEB5-2516-4C3D-94CF-BF7D0A55CA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033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0073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216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543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338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598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40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8336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0221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6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247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672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19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16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- 2021-08-02 16:39:05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
🏁 Motor 223cc
🏁 Potencia Nafta
🏁 Transmisión 17.7hp a 8500rpm
🏁 Frenos Disco Delantero y Trasero
🏁 Neumáticos Delantero 100/80/17 - Trasero 130/70/17
🏁 Encendido Electrónico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37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9E566-DAAA-40EC-8D16-A016E0987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201168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79A36-76E9-405D-B0A5-2F06E99CA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72873-7650-455F-BC3A-DE1ACD1622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066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2349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176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454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90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649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641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685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08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514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708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488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44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- 2021-08-08 14:00:56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tu mejor versión con la Exclusive LT.
Una moda de la que no te vas a querer bajar🔥🛵
#Zanella #ExclusiveLT #NosImpulsaNuestraHistoria⁣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946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- 2021-07-19 17:04:18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Ceccato con su diseño exclusivo hace de cualquier recorrido una verdadera experiencia.
💥¿Te animás a vivirla?💥
#Zanella #Motos #Street #Vintage #Larevolucióndeunícono #SoyLeyenda
#NosImpulsaNuestraHistoria #Ceccato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0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592DA-95C1-4E9D-834F-6D9968DCE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691663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2ECC0-8C04-43D1-AD95-CBCBCE0F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182BA-A7FD-4E72-93C8-2E46DABC8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778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1478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840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379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7528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374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32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60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543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026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369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910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11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34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- 2021-07-26 14:00:44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Empieza la semana y si tenes una #S2 para desplazarte mucho mejor. Comenza la semana arriba de tu #Motomel⁣
⁣⁣
Viví al experiencia Motomel.⁣⁣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8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- 2021-08-03 11:32:20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30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- 2021-08-13 17:30:36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¡Seguimos rompiendo límites! 
⚡ De la mano de CFMoto, presentamos el lanzamiento de la reconocida línea RZ.
¡Viví la experiencia de la RZ400! 
👉Práctica y perfecta para enfrentar la jungla urbana 🏍
#Zanella #CFMoto  #RZ #RZ400 #ReachForProgress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059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0BDCF-29C3-47C0-BEE4-DCC2C53C0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97976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0358-9402-43CA-9A3C-E30986D5E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9CABAB-C3E7-4D4F-9298-DC7E24C070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418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7812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400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082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169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93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54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87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51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843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294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969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37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0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- 2021-07-21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AC1! Un  nuevo clásico de Gilera 😎
✅ Motor 4 tiempos, refrigerado por aire
✅ Transmisión 5 marchas
✅Potencia 11.4 hp / 8000 rpm
✅ Frenos Delantero a disco, trasero a tambor
✅Encendido Eléctrico y patada
Para conocer má visitá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281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E19A8-D43E-43E9-8487-D708535B2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642762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B9B0-A0C4-42AD-9CF5-4C4BDEC6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64A72-D4C7-4830-81B8-C6FB1F40B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57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3937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82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027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410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26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610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488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804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990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337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043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10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80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- 2021-07-30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Ya está disponible en los concesionarios oficiales #Gilera 💪 No te la pierdas!! 
✅ Motor 4 tiempos, refrigerado por aire
✅ Transmisión 5 marchas
✅Potencia 11.4 hp / 8000 rpm
✅ Frenos Delantero a disco, trasero a tambor
✅Encendido Eléctrico y patada
Más info en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3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D440B-92B2-4FCA-88C8-C7C41E6CB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0818240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7FCB1-216E-440F-A91A-BFCB6E2CF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D136FD-9BD5-45A2-84A5-966074016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006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075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398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178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672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557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341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816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74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838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270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58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929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67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- 2021-08-09 16:00:30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Tablero digital
☑️ Frenos a disco delantero
☑️ Llantas de aleación
☑️ Encendido electronico y patada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0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5DBEE-B485-450B-8098-ED5A39C5D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83667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718F-E49E-44D4-9225-6EB0BD72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C6449-D506-4876-92C1-85F3DD90B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32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0458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541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633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637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647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8538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855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667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979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0846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437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596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1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- 2021-08-11 16:00:48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
☑️ Motor 223cc
☑️ Potencia 17.7hp a 8500rpm
☑️ Frenos Disco Delantero y Trasero
☑️ Neumáticos Delantero 100/80/17 - Trasero 130/70/17
☑️ Encendido Electrónico
Te invitamos a conocer más sobre este clásico de Gilera en 💻 www.gilera.com.ar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22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3DBBD-054D-4712-8B67-25D54DA50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560656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7344A-C608-43A1-89C4-0D6FB57D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3B19B-5530-4F0D-A401-A6175ADFF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071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6500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98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626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367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289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37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899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46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310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8281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990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838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0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- 2021-08-06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¿Listos para la aventura?
 Con la Patagonian Eagle 150 ST, la ruta es tuya.
👉 Conseguíla en 48 cuotas de BNA
#BuiltToRide #Custom #Motorcycle
 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48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- 2021-08-13 16:57:53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la calle con la #Blitz 110 Aleación. Tiene un diseño renovado, de estilo joven y urbano; con divertidas y variadas gráficas para el hombre y la mujer de hoy en día.⁣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61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E26B0-06BD-486F-A630-04C2A187C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959854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0999-04A1-424C-BCCF-6CB665B10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D5F17-7B3A-4F15-BD77-960C2944E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6327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8940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517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75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90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465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114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189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385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995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500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933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822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3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- 2021-08-05 16:51:06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Zanella RX 150, ¡Conectacte con la ciudad!🏍
👉 Conseguila en 48 cuotas con el BNA
#Zanella #NosImpulsaNuestraHistoria
#Street #RX150teconecta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906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F9ACF-1AD8-41A0-99A7-13D7440CA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7408815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0D72-44FE-4643-9745-63CB834F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074A6-FE88-405F-AACC-6CFAA14E3C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457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9539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791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167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320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547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269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603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555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474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761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397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40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3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- 2021-07-28 16:01:09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Lubricantes #Gilera 🏁🏍
🏁 MINERAL (20 w 50 / 10 w 40)
▪ Reduce el desgaste del motor y la caja de cambios.
▪ Garantiza la limpieza del motor.
▪ La norma JASO Ma2 optimiza el rendimiento del embrague en los tres modos de conducción.
🏁 SEMI SINTÉTICO (15 w 50)
▪ La solución perfecta para la conducción urbana.
▪ Ideal tanto para motos deportivas como de calle.
▪ Formulado especialmente para reducir el consumo de combustible.
▪ Mejor rendimiento y protección del motor.
▪ Excelente protección de la caja de cambios.
#Gilera #GileraMotors #GileraArgentina #InfinitosCaminosTeEsperan #motos #0km #LaMarcadeSiempre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038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2EB3D-79E2-4B4E-AA3F-3D4C97A5C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987478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F7363-BC2E-42BE-8552-23A07DEB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55CAD-AFEE-43BA-A2C6-B89FF5402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0629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0630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324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387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207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705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582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700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576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52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082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897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744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0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- 2021-08-13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AUTOMÁTICA 😎🏁
La más fácil de manejar!💥
✅Motor 4 tiempos, refrigerado por aire
✅Potencia 6.6hp/8500rpm
✅Transmisión Automática
✅ Encendido Electrónico y patada
💻Conocé más en nuestra web: https://www.gilera.com.ar/modelo/smash-automatica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16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DC450-ED47-4024-9AD2-4AC68C08A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8014399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1160A-644C-4437-A349-DDAE64A7B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A0052-83FF-4D6C-9E1E-0C354315D6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912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50662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13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105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868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978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952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877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298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530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241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853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807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64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- 2021-07-20 11:10:14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hermanxs que se eligen, ﻿ese antídoto/parte necesarix que nos completa.
﻿﻿Siempre hay alguien que sabes que te banca en las buenas y en las malas, ese hermano- familia que podes elegir, no importa el día, la hora, el lugar, estés cerca o lejos.
﻿﻿ ﻿﻿﻿El grupo de amigxs , el mejor amigx , los pibes del barrio, los de fútbol, los del colegio.
﻿﻿﻿Celebremos que los tenemos y lo que valen.
#diadelamigo❤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36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20E93-F74E-4543-85F8-442355D5F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1370750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FF2C4-C08B-4614-BAAC-377B622F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8690C-7D7F-4E31-BD79-C5B727869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164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738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2034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529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8485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65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395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894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267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280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533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5490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96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4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- 2021-07-22 15:33:15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﻿﻿Hace que tus días en la ciudad sean mas fáciles. Movilízate con la #StratoAlpino 150.⁣
⁣
﻿ ✅ Embrague Automático⁣
﻿ ✅Arranque eléctrico y por pedal⁣
﻿ ✅Motor monocilíndrico de 4T con una potencia de 8,03hp / 700rpm⁣
﻿ ✅Asiento biplaza super cómodo⁣
﻿ ✅Luces Led⁣
﻿ ✅ Apoya pies automáticos⁣
⁣
﻿Viví la experiencia Motomel. ¿A dónde te lleva tu Strato Alpino hoy?⁣
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44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41C57-DF84-441F-AF98-6D0513731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77380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5B70-C326-43E7-98A4-25A073806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6DF96C-1A5E-462B-9E9A-3A10D5115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571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4134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8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1220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373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18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76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018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339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425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695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49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326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12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- 2021-07-22 18:34:04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80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- 2021-07-19 21:52:14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39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069C6-D2D4-4D36-AE10-69088DF02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3716171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4753D-3AA1-48E2-84AE-B16AF7AD7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7F91C5-E1FF-426E-9089-8852A6715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606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2993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963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801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505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827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782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159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23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26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887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212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36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3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- 2021-07-31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mejor forma de llegar al trabajo con la Zanella Cruiser X. 
Tomá la ciudad, tomá el control💪
👉Deslizá para elegir tu color 💥
#Zanella #CruiserX#NosimpulsanuestraHistoria
#Tomandoelcontrol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07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- 2021-08-10 20:43:00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#S2 150 te acompaña en cada rincón del país. Es una motocicleta más que óptima a la hora de buscar una alternativa de medio de transporte o trabajo.⁣
⁣
Descubrila en sus 360° y viví la experiencia Motomel.⁣⁣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27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57D3-44C3-4127-AAF7-75F730801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452314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55F8F-E7E3-456B-881C-AAF28880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5F6E40-9E3F-4EE6-B79B-4CD75EE58A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0798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54891-F52C-470B-9134-B7005EC8C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1F628-95B0-4034-A45B-A4CFCE49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200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1355</Words>
  <Application>Microsoft Office PowerPoint</Application>
  <PresentationFormat>On-screen Show (4:3)</PresentationFormat>
  <Paragraphs>754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Fan Distribution | Motomel</vt:lpstr>
      <vt:lpstr>Facebook +/- Fan Distribution | Motomel</vt:lpstr>
      <vt:lpstr>Facebook Key Metrics Radar | Motomel</vt:lpstr>
      <vt:lpstr>Facebook Page Likes Total | Motomel</vt:lpstr>
      <vt:lpstr>Facebook Posts Distribution | Motomel</vt:lpstr>
      <vt:lpstr>Facebook Interactions Distribution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20</vt:lpstr>
      <vt:lpstr>Facebook Post Table + Reactions | Motomel - 2 of 20</vt:lpstr>
      <vt:lpstr>Facebook Post Table + Reactions | Motomel - 3 of 20</vt:lpstr>
      <vt:lpstr>Facebook Post Table + Reactions | Motomel - 4 of 20</vt:lpstr>
      <vt:lpstr>Facebook Post Table + Reactions | Motomel - 5 of 20</vt:lpstr>
      <vt:lpstr>Facebook Post Table + Reactions | Motomel - 6 of 20</vt:lpstr>
      <vt:lpstr>Facebook Post Table + Reactions | Motomel - 7 of 20</vt:lpstr>
      <vt:lpstr>Facebook Post Table + Reactions | Motomel - 8 of 20</vt:lpstr>
      <vt:lpstr>Facebook Post Table + Reactions | Motomel - 9 of 20</vt:lpstr>
      <vt:lpstr>Facebook Post Table + Reactions | Motomel - 10 of 20</vt:lpstr>
      <vt:lpstr>Facebook Post Table + Reactions | Motomel - 11 of 20</vt:lpstr>
      <vt:lpstr>Facebook Post Table + Reactions | Motomel - 12 of 20</vt:lpstr>
      <vt:lpstr>Facebook Post Table + Reactions | Motomel - 13 of 20</vt:lpstr>
      <vt:lpstr>Facebook Post Table + Reactions | Motomel - 14 of 20</vt:lpstr>
      <vt:lpstr>Facebook Post Table + Reactions | Motomel - 15 of 20</vt:lpstr>
      <vt:lpstr>Facebook Post Table + Reactions | Motomel - 16 of 20</vt:lpstr>
      <vt:lpstr>Facebook Post Table + Reactions | Motomel - 17 of 20</vt:lpstr>
      <vt:lpstr>Facebook Post Table + Reactions | Motomel - 18 of 20</vt:lpstr>
      <vt:lpstr>Facebook Post Table + Reactions | Motomel - 19 of 20</vt:lpstr>
      <vt:lpstr>Facebook Post Table + Reactions | Motomel - 20 of 20</vt:lpstr>
      <vt:lpstr>Facebook User Posts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2021-08-17T20:35:44Z</dcterms:created>
  <dcterms:modified xsi:type="dcterms:W3CDTF">2021-08-17T20:36:50Z</dcterms:modified>
</cp:coreProperties>
</file>