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1974632</c:v>
                </c:pt>
                <c:pt idx="1">
                  <c:v>74185</c:v>
                </c:pt>
                <c:pt idx="2">
                  <c:v>62437</c:v>
                </c:pt>
                <c:pt idx="3">
                  <c:v>31079</c:v>
                </c:pt>
                <c:pt idx="4">
                  <c:v>19609</c:v>
                </c:pt>
                <c:pt idx="5">
                  <c:v>10339</c:v>
                </c:pt>
                <c:pt idx="6">
                  <c:v>6482</c:v>
                </c:pt>
                <c:pt idx="7">
                  <c:v>2327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E-4FAF-9AD8-1229DF798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1085</c:v>
                </c:pt>
                <c:pt idx="1">
                  <c:v>832</c:v>
                </c:pt>
                <c:pt idx="3">
                  <c:v>20</c:v>
                </c:pt>
                <c:pt idx="4">
                  <c:v>-10</c:v>
                </c:pt>
                <c:pt idx="5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5-4DAC-BE01-70A192CA1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3.7568999999999999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28.702300000000001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0-44BF-BD6F-4E4FAA8746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0.99299999999999999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-4.4938000000000002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60-44BF-BD6F-4E4FAA8746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0.52359999999999995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18.8003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60-44BF-BD6F-4E4FAA8746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48.2759</c:v>
                </c:pt>
                <c:pt idx="2">
                  <c:v>48.298699999999997</c:v>
                </c:pt>
                <c:pt idx="3">
                  <c:v>0</c:v>
                </c:pt>
                <c:pt idx="4">
                  <c:v>1.0730999999999999</c:v>
                </c:pt>
                <c:pt idx="5">
                  <c:v>4.8470000000000004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60-44BF-BD6F-4E4FAA8746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1.5739000000000001</c:v>
                </c:pt>
                <c:pt idx="1">
                  <c:v>51.7241</c:v>
                </c:pt>
                <c:pt idx="2">
                  <c:v>75.897900000000007</c:v>
                </c:pt>
                <c:pt idx="3">
                  <c:v>0</c:v>
                </c:pt>
                <c:pt idx="4">
                  <c:v>100</c:v>
                </c:pt>
                <c:pt idx="5">
                  <c:v>5.6772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60-44BF-BD6F-4E4FAA8746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3.1619999999999999</c:v>
                </c:pt>
                <c:pt idx="1">
                  <c:v>10.344799999999999</c:v>
                </c:pt>
                <c:pt idx="2">
                  <c:v>2.9300999999999999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60-44BF-BD6F-4E4FAA8746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0.32829999999999998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60-44BF-BD6F-4E4FAA8746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0.1178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60-44BF-BD6F-4E4FAA874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112288"/>
        <c:axId val="339113600"/>
      </c:radarChart>
      <c:catAx>
        <c:axId val="33911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13600"/>
        <c:crosses val="autoZero"/>
        <c:auto val="1"/>
        <c:lblAlgn val="ctr"/>
        <c:lblOffset val="100"/>
        <c:noMultiLvlLbl val="0"/>
      </c:catAx>
      <c:valAx>
        <c:axId val="33911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1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73397</c:v>
                </c:pt>
                <c:pt idx="1">
                  <c:v>73437</c:v>
                </c:pt>
                <c:pt idx="2">
                  <c:v>73488</c:v>
                </c:pt>
                <c:pt idx="3">
                  <c:v>73522</c:v>
                </c:pt>
                <c:pt idx="4">
                  <c:v>73549</c:v>
                </c:pt>
                <c:pt idx="5">
                  <c:v>73585</c:v>
                </c:pt>
                <c:pt idx="6">
                  <c:v>73622</c:v>
                </c:pt>
                <c:pt idx="7">
                  <c:v>73652</c:v>
                </c:pt>
                <c:pt idx="8">
                  <c:v>73703</c:v>
                </c:pt>
                <c:pt idx="9">
                  <c:v>73738</c:v>
                </c:pt>
                <c:pt idx="10">
                  <c:v>73784</c:v>
                </c:pt>
                <c:pt idx="11">
                  <c:v>73820</c:v>
                </c:pt>
                <c:pt idx="12">
                  <c:v>73856</c:v>
                </c:pt>
                <c:pt idx="13">
                  <c:v>73898</c:v>
                </c:pt>
                <c:pt idx="14">
                  <c:v>73936</c:v>
                </c:pt>
                <c:pt idx="15">
                  <c:v>73940</c:v>
                </c:pt>
                <c:pt idx="16">
                  <c:v>73937</c:v>
                </c:pt>
                <c:pt idx="17">
                  <c:v>73947</c:v>
                </c:pt>
                <c:pt idx="18">
                  <c:v>73974</c:v>
                </c:pt>
                <c:pt idx="19">
                  <c:v>73985</c:v>
                </c:pt>
                <c:pt idx="20">
                  <c:v>73982</c:v>
                </c:pt>
                <c:pt idx="21">
                  <c:v>73978</c:v>
                </c:pt>
                <c:pt idx="22">
                  <c:v>73976</c:v>
                </c:pt>
                <c:pt idx="23">
                  <c:v>73977</c:v>
                </c:pt>
                <c:pt idx="24">
                  <c:v>73976</c:v>
                </c:pt>
                <c:pt idx="25">
                  <c:v>73978</c:v>
                </c:pt>
                <c:pt idx="26">
                  <c:v>73990</c:v>
                </c:pt>
                <c:pt idx="27">
                  <c:v>74031</c:v>
                </c:pt>
                <c:pt idx="28">
                  <c:v>74071</c:v>
                </c:pt>
                <c:pt idx="29">
                  <c:v>74113</c:v>
                </c:pt>
                <c:pt idx="30">
                  <c:v>74161</c:v>
                </c:pt>
                <c:pt idx="31">
                  <c:v>74185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82-4DED-8742-557ABCFD81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19617</c:v>
                </c:pt>
                <c:pt idx="1">
                  <c:v>19619</c:v>
                </c:pt>
                <c:pt idx="2">
                  <c:v>19619</c:v>
                </c:pt>
                <c:pt idx="3">
                  <c:v>19616</c:v>
                </c:pt>
                <c:pt idx="4">
                  <c:v>19616</c:v>
                </c:pt>
                <c:pt idx="5">
                  <c:v>19616</c:v>
                </c:pt>
                <c:pt idx="6">
                  <c:v>19615</c:v>
                </c:pt>
                <c:pt idx="7">
                  <c:v>19616</c:v>
                </c:pt>
                <c:pt idx="8">
                  <c:v>19617</c:v>
                </c:pt>
                <c:pt idx="9">
                  <c:v>19618</c:v>
                </c:pt>
                <c:pt idx="10">
                  <c:v>19615</c:v>
                </c:pt>
                <c:pt idx="11">
                  <c:v>19616</c:v>
                </c:pt>
                <c:pt idx="12">
                  <c:v>19613</c:v>
                </c:pt>
                <c:pt idx="13">
                  <c:v>19613</c:v>
                </c:pt>
                <c:pt idx="14">
                  <c:v>19613</c:v>
                </c:pt>
                <c:pt idx="15">
                  <c:v>19612</c:v>
                </c:pt>
                <c:pt idx="16">
                  <c:v>19612</c:v>
                </c:pt>
                <c:pt idx="17">
                  <c:v>19612</c:v>
                </c:pt>
                <c:pt idx="18">
                  <c:v>19611</c:v>
                </c:pt>
                <c:pt idx="19">
                  <c:v>19612</c:v>
                </c:pt>
                <c:pt idx="20">
                  <c:v>19612</c:v>
                </c:pt>
                <c:pt idx="21">
                  <c:v>19611</c:v>
                </c:pt>
                <c:pt idx="22">
                  <c:v>19611</c:v>
                </c:pt>
                <c:pt idx="23">
                  <c:v>19611</c:v>
                </c:pt>
                <c:pt idx="24">
                  <c:v>19611</c:v>
                </c:pt>
                <c:pt idx="25">
                  <c:v>19609</c:v>
                </c:pt>
                <c:pt idx="26">
                  <c:v>19610</c:v>
                </c:pt>
                <c:pt idx="27">
                  <c:v>19610</c:v>
                </c:pt>
                <c:pt idx="28">
                  <c:v>19608</c:v>
                </c:pt>
                <c:pt idx="29">
                  <c:v>19608</c:v>
                </c:pt>
                <c:pt idx="30">
                  <c:v>19608</c:v>
                </c:pt>
                <c:pt idx="31">
                  <c:v>19609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82-4DED-8742-557ABCFD81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10317</c:v>
                </c:pt>
                <c:pt idx="1">
                  <c:v>10317</c:v>
                </c:pt>
                <c:pt idx="2">
                  <c:v>10317</c:v>
                </c:pt>
                <c:pt idx="3">
                  <c:v>10316</c:v>
                </c:pt>
                <c:pt idx="4">
                  <c:v>10316</c:v>
                </c:pt>
                <c:pt idx="5">
                  <c:v>10316</c:v>
                </c:pt>
                <c:pt idx="6">
                  <c:v>10320</c:v>
                </c:pt>
                <c:pt idx="7">
                  <c:v>10321</c:v>
                </c:pt>
                <c:pt idx="8">
                  <c:v>10322</c:v>
                </c:pt>
                <c:pt idx="9">
                  <c:v>10322</c:v>
                </c:pt>
                <c:pt idx="10">
                  <c:v>10323</c:v>
                </c:pt>
                <c:pt idx="11">
                  <c:v>10326</c:v>
                </c:pt>
                <c:pt idx="12">
                  <c:v>10325</c:v>
                </c:pt>
                <c:pt idx="13">
                  <c:v>10325</c:v>
                </c:pt>
                <c:pt idx="14">
                  <c:v>10325</c:v>
                </c:pt>
                <c:pt idx="15">
                  <c:v>10325</c:v>
                </c:pt>
                <c:pt idx="16">
                  <c:v>10326</c:v>
                </c:pt>
                <c:pt idx="17">
                  <c:v>10326</c:v>
                </c:pt>
                <c:pt idx="18">
                  <c:v>10327</c:v>
                </c:pt>
                <c:pt idx="19">
                  <c:v>10330</c:v>
                </c:pt>
                <c:pt idx="20">
                  <c:v>10328</c:v>
                </c:pt>
                <c:pt idx="21">
                  <c:v>10328</c:v>
                </c:pt>
                <c:pt idx="22">
                  <c:v>10329</c:v>
                </c:pt>
                <c:pt idx="23">
                  <c:v>10329</c:v>
                </c:pt>
                <c:pt idx="24">
                  <c:v>10333</c:v>
                </c:pt>
                <c:pt idx="25">
                  <c:v>10333</c:v>
                </c:pt>
                <c:pt idx="26">
                  <c:v>10333</c:v>
                </c:pt>
                <c:pt idx="27">
                  <c:v>10333</c:v>
                </c:pt>
                <c:pt idx="28">
                  <c:v>10333</c:v>
                </c:pt>
                <c:pt idx="29">
                  <c:v>10334</c:v>
                </c:pt>
                <c:pt idx="30">
                  <c:v>10337</c:v>
                </c:pt>
                <c:pt idx="31">
                  <c:v>10339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82-4DED-8742-557ABCFD81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1971417</c:v>
                </c:pt>
                <c:pt idx="1">
                  <c:v>1971873</c:v>
                </c:pt>
                <c:pt idx="2">
                  <c:v>1971830</c:v>
                </c:pt>
                <c:pt idx="3">
                  <c:v>1972496</c:v>
                </c:pt>
                <c:pt idx="4">
                  <c:v>1971705</c:v>
                </c:pt>
                <c:pt idx="5">
                  <c:v>1971783</c:v>
                </c:pt>
                <c:pt idx="6">
                  <c:v>1972155</c:v>
                </c:pt>
                <c:pt idx="7">
                  <c:v>1972485</c:v>
                </c:pt>
                <c:pt idx="8">
                  <c:v>1972554</c:v>
                </c:pt>
                <c:pt idx="9">
                  <c:v>1973179</c:v>
                </c:pt>
                <c:pt idx="10">
                  <c:v>1973619</c:v>
                </c:pt>
                <c:pt idx="11">
                  <c:v>1972188</c:v>
                </c:pt>
                <c:pt idx="12">
                  <c:v>1972681</c:v>
                </c:pt>
                <c:pt idx="13">
                  <c:v>1972830</c:v>
                </c:pt>
                <c:pt idx="14">
                  <c:v>1972912</c:v>
                </c:pt>
                <c:pt idx="15">
                  <c:v>1973118</c:v>
                </c:pt>
                <c:pt idx="16">
                  <c:v>1972906</c:v>
                </c:pt>
                <c:pt idx="17">
                  <c:v>1973520</c:v>
                </c:pt>
                <c:pt idx="18">
                  <c:v>1973751</c:v>
                </c:pt>
                <c:pt idx="19">
                  <c:v>1973860</c:v>
                </c:pt>
                <c:pt idx="20">
                  <c:v>1973217</c:v>
                </c:pt>
                <c:pt idx="21">
                  <c:v>1973536</c:v>
                </c:pt>
                <c:pt idx="22">
                  <c:v>1973404</c:v>
                </c:pt>
                <c:pt idx="23">
                  <c:v>1973651</c:v>
                </c:pt>
                <c:pt idx="24">
                  <c:v>1973922</c:v>
                </c:pt>
                <c:pt idx="25">
                  <c:v>1973958</c:v>
                </c:pt>
                <c:pt idx="26">
                  <c:v>1973534</c:v>
                </c:pt>
                <c:pt idx="27">
                  <c:v>1973537</c:v>
                </c:pt>
                <c:pt idx="28">
                  <c:v>1973862</c:v>
                </c:pt>
                <c:pt idx="29">
                  <c:v>1974388</c:v>
                </c:pt>
                <c:pt idx="30">
                  <c:v>1974350</c:v>
                </c:pt>
                <c:pt idx="31">
                  <c:v>1974632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82-4DED-8742-557ABCFD81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31056</c:v>
                </c:pt>
                <c:pt idx="1">
                  <c:v>31054</c:v>
                </c:pt>
                <c:pt idx="2">
                  <c:v>31055</c:v>
                </c:pt>
                <c:pt idx="3">
                  <c:v>31055</c:v>
                </c:pt>
                <c:pt idx="4">
                  <c:v>31054</c:v>
                </c:pt>
                <c:pt idx="5">
                  <c:v>31054</c:v>
                </c:pt>
                <c:pt idx="6">
                  <c:v>31058</c:v>
                </c:pt>
                <c:pt idx="7">
                  <c:v>31061</c:v>
                </c:pt>
                <c:pt idx="8">
                  <c:v>31059</c:v>
                </c:pt>
                <c:pt idx="9">
                  <c:v>31060</c:v>
                </c:pt>
                <c:pt idx="10">
                  <c:v>31060</c:v>
                </c:pt>
                <c:pt idx="11">
                  <c:v>31056</c:v>
                </c:pt>
                <c:pt idx="12">
                  <c:v>31056</c:v>
                </c:pt>
                <c:pt idx="13">
                  <c:v>31056</c:v>
                </c:pt>
                <c:pt idx="14">
                  <c:v>31056</c:v>
                </c:pt>
                <c:pt idx="15">
                  <c:v>31054</c:v>
                </c:pt>
                <c:pt idx="16">
                  <c:v>31061</c:v>
                </c:pt>
                <c:pt idx="17">
                  <c:v>31061</c:v>
                </c:pt>
                <c:pt idx="18">
                  <c:v>31062</c:v>
                </c:pt>
                <c:pt idx="19">
                  <c:v>31062</c:v>
                </c:pt>
                <c:pt idx="20">
                  <c:v>31060</c:v>
                </c:pt>
                <c:pt idx="21">
                  <c:v>31061</c:v>
                </c:pt>
                <c:pt idx="22">
                  <c:v>31059</c:v>
                </c:pt>
                <c:pt idx="23">
                  <c:v>31059</c:v>
                </c:pt>
                <c:pt idx="24">
                  <c:v>31065</c:v>
                </c:pt>
                <c:pt idx="25">
                  <c:v>31069</c:v>
                </c:pt>
                <c:pt idx="26">
                  <c:v>31068</c:v>
                </c:pt>
                <c:pt idx="27">
                  <c:v>31068</c:v>
                </c:pt>
                <c:pt idx="28">
                  <c:v>31071</c:v>
                </c:pt>
                <c:pt idx="29">
                  <c:v>31075</c:v>
                </c:pt>
                <c:pt idx="30">
                  <c:v>31075</c:v>
                </c:pt>
                <c:pt idx="31">
                  <c:v>31079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982-4DED-8742-557ABCFD81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26">
                  <c:v>62451</c:v>
                </c:pt>
                <c:pt idx="27">
                  <c:v>62446</c:v>
                </c:pt>
                <c:pt idx="28">
                  <c:v>62441</c:v>
                </c:pt>
                <c:pt idx="29">
                  <c:v>62439</c:v>
                </c:pt>
                <c:pt idx="30">
                  <c:v>62437</c:v>
                </c:pt>
                <c:pt idx="31">
                  <c:v>62437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982-4DED-8742-557ABCFD81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26">
                  <c:v>6471</c:v>
                </c:pt>
                <c:pt idx="27">
                  <c:v>6475</c:v>
                </c:pt>
                <c:pt idx="28">
                  <c:v>6475</c:v>
                </c:pt>
                <c:pt idx="29">
                  <c:v>6475</c:v>
                </c:pt>
                <c:pt idx="30">
                  <c:v>6479</c:v>
                </c:pt>
                <c:pt idx="31">
                  <c:v>6482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982-4DED-8742-557ABCFD81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26">
                  <c:v>2320</c:v>
                </c:pt>
                <c:pt idx="27">
                  <c:v>2320</c:v>
                </c:pt>
                <c:pt idx="28">
                  <c:v>2320</c:v>
                </c:pt>
                <c:pt idx="29">
                  <c:v>2323</c:v>
                </c:pt>
                <c:pt idx="30">
                  <c:v>2326</c:v>
                </c:pt>
                <c:pt idx="31">
                  <c:v>2327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982-4DED-8742-557ABCFD8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150616"/>
        <c:axId val="398153568"/>
      </c:lineChart>
      <c:dateAx>
        <c:axId val="398150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53568"/>
        <c:crosses val="autoZero"/>
        <c:auto val="1"/>
        <c:lblOffset val="100"/>
        <c:baseTimeUnit val="days"/>
      </c:dateAx>
      <c:valAx>
        <c:axId val="39815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5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14</c:v>
                </c:pt>
                <c:pt idx="1">
                  <c:v>29</c:v>
                </c:pt>
                <c:pt idx="2">
                  <c:v>3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E0-4ADC-BFE9-97296CED7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Sheet1!$A$1:$H$1</c:f>
              <c:strCache>
                <c:ptCount val="8"/>
                <c:pt idx="0">
                  <c:v>Specialized Bicycles</c:v>
                </c:pt>
                <c:pt idx="1">
                  <c:v>Scott Sports Argentina</c:v>
                </c:pt>
                <c:pt idx="2">
                  <c:v>Orbea Argentina</c:v>
                </c:pt>
                <c:pt idx="3">
                  <c:v>Trek Bicycle Argentina</c:v>
                </c:pt>
                <c:pt idx="4">
                  <c:v>Giant Bicycles Argentina</c:v>
                </c:pt>
                <c:pt idx="5">
                  <c:v>Cannondale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Sheet1!$A$2:$H$2</c:f>
              <c:numCache>
                <c:formatCode>General</c:formatCode>
                <c:ptCount val="8"/>
                <c:pt idx="0">
                  <c:v>511</c:v>
                </c:pt>
                <c:pt idx="1">
                  <c:v>1058</c:v>
                </c:pt>
                <c:pt idx="2">
                  <c:v>31</c:v>
                </c:pt>
                <c:pt idx="3">
                  <c:v>803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E-40C6-92DA-63CF61B52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44</c:v>
                </c:pt>
                <c:pt idx="1">
                  <c:v>40</c:v>
                </c:pt>
                <c:pt idx="2">
                  <c:v>51</c:v>
                </c:pt>
                <c:pt idx="3">
                  <c:v>34</c:v>
                </c:pt>
                <c:pt idx="4">
                  <c:v>27</c:v>
                </c:pt>
                <c:pt idx="5">
                  <c:v>36</c:v>
                </c:pt>
                <c:pt idx="6">
                  <c:v>37</c:v>
                </c:pt>
                <c:pt idx="7">
                  <c:v>30</c:v>
                </c:pt>
                <c:pt idx="8">
                  <c:v>51</c:v>
                </c:pt>
                <c:pt idx="9">
                  <c:v>35</c:v>
                </c:pt>
                <c:pt idx="10">
                  <c:v>46</c:v>
                </c:pt>
                <c:pt idx="11">
                  <c:v>36</c:v>
                </c:pt>
                <c:pt idx="12">
                  <c:v>36</c:v>
                </c:pt>
                <c:pt idx="13">
                  <c:v>42</c:v>
                </c:pt>
                <c:pt idx="14">
                  <c:v>38</c:v>
                </c:pt>
                <c:pt idx="15">
                  <c:v>4</c:v>
                </c:pt>
                <c:pt idx="16">
                  <c:v>-3</c:v>
                </c:pt>
                <c:pt idx="17">
                  <c:v>10</c:v>
                </c:pt>
                <c:pt idx="18">
                  <c:v>27</c:v>
                </c:pt>
                <c:pt idx="19">
                  <c:v>11</c:v>
                </c:pt>
                <c:pt idx="20">
                  <c:v>-3</c:v>
                </c:pt>
                <c:pt idx="21">
                  <c:v>-4</c:v>
                </c:pt>
                <c:pt idx="22">
                  <c:v>-2</c:v>
                </c:pt>
                <c:pt idx="23">
                  <c:v>1</c:v>
                </c:pt>
                <c:pt idx="24">
                  <c:v>-1</c:v>
                </c:pt>
                <c:pt idx="25">
                  <c:v>2</c:v>
                </c:pt>
                <c:pt idx="26">
                  <c:v>12</c:v>
                </c:pt>
                <c:pt idx="27">
                  <c:v>41</c:v>
                </c:pt>
                <c:pt idx="28">
                  <c:v>40</c:v>
                </c:pt>
                <c:pt idx="29">
                  <c:v>42</c:v>
                </c:pt>
                <c:pt idx="30">
                  <c:v>48</c:v>
                </c:pt>
                <c:pt idx="3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9E-4BA0-AA29-432B663FD4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-2</c:v>
                </c:pt>
                <c:pt idx="1">
                  <c:v>2</c:v>
                </c:pt>
                <c:pt idx="2">
                  <c:v>0</c:v>
                </c:pt>
                <c:pt idx="3">
                  <c:v>-3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-3</c:v>
                </c:pt>
                <c:pt idx="11">
                  <c:v>1</c:v>
                </c:pt>
                <c:pt idx="12">
                  <c:v>-3</c:v>
                </c:pt>
                <c:pt idx="13">
                  <c:v>0</c:v>
                </c:pt>
                <c:pt idx="14">
                  <c:v>0</c:v>
                </c:pt>
                <c:pt idx="15">
                  <c:v>-1</c:v>
                </c:pt>
                <c:pt idx="16">
                  <c:v>0</c:v>
                </c:pt>
                <c:pt idx="17">
                  <c:v>0</c:v>
                </c:pt>
                <c:pt idx="18">
                  <c:v>-1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-2</c:v>
                </c:pt>
                <c:pt idx="26">
                  <c:v>1</c:v>
                </c:pt>
                <c:pt idx="27">
                  <c:v>0</c:v>
                </c:pt>
                <c:pt idx="28">
                  <c:v>-2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9E-4BA0-AA29-432B663FD4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-1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-1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-2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3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9E-4BA0-AA29-432B663FD4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-2130</c:v>
                </c:pt>
                <c:pt idx="1">
                  <c:v>456</c:v>
                </c:pt>
                <c:pt idx="2">
                  <c:v>-43</c:v>
                </c:pt>
                <c:pt idx="3">
                  <c:v>666</c:v>
                </c:pt>
                <c:pt idx="4">
                  <c:v>-791</c:v>
                </c:pt>
                <c:pt idx="5">
                  <c:v>78</c:v>
                </c:pt>
                <c:pt idx="6">
                  <c:v>372</c:v>
                </c:pt>
                <c:pt idx="7">
                  <c:v>330</c:v>
                </c:pt>
                <c:pt idx="8">
                  <c:v>69</c:v>
                </c:pt>
                <c:pt idx="9">
                  <c:v>625</c:v>
                </c:pt>
                <c:pt idx="10">
                  <c:v>440</c:v>
                </c:pt>
                <c:pt idx="11">
                  <c:v>-1431</c:v>
                </c:pt>
                <c:pt idx="12">
                  <c:v>493</c:v>
                </c:pt>
                <c:pt idx="13">
                  <c:v>149</c:v>
                </c:pt>
                <c:pt idx="14">
                  <c:v>82</c:v>
                </c:pt>
                <c:pt idx="15">
                  <c:v>206</c:v>
                </c:pt>
                <c:pt idx="16">
                  <c:v>-212</c:v>
                </c:pt>
                <c:pt idx="17">
                  <c:v>614</c:v>
                </c:pt>
                <c:pt idx="18">
                  <c:v>231</c:v>
                </c:pt>
                <c:pt idx="19">
                  <c:v>109</c:v>
                </c:pt>
                <c:pt idx="20">
                  <c:v>-643</c:v>
                </c:pt>
                <c:pt idx="21">
                  <c:v>319</c:v>
                </c:pt>
                <c:pt idx="22">
                  <c:v>-132</c:v>
                </c:pt>
                <c:pt idx="23">
                  <c:v>247</c:v>
                </c:pt>
                <c:pt idx="24">
                  <c:v>271</c:v>
                </c:pt>
                <c:pt idx="25">
                  <c:v>36</c:v>
                </c:pt>
                <c:pt idx="26">
                  <c:v>-424</c:v>
                </c:pt>
                <c:pt idx="27">
                  <c:v>3</c:v>
                </c:pt>
                <c:pt idx="28">
                  <c:v>325</c:v>
                </c:pt>
                <c:pt idx="29">
                  <c:v>526</c:v>
                </c:pt>
                <c:pt idx="30">
                  <c:v>-38</c:v>
                </c:pt>
                <c:pt idx="31">
                  <c:v>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9E-4BA0-AA29-432B663FD4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-3</c:v>
                </c:pt>
                <c:pt idx="1">
                  <c:v>-2</c:v>
                </c:pt>
                <c:pt idx="2">
                  <c:v>1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4</c:v>
                </c:pt>
                <c:pt idx="7">
                  <c:v>3</c:v>
                </c:pt>
                <c:pt idx="8">
                  <c:v>-2</c:v>
                </c:pt>
                <c:pt idx="9">
                  <c:v>1</c:v>
                </c:pt>
                <c:pt idx="10">
                  <c:v>0</c:v>
                </c:pt>
                <c:pt idx="11">
                  <c:v>-4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-2</c:v>
                </c:pt>
                <c:pt idx="16">
                  <c:v>7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-2</c:v>
                </c:pt>
                <c:pt idx="21">
                  <c:v>1</c:v>
                </c:pt>
                <c:pt idx="22">
                  <c:v>-2</c:v>
                </c:pt>
                <c:pt idx="23">
                  <c:v>0</c:v>
                </c:pt>
                <c:pt idx="24">
                  <c:v>6</c:v>
                </c:pt>
                <c:pt idx="25">
                  <c:v>4</c:v>
                </c:pt>
                <c:pt idx="26">
                  <c:v>-1</c:v>
                </c:pt>
                <c:pt idx="27">
                  <c:v>0</c:v>
                </c:pt>
                <c:pt idx="28">
                  <c:v>3</c:v>
                </c:pt>
                <c:pt idx="29">
                  <c:v>4</c:v>
                </c:pt>
                <c:pt idx="30">
                  <c:v>0</c:v>
                </c:pt>
                <c:pt idx="3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9E-4BA0-AA29-432B663FD4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27">
                  <c:v>-5</c:v>
                </c:pt>
                <c:pt idx="28">
                  <c:v>-5</c:v>
                </c:pt>
                <c:pt idx="29">
                  <c:v>-2</c:v>
                </c:pt>
                <c:pt idx="30">
                  <c:v>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79E-4BA0-AA29-432B663FD45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27">
                  <c:v>4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  <c:pt idx="3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79E-4BA0-AA29-432B663FD45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27">
                  <c:v>0</c:v>
                </c:pt>
                <c:pt idx="28">
                  <c:v>0</c:v>
                </c:pt>
                <c:pt idx="29">
                  <c:v>3</c:v>
                </c:pt>
                <c:pt idx="30">
                  <c:v>3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79E-4BA0-AA29-432B663FD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565328"/>
        <c:axId val="394565656"/>
      </c:lineChart>
      <c:dateAx>
        <c:axId val="39456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65656"/>
        <c:crosses val="autoZero"/>
        <c:auto val="1"/>
        <c:lblOffset val="100"/>
        <c:baseTimeUnit val="days"/>
      </c:dateAx>
      <c:valAx>
        <c:axId val="39456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6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23</c:v>
                </c:pt>
                <c:pt idx="2">
                  <c:v>23</c:v>
                </c:pt>
                <c:pt idx="3">
                  <c:v>24</c:v>
                </c:pt>
                <c:pt idx="4">
                  <c:v>29</c:v>
                </c:pt>
                <c:pt idx="5">
                  <c:v>30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F-4319-97FD-22848B56F7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-1</c:v>
                </c:pt>
                <c:pt idx="2">
                  <c:v>-1</c:v>
                </c:pt>
                <c:pt idx="3">
                  <c:v>0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7F-4319-97FD-22848B56F7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7F-4319-97FD-22848B56F7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116</c:v>
                </c:pt>
                <c:pt idx="1">
                  <c:v>455</c:v>
                </c:pt>
                <c:pt idx="2">
                  <c:v>-489</c:v>
                </c:pt>
                <c:pt idx="3">
                  <c:v>64</c:v>
                </c:pt>
                <c:pt idx="4">
                  <c:v>-30</c:v>
                </c:pt>
                <c:pt idx="5">
                  <c:v>-215</c:v>
                </c:pt>
                <c:pt idx="6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7F-4319-97FD-22848B56F7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7F-4319-97FD-22848B56F7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-2</c:v>
                </c:pt>
                <c:pt idx="1">
                  <c:v>0</c:v>
                </c:pt>
                <c:pt idx="4">
                  <c:v>-5</c:v>
                </c:pt>
                <c:pt idx="5">
                  <c:v>-5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7F-4319-97FD-22848B56F7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7F-4319-97FD-22848B56F76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37F-4319-97FD-22848B56F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56560"/>
        <c:axId val="394753608"/>
      </c:barChart>
      <c:catAx>
        <c:axId val="39475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53608"/>
        <c:crosses val="autoZero"/>
        <c:auto val="1"/>
        <c:lblAlgn val="ctr"/>
        <c:lblOffset val="100"/>
        <c:noMultiLvlLbl val="0"/>
      </c:catAx>
      <c:valAx>
        <c:axId val="39475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5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5.9983913405041403E-2</c:v>
                </c:pt>
                <c:pt idx="1">
                  <c:v>5.4498140250963903E-2</c:v>
                </c:pt>
                <c:pt idx="2">
                  <c:v>6.9447281343192099E-2</c:v>
                </c:pt>
                <c:pt idx="3">
                  <c:v>4.62660570433268E-2</c:v>
                </c:pt>
                <c:pt idx="4">
                  <c:v>3.6723701749136299E-2</c:v>
                </c:pt>
                <c:pt idx="5">
                  <c:v>4.8946960529714902E-2</c:v>
                </c:pt>
                <c:pt idx="6">
                  <c:v>5.0281986817965599E-2</c:v>
                </c:pt>
                <c:pt idx="7">
                  <c:v>4.0748689250495802E-2</c:v>
                </c:pt>
                <c:pt idx="8">
                  <c:v>6.9244555477108602E-2</c:v>
                </c:pt>
                <c:pt idx="9">
                  <c:v>4.7487890587900101E-2</c:v>
                </c:pt>
                <c:pt idx="10">
                  <c:v>6.2383031815346199E-2</c:v>
                </c:pt>
                <c:pt idx="11">
                  <c:v>4.8791065813726602E-2</c:v>
                </c:pt>
                <c:pt idx="12">
                  <c:v>4.8767271742075298E-2</c:v>
                </c:pt>
                <c:pt idx="13">
                  <c:v>5.6867417677643001E-2</c:v>
                </c:pt>
                <c:pt idx="14">
                  <c:v>5.1422230642236597E-2</c:v>
                </c:pt>
                <c:pt idx="15">
                  <c:v>5.4100843973165997E-3</c:v>
                </c:pt>
                <c:pt idx="16">
                  <c:v>-4.0573437922639998E-3</c:v>
                </c:pt>
                <c:pt idx="17">
                  <c:v>1.35250280644332E-2</c:v>
                </c:pt>
                <c:pt idx="18">
                  <c:v>3.6512637429510303E-2</c:v>
                </c:pt>
                <c:pt idx="19">
                  <c:v>1.48700894909022E-2</c:v>
                </c:pt>
                <c:pt idx="20">
                  <c:v>-4.0548759883760202E-3</c:v>
                </c:pt>
                <c:pt idx="21">
                  <c:v>-5.4067205536481797E-3</c:v>
                </c:pt>
                <c:pt idx="22">
                  <c:v>-2.7035064478628801E-3</c:v>
                </c:pt>
                <c:pt idx="23">
                  <c:v>1.35178976965502E-3</c:v>
                </c:pt>
                <c:pt idx="24">
                  <c:v>-1.35177149654622E-3</c:v>
                </c:pt>
                <c:pt idx="25">
                  <c:v>2.70357953931005E-3</c:v>
                </c:pt>
                <c:pt idx="26">
                  <c:v>1.6221038687177301E-2</c:v>
                </c:pt>
                <c:pt idx="27">
                  <c:v>5.5412893634274901E-2</c:v>
                </c:pt>
                <c:pt idx="28">
                  <c:v>5.4031419270305699E-2</c:v>
                </c:pt>
                <c:pt idx="29">
                  <c:v>5.67023531476556E-2</c:v>
                </c:pt>
                <c:pt idx="30">
                  <c:v>6.4765965485137605E-2</c:v>
                </c:pt>
                <c:pt idx="31">
                  <c:v>3.23620231658149E-2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D5-4EB1-948A-4082D9259E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-1.01941995004842E-2</c:v>
                </c:pt>
                <c:pt idx="1">
                  <c:v>1.0195238823469399E-2</c:v>
                </c:pt>
                <c:pt idx="2">
                  <c:v>0</c:v>
                </c:pt>
                <c:pt idx="3">
                  <c:v>-1.52912992507263E-2</c:v>
                </c:pt>
                <c:pt idx="4">
                  <c:v>0</c:v>
                </c:pt>
                <c:pt idx="5">
                  <c:v>0</c:v>
                </c:pt>
                <c:pt idx="6">
                  <c:v>-5.0978792822185997E-3</c:v>
                </c:pt>
                <c:pt idx="7">
                  <c:v>5.0981391791995899E-3</c:v>
                </c:pt>
                <c:pt idx="8">
                  <c:v>5.0978792822185997E-3</c:v>
                </c:pt>
                <c:pt idx="9">
                  <c:v>5.0976194117347204E-3</c:v>
                </c:pt>
                <c:pt idx="10">
                  <c:v>-1.5292078703231699E-2</c:v>
                </c:pt>
                <c:pt idx="11">
                  <c:v>5.0981391791995899E-3</c:v>
                </c:pt>
                <c:pt idx="12">
                  <c:v>-1.52936378466558E-2</c:v>
                </c:pt>
                <c:pt idx="13">
                  <c:v>0</c:v>
                </c:pt>
                <c:pt idx="14">
                  <c:v>0</c:v>
                </c:pt>
                <c:pt idx="15">
                  <c:v>-5.0986590526691496E-3</c:v>
                </c:pt>
                <c:pt idx="16">
                  <c:v>0</c:v>
                </c:pt>
                <c:pt idx="17">
                  <c:v>0</c:v>
                </c:pt>
                <c:pt idx="18">
                  <c:v>-5.0989190291658203E-3</c:v>
                </c:pt>
                <c:pt idx="19">
                  <c:v>5.0991790321758199E-3</c:v>
                </c:pt>
                <c:pt idx="20">
                  <c:v>0</c:v>
                </c:pt>
                <c:pt idx="21">
                  <c:v>-5.0989190291658203E-3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-1.01983580643516E-2</c:v>
                </c:pt>
                <c:pt idx="26">
                  <c:v>5.0996991177520504E-3</c:v>
                </c:pt>
                <c:pt idx="27">
                  <c:v>0</c:v>
                </c:pt>
                <c:pt idx="28">
                  <c:v>-1.0198878123406399E-2</c:v>
                </c:pt>
                <c:pt idx="29">
                  <c:v>0</c:v>
                </c:pt>
                <c:pt idx="30">
                  <c:v>0</c:v>
                </c:pt>
                <c:pt idx="31">
                  <c:v>5.0999592003263998E-3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D5-4EB1-948A-4082D9259E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-9.6927401376369106E-3</c:v>
                </c:pt>
                <c:pt idx="4">
                  <c:v>0</c:v>
                </c:pt>
                <c:pt idx="5">
                  <c:v>0</c:v>
                </c:pt>
                <c:pt idx="6">
                  <c:v>3.8774718883288102E-2</c:v>
                </c:pt>
                <c:pt idx="7">
                  <c:v>9.6899224806201497E-3</c:v>
                </c:pt>
                <c:pt idx="8">
                  <c:v>9.6889836256176705E-3</c:v>
                </c:pt>
                <c:pt idx="9">
                  <c:v>0</c:v>
                </c:pt>
                <c:pt idx="10">
                  <c:v>9.6880449525285801E-3</c:v>
                </c:pt>
                <c:pt idx="11">
                  <c:v>2.9061319383900001E-2</c:v>
                </c:pt>
                <c:pt idx="12">
                  <c:v>-9.6842920782490797E-3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9.6852300242130703E-3</c:v>
                </c:pt>
                <c:pt idx="17">
                  <c:v>0</c:v>
                </c:pt>
                <c:pt idx="18">
                  <c:v>9.6842920782490797E-3</c:v>
                </c:pt>
                <c:pt idx="19">
                  <c:v>2.9050062941803002E-2</c:v>
                </c:pt>
                <c:pt idx="20">
                  <c:v>-1.9361084220716401E-2</c:v>
                </c:pt>
                <c:pt idx="21">
                  <c:v>0</c:v>
                </c:pt>
                <c:pt idx="22">
                  <c:v>9.6824167312161095E-3</c:v>
                </c:pt>
                <c:pt idx="23">
                  <c:v>0</c:v>
                </c:pt>
                <c:pt idx="24">
                  <c:v>3.8725917320166503E-2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9.6777315397270896E-3</c:v>
                </c:pt>
                <c:pt idx="30">
                  <c:v>2.90303851364428E-2</c:v>
                </c:pt>
                <c:pt idx="31">
                  <c:v>1.9347973299796799E-2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D5-4EB1-948A-4082D9259E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-0.107927503120017</c:v>
                </c:pt>
                <c:pt idx="1">
                  <c:v>2.3130570549001001E-2</c:v>
                </c:pt>
                <c:pt idx="2">
                  <c:v>-2.1806678219134798E-3</c:v>
                </c:pt>
                <c:pt idx="3">
                  <c:v>3.3775731173579897E-2</c:v>
                </c:pt>
                <c:pt idx="4">
                  <c:v>-4.0101475490951603E-2</c:v>
                </c:pt>
                <c:pt idx="5">
                  <c:v>3.9559670437514698E-3</c:v>
                </c:pt>
                <c:pt idx="6">
                  <c:v>1.886617340752E-2</c:v>
                </c:pt>
                <c:pt idx="7">
                  <c:v>1.6732964701050401E-2</c:v>
                </c:pt>
                <c:pt idx="8">
                  <c:v>3.4981254610301198E-3</c:v>
                </c:pt>
                <c:pt idx="9">
                  <c:v>3.1684810656641103E-2</c:v>
                </c:pt>
                <c:pt idx="10">
                  <c:v>2.2299041293263301E-2</c:v>
                </c:pt>
                <c:pt idx="11">
                  <c:v>-7.2506395611311003E-2</c:v>
                </c:pt>
                <c:pt idx="12">
                  <c:v>2.4997616860055898E-2</c:v>
                </c:pt>
                <c:pt idx="13">
                  <c:v>7.5531725605914E-3</c:v>
                </c:pt>
                <c:pt idx="14">
                  <c:v>4.1564655849718399E-3</c:v>
                </c:pt>
                <c:pt idx="15">
                  <c:v>1.0441418573154801E-2</c:v>
                </c:pt>
                <c:pt idx="16">
                  <c:v>-1.0744415691306901E-2</c:v>
                </c:pt>
                <c:pt idx="17">
                  <c:v>3.11216043744608E-2</c:v>
                </c:pt>
                <c:pt idx="18">
                  <c:v>1.17049738538246E-2</c:v>
                </c:pt>
                <c:pt idx="19">
                  <c:v>5.5224797859507102E-3</c:v>
                </c:pt>
                <c:pt idx="20">
                  <c:v>-3.2575765251841603E-2</c:v>
                </c:pt>
                <c:pt idx="21">
                  <c:v>1.6166493599031401E-2</c:v>
                </c:pt>
                <c:pt idx="22">
                  <c:v>-6.6885022619298604E-3</c:v>
                </c:pt>
                <c:pt idx="23">
                  <c:v>1.2516443667895699E-2</c:v>
                </c:pt>
                <c:pt idx="24">
                  <c:v>1.37308977119055E-2</c:v>
                </c:pt>
                <c:pt idx="25">
                  <c:v>1.82378027095296E-3</c:v>
                </c:pt>
                <c:pt idx="26">
                  <c:v>-2.1479687004485399E-2</c:v>
                </c:pt>
                <c:pt idx="27">
                  <c:v>1.5201156909381899E-4</c:v>
                </c:pt>
                <c:pt idx="28">
                  <c:v>1.64678949520582E-2</c:v>
                </c:pt>
                <c:pt idx="29">
                  <c:v>2.6648266190848199E-2</c:v>
                </c:pt>
                <c:pt idx="30">
                  <c:v>-1.9246470298644399E-3</c:v>
                </c:pt>
                <c:pt idx="31">
                  <c:v>1.4283181806670601E-2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D5-4EB1-948A-4082D9259E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-9.6590360282043895E-3</c:v>
                </c:pt>
                <c:pt idx="1">
                  <c:v>-6.4399793920659502E-3</c:v>
                </c:pt>
                <c:pt idx="2">
                  <c:v>3.22019707606105E-3</c:v>
                </c:pt>
                <c:pt idx="3">
                  <c:v>0</c:v>
                </c:pt>
                <c:pt idx="4">
                  <c:v>-3.2200933827080998E-3</c:v>
                </c:pt>
                <c:pt idx="5">
                  <c:v>0</c:v>
                </c:pt>
                <c:pt idx="6">
                  <c:v>1.28807883042442E-2</c:v>
                </c:pt>
                <c:pt idx="7">
                  <c:v>9.6593470281408998E-3</c:v>
                </c:pt>
                <c:pt idx="8">
                  <c:v>-6.4389427256044598E-3</c:v>
                </c:pt>
                <c:pt idx="9">
                  <c:v>3.21967867606813E-3</c:v>
                </c:pt>
                <c:pt idx="10">
                  <c:v>0</c:v>
                </c:pt>
                <c:pt idx="11">
                  <c:v>-1.28783000643915E-2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-6.4399793920659502E-3</c:v>
                </c:pt>
                <c:pt idx="16">
                  <c:v>2.2541379532427401E-2</c:v>
                </c:pt>
                <c:pt idx="17">
                  <c:v>0</c:v>
                </c:pt>
                <c:pt idx="18">
                  <c:v>3.2194713628022299E-3</c:v>
                </c:pt>
                <c:pt idx="19">
                  <c:v>0</c:v>
                </c:pt>
                <c:pt idx="20">
                  <c:v>-6.4387354323610802E-3</c:v>
                </c:pt>
                <c:pt idx="21">
                  <c:v>3.2195750160978801E-3</c:v>
                </c:pt>
                <c:pt idx="22">
                  <c:v>-6.4389427256044598E-3</c:v>
                </c:pt>
                <c:pt idx="23">
                  <c:v>0</c:v>
                </c:pt>
                <c:pt idx="24">
                  <c:v>1.93180720564088E-2</c:v>
                </c:pt>
                <c:pt idx="25">
                  <c:v>1.28762272654112E-2</c:v>
                </c:pt>
                <c:pt idx="26">
                  <c:v>-3.2186423766455302E-3</c:v>
                </c:pt>
                <c:pt idx="27">
                  <c:v>0</c:v>
                </c:pt>
                <c:pt idx="28">
                  <c:v>9.6562379297025908E-3</c:v>
                </c:pt>
                <c:pt idx="29">
                  <c:v>1.2873740787229301E-2</c:v>
                </c:pt>
                <c:pt idx="30">
                  <c:v>0</c:v>
                </c:pt>
                <c:pt idx="31">
                  <c:v>1.28720836685438E-2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D5-4EB1-948A-4082D9259E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27">
                  <c:v>-8.0062769211061494E-3</c:v>
                </c:pt>
                <c:pt idx="28">
                  <c:v>-8.0069179771322403E-3</c:v>
                </c:pt>
                <c:pt idx="29">
                  <c:v>-3.20302365432969E-3</c:v>
                </c:pt>
                <c:pt idx="30">
                  <c:v>-3.2031262512211898E-3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1D5-4EB1-948A-4082D9259E9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27">
                  <c:v>6.1814248184206499E-2</c:v>
                </c:pt>
                <c:pt idx="28">
                  <c:v>0</c:v>
                </c:pt>
                <c:pt idx="29">
                  <c:v>0</c:v>
                </c:pt>
                <c:pt idx="30">
                  <c:v>6.1776061776061798E-2</c:v>
                </c:pt>
                <c:pt idx="31">
                  <c:v>4.6303441889180397E-2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1D5-4EB1-948A-4082D9259E9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27">
                  <c:v>0</c:v>
                </c:pt>
                <c:pt idx="28">
                  <c:v>0</c:v>
                </c:pt>
                <c:pt idx="29">
                  <c:v>0.12931034482758599</c:v>
                </c:pt>
                <c:pt idx="30">
                  <c:v>0.12914334911752001</c:v>
                </c:pt>
                <c:pt idx="31">
                  <c:v>4.2992261392949302E-2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1D5-4EB1-948A-4082D9259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757216"/>
        <c:axId val="394757544"/>
      </c:lineChart>
      <c:dateAx>
        <c:axId val="39475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57544"/>
        <c:crosses val="autoZero"/>
        <c:auto val="1"/>
        <c:lblOffset val="100"/>
        <c:baseTimeUnit val="days"/>
      </c:dateAx>
      <c:valAx>
        <c:axId val="39475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5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40-4D7E-A234-82A1AE4F3D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40-4D7E-A234-82A1AE4F3D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40-4D7E-A234-82A1AE4F3D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40-4D7E-A234-82A1AE4F3D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40-4D7E-A234-82A1AE4F3D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40-4D7E-A234-82A1AE4F3D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F40-4D7E-A234-82A1AE4F3DB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F40-4D7E-A234-82A1AE4F3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319920"/>
        <c:axId val="405320248"/>
      </c:lineChart>
      <c:dateAx>
        <c:axId val="40531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20248"/>
        <c:crosses val="autoZero"/>
        <c:auto val="1"/>
        <c:lblOffset val="100"/>
        <c:baseTimeUnit val="days"/>
      </c:dateAx>
      <c:valAx>
        <c:axId val="40532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1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13</c:v>
                </c:pt>
                <c:pt idx="20">
                  <c:v>10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37-4558-9466-C4A7026A51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37-4558-9466-C4A7026A51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37-4558-9466-C4A7026A51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7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37-4558-9466-C4A7026A510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337-4558-9466-C4A7026A510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337-4558-9466-C4A7026A510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337-4558-9466-C4A7026A510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337-4558-9466-C4A7026A5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322544"/>
        <c:axId val="405324512"/>
      </c:lineChart>
      <c:catAx>
        <c:axId val="40532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24512"/>
        <c:crosses val="autoZero"/>
        <c:auto val="1"/>
        <c:lblAlgn val="ctr"/>
        <c:lblOffset val="100"/>
        <c:noMultiLvlLbl val="0"/>
      </c:catAx>
      <c:valAx>
        <c:axId val="40532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2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7-40FA-A3BA-8B5A4EA053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7-40FA-A3BA-8B5A4EA053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17-40FA-A3BA-8B5A4EA053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17-40FA-A3BA-8B5A4EA053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17-40FA-A3BA-8B5A4EA053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17-40FA-A3BA-8B5A4EA053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17-40FA-A3BA-8B5A4EA053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A17-40FA-A3BA-8B5A4EA05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322872"/>
        <c:axId val="405319264"/>
      </c:barChart>
      <c:catAx>
        <c:axId val="40532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19264"/>
        <c:crosses val="autoZero"/>
        <c:auto val="1"/>
        <c:lblAlgn val="ctr"/>
        <c:lblOffset val="100"/>
        <c:noMultiLvlLbl val="0"/>
      </c:catAx>
      <c:valAx>
        <c:axId val="40531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2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889</c:v>
                </c:pt>
                <c:pt idx="1">
                  <c:v>0</c:v>
                </c:pt>
                <c:pt idx="2">
                  <c:v>0</c:v>
                </c:pt>
                <c:pt idx="3">
                  <c:v>370</c:v>
                </c:pt>
                <c:pt idx="4">
                  <c:v>608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D-4273-AD87-FC304F3E3F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77</c:v>
                </c:pt>
                <c:pt idx="1">
                  <c:v>0</c:v>
                </c:pt>
                <c:pt idx="2">
                  <c:v>0</c:v>
                </c:pt>
                <c:pt idx="3">
                  <c:v>71</c:v>
                </c:pt>
                <c:pt idx="4">
                  <c:v>113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ED-4273-AD87-FC304F3E3F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ED-4273-AD87-FC304F3E3F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ED-4273-AD87-FC304F3E3F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ED-4273-AD87-FC304F3E3F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ED-4273-AD87-FC304F3E3F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52</c:v>
                </c:pt>
                <c:pt idx="1">
                  <c:v>0</c:v>
                </c:pt>
                <c:pt idx="2">
                  <c:v>0</c:v>
                </c:pt>
                <c:pt idx="3">
                  <c:v>41</c:v>
                </c:pt>
                <c:pt idx="4">
                  <c:v>21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6ED-4273-AD87-FC304F3E3FB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40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55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6ED-4273-AD87-FC304F3E3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332712"/>
        <c:axId val="405331400"/>
      </c:barChart>
      <c:catAx>
        <c:axId val="40533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31400"/>
        <c:crosses val="autoZero"/>
        <c:auto val="1"/>
        <c:lblAlgn val="ctr"/>
        <c:lblOffset val="100"/>
        <c:noMultiLvlLbl val="0"/>
      </c:catAx>
      <c:valAx>
        <c:axId val="40533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3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03-41FF-9278-EB02052C58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03-41FF-9278-EB02052C58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  <c:pt idx="5">
                  <c:v>Orbea Argentina</c:v>
                </c:pt>
                <c:pt idx="6">
                  <c:v>Merida Bikes Argentina</c:v>
                </c:pt>
                <c:pt idx="7">
                  <c:v>Cervelo Argentina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03-41FF-9278-EB02052C5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330416"/>
        <c:axId val="398146680"/>
      </c:barChart>
      <c:catAx>
        <c:axId val="4053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146680"/>
        <c:crosses val="autoZero"/>
        <c:auto val="1"/>
        <c:lblAlgn val="ctr"/>
        <c:lblOffset val="100"/>
        <c:noMultiLvlLbl val="0"/>
      </c:catAx>
      <c:valAx>
        <c:axId val="39814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3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5.7595099673401901E-2</c:v>
                </c:pt>
                <c:pt idx="1">
                  <c:v>2.8187719369570801E-2</c:v>
                </c:pt>
                <c:pt idx="2">
                  <c:v>7.1146887831849401E-2</c:v>
                </c:pt>
                <c:pt idx="3">
                  <c:v>4.2010543291187301E-2</c:v>
                </c:pt>
                <c:pt idx="4">
                  <c:v>6.0305457305091403E-2</c:v>
                </c:pt>
                <c:pt idx="5">
                  <c:v>4.1739507528018298E-2</c:v>
                </c:pt>
                <c:pt idx="6">
                  <c:v>5.0480410890217001E-2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B-43FB-A821-9284330AC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80DB-43FB-A821-9284330AC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80DB-43FB-A821-9284330AC1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1.8752939649999199E-3</c:v>
                </c:pt>
                <c:pt idx="1">
                  <c:v>8.1093793081077597E-4</c:v>
                </c:pt>
                <c:pt idx="2">
                  <c:v>2.9903336198647398E-3</c:v>
                </c:pt>
                <c:pt idx="4">
                  <c:v>1.1023687496959E-3</c:v>
                </c:pt>
                <c:pt idx="6">
                  <c:v>1.21640689621616E-3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B-43FB-A821-9284330AC1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0.173817877490585</c:v>
                </c:pt>
                <c:pt idx="1">
                  <c:v>0.11748800978530299</c:v>
                </c:pt>
                <c:pt idx="2">
                  <c:v>0.13841053207583601</c:v>
                </c:pt>
                <c:pt idx="3">
                  <c:v>0.54076672997070796</c:v>
                </c:pt>
                <c:pt idx="4">
                  <c:v>2.0922522290533398E-2</c:v>
                </c:pt>
                <c:pt idx="5">
                  <c:v>3.5407345414748798E-2</c:v>
                </c:pt>
                <c:pt idx="6">
                  <c:v>0.15048121801268199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B-43FB-A821-9284330AC1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2.0818653513548099E-2</c:v>
                </c:pt>
                <c:pt idx="1">
                  <c:v>1.7615783742233E-2</c:v>
                </c:pt>
                <c:pt idx="3">
                  <c:v>1.12100441996028E-2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DB-43FB-A821-9284330AC1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80DB-43FB-A821-9284330AC1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80DB-43FB-A821-9284330AC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876576"/>
        <c:axId val="337875920"/>
      </c:barChart>
      <c:catAx>
        <c:axId val="33787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75920"/>
        <c:crosses val="autoZero"/>
        <c:auto val="1"/>
        <c:lblAlgn val="ctr"/>
        <c:lblOffset val="100"/>
        <c:noMultiLvlLbl val="0"/>
      </c:catAx>
      <c:valAx>
        <c:axId val="33787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7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8.1771720613287892E-3</c:v>
                </c:pt>
                <c:pt idx="1">
                  <c:v>5.3121211708459903E-2</c:v>
                </c:pt>
                <c:pt idx="2">
                  <c:v>9.5287359451144797E-3</c:v>
                </c:pt>
                <c:pt idx="3">
                  <c:v>2.3127678389225199E-2</c:v>
                </c:pt>
                <c:pt idx="4">
                  <c:v>6.6634935744883397E-2</c:v>
                </c:pt>
                <c:pt idx="5">
                  <c:v>1.08744409857681E-2</c:v>
                </c:pt>
                <c:pt idx="6">
                  <c:v>6.3856092822303395E-2</c:v>
                </c:pt>
                <c:pt idx="7">
                  <c:v>9.3702893925608002E-2</c:v>
                </c:pt>
                <c:pt idx="8">
                  <c:v>0</c:v>
                </c:pt>
                <c:pt idx="9">
                  <c:v>3.2555615843733003E-2</c:v>
                </c:pt>
                <c:pt idx="10">
                  <c:v>5.8296389691029099E-2</c:v>
                </c:pt>
                <c:pt idx="11">
                  <c:v>0.16124224275764901</c:v>
                </c:pt>
                <c:pt idx="12">
                  <c:v>3.1149272732197499E-2</c:v>
                </c:pt>
                <c:pt idx="13">
                  <c:v>3.9254436428116997E-2</c:v>
                </c:pt>
                <c:pt idx="14">
                  <c:v>2.7057375164035301E-2</c:v>
                </c:pt>
                <c:pt idx="15">
                  <c:v>7.4386648272877304E-2</c:v>
                </c:pt>
                <c:pt idx="16">
                  <c:v>6.8976710216668E-2</c:v>
                </c:pt>
                <c:pt idx="17">
                  <c:v>2.43434042898488E-2</c:v>
                </c:pt>
                <c:pt idx="18">
                  <c:v>8.1124932395889703E-3</c:v>
                </c:pt>
                <c:pt idx="19">
                  <c:v>0</c:v>
                </c:pt>
                <c:pt idx="20">
                  <c:v>0.10678128759309601</c:v>
                </c:pt>
                <c:pt idx="21">
                  <c:v>3.3792917004595802E-2</c:v>
                </c:pt>
                <c:pt idx="22">
                  <c:v>3.3794287413655602E-2</c:v>
                </c:pt>
                <c:pt idx="23">
                  <c:v>0.11895749972964199</c:v>
                </c:pt>
                <c:pt idx="24">
                  <c:v>1.21661079268952E-2</c:v>
                </c:pt>
                <c:pt idx="25">
                  <c:v>4.8663773875664097E-2</c:v>
                </c:pt>
                <c:pt idx="26">
                  <c:v>8.3801903114186893E-2</c:v>
                </c:pt>
                <c:pt idx="27">
                  <c:v>3.1076881502499699E-2</c:v>
                </c:pt>
                <c:pt idx="28">
                  <c:v>4.5914302305168103E-2</c:v>
                </c:pt>
                <c:pt idx="29">
                  <c:v>4.04902013712682E-2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1C-4A6B-BC32-A132BCCB99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1C-4A6B-BC32-A132BCCB99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1C-4A6B-BC32-A132BCCB99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8.1129196724611503E-4</c:v>
                </c:pt>
                <c:pt idx="4">
                  <c:v>7.0990314892753904E-4</c:v>
                </c:pt>
                <c:pt idx="5">
                  <c:v>0</c:v>
                </c:pt>
                <c:pt idx="6">
                  <c:v>2.4341153435982E-3</c:v>
                </c:pt>
                <c:pt idx="7">
                  <c:v>0</c:v>
                </c:pt>
                <c:pt idx="8">
                  <c:v>0</c:v>
                </c:pt>
                <c:pt idx="9">
                  <c:v>9.6306591527250203E-4</c:v>
                </c:pt>
                <c:pt idx="10">
                  <c:v>0</c:v>
                </c:pt>
                <c:pt idx="11">
                  <c:v>6.0824074979864702E-4</c:v>
                </c:pt>
                <c:pt idx="12">
                  <c:v>0</c:v>
                </c:pt>
                <c:pt idx="13">
                  <c:v>7.09667444766329E-4</c:v>
                </c:pt>
                <c:pt idx="14">
                  <c:v>0</c:v>
                </c:pt>
                <c:pt idx="15">
                  <c:v>0</c:v>
                </c:pt>
                <c:pt idx="16">
                  <c:v>1.5205178681123099E-4</c:v>
                </c:pt>
                <c:pt idx="17">
                  <c:v>0</c:v>
                </c:pt>
                <c:pt idx="18">
                  <c:v>1.0336257717359101E-2</c:v>
                </c:pt>
                <c:pt idx="19">
                  <c:v>0</c:v>
                </c:pt>
                <c:pt idx="20">
                  <c:v>4.0536336265123901E-4</c:v>
                </c:pt>
                <c:pt idx="21">
                  <c:v>0</c:v>
                </c:pt>
                <c:pt idx="22">
                  <c:v>0</c:v>
                </c:pt>
                <c:pt idx="23">
                  <c:v>8.1073124411269802E-4</c:v>
                </c:pt>
                <c:pt idx="24">
                  <c:v>0</c:v>
                </c:pt>
                <c:pt idx="25">
                  <c:v>3.0396060670537098E-4</c:v>
                </c:pt>
                <c:pt idx="26">
                  <c:v>0</c:v>
                </c:pt>
                <c:pt idx="27">
                  <c:v>8.6139845505653605E-4</c:v>
                </c:pt>
                <c:pt idx="28">
                  <c:v>0</c:v>
                </c:pt>
                <c:pt idx="29">
                  <c:v>1.2157284873045E-3</c:v>
                </c:pt>
                <c:pt idx="30">
                  <c:v>5.5714002802920801E-3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1C-4A6B-BC32-A132BCCB99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0.228626630172275</c:v>
                </c:pt>
                <c:pt idx="2">
                  <c:v>0</c:v>
                </c:pt>
                <c:pt idx="3">
                  <c:v>0.106263081629367</c:v>
                </c:pt>
                <c:pt idx="4">
                  <c:v>2.2541379532427401E-2</c:v>
                </c:pt>
                <c:pt idx="5">
                  <c:v>1.0272428672634799</c:v>
                </c:pt>
                <c:pt idx="6">
                  <c:v>0</c:v>
                </c:pt>
                <c:pt idx="7">
                  <c:v>0</c:v>
                </c:pt>
                <c:pt idx="8">
                  <c:v>0.22215067611075301</c:v>
                </c:pt>
                <c:pt idx="9">
                  <c:v>0</c:v>
                </c:pt>
                <c:pt idx="10">
                  <c:v>0.12878300064391501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0.13524392207374</c:v>
                </c:pt>
                <c:pt idx="16">
                  <c:v>0</c:v>
                </c:pt>
                <c:pt idx="17">
                  <c:v>0</c:v>
                </c:pt>
                <c:pt idx="18">
                  <c:v>3.86336563536267E-2</c:v>
                </c:pt>
                <c:pt idx="19">
                  <c:v>5.4729251175069202E-2</c:v>
                </c:pt>
                <c:pt idx="20">
                  <c:v>1.9316828176813398E-2</c:v>
                </c:pt>
                <c:pt idx="21">
                  <c:v>0</c:v>
                </c:pt>
                <c:pt idx="22">
                  <c:v>0</c:v>
                </c:pt>
                <c:pt idx="23">
                  <c:v>0.17386264850767899</c:v>
                </c:pt>
                <c:pt idx="24">
                  <c:v>0</c:v>
                </c:pt>
                <c:pt idx="25">
                  <c:v>0.35407345414748798</c:v>
                </c:pt>
                <c:pt idx="26">
                  <c:v>0</c:v>
                </c:pt>
                <c:pt idx="27">
                  <c:v>2.2531221835972701E-2</c:v>
                </c:pt>
                <c:pt idx="28">
                  <c:v>3.5405066143100801E-2</c:v>
                </c:pt>
                <c:pt idx="29">
                  <c:v>1.6091140218195899E-2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1C-4A6B-BC32-A132BCCB99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1C-4A6B-BC32-A132BCCB99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1C-4A6B-BC32-A132BCCB99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E1C-4A6B-BC32-A132BCCB9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74936"/>
        <c:axId val="337864112"/>
      </c:lineChart>
      <c:dateAx>
        <c:axId val="337874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64112"/>
        <c:crosses val="autoZero"/>
        <c:auto val="1"/>
        <c:lblOffset val="100"/>
        <c:baseTimeUnit val="days"/>
      </c:dateAx>
      <c:valAx>
        <c:axId val="33786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7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4.9206017748938201E-2</c:v>
                </c:pt>
                <c:pt idx="1">
                  <c:v>4.8986128021355102E-2</c:v>
                </c:pt>
                <c:pt idx="2">
                  <c:v>5.8278217499728897E-2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98-4F9B-9158-11D6D044D3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98-4F9B-9158-11D6D044D3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98-4F9B-9158-11D6D044D3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2.6199893778054298E-3</c:v>
                </c:pt>
                <c:pt idx="1">
                  <c:v>1.0789101494087299E-3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98-4F9B-9158-11D6D044D3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0.35742912280295103</c:v>
                </c:pt>
                <c:pt idx="1">
                  <c:v>7.9834135068907394E-2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98-4F9B-9158-11D6D044D3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98-4F9B-9158-11D6D044D3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98-4F9B-9158-11D6D044D3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E98-4F9B-9158-11D6D044D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869032"/>
        <c:axId val="337869360"/>
      </c:barChart>
      <c:catAx>
        <c:axId val="33786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69360"/>
        <c:crosses val="autoZero"/>
        <c:auto val="1"/>
        <c:lblAlgn val="ctr"/>
        <c:lblOffset val="100"/>
        <c:noMultiLvlLbl val="0"/>
      </c:catAx>
      <c:valAx>
        <c:axId val="33786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6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4.06641816333446E-2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3.5242290748898703E-2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8.1328363266689307E-3</c:v>
                </c:pt>
                <c:pt idx="19">
                  <c:v>4.61903396501838E-2</c:v>
                </c:pt>
                <c:pt idx="20">
                  <c:v>5.3812267028126103E-2</c:v>
                </c:pt>
                <c:pt idx="21">
                  <c:v>0.119281599457811</c:v>
                </c:pt>
                <c:pt idx="22">
                  <c:v>8.40393087089122E-2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22-4A0F-929A-D927651F2E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22-4A0F-929A-D927651F2E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22-4A0F-929A-D927651F2E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1.01376798297681E-3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3.6833570048157402E-3</c:v>
                </c:pt>
                <c:pt idx="17">
                  <c:v>1.01376798297681E-3</c:v>
                </c:pt>
                <c:pt idx="18">
                  <c:v>2.86389455190948E-3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22-4A0F-929A-D927651F2E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0.12874983906270099</c:v>
                </c:pt>
                <c:pt idx="11">
                  <c:v>1.6093729882837599E-2</c:v>
                </c:pt>
                <c:pt idx="12">
                  <c:v>0.22853096433629499</c:v>
                </c:pt>
                <c:pt idx="13">
                  <c:v>0</c:v>
                </c:pt>
                <c:pt idx="14">
                  <c:v>0</c:v>
                </c:pt>
                <c:pt idx="15">
                  <c:v>7.0812411484485693E-2</c:v>
                </c:pt>
                <c:pt idx="16">
                  <c:v>0</c:v>
                </c:pt>
                <c:pt idx="17">
                  <c:v>0</c:v>
                </c:pt>
                <c:pt idx="18">
                  <c:v>0.11346079567400499</c:v>
                </c:pt>
                <c:pt idx="19">
                  <c:v>0</c:v>
                </c:pt>
                <c:pt idx="20">
                  <c:v>0.13304150036479101</c:v>
                </c:pt>
                <c:pt idx="21">
                  <c:v>0.40556199304750901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22-4A0F-929A-D927651F2E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1.7615219549690898E-2</c:v>
                </c:pt>
                <c:pt idx="12">
                  <c:v>0</c:v>
                </c:pt>
                <c:pt idx="13">
                  <c:v>0</c:v>
                </c:pt>
                <c:pt idx="14">
                  <c:v>1.12096851679851E-2</c:v>
                </c:pt>
                <c:pt idx="15">
                  <c:v>0</c:v>
                </c:pt>
                <c:pt idx="16">
                  <c:v>0</c:v>
                </c:pt>
                <c:pt idx="17">
                  <c:v>2.08179867405438E-2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022-4A0F-929A-D927651F2E9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022-4A0F-929A-D927651F2E9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022-4A0F-929A-D927651F2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68704"/>
        <c:axId val="337870672"/>
      </c:lineChart>
      <c:catAx>
        <c:axId val="33786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70672"/>
        <c:crosses val="autoZero"/>
        <c:auto val="1"/>
        <c:lblAlgn val="ctr"/>
        <c:lblOffset val="100"/>
        <c:noMultiLvlLbl val="0"/>
      </c:catAx>
      <c:valAx>
        <c:axId val="33787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6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B0-4175-B3DB-6A045FE973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B0-4175-B3DB-6A045FE973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B0-4175-B3DB-6A045FE973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B0-4175-B3DB-6A045FE973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0B0-4175-B3DB-6A045FE9735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Orbea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0B0-4175-B3DB-6A045FE9735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Merida Bikes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0B0-4175-B3DB-6A045FE9735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Cervelo Argentina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0B0-4175-B3DB-6A045FE97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691576"/>
        <c:axId val="515695840"/>
      </c:lineChart>
      <c:dateAx>
        <c:axId val="51569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95840"/>
        <c:crosses val="autoZero"/>
        <c:auto val="1"/>
        <c:lblOffset val="100"/>
        <c:baseTimeUnit val="days"/>
      </c:dateAx>
      <c:valAx>
        <c:axId val="51569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69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80B6-61A3-4876-B601-8BA58A9134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F9732-27C0-45B1-8CB7-CE19EDE8E2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5835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31AE-7098-4B13-A741-A3B3973E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4B148-325C-476B-B73E-8FD988F15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718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8646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9086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22555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2555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8618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7827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6926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3962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0686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90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63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13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Orbea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5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 Bicycle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6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9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6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Merida Bikes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7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Cervelo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576EA-903A-4ABE-AC22-66EA4ED4E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090700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28B28-26F5-47E8-9141-7FE48F48A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14864-C301-45C1-9EB1-A20D2D2B8D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7195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9C802-A0AC-435E-B15C-FE0F04994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5BFEC0-3A0D-4366-9DDC-C0AF34754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94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8CBE4-0409-4744-9026-AE48A9885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4C3869-850F-4B81-ACD0-17A2207EC1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6137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51DB9-5AF5-4500-B4BB-E7ADB2BE5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1117E-1C56-4C3B-926F-1B66E0A7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217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46D1-8674-474B-AF85-4B35F2F0E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D101E-3F31-4444-B048-E58BDD0572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8893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4F599-3BE8-4DE6-91FD-775234B350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5C2FA-AA57-401C-81B8-8D94BF095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2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73B69-51BF-43F7-957E-4C53897C2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F44C7-43E3-405B-8769-9E233126E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65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501A-1567-4A14-8BBD-0FE88F6D0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D9DDC-CE06-478B-BC92-C8DAB34E1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22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2839-E8C3-4AAE-9D31-412C2F7B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79147-6B17-4789-9C0A-29AF5C4D11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638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3D03F-5450-46E2-9A8D-8D6E4E32C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9C7CD-A440-4265-B67D-9436A1D65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12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BC3B-3922-4A32-A3E4-AB93033BB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4EA76-611E-4B50-8618-7D93680592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702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38785-44EF-42B3-9D00-6BEDE005B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819CD-C73E-41A8-AD60-4EA251E64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46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C55B8-F0B6-47BD-8A1C-4F53E2DD7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5205E-0721-42F5-9DD7-0C0DDD5A9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339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BF76D-8A39-49DF-8C67-9D01B22A2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F33D4-39B6-4152-BED8-16C41D41B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923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CC16F-EAE4-4E40-9889-7B69673DE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0B765-8414-41F7-8D1C-F93E43926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30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8DF99-D4C3-42A3-93C4-203F2B118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11A0F-916B-4690-B8A4-54281F93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214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8ADC7-8760-47D5-8356-152D871E5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63989-8168-4382-A404-B14B50E54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7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2D1FF-4070-4591-B515-0DFBD0B99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CED3F-A479-4579-ABAE-ABD50BEE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358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92C8-89E8-4E3C-A0B3-C4FA18777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977DBE-C383-4F2C-BCDB-B537BD4EFC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1854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F5D56-403D-429E-8FD4-4BC761A08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E5C22-8506-4744-9365-FC1BF19CB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184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15D54-5DE1-41A0-8055-B17E15232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709C97-C2E7-4E29-AF0E-8603DE2BA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095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BC364-248A-4EBB-BD3E-E6081D299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16825-1956-4AB7-9A9D-4C99F00CD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79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B6647-3D4C-4058-8BC0-1A9B3A556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018F07-48EE-4A53-BAED-31C129D838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4245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6CEE4-449C-472E-BACA-276FFFBED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546C6-D032-4CE7-8966-4453CB962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92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09691-8E7F-4F2C-BAA9-CC6C5B625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3C863-D21E-4F23-A9F0-2070C448F9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6890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2BB15-ABCC-424F-89F4-6ACE42220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78A73-7DCC-4D17-A869-4DD81AE13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77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62C1-CE43-449B-B7AC-74226FBE8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347F4A-F5C4-478D-8EBD-D33C1CFF2F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430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3818F-35D3-432E-AF5B-1D4036245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88521-7ED2-4352-8111-8C799C47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91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A6053-1DFE-4430-A1B7-1BFAB4850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E5A17-8AE3-45F1-B1D8-65DA0F50A2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7722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21075-A2EF-435A-974F-06B643743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3C234-2166-4EAF-BB10-C5C742D61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12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05FF2-B6BC-464C-A0D6-94EBBA5F6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DB3DC7-1AED-4843-B10A-CFB7B6A0E4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6639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19ED8-F567-4213-9105-9B829066D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07D30-7242-4A3C-B54D-FC92FF00A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982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F1BD-2B46-4FD5-A01E-8E7AE722A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9BC17B-4137-4D0E-868E-18A332E0D8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837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88F95-56CF-4FD2-9A8D-60835B122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47BD8-7B7B-49AB-8037-FD09BC352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1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12C9E-6E0F-4C02-9C42-CC0B87EE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324278-8F58-4F39-BB62-CBD3C0FCF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032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184FE-93C2-47FD-A48F-819802698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412BC-BDC7-496C-BB0E-7D7C70C28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829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E0E88-6656-4FE3-91FA-E3273BE5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4B174-2CB0-4C8D-B74B-7C1DB46AE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82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3363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753780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670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79686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126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1099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03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9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9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5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78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7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0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2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1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8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1EA4D-4D55-461C-99A8-0D4EDAA83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277164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08A4-5FD0-4FAA-AB6C-1B75062DD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3BFF5-D649-44F6-B658-21B944363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600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6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758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235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742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911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312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304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79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98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399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874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19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76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- 2021-07-22 21:02:25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el diseño de pintura personalizado, inspirado en la tierra del sol naciente, exclusiva para los atletas que competirán en el evento deportivo más importante del mundo. 
@trekbikes @trekbicycleargentina @bontragerargentina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333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71ED8-D8C4-43D7-B274-187A7717F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392318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A4CCB-A39B-4A2F-A85B-1624EC7E9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D5B0F-6408-4647-8879-FF1F26344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023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5154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951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180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400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024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989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728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71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355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57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1149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259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9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- 2021-08-04 16:05:07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carbono no es el único camino hacia lo más alto del podio. La nueva Chisel es una bicicleta de XC de aluminio de pura sangre. 🚲🔥
Gracias a nuestra tecnología D'Aluisio Smartweld y al aluminio M5 hemos creado uno de los cuadros rígidos de aluminio más livianos del mercado, sin comprometer la resistencia ni la rigidez. 
Una conducción perfectamente equilibrada, una transferencia de potencia y aceleración inmediatas, y la capacidad para afrontar las curvas con absoluta precisión. Así es nuestra Specialized Chisel.
#IamSpecialized  #SpecializedArgentina #Specialized #SpecializedChisel #Chisel  #Aluminio #XCmtb #XC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32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3FBE7-0335-4AA3-8B1D-2748E15EA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52419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ED77B-3596-448D-9BB5-44A912493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2908D-666A-4D8A-AA6B-EE1E4A545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66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809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235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92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448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35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632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46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038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442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64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269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92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2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- 2021-07-28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Scale 930, conocela en detalle:
✅ Cuadro Scale en carbono HMF
✅ FOX 32 Float Rhythm 100 mm
✅ Control remoto RideLoc con 3 posiciones
✅ Shimano XT-Deore, 12 velocidades
✅ Frenos de disco Shimano
✅ Llantas Syncros X-25 TR
✅ Cubiertas Schwalbe Racing Kevlar
✅ Componentes Syncros
#SCOTTargentina  
#SCOTTbikes   
#ProduccionNacional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397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905DF-29FF-406A-95AC-0C80BB5CF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1586661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A62CC-49B0-4CEE-BEC0-989FB5B60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B1A15-4A4E-4B8B-983D-CA0FFB28C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542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6872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030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740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158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44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187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18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967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750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780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84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757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47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- 2021-08-16 18:01:14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Pensá más rápido.
La nueva Specialized Epic ha sido completamente rediseñada para ofrecerte una combinación inigualable de eficiencia de pedaleo, bajo peso y control.
La legendaria ganadora de carreras tiene un renovado Brain shock, el más duradero y con la mejor respuesta que jamás hayamos creado.
Junto al nuevo Brain diseñamos un cuadro super liviano con una geometría renovada para que puedas volar en los circuitos más técnicos y exigentes del XC actual.
⠀⠀⠀⠀⠀⠀⠀⠀⠀
🔺 Encontrá la nueva Specialized Epic en nuestras tiendas autorizadas🔺 
⠀⠀⠀⠀⠀⠀⠀⠀⠀
⠀⠀⠀⠀⠀⠀⠀⠀⠀
⠀⠀⠀⠀⠀⠀⠀⠀⠀
#IamSpecialized #SpecializedEpic #Specialized #Epic #SpecializedArgentina #MTB #Xc #XCMTB #SpecializedBrain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6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5142E-C7CC-4D9A-81FC-A77EB9A45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99065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147B9-8C03-4FBD-9518-EA3AF9BED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FF941-FD94-4DE3-B803-111C279CB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734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4068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73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29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26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410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76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713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343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966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582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687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383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35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- 2021-08-11 20:22:51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E-Caliber 9.6 
Una bici perfecta para los amantes del MTB que quieren recorrer más kilómetros o subir con una dosis extra de potencia. 
Equipada con un motor compacto Fazua Evation te permite disfrutar del ciclismo y acabar con los limites. 
@trekbicycleargentina @bontragerargentina @ridebontrager #ecaliber #GoOutside  #gobybike #ebikes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056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797C4-D4D9-4D11-B68A-5FFCE7004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708446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D00C4-B38E-404D-8A14-C5E44BA52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6A4AA-8C69-464B-8993-29FB2C4D4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729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102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847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8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718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077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744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187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59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279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810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139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14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6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- 2021-08-09 21:25:46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Scale 970. Detalle por detalle, tu próxima bicicleta.
✅ Cuadro Boost QR de aleación 6061 Scale
✅ RockShox Judy 100 mm
✅ Control remoto RideLoc con 2 posiciones
✅ SRAM SX, 12 velocidades
✅ Frenos de disco Shimano
✅ Llantas Syncros
✅ Cubiertas Maxxis Rekon Race
#SCOTTbikes  
#SCOTTargentina  
#ProducciónNacional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147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1BA69-1284-4EC0-B5E7-ECB3FE2AC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91645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F0D2-640C-49F2-9D86-8F4C8A67E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DAC6B-3FC9-4508-8B1A-1C372AFA7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402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0001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79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658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073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303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222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69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8129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07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725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387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76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- 2021-08-06 19:30:48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Aspect 960 Dark Grey es una bicicleta de montaña rígida sin suspensión trasera, diseñada para ser ligera y eficaz. Los frenos son de disco, la transmisión Shimano TX800 y los componentes de Syncros. Es el modelo perfecto para principiantes.
#SCOTTargentina
#SCOTTbikes
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267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9528B-863A-4257-8420-19D3C514D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773707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A48AE-E5C7-4451-8434-7140A473E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B4127-1D43-4C9D-B7C0-EA251AC4B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979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6322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076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343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75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93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584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412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899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865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731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720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523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6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- 2021-07-18 12:26:44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¡Marlin 7! Una bici realmente divertida preparada para la aventura. Equipada con una gran suspensión y una transmisión 1X10 ofrece la combinación perfecta para ir más rápido y más lejos. 
@trekbikes @trekbicycleargentina @bontragerargentina  #trekbikes #trekargentina #bontragerargentina #racedtowin #gooutside #creemosenlasbicis #racedtowin #Marlin7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168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25A7A-A851-4726-B139-0BFAB3D8A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093589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0D7FB-FCFD-49E5-95E4-EC282B9D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F4BC9-53F2-49AD-AF0B-EAA25CB6AA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966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056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482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60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481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106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85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680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598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609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775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793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32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5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- 2021-07-25 18:56:42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¡Cerramos el fin de semana con este versus especial de pintura personalizada!  ¿Madone o Emonda? 
@trekbikes @bontragerargentina @trekbicycleargentina @bontragerargentina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48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- 2021-07-24 20:17:23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ciclistas están en los Juegos Olímpicos de Tokyo.
💪💪💪🎖️🎖️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70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FD3F8-DE57-4936-8825-725EF29CB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1432894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B2A92-01E7-4E31-8F24-608D38578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65B0B-6078-4751-BCA0-5E8C407E5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099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9406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66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84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36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643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063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657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961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254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730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623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979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5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- 2021-08-12 22:04:58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Liviana,eficaz y lista para conquistar la montaña. Así es la Aspect 950.
✅ Cuadro de aleación Aspect 700/900
✅ Suntour XCT30-HLO 100 mm
✅ Shimano Altus, 18 velocidades
✅ Tektro hidráulicos Frenos de disco hidráulicos
✅ Kenda Booster
#SCOTTargentina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7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- 2021-08-01 20:13:46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Pasó el XCO  por Los Juegos Olímpicos de Tokyo.
Pasaron Kate Courtney  y Nino Schurter  🚴‍♀️🚴‍♀️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72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4E41D-9031-4B16-B2C1-D763A6AB1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540947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F136-9024-43E3-A4B1-64A17B161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91103-A59A-431C-92F4-BC6BB59960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21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692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157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784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11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592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26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673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539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196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300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820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774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63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- 2021-08-09 18:47:34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¡Confirmado! El #TeamTrekBontrager protagonista en todas las competencias del país.
@alvaritomacias se llevó el #1 en el mítico circuito del XC Tucumano y @facu_cayata, juvenil, 5to puesto en la general entre los mejores exponentes a nivel nacional. 
@trekbikes @trekbicycleargentina @bontragerargentina @opticacentralstore @guargentina  @foxracingargentina @microonfactory
📸 @clo_paa 📸 
#RacedToWin #GoOutside #creemosenlasbicis #gobybike #procaliber #supercaliber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8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40FD8-9D1F-47F3-B56F-F73870C62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355737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0C4D5-1312-48EF-BE14-72801338A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6B5C95-13D5-4ABD-AD4C-FFFC477714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296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375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941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027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742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416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761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206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196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09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573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847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34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2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- 2021-08-02 19:50:25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cuadro más rápido del mercado, un grupo sin cables de 12 velocidades de SRAM, Twin Loc y componentes Syncros. Así es la Spark RC 900 TEAM ISSUE AXS PRZ.
#SCOTTargentina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21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7A24B-1D14-4869-9CF2-5F8E3277B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657561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87E4A-045E-4DB9-96FC-8A5454587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249E5-E061-43AB-9FE9-E4962324B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94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6193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560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171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159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169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112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06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77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25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367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06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712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2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- 2021-07-21 19:00:35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diseño y componentes de la SCOTT Aspect 940 la convierten en el modelo perfecto para principiantes.
✅ Cuadro de aleación Aspect 700/900
✅ Suntour XCR32-LO-R 100 mm
✅ Shimano Alivio, 18 velocidades
✅ Frenos Shimano
✅ Kenda Booster
Encontrá toda la info en https://www.scott-sports.com/ar/es/product/scott-aspect-940-granite-bike?article=280569005
#SCOTTbikes 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931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F2B69-BFCE-4ED9-B663-F45A2E6D6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221162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17DC-1D71-4FDF-8AEC-53819264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C5B8BE-0B91-4C14-8589-6AAE2DEC0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510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8543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524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036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999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255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762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17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983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76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193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21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08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7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 Bicycles - 2021-07-23 17:37:51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Recargando energías para un fin de semana a pura bici. 🚲
#AeroIsEverything
#SpecializedTarmac #TarmacSL7 #IamSpecialized #SpecializedArgentina #SpecializedTarmacSl7 #SpecializedRoad #Road
📸  @lulu.on.tour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13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87E53-6616-4174-A646-ABE763E69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1539271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B135-9CF1-48C8-8340-3150CAC53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0A0D7-EDAB-4AD2-944F-834ECD912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218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210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743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50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713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8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906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206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168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226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892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801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499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20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- 2021-07-23 20:52:11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¿Scale 925 o 980?
Te mostramos algunas diferencias. Encontrá todas en nuestra web o acercate a una de nuestras tiendas para verlas en persona.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- 2021-07-27 19:59:45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ver los detalles de una Spark bien de cerca?
#SCOTTargentina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590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2F72C-26D4-45A3-9E15-4AE528837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9796868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DC2C-BD5E-40D8-A1C4-A45DE1E5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6163C-7C14-48C2-ABA3-9DEE5CD15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54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523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1033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930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65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650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877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45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23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6847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65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52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533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- 2021-08-01 21:37:55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🙌🏻🙌🏻🙌🏻 ¡Las chicas no paran! Se siguen sumando mujeres en toda Argentina a la marea Rosa! 🙌🏻🙌🏻
.
.
👚 @chicastrek 👚
#chicastrekargentina #trekargentina #girlpower #gooutside #mujeresenbici #womancycling #ciclismofemenino #ciclismo #entrenamientoenbici #mtb #mtblife #mtbrace #lamarearosa @trekbicycleargentina @chicastrek
.
@chicas_trek_mendoza 
@highbikeciclismo @chicastrek_palermo_recoleta
@libertadcycling @chicastrek_san @storeadventure 
@chicastrek_cordoba @marosibikes 
@chicastrek_sanluis @cobrabikecenter @chicastrek_junin @alvarez.bikeshop @norbikes @pieraccinicompeticion
@chicastrek_bariloche @patagonia.anglers.deportes @chicastrek_larioja @worldnutrition.ar @gracenatisanchez @chicastrek_nordelta @chicastrek_lanus @racerbikes
@chicastrek_belgrano  @chicastrek_catamarca @chicastrek_sanjuan @chicastrek_venadotuerto @rustikequipamientodeaventura 
@free_tiendadebicis @chicastrek_chubut @newbikesargentina @chicastrek.cinco saltos @chicastrek_xtrbikes_nqn @xtr.bikes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5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D6BFA-8299-424D-96A6-BBFE49B14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7506600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16CA-F3D3-421B-ACC8-4422868F0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717F3-33D4-4DC4-9E6B-F76D02456A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101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6610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51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19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853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240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12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614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763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892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472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626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816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80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- 2021-07-27 10:49:07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día! ¡Felicidades, Jolanda! 🥇💪🏻
@trekbikes Bontrager] @trekbicycleargentina Bontrager] @jolandaneff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90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- 2021-07-18 19:05:38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del final del Letourdefrance  para el Team DSM 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22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83F4A-CE94-4E96-AA38-9FF90DD74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6821755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9341A-FBD7-413F-BE90-C0D5D86E6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AF1B3-C5FF-40C8-95F3-5BA0B08A0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867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3300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32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500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558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156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312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223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680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231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605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305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586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06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- 2021-08-11 19:26:19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Cuadro de carbono y nuestro exclusivo sistema Twin Loc que te permite cambiar de configuración y disponer de 3 bicis en 1.
Encontrala en nuestras tiendas. Link en bio y en Stories destacadas.
#SCOTTargentina  
#SCOTTbikes  
#HaceElClickPorSpark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1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- 2021-08-14 19:28:11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Comenzó #LaVuelta 2021!!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186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802C3-D391-461C-99CA-BA7CE2498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0885437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D2F47-771E-453C-BD23-AEC559E51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B05D7-0718-453A-B57A-24857AAAF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63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4107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80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495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79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95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226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537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868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65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86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06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69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8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- 2021-07-20 15:10:55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del amigo! 🚴‍♀️🚴‍♂️🚴🏼 
Todos sabemos que el camino en bici es más divertido con amigos 🚴‍♀️🚴‍♂️🚴🏼 
@trekbicycleargentina @bontragerargentina #diadelamigo #amigostrek #trekbicycleargentina 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93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- 2021-08-15 09:27:24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para los que subirse a la bicicleta sigue siendo "salir a andar en bici". 😁😁
#DiaDeLaNiñez 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754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0D090-360D-4BA3-B7F1-E3AD12557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8052270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0AA5-7D94-4B1D-B9C6-8F7CDA70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CC3968-317D-46B1-8794-120ED2BE4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480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1721A-662B-4FE3-8E3E-5CB294EE0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8EFEB-EE99-4577-BF3C-AA281051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3591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B3FC-FCC0-493D-ACD4-B0FFA13C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F2720-58AF-4317-A575-27FBC8A8C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50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17224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36043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4393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63439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39982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8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Orbea Argentina - 2021-07-20 20:43:51</a:t>
                      </a:r>
                      <a:r>
                        <a:rPr lang="en-US" sz="1000"/>
                        <a:t>
 BMC IMPEC LAMBORGHINI Edition Bike | Un lujo de bicicleta! 
🚴‍♂️😍😍😍❤❤❤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485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C31F0-3188-449C-94B9-4E3AA89B1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87395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1442</Words>
  <Application>Microsoft Office PowerPoint</Application>
  <PresentationFormat>On-screen Show (4:3)</PresentationFormat>
  <Paragraphs>788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Scott</vt:lpstr>
      <vt:lpstr>Facebook Fan Distribution | Scott</vt:lpstr>
      <vt:lpstr>Facebook +/- Fan Distribution | Scott</vt:lpstr>
      <vt:lpstr>Facebook Key Metrics Radar | Scott</vt:lpstr>
      <vt:lpstr>Facebook Page Likes Total | Scott</vt:lpstr>
      <vt:lpstr>Facebook Posts Distribution | Scott</vt:lpstr>
      <vt:lpstr>Facebook Interactions Distribution | Scott</vt:lpstr>
      <vt:lpstr>Facebook Fans Change | Scott</vt:lpstr>
      <vt:lpstr>Facebook Fans Change Per Weekday | Scott</vt:lpstr>
      <vt:lpstr>Facebook Fans Change Rate | Scott</vt:lpstr>
      <vt:lpstr>Facebook Own Posts | Scott</vt:lpstr>
      <vt:lpstr>Facebook Own Posts By Hour | Scott</vt:lpstr>
      <vt:lpstr>Facebook Own Posts By Weekday | Scott</vt:lpstr>
      <vt:lpstr>Facebook Interactions Distribution | Scott</vt:lpstr>
      <vt:lpstr>Facebook Post Type Distribution Per Profile | Scott</vt:lpstr>
      <vt:lpstr>Facebook Interaction Rate By Weekday | Scott</vt:lpstr>
      <vt:lpstr>Facebook Interaction Rate | Scott</vt:lpstr>
      <vt:lpstr>Facebook Interaction Rate By Post Type | Scott</vt:lpstr>
      <vt:lpstr>Facebook Interaction Rate By Hour | Scott</vt:lpstr>
      <vt:lpstr>Facebook Hashtag Detection | Scott</vt:lpstr>
      <vt:lpstr>Facebook Post Table + Reactions | Scott - 1 of 19</vt:lpstr>
      <vt:lpstr>Facebook Post Table + Reactions | Scott - 2 of 19</vt:lpstr>
      <vt:lpstr>Facebook Post Table + Reactions | Scott - 3 of 19</vt:lpstr>
      <vt:lpstr>Facebook Post Table + Reactions | Scott - 4 of 19</vt:lpstr>
      <vt:lpstr>Facebook Post Table + Reactions | Scott - 5 of 19</vt:lpstr>
      <vt:lpstr>Facebook Post Table + Reactions | Scott - 6 of 19</vt:lpstr>
      <vt:lpstr>Facebook Post Table + Reactions | Scott - 7 of 19</vt:lpstr>
      <vt:lpstr>Facebook Post Table + Reactions | Scott - 8 of 19</vt:lpstr>
      <vt:lpstr>Facebook Post Table + Reactions | Scott - 9 of 19</vt:lpstr>
      <vt:lpstr>Facebook Post Table + Reactions | Scott - 10 of 19</vt:lpstr>
      <vt:lpstr>Facebook Post Table + Reactions | Scott - 11 of 19</vt:lpstr>
      <vt:lpstr>Facebook Post Table + Reactions | Scott - 12 of 19</vt:lpstr>
      <vt:lpstr>Facebook Post Table + Reactions | Scott - 13 of 19</vt:lpstr>
      <vt:lpstr>Facebook Post Table + Reactions | Scott - 14 of 19</vt:lpstr>
      <vt:lpstr>Facebook Post Table + Reactions | Scott - 15 of 19</vt:lpstr>
      <vt:lpstr>Facebook Post Table + Reactions | Scott - 16 of 19</vt:lpstr>
      <vt:lpstr>Facebook Post Table + Reactions | Scott - 17 of 19</vt:lpstr>
      <vt:lpstr>Facebook Post Table + Reactions | Scott - 18 of 19</vt:lpstr>
      <vt:lpstr>Facebook Post Table + Reactions | Scott - 19 of 19</vt:lpstr>
      <vt:lpstr>Facebook User Posts | Scott</vt:lpstr>
      <vt:lpstr>Facebook User Posts Table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2021-08-17T20:31:59Z</dcterms:created>
  <dcterms:modified xsi:type="dcterms:W3CDTF">2021-08-17T20:33:03Z</dcterms:modified>
</cp:coreProperties>
</file>