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265510</c:v>
                </c:pt>
                <c:pt idx="1">
                  <c:v>49624</c:v>
                </c:pt>
                <c:pt idx="2">
                  <c:v>32039</c:v>
                </c:pt>
                <c:pt idx="3">
                  <c:v>28740</c:v>
                </c:pt>
                <c:pt idx="4">
                  <c:v>28013</c:v>
                </c:pt>
                <c:pt idx="5">
                  <c:v>1214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C-4AF9-ABEF-C91279828F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-183</c:v>
                </c:pt>
                <c:pt idx="1">
                  <c:v>106</c:v>
                </c:pt>
                <c:pt idx="2">
                  <c:v>-2</c:v>
                </c:pt>
                <c:pt idx="3">
                  <c:v>739</c:v>
                </c:pt>
                <c:pt idx="4">
                  <c:v>164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8E-4028-9972-A901A6347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10.8245</c:v>
                </c:pt>
                <c:pt idx="1">
                  <c:v>75</c:v>
                </c:pt>
                <c:pt idx="2">
                  <c:v>2.6503000000000001</c:v>
                </c:pt>
                <c:pt idx="3">
                  <c:v>0</c:v>
                </c:pt>
                <c:pt idx="4">
                  <c:v>2.7014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0F-413D-AA27-78DF06192E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10.550599999999999</c:v>
                </c:pt>
                <c:pt idx="1">
                  <c:v>62.5</c:v>
                </c:pt>
                <c:pt idx="2">
                  <c:v>1.6614</c:v>
                </c:pt>
                <c:pt idx="3">
                  <c:v>0</c:v>
                </c:pt>
                <c:pt idx="4">
                  <c:v>2.0640000000000001</c:v>
                </c:pt>
                <c:pt idx="5">
                  <c:v>22.313300000000002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0F-413D-AA27-78DF06192E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12.067</c:v>
                </c:pt>
                <c:pt idx="1">
                  <c:v>100</c:v>
                </c:pt>
                <c:pt idx="2">
                  <c:v>5.4984000000000002</c:v>
                </c:pt>
                <c:pt idx="3">
                  <c:v>0</c:v>
                </c:pt>
                <c:pt idx="4">
                  <c:v>3.7218</c:v>
                </c:pt>
                <c:pt idx="5">
                  <c:v>-0.23649999999999999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0F-413D-AA27-78DF06192E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18.690100000000001</c:v>
                </c:pt>
                <c:pt idx="1">
                  <c:v>43.75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8.1110000000000007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0F-413D-AA27-78DF06192E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-2.6097999999999999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0F-413D-AA27-78DF06192E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0.4572</c:v>
                </c:pt>
                <c:pt idx="1">
                  <c:v>43.75</c:v>
                </c:pt>
                <c:pt idx="2">
                  <c:v>0.67249999999999999</c:v>
                </c:pt>
                <c:pt idx="3">
                  <c:v>0</c:v>
                </c:pt>
                <c:pt idx="4">
                  <c:v>27.7791</c:v>
                </c:pt>
                <c:pt idx="5">
                  <c:v>86.187100000000001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0F-413D-AA27-78DF06192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137448"/>
        <c:axId val="76138104"/>
      </c:radarChart>
      <c:catAx>
        <c:axId val="7613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38104"/>
        <c:crosses val="autoZero"/>
        <c:auto val="1"/>
        <c:lblAlgn val="ctr"/>
        <c:lblOffset val="100"/>
        <c:noMultiLvlLbl val="0"/>
      </c:catAx>
      <c:valAx>
        <c:axId val="7613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3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28018</c:v>
                </c:pt>
                <c:pt idx="1">
                  <c:v>28052</c:v>
                </c:pt>
                <c:pt idx="2">
                  <c:v>28085</c:v>
                </c:pt>
                <c:pt idx="3">
                  <c:v>28103</c:v>
                </c:pt>
                <c:pt idx="4">
                  <c:v>28116</c:v>
                </c:pt>
                <c:pt idx="5">
                  <c:v>28128</c:v>
                </c:pt>
                <c:pt idx="6">
                  <c:v>28145</c:v>
                </c:pt>
                <c:pt idx="7">
                  <c:v>28170</c:v>
                </c:pt>
                <c:pt idx="8">
                  <c:v>28203</c:v>
                </c:pt>
                <c:pt idx="9">
                  <c:v>28217</c:v>
                </c:pt>
                <c:pt idx="10">
                  <c:v>28239</c:v>
                </c:pt>
                <c:pt idx="11">
                  <c:v>28258</c:v>
                </c:pt>
                <c:pt idx="12">
                  <c:v>28272</c:v>
                </c:pt>
                <c:pt idx="13">
                  <c:v>28290</c:v>
                </c:pt>
                <c:pt idx="14">
                  <c:v>28310</c:v>
                </c:pt>
                <c:pt idx="15">
                  <c:v>28306</c:v>
                </c:pt>
                <c:pt idx="16">
                  <c:v>28305</c:v>
                </c:pt>
                <c:pt idx="17">
                  <c:v>28303</c:v>
                </c:pt>
                <c:pt idx="18">
                  <c:v>28301</c:v>
                </c:pt>
                <c:pt idx="19">
                  <c:v>28300</c:v>
                </c:pt>
                <c:pt idx="20">
                  <c:v>28313</c:v>
                </c:pt>
                <c:pt idx="21">
                  <c:v>28350</c:v>
                </c:pt>
                <c:pt idx="22">
                  <c:v>28395</c:v>
                </c:pt>
                <c:pt idx="23">
                  <c:v>28448</c:v>
                </c:pt>
                <c:pt idx="24">
                  <c:v>28502</c:v>
                </c:pt>
                <c:pt idx="25">
                  <c:v>28540</c:v>
                </c:pt>
                <c:pt idx="26">
                  <c:v>28578</c:v>
                </c:pt>
                <c:pt idx="27">
                  <c:v>28604</c:v>
                </c:pt>
                <c:pt idx="28">
                  <c:v>28633</c:v>
                </c:pt>
                <c:pt idx="29">
                  <c:v>28677</c:v>
                </c:pt>
                <c:pt idx="30">
                  <c:v>28720</c:v>
                </c:pt>
                <c:pt idx="31">
                  <c:v>28740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D0-4A9C-8BD5-2F6BC91FB1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27855</c:v>
                </c:pt>
                <c:pt idx="1">
                  <c:v>27861</c:v>
                </c:pt>
                <c:pt idx="2">
                  <c:v>27868</c:v>
                </c:pt>
                <c:pt idx="3">
                  <c:v>27877</c:v>
                </c:pt>
                <c:pt idx="4">
                  <c:v>27887</c:v>
                </c:pt>
                <c:pt idx="5">
                  <c:v>27897</c:v>
                </c:pt>
                <c:pt idx="6">
                  <c:v>27904</c:v>
                </c:pt>
                <c:pt idx="7">
                  <c:v>27907</c:v>
                </c:pt>
                <c:pt idx="8">
                  <c:v>27910</c:v>
                </c:pt>
                <c:pt idx="9">
                  <c:v>27907</c:v>
                </c:pt>
                <c:pt idx="10">
                  <c:v>27908</c:v>
                </c:pt>
                <c:pt idx="11">
                  <c:v>27910</c:v>
                </c:pt>
                <c:pt idx="12">
                  <c:v>27910</c:v>
                </c:pt>
                <c:pt idx="13">
                  <c:v>27928</c:v>
                </c:pt>
                <c:pt idx="14">
                  <c:v>27928</c:v>
                </c:pt>
                <c:pt idx="15">
                  <c:v>27928</c:v>
                </c:pt>
                <c:pt idx="16">
                  <c:v>27928</c:v>
                </c:pt>
                <c:pt idx="17">
                  <c:v>27925</c:v>
                </c:pt>
                <c:pt idx="18">
                  <c:v>27925</c:v>
                </c:pt>
                <c:pt idx="19">
                  <c:v>27932</c:v>
                </c:pt>
                <c:pt idx="20">
                  <c:v>27938</c:v>
                </c:pt>
                <c:pt idx="21">
                  <c:v>27943</c:v>
                </c:pt>
                <c:pt idx="22">
                  <c:v>27950</c:v>
                </c:pt>
                <c:pt idx="23">
                  <c:v>27954</c:v>
                </c:pt>
                <c:pt idx="24">
                  <c:v>27965</c:v>
                </c:pt>
                <c:pt idx="25">
                  <c:v>27976</c:v>
                </c:pt>
                <c:pt idx="26">
                  <c:v>27988</c:v>
                </c:pt>
                <c:pt idx="27">
                  <c:v>27994</c:v>
                </c:pt>
                <c:pt idx="28">
                  <c:v>27997</c:v>
                </c:pt>
                <c:pt idx="29">
                  <c:v>28002</c:v>
                </c:pt>
                <c:pt idx="30">
                  <c:v>28006</c:v>
                </c:pt>
                <c:pt idx="31">
                  <c:v>28013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D0-4A9C-8BD5-2F6BC91FB1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32042</c:v>
                </c:pt>
                <c:pt idx="1">
                  <c:v>32043</c:v>
                </c:pt>
                <c:pt idx="2">
                  <c:v>32044</c:v>
                </c:pt>
                <c:pt idx="3">
                  <c:v>32043</c:v>
                </c:pt>
                <c:pt idx="4">
                  <c:v>32044</c:v>
                </c:pt>
                <c:pt idx="5">
                  <c:v>32046</c:v>
                </c:pt>
                <c:pt idx="6">
                  <c:v>32045</c:v>
                </c:pt>
                <c:pt idx="7">
                  <c:v>32048</c:v>
                </c:pt>
                <c:pt idx="8">
                  <c:v>32051</c:v>
                </c:pt>
                <c:pt idx="9">
                  <c:v>32045</c:v>
                </c:pt>
                <c:pt idx="10">
                  <c:v>32044</c:v>
                </c:pt>
                <c:pt idx="11">
                  <c:v>32044</c:v>
                </c:pt>
                <c:pt idx="12">
                  <c:v>32041</c:v>
                </c:pt>
                <c:pt idx="13">
                  <c:v>32038</c:v>
                </c:pt>
                <c:pt idx="14">
                  <c:v>32039</c:v>
                </c:pt>
                <c:pt idx="15">
                  <c:v>32039</c:v>
                </c:pt>
                <c:pt idx="16">
                  <c:v>32038</c:v>
                </c:pt>
                <c:pt idx="17">
                  <c:v>32039</c:v>
                </c:pt>
                <c:pt idx="18">
                  <c:v>32038</c:v>
                </c:pt>
                <c:pt idx="19">
                  <c:v>32038</c:v>
                </c:pt>
                <c:pt idx="20">
                  <c:v>32039</c:v>
                </c:pt>
                <c:pt idx="21">
                  <c:v>32038</c:v>
                </c:pt>
                <c:pt idx="22">
                  <c:v>32037</c:v>
                </c:pt>
                <c:pt idx="23">
                  <c:v>32036</c:v>
                </c:pt>
                <c:pt idx="24">
                  <c:v>32037</c:v>
                </c:pt>
                <c:pt idx="25">
                  <c:v>32035</c:v>
                </c:pt>
                <c:pt idx="26">
                  <c:v>32036</c:v>
                </c:pt>
                <c:pt idx="27">
                  <c:v>32037</c:v>
                </c:pt>
                <c:pt idx="28">
                  <c:v>32037</c:v>
                </c:pt>
                <c:pt idx="29">
                  <c:v>32036</c:v>
                </c:pt>
                <c:pt idx="30">
                  <c:v>32039</c:v>
                </c:pt>
                <c:pt idx="31">
                  <c:v>32039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D0-4A9C-8BD5-2F6BC91FB1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49518</c:v>
                </c:pt>
                <c:pt idx="1">
                  <c:v>49521</c:v>
                </c:pt>
                <c:pt idx="2">
                  <c:v>49520</c:v>
                </c:pt>
                <c:pt idx="3">
                  <c:v>49523</c:v>
                </c:pt>
                <c:pt idx="4">
                  <c:v>49525</c:v>
                </c:pt>
                <c:pt idx="5">
                  <c:v>49526</c:v>
                </c:pt>
                <c:pt idx="6">
                  <c:v>49522</c:v>
                </c:pt>
                <c:pt idx="7">
                  <c:v>49526</c:v>
                </c:pt>
                <c:pt idx="8">
                  <c:v>49529</c:v>
                </c:pt>
                <c:pt idx="9">
                  <c:v>49525</c:v>
                </c:pt>
                <c:pt idx="10">
                  <c:v>49531</c:v>
                </c:pt>
                <c:pt idx="11">
                  <c:v>49538</c:v>
                </c:pt>
                <c:pt idx="12">
                  <c:v>49544</c:v>
                </c:pt>
                <c:pt idx="13">
                  <c:v>49548</c:v>
                </c:pt>
                <c:pt idx="14">
                  <c:v>49556</c:v>
                </c:pt>
                <c:pt idx="15">
                  <c:v>49559</c:v>
                </c:pt>
                <c:pt idx="16">
                  <c:v>49582</c:v>
                </c:pt>
                <c:pt idx="17">
                  <c:v>49597</c:v>
                </c:pt>
                <c:pt idx="18">
                  <c:v>49613</c:v>
                </c:pt>
                <c:pt idx="19">
                  <c:v>49616</c:v>
                </c:pt>
                <c:pt idx="20">
                  <c:v>49614</c:v>
                </c:pt>
                <c:pt idx="21">
                  <c:v>49613</c:v>
                </c:pt>
                <c:pt idx="22">
                  <c:v>49613</c:v>
                </c:pt>
                <c:pt idx="23">
                  <c:v>49609</c:v>
                </c:pt>
                <c:pt idx="24">
                  <c:v>49612</c:v>
                </c:pt>
                <c:pt idx="25">
                  <c:v>49612</c:v>
                </c:pt>
                <c:pt idx="26">
                  <c:v>49612</c:v>
                </c:pt>
                <c:pt idx="27">
                  <c:v>49614</c:v>
                </c:pt>
                <c:pt idx="28">
                  <c:v>49618</c:v>
                </c:pt>
                <c:pt idx="29">
                  <c:v>49618</c:v>
                </c:pt>
                <c:pt idx="30">
                  <c:v>49624</c:v>
                </c:pt>
                <c:pt idx="31">
                  <c:v>49624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D0-4A9C-8BD5-2F6BC91FB1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265691</c:v>
                </c:pt>
                <c:pt idx="1">
                  <c:v>265684</c:v>
                </c:pt>
                <c:pt idx="2">
                  <c:v>265680</c:v>
                </c:pt>
                <c:pt idx="3">
                  <c:v>265680</c:v>
                </c:pt>
                <c:pt idx="4">
                  <c:v>265675</c:v>
                </c:pt>
                <c:pt idx="5">
                  <c:v>265668</c:v>
                </c:pt>
                <c:pt idx="6">
                  <c:v>265660</c:v>
                </c:pt>
                <c:pt idx="7">
                  <c:v>265654</c:v>
                </c:pt>
                <c:pt idx="8">
                  <c:v>265648</c:v>
                </c:pt>
                <c:pt idx="9">
                  <c:v>265642</c:v>
                </c:pt>
                <c:pt idx="10">
                  <c:v>265642</c:v>
                </c:pt>
                <c:pt idx="11">
                  <c:v>265636</c:v>
                </c:pt>
                <c:pt idx="12">
                  <c:v>265623</c:v>
                </c:pt>
                <c:pt idx="13">
                  <c:v>265614</c:v>
                </c:pt>
                <c:pt idx="14">
                  <c:v>265610</c:v>
                </c:pt>
                <c:pt idx="15">
                  <c:v>265605</c:v>
                </c:pt>
                <c:pt idx="16">
                  <c:v>265597</c:v>
                </c:pt>
                <c:pt idx="17">
                  <c:v>265593</c:v>
                </c:pt>
                <c:pt idx="18">
                  <c:v>265592</c:v>
                </c:pt>
                <c:pt idx="19">
                  <c:v>265586</c:v>
                </c:pt>
                <c:pt idx="20">
                  <c:v>265578</c:v>
                </c:pt>
                <c:pt idx="21">
                  <c:v>265578</c:v>
                </c:pt>
                <c:pt idx="22">
                  <c:v>265569</c:v>
                </c:pt>
                <c:pt idx="23">
                  <c:v>265561</c:v>
                </c:pt>
                <c:pt idx="24">
                  <c:v>265560</c:v>
                </c:pt>
                <c:pt idx="25">
                  <c:v>265553</c:v>
                </c:pt>
                <c:pt idx="26">
                  <c:v>265550</c:v>
                </c:pt>
                <c:pt idx="27">
                  <c:v>265536</c:v>
                </c:pt>
                <c:pt idx="28">
                  <c:v>265531</c:v>
                </c:pt>
                <c:pt idx="29">
                  <c:v>265518</c:v>
                </c:pt>
                <c:pt idx="30">
                  <c:v>265511</c:v>
                </c:pt>
                <c:pt idx="31">
                  <c:v>265510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D0-4A9C-8BD5-2F6BC91FB1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1187</c:v>
                </c:pt>
                <c:pt idx="1">
                  <c:v>1188</c:v>
                </c:pt>
                <c:pt idx="2">
                  <c:v>1190</c:v>
                </c:pt>
                <c:pt idx="3">
                  <c:v>1191</c:v>
                </c:pt>
                <c:pt idx="4">
                  <c:v>1191</c:v>
                </c:pt>
                <c:pt idx="5">
                  <c:v>1194</c:v>
                </c:pt>
                <c:pt idx="6">
                  <c:v>1196</c:v>
                </c:pt>
                <c:pt idx="7">
                  <c:v>1197</c:v>
                </c:pt>
                <c:pt idx="8">
                  <c:v>1199</c:v>
                </c:pt>
                <c:pt idx="9">
                  <c:v>1199</c:v>
                </c:pt>
                <c:pt idx="10">
                  <c:v>1199</c:v>
                </c:pt>
                <c:pt idx="11">
                  <c:v>1201</c:v>
                </c:pt>
                <c:pt idx="12">
                  <c:v>1202</c:v>
                </c:pt>
                <c:pt idx="13">
                  <c:v>1203</c:v>
                </c:pt>
                <c:pt idx="14">
                  <c:v>1203</c:v>
                </c:pt>
                <c:pt idx="15">
                  <c:v>1206</c:v>
                </c:pt>
                <c:pt idx="16">
                  <c:v>1208</c:v>
                </c:pt>
                <c:pt idx="17">
                  <c:v>1210</c:v>
                </c:pt>
                <c:pt idx="18">
                  <c:v>1211</c:v>
                </c:pt>
                <c:pt idx="19">
                  <c:v>1211</c:v>
                </c:pt>
                <c:pt idx="20">
                  <c:v>1211</c:v>
                </c:pt>
                <c:pt idx="21">
                  <c:v>1211</c:v>
                </c:pt>
                <c:pt idx="22">
                  <c:v>1210</c:v>
                </c:pt>
                <c:pt idx="23">
                  <c:v>1210</c:v>
                </c:pt>
                <c:pt idx="24">
                  <c:v>1212</c:v>
                </c:pt>
                <c:pt idx="25">
                  <c:v>1211</c:v>
                </c:pt>
                <c:pt idx="26">
                  <c:v>1212</c:v>
                </c:pt>
                <c:pt idx="27">
                  <c:v>1213</c:v>
                </c:pt>
                <c:pt idx="28">
                  <c:v>1213</c:v>
                </c:pt>
                <c:pt idx="29">
                  <c:v>1213</c:v>
                </c:pt>
                <c:pt idx="30">
                  <c:v>1214</c:v>
                </c:pt>
                <c:pt idx="31">
                  <c:v>1214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D0-4A9C-8BD5-2F6BC91FB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139744"/>
        <c:axId val="76140072"/>
      </c:lineChart>
      <c:dateAx>
        <c:axId val="7613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40072"/>
        <c:crosses val="autoZero"/>
        <c:auto val="1"/>
        <c:lblOffset val="100"/>
        <c:baseTimeUnit val="days"/>
      </c:dateAx>
      <c:valAx>
        <c:axId val="7614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3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16</c:v>
                </c:pt>
                <c:pt idx="3">
                  <c:v>12</c:v>
                </c:pt>
                <c:pt idx="4">
                  <c:v>10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E3-45E4-99E7-8B49A4FCC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2528</c:v>
                </c:pt>
                <c:pt idx="2">
                  <c:v>139</c:v>
                </c:pt>
                <c:pt idx="3">
                  <c:v>67</c:v>
                </c:pt>
                <c:pt idx="4">
                  <c:v>42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EF-4D66-AF53-2C7603D79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17</c:v>
                </c:pt>
                <c:pt idx="1">
                  <c:v>34</c:v>
                </c:pt>
                <c:pt idx="2">
                  <c:v>33</c:v>
                </c:pt>
                <c:pt idx="3">
                  <c:v>18</c:v>
                </c:pt>
                <c:pt idx="4">
                  <c:v>13</c:v>
                </c:pt>
                <c:pt idx="5">
                  <c:v>12</c:v>
                </c:pt>
                <c:pt idx="6">
                  <c:v>17</c:v>
                </c:pt>
                <c:pt idx="7">
                  <c:v>25</c:v>
                </c:pt>
                <c:pt idx="8">
                  <c:v>33</c:v>
                </c:pt>
                <c:pt idx="9">
                  <c:v>14</c:v>
                </c:pt>
                <c:pt idx="10">
                  <c:v>22</c:v>
                </c:pt>
                <c:pt idx="11">
                  <c:v>19</c:v>
                </c:pt>
                <c:pt idx="12">
                  <c:v>14</c:v>
                </c:pt>
                <c:pt idx="13">
                  <c:v>18</c:v>
                </c:pt>
                <c:pt idx="14">
                  <c:v>20</c:v>
                </c:pt>
                <c:pt idx="15">
                  <c:v>-4</c:v>
                </c:pt>
                <c:pt idx="16">
                  <c:v>-1</c:v>
                </c:pt>
                <c:pt idx="17">
                  <c:v>-2</c:v>
                </c:pt>
                <c:pt idx="18">
                  <c:v>-2</c:v>
                </c:pt>
                <c:pt idx="19">
                  <c:v>-1</c:v>
                </c:pt>
                <c:pt idx="20">
                  <c:v>13</c:v>
                </c:pt>
                <c:pt idx="21">
                  <c:v>37</c:v>
                </c:pt>
                <c:pt idx="22">
                  <c:v>45</c:v>
                </c:pt>
                <c:pt idx="23">
                  <c:v>53</c:v>
                </c:pt>
                <c:pt idx="24">
                  <c:v>54</c:v>
                </c:pt>
                <c:pt idx="25">
                  <c:v>38</c:v>
                </c:pt>
                <c:pt idx="26">
                  <c:v>38</c:v>
                </c:pt>
                <c:pt idx="27">
                  <c:v>26</c:v>
                </c:pt>
                <c:pt idx="28">
                  <c:v>29</c:v>
                </c:pt>
                <c:pt idx="29">
                  <c:v>44</c:v>
                </c:pt>
                <c:pt idx="30">
                  <c:v>43</c:v>
                </c:pt>
                <c:pt idx="31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10-4A90-BDD6-E3E76FDFE5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6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10</c:v>
                </c:pt>
                <c:pt idx="5">
                  <c:v>10</c:v>
                </c:pt>
                <c:pt idx="6">
                  <c:v>7</c:v>
                </c:pt>
                <c:pt idx="7">
                  <c:v>3</c:v>
                </c:pt>
                <c:pt idx="8">
                  <c:v>3</c:v>
                </c:pt>
                <c:pt idx="9">
                  <c:v>-3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-3</c:v>
                </c:pt>
                <c:pt idx="18">
                  <c:v>0</c:v>
                </c:pt>
                <c:pt idx="19">
                  <c:v>7</c:v>
                </c:pt>
                <c:pt idx="20">
                  <c:v>6</c:v>
                </c:pt>
                <c:pt idx="21">
                  <c:v>5</c:v>
                </c:pt>
                <c:pt idx="22">
                  <c:v>7</c:v>
                </c:pt>
                <c:pt idx="23">
                  <c:v>4</c:v>
                </c:pt>
                <c:pt idx="24">
                  <c:v>11</c:v>
                </c:pt>
                <c:pt idx="25">
                  <c:v>11</c:v>
                </c:pt>
                <c:pt idx="26">
                  <c:v>12</c:v>
                </c:pt>
                <c:pt idx="27">
                  <c:v>6</c:v>
                </c:pt>
                <c:pt idx="28">
                  <c:v>3</c:v>
                </c:pt>
                <c:pt idx="29">
                  <c:v>5</c:v>
                </c:pt>
                <c:pt idx="30">
                  <c:v>4</c:v>
                </c:pt>
                <c:pt idx="3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10-4A90-BDD6-E3E76FDFE5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-1</c:v>
                </c:pt>
                <c:pt idx="4">
                  <c:v>1</c:v>
                </c:pt>
                <c:pt idx="5">
                  <c:v>2</c:v>
                </c:pt>
                <c:pt idx="6">
                  <c:v>-1</c:v>
                </c:pt>
                <c:pt idx="7">
                  <c:v>3</c:v>
                </c:pt>
                <c:pt idx="8">
                  <c:v>3</c:v>
                </c:pt>
                <c:pt idx="9">
                  <c:v>-6</c:v>
                </c:pt>
                <c:pt idx="10">
                  <c:v>-1</c:v>
                </c:pt>
                <c:pt idx="11">
                  <c:v>0</c:v>
                </c:pt>
                <c:pt idx="12">
                  <c:v>-3</c:v>
                </c:pt>
                <c:pt idx="13">
                  <c:v>-3</c:v>
                </c:pt>
                <c:pt idx="14">
                  <c:v>1</c:v>
                </c:pt>
                <c:pt idx="15">
                  <c:v>0</c:v>
                </c:pt>
                <c:pt idx="16">
                  <c:v>-1</c:v>
                </c:pt>
                <c:pt idx="17">
                  <c:v>1</c:v>
                </c:pt>
                <c:pt idx="18">
                  <c:v>-1</c:v>
                </c:pt>
                <c:pt idx="19">
                  <c:v>0</c:v>
                </c:pt>
                <c:pt idx="20">
                  <c:v>1</c:v>
                </c:pt>
                <c:pt idx="21">
                  <c:v>-1</c:v>
                </c:pt>
                <c:pt idx="22">
                  <c:v>-1</c:v>
                </c:pt>
                <c:pt idx="23">
                  <c:v>-1</c:v>
                </c:pt>
                <c:pt idx="24">
                  <c:v>1</c:v>
                </c:pt>
                <c:pt idx="25">
                  <c:v>-2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-1</c:v>
                </c:pt>
                <c:pt idx="30">
                  <c:v>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10-4A90-BDD6-E3E76FDFE5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3</c:v>
                </c:pt>
                <c:pt idx="2">
                  <c:v>-1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-4</c:v>
                </c:pt>
                <c:pt idx="7">
                  <c:v>4</c:v>
                </c:pt>
                <c:pt idx="8">
                  <c:v>3</c:v>
                </c:pt>
                <c:pt idx="9">
                  <c:v>-4</c:v>
                </c:pt>
                <c:pt idx="10">
                  <c:v>6</c:v>
                </c:pt>
                <c:pt idx="11">
                  <c:v>7</c:v>
                </c:pt>
                <c:pt idx="12">
                  <c:v>6</c:v>
                </c:pt>
                <c:pt idx="13">
                  <c:v>4</c:v>
                </c:pt>
                <c:pt idx="14">
                  <c:v>8</c:v>
                </c:pt>
                <c:pt idx="15">
                  <c:v>3</c:v>
                </c:pt>
                <c:pt idx="16">
                  <c:v>23</c:v>
                </c:pt>
                <c:pt idx="17">
                  <c:v>15</c:v>
                </c:pt>
                <c:pt idx="18">
                  <c:v>16</c:v>
                </c:pt>
                <c:pt idx="19">
                  <c:v>3</c:v>
                </c:pt>
                <c:pt idx="20">
                  <c:v>-2</c:v>
                </c:pt>
                <c:pt idx="21">
                  <c:v>-1</c:v>
                </c:pt>
                <c:pt idx="22">
                  <c:v>0</c:v>
                </c:pt>
                <c:pt idx="23">
                  <c:v>-4</c:v>
                </c:pt>
                <c:pt idx="24">
                  <c:v>3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4</c:v>
                </c:pt>
                <c:pt idx="29">
                  <c:v>0</c:v>
                </c:pt>
                <c:pt idx="30">
                  <c:v>6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D10-4A90-BDD6-E3E76FDFE5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-2</c:v>
                </c:pt>
                <c:pt idx="1">
                  <c:v>-7</c:v>
                </c:pt>
                <c:pt idx="2">
                  <c:v>-4</c:v>
                </c:pt>
                <c:pt idx="3">
                  <c:v>0</c:v>
                </c:pt>
                <c:pt idx="4">
                  <c:v>-5</c:v>
                </c:pt>
                <c:pt idx="5">
                  <c:v>-7</c:v>
                </c:pt>
                <c:pt idx="6">
                  <c:v>-8</c:v>
                </c:pt>
                <c:pt idx="7">
                  <c:v>-6</c:v>
                </c:pt>
                <c:pt idx="8">
                  <c:v>-6</c:v>
                </c:pt>
                <c:pt idx="9">
                  <c:v>-6</c:v>
                </c:pt>
                <c:pt idx="10">
                  <c:v>0</c:v>
                </c:pt>
                <c:pt idx="11">
                  <c:v>-6</c:v>
                </c:pt>
                <c:pt idx="12">
                  <c:v>-13</c:v>
                </c:pt>
                <c:pt idx="13">
                  <c:v>-9</c:v>
                </c:pt>
                <c:pt idx="14">
                  <c:v>-4</c:v>
                </c:pt>
                <c:pt idx="15">
                  <c:v>-5</c:v>
                </c:pt>
                <c:pt idx="16">
                  <c:v>-8</c:v>
                </c:pt>
                <c:pt idx="17">
                  <c:v>-4</c:v>
                </c:pt>
                <c:pt idx="18">
                  <c:v>-1</c:v>
                </c:pt>
                <c:pt idx="19">
                  <c:v>-6</c:v>
                </c:pt>
                <c:pt idx="20">
                  <c:v>-8</c:v>
                </c:pt>
                <c:pt idx="21">
                  <c:v>0</c:v>
                </c:pt>
                <c:pt idx="22">
                  <c:v>-9</c:v>
                </c:pt>
                <c:pt idx="23">
                  <c:v>-8</c:v>
                </c:pt>
                <c:pt idx="24">
                  <c:v>-1</c:v>
                </c:pt>
                <c:pt idx="25">
                  <c:v>-7</c:v>
                </c:pt>
                <c:pt idx="26">
                  <c:v>-3</c:v>
                </c:pt>
                <c:pt idx="27">
                  <c:v>-14</c:v>
                </c:pt>
                <c:pt idx="28">
                  <c:v>-5</c:v>
                </c:pt>
                <c:pt idx="29">
                  <c:v>-13</c:v>
                </c:pt>
                <c:pt idx="30">
                  <c:v>-7</c:v>
                </c:pt>
                <c:pt idx="31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D10-4A90-BDD6-E3E76FDFE5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-1</c:v>
                </c:pt>
                <c:pt idx="23">
                  <c:v>0</c:v>
                </c:pt>
                <c:pt idx="24">
                  <c:v>2</c:v>
                </c:pt>
                <c:pt idx="25">
                  <c:v>-1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D10-4A90-BDD6-E3E76FDFE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84448"/>
        <c:axId val="336188712"/>
      </c:lineChart>
      <c:dateAx>
        <c:axId val="33618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88712"/>
        <c:crosses val="autoZero"/>
        <c:auto val="1"/>
        <c:lblOffset val="100"/>
        <c:baseTimeUnit val="days"/>
      </c:dateAx>
      <c:valAx>
        <c:axId val="33618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8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22</c:v>
                </c:pt>
                <c:pt idx="2">
                  <c:v>17</c:v>
                </c:pt>
                <c:pt idx="3">
                  <c:v>16</c:v>
                </c:pt>
                <c:pt idx="4">
                  <c:v>19</c:v>
                </c:pt>
                <c:pt idx="5">
                  <c:v>26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84-4843-9EFB-82D6DFD818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9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84-4843-9EFB-82D6DFD818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-1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84-4843-9EFB-82D6DFD818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84-4843-9EFB-82D6DFD818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-1</c:v>
                </c:pt>
                <c:pt idx="2">
                  <c:v>-5</c:v>
                </c:pt>
                <c:pt idx="3">
                  <c:v>-7</c:v>
                </c:pt>
                <c:pt idx="4">
                  <c:v>-10</c:v>
                </c:pt>
                <c:pt idx="5">
                  <c:v>-3</c:v>
                </c:pt>
                <c:pt idx="6">
                  <c:v>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84-4843-9EFB-82D6DFD818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84-4843-9EFB-82D6DFD81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92648"/>
        <c:axId val="336189368"/>
      </c:barChart>
      <c:catAx>
        <c:axId val="336192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89368"/>
        <c:crosses val="autoZero"/>
        <c:auto val="1"/>
        <c:lblAlgn val="ctr"/>
        <c:lblOffset val="100"/>
        <c:noMultiLvlLbl val="0"/>
      </c:catAx>
      <c:valAx>
        <c:axId val="33618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9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6.0712117424377703E-2</c:v>
                </c:pt>
                <c:pt idx="1">
                  <c:v>0.121350560354058</c:v>
                </c:pt>
                <c:pt idx="2">
                  <c:v>0.117638671039498</c:v>
                </c:pt>
                <c:pt idx="3">
                  <c:v>6.4091151860423703E-2</c:v>
                </c:pt>
                <c:pt idx="4">
                  <c:v>4.6258406575810401E-2</c:v>
                </c:pt>
                <c:pt idx="5">
                  <c:v>4.2680324370465199E-2</c:v>
                </c:pt>
                <c:pt idx="6">
                  <c:v>6.0437997724687199E-2</c:v>
                </c:pt>
                <c:pt idx="7">
                  <c:v>8.8825723929650005E-2</c:v>
                </c:pt>
                <c:pt idx="8">
                  <c:v>0.117145899893504</c:v>
                </c:pt>
                <c:pt idx="9">
                  <c:v>4.9640109208240302E-2</c:v>
                </c:pt>
                <c:pt idx="10">
                  <c:v>7.7967182903923196E-2</c:v>
                </c:pt>
                <c:pt idx="11">
                  <c:v>6.7282835794468601E-2</c:v>
                </c:pt>
                <c:pt idx="12">
                  <c:v>4.9543492108429503E-2</c:v>
                </c:pt>
                <c:pt idx="13">
                  <c:v>6.3667232597623094E-2</c:v>
                </c:pt>
                <c:pt idx="14">
                  <c:v>7.0696359137504397E-2</c:v>
                </c:pt>
                <c:pt idx="15">
                  <c:v>-1.4129282938890901E-2</c:v>
                </c:pt>
                <c:pt idx="16">
                  <c:v>-3.5328198968416599E-3</c:v>
                </c:pt>
                <c:pt idx="17">
                  <c:v>-7.0658894188305897E-3</c:v>
                </c:pt>
                <c:pt idx="18">
                  <c:v>-7.0663887220436001E-3</c:v>
                </c:pt>
                <c:pt idx="19">
                  <c:v>-3.5334440479135002E-3</c:v>
                </c:pt>
                <c:pt idx="20">
                  <c:v>4.5936395759717301E-2</c:v>
                </c:pt>
                <c:pt idx="21">
                  <c:v>0.130682018860594</c:v>
                </c:pt>
                <c:pt idx="22">
                  <c:v>0.158730158730159</c:v>
                </c:pt>
                <c:pt idx="23">
                  <c:v>0.18665257967952101</c:v>
                </c:pt>
                <c:pt idx="24">
                  <c:v>0.18982002249718799</c:v>
                </c:pt>
                <c:pt idx="25">
                  <c:v>0.13332397726475301</c:v>
                </c:pt>
                <c:pt idx="26">
                  <c:v>0.13314646110721801</c:v>
                </c:pt>
                <c:pt idx="27">
                  <c:v>9.0979074812793007E-2</c:v>
                </c:pt>
                <c:pt idx="28">
                  <c:v>0.101384421759195</c:v>
                </c:pt>
                <c:pt idx="29">
                  <c:v>0.15366884364195199</c:v>
                </c:pt>
                <c:pt idx="30">
                  <c:v>0.1499459497158</c:v>
                </c:pt>
                <c:pt idx="31">
                  <c:v>6.9637883008356494E-2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D1-4A45-81AA-070B4BE687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2.1544759237315501E-2</c:v>
                </c:pt>
                <c:pt idx="1">
                  <c:v>2.1540118470651601E-2</c:v>
                </c:pt>
                <c:pt idx="2">
                  <c:v>2.51247263199454E-2</c:v>
                </c:pt>
                <c:pt idx="3">
                  <c:v>3.2295105497344601E-2</c:v>
                </c:pt>
                <c:pt idx="4">
                  <c:v>3.5871865695734799E-2</c:v>
                </c:pt>
                <c:pt idx="5">
                  <c:v>3.58590024025532E-2</c:v>
                </c:pt>
                <c:pt idx="6">
                  <c:v>2.5092303831953301E-2</c:v>
                </c:pt>
                <c:pt idx="7">
                  <c:v>1.0751146788990799E-2</c:v>
                </c:pt>
                <c:pt idx="8">
                  <c:v>1.07499910416741E-2</c:v>
                </c:pt>
                <c:pt idx="9">
                  <c:v>-1.07488355428162E-2</c:v>
                </c:pt>
                <c:pt idx="10">
                  <c:v>3.5833303472247099E-3</c:v>
                </c:pt>
                <c:pt idx="11">
                  <c:v>7.1664038985237198E-3</c:v>
                </c:pt>
                <c:pt idx="12">
                  <c:v>0</c:v>
                </c:pt>
                <c:pt idx="13">
                  <c:v>6.44930132568972E-2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-1.0741907762818701E-2</c:v>
                </c:pt>
                <c:pt idx="18">
                  <c:v>0</c:v>
                </c:pt>
                <c:pt idx="19">
                  <c:v>2.5067144136078801E-2</c:v>
                </c:pt>
                <c:pt idx="20">
                  <c:v>2.1480738937419398E-2</c:v>
                </c:pt>
                <c:pt idx="21">
                  <c:v>1.7896771422435401E-2</c:v>
                </c:pt>
                <c:pt idx="22">
                  <c:v>2.5050996671796201E-2</c:v>
                </c:pt>
                <c:pt idx="23">
                  <c:v>1.43112701252236E-2</c:v>
                </c:pt>
                <c:pt idx="24">
                  <c:v>3.9350361307862902E-2</c:v>
                </c:pt>
                <c:pt idx="25">
                  <c:v>3.9334882889325899E-2</c:v>
                </c:pt>
                <c:pt idx="26">
                  <c:v>4.2893909064912798E-2</c:v>
                </c:pt>
                <c:pt idx="27">
                  <c:v>2.1437759039588399E-2</c:v>
                </c:pt>
                <c:pt idx="28">
                  <c:v>1.0716582124740999E-2</c:v>
                </c:pt>
                <c:pt idx="29">
                  <c:v>1.78590563274637E-2</c:v>
                </c:pt>
                <c:pt idx="30">
                  <c:v>1.42846939504321E-2</c:v>
                </c:pt>
                <c:pt idx="31">
                  <c:v>2.4994644004856102E-2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D1-4A45-81AA-070B4BE687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3.12100121719047E-3</c:v>
                </c:pt>
                <c:pt idx="1">
                  <c:v>3.1209038137444598E-3</c:v>
                </c:pt>
                <c:pt idx="2">
                  <c:v>3.1208064163779901E-3</c:v>
                </c:pt>
                <c:pt idx="3">
                  <c:v>-3.1207090250905001E-3</c:v>
                </c:pt>
                <c:pt idx="4">
                  <c:v>3.1208064163779901E-3</c:v>
                </c:pt>
                <c:pt idx="5">
                  <c:v>6.2414180501810003E-3</c:v>
                </c:pt>
                <c:pt idx="6">
                  <c:v>-3.1205142607501702E-3</c:v>
                </c:pt>
                <c:pt idx="7">
                  <c:v>9.3618349196442508E-3</c:v>
                </c:pt>
                <c:pt idx="8">
                  <c:v>9.3609585621567595E-3</c:v>
                </c:pt>
                <c:pt idx="9">
                  <c:v>-1.8720164737449699E-2</c:v>
                </c:pt>
                <c:pt idx="10">
                  <c:v>-3.1206116398814201E-3</c:v>
                </c:pt>
                <c:pt idx="11">
                  <c:v>0</c:v>
                </c:pt>
                <c:pt idx="12">
                  <c:v>-9.3621270752715004E-3</c:v>
                </c:pt>
                <c:pt idx="13">
                  <c:v>-9.36300365157142E-3</c:v>
                </c:pt>
                <c:pt idx="14">
                  <c:v>3.1212934640114901E-3</c:v>
                </c:pt>
                <c:pt idx="15">
                  <c:v>0</c:v>
                </c:pt>
                <c:pt idx="16">
                  <c:v>-3.1211960423234201E-3</c:v>
                </c:pt>
                <c:pt idx="17">
                  <c:v>3.1212934640114901E-3</c:v>
                </c:pt>
                <c:pt idx="18">
                  <c:v>-3.1211960423234201E-3</c:v>
                </c:pt>
                <c:pt idx="19">
                  <c:v>0</c:v>
                </c:pt>
                <c:pt idx="20">
                  <c:v>3.1212934640114901E-3</c:v>
                </c:pt>
                <c:pt idx="21">
                  <c:v>-3.1211960423234201E-3</c:v>
                </c:pt>
                <c:pt idx="22">
                  <c:v>-3.1212934640114901E-3</c:v>
                </c:pt>
                <c:pt idx="23">
                  <c:v>-3.12139089178138E-3</c:v>
                </c:pt>
                <c:pt idx="24">
                  <c:v>3.1214883256336602E-3</c:v>
                </c:pt>
                <c:pt idx="25">
                  <c:v>-6.24278178356276E-3</c:v>
                </c:pt>
                <c:pt idx="26">
                  <c:v>3.12158576556891E-3</c:v>
                </c:pt>
                <c:pt idx="27">
                  <c:v>3.1214883256336602E-3</c:v>
                </c:pt>
                <c:pt idx="28">
                  <c:v>0</c:v>
                </c:pt>
                <c:pt idx="29">
                  <c:v>-3.12139089178138E-3</c:v>
                </c:pt>
                <c:pt idx="30">
                  <c:v>9.3644649769009901E-3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D1-4A45-81AA-070B4BE687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6.0584030049678902E-3</c:v>
                </c:pt>
                <c:pt idx="2">
                  <c:v>-2.01934532824458E-3</c:v>
                </c:pt>
                <c:pt idx="3">
                  <c:v>6.0581583198707602E-3</c:v>
                </c:pt>
                <c:pt idx="4">
                  <c:v>4.0385275528542304E-3</c:v>
                </c:pt>
                <c:pt idx="5">
                  <c:v>2.0191822311963702E-3</c:v>
                </c:pt>
                <c:pt idx="6">
                  <c:v>-8.0765658442030503E-3</c:v>
                </c:pt>
                <c:pt idx="7">
                  <c:v>8.0772182060498392E-3</c:v>
                </c:pt>
                <c:pt idx="8">
                  <c:v>6.0574243831522804E-3</c:v>
                </c:pt>
                <c:pt idx="9">
                  <c:v>-8.0760766419673297E-3</c:v>
                </c:pt>
                <c:pt idx="10">
                  <c:v>1.21150933871782E-2</c:v>
                </c:pt>
                <c:pt idx="11">
                  <c:v>1.4132563445115201E-2</c:v>
                </c:pt>
                <c:pt idx="12">
                  <c:v>1.2111914086156099E-2</c:v>
                </c:pt>
                <c:pt idx="13">
                  <c:v>8.0736315194574505E-3</c:v>
                </c:pt>
                <c:pt idx="14">
                  <c:v>1.61459594736417E-2</c:v>
                </c:pt>
                <c:pt idx="15">
                  <c:v>6.0537573654047896E-3</c:v>
                </c:pt>
                <c:pt idx="16">
                  <c:v>4.6409330293185898E-2</c:v>
                </c:pt>
                <c:pt idx="17">
                  <c:v>3.0252914364083699E-2</c:v>
                </c:pt>
                <c:pt idx="18">
                  <c:v>3.2260015726757699E-2</c:v>
                </c:pt>
                <c:pt idx="19">
                  <c:v>6.0468022494104398E-3</c:v>
                </c:pt>
                <c:pt idx="20">
                  <c:v>-4.03095775556272E-3</c:v>
                </c:pt>
                <c:pt idx="21">
                  <c:v>-2.0155601241584999E-3</c:v>
                </c:pt>
                <c:pt idx="22">
                  <c:v>0</c:v>
                </c:pt>
                <c:pt idx="23">
                  <c:v>-8.0624029992139197E-3</c:v>
                </c:pt>
                <c:pt idx="24">
                  <c:v>6.0472898062851497E-3</c:v>
                </c:pt>
                <c:pt idx="25">
                  <c:v>0</c:v>
                </c:pt>
                <c:pt idx="26">
                  <c:v>0</c:v>
                </c:pt>
                <c:pt idx="27">
                  <c:v>4.0312827541723797E-3</c:v>
                </c:pt>
                <c:pt idx="28">
                  <c:v>8.06224049663401E-3</c:v>
                </c:pt>
                <c:pt idx="29">
                  <c:v>0</c:v>
                </c:pt>
                <c:pt idx="30">
                  <c:v>1.20923858277238E-2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D1-4A45-81AA-070B4BE687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-7.5274847286153598E-4</c:v>
                </c:pt>
                <c:pt idx="1">
                  <c:v>-2.63463948722388E-3</c:v>
                </c:pt>
                <c:pt idx="2">
                  <c:v>-1.5055479441742801E-3</c:v>
                </c:pt>
                <c:pt idx="3">
                  <c:v>0</c:v>
                </c:pt>
                <c:pt idx="4">
                  <c:v>-1.88196326407709E-3</c:v>
                </c:pt>
                <c:pt idx="5">
                  <c:v>-2.63479815564129E-3</c:v>
                </c:pt>
                <c:pt idx="6">
                  <c:v>-3.0112772332384799E-3</c:v>
                </c:pt>
                <c:pt idx="7">
                  <c:v>-2.25852593540616E-3</c:v>
                </c:pt>
                <c:pt idx="8">
                  <c:v>-2.2585769459522501E-3</c:v>
                </c:pt>
                <c:pt idx="9">
                  <c:v>-2.2586279588026302E-3</c:v>
                </c:pt>
                <c:pt idx="10">
                  <c:v>0</c:v>
                </c:pt>
                <c:pt idx="11">
                  <c:v>-2.25867897395743E-3</c:v>
                </c:pt>
                <c:pt idx="12">
                  <c:v>-4.8939149814031203E-3</c:v>
                </c:pt>
                <c:pt idx="13">
                  <c:v>-3.3882608057284199E-3</c:v>
                </c:pt>
                <c:pt idx="14">
                  <c:v>-1.5059447167694499E-3</c:v>
                </c:pt>
                <c:pt idx="15">
                  <c:v>-1.88245924475735E-3</c:v>
                </c:pt>
                <c:pt idx="16">
                  <c:v>-3.0119914911240402E-3</c:v>
                </c:pt>
                <c:pt idx="17">
                  <c:v>-1.50604110739203E-3</c:v>
                </c:pt>
                <c:pt idx="18">
                  <c:v>-3.7651594733294902E-4</c:v>
                </c:pt>
                <c:pt idx="19">
                  <c:v>-2.25910418988524E-3</c:v>
                </c:pt>
                <c:pt idx="20">
                  <c:v>-3.0122069687408201E-3</c:v>
                </c:pt>
                <c:pt idx="21">
                  <c:v>0</c:v>
                </c:pt>
                <c:pt idx="22">
                  <c:v>-3.3888349185550001E-3</c:v>
                </c:pt>
                <c:pt idx="23">
                  <c:v>-3.0123997906382101E-3</c:v>
                </c:pt>
                <c:pt idx="24">
                  <c:v>-3.7656131736211302E-4</c:v>
                </c:pt>
                <c:pt idx="25">
                  <c:v>-2.6359391474619701E-3</c:v>
                </c:pt>
                <c:pt idx="26">
                  <c:v>-1.12971798473374E-3</c:v>
                </c:pt>
                <c:pt idx="27">
                  <c:v>-5.2720768216908296E-3</c:v>
                </c:pt>
                <c:pt idx="28">
                  <c:v>-1.88298385153049E-3</c:v>
                </c:pt>
                <c:pt idx="29">
                  <c:v>-4.8958502020479697E-3</c:v>
                </c:pt>
                <c:pt idx="30">
                  <c:v>-2.63635610391763E-3</c:v>
                </c:pt>
                <c:pt idx="31">
                  <c:v>-3.76632229926444E-4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D1-4A45-81AA-070B4BE687F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8.4245998315080006E-2</c:v>
                </c:pt>
                <c:pt idx="2">
                  <c:v>0.168350168350168</c:v>
                </c:pt>
                <c:pt idx="3">
                  <c:v>8.40336134453782E-2</c:v>
                </c:pt>
                <c:pt idx="4">
                  <c:v>0</c:v>
                </c:pt>
                <c:pt idx="5">
                  <c:v>0.25188916876574302</c:v>
                </c:pt>
                <c:pt idx="6">
                  <c:v>0.16750418760468999</c:v>
                </c:pt>
                <c:pt idx="7">
                  <c:v>8.3612040133779306E-2</c:v>
                </c:pt>
                <c:pt idx="8">
                  <c:v>0.167084377610693</c:v>
                </c:pt>
                <c:pt idx="9">
                  <c:v>0</c:v>
                </c:pt>
                <c:pt idx="10">
                  <c:v>0</c:v>
                </c:pt>
                <c:pt idx="11">
                  <c:v>0.16680567139282701</c:v>
                </c:pt>
                <c:pt idx="12">
                  <c:v>8.3263946711074094E-2</c:v>
                </c:pt>
                <c:pt idx="13">
                  <c:v>8.31946755407654E-2</c:v>
                </c:pt>
                <c:pt idx="14">
                  <c:v>0</c:v>
                </c:pt>
                <c:pt idx="15">
                  <c:v>0.24937655860349101</c:v>
                </c:pt>
                <c:pt idx="16">
                  <c:v>0.165837479270315</c:v>
                </c:pt>
                <c:pt idx="17">
                  <c:v>0.165562913907285</c:v>
                </c:pt>
                <c:pt idx="18">
                  <c:v>8.2644628099173598E-2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-8.2576383154417801E-2</c:v>
                </c:pt>
                <c:pt idx="23">
                  <c:v>0</c:v>
                </c:pt>
                <c:pt idx="24">
                  <c:v>0.165289256198347</c:v>
                </c:pt>
                <c:pt idx="25">
                  <c:v>-8.2508250825082494E-2</c:v>
                </c:pt>
                <c:pt idx="26">
                  <c:v>8.2576383154417801E-2</c:v>
                </c:pt>
                <c:pt idx="27">
                  <c:v>8.2508250825082494E-2</c:v>
                </c:pt>
                <c:pt idx="28">
                  <c:v>0</c:v>
                </c:pt>
                <c:pt idx="29">
                  <c:v>0</c:v>
                </c:pt>
                <c:pt idx="30">
                  <c:v>8.2440230832646302E-2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D1-4A45-81AA-070B4BE68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93632"/>
        <c:axId val="336191336"/>
      </c:lineChart>
      <c:dateAx>
        <c:axId val="33619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91336"/>
        <c:crosses val="autoZero"/>
        <c:auto val="1"/>
        <c:lblOffset val="100"/>
        <c:baseTimeUnit val="days"/>
      </c:dateAx>
      <c:valAx>
        <c:axId val="33619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9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6-4AA7-B4F9-AF95245B76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A6-4AA7-B4F9-AF95245B76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A6-4AA7-B4F9-AF95245B76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A6-4AA7-B4F9-AF95245B76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A6-4AA7-B4F9-AF95245B76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A6-4AA7-B4F9-AF95245B7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146960"/>
        <c:axId val="76149256"/>
      </c:lineChart>
      <c:dateAx>
        <c:axId val="7614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49256"/>
        <c:crosses val="autoZero"/>
        <c:auto val="1"/>
        <c:lblOffset val="100"/>
        <c:baseTimeUnit val="days"/>
      </c:dateAx>
      <c:valAx>
        <c:axId val="7614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4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D1-4BBC-BF46-B387C0AF83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D1-4BBC-BF46-B387C0AF83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7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D1-4BBC-BF46-B387C0AF83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D1-4BBC-BF46-B387C0AF837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D1-4BBC-BF46-B387C0AF837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FD1-4BBC-BF46-B387C0AF8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150240"/>
        <c:axId val="76145320"/>
      </c:lineChart>
      <c:catAx>
        <c:axId val="761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45320"/>
        <c:crosses val="autoZero"/>
        <c:auto val="1"/>
        <c:lblAlgn val="ctr"/>
        <c:lblOffset val="100"/>
        <c:noMultiLvlLbl val="0"/>
      </c:catAx>
      <c:valAx>
        <c:axId val="7614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4-47BB-B7BD-ADBBC8F40E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D4-47BB-B7BD-ADBBC8F40E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D4-47BB-B7BD-ADBBC8F40E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D4-47BB-B7BD-ADBBC8F40E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D4-47BB-B7BD-ADBBC8F40E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D4-47BB-B7BD-ADBBC8F40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443080"/>
        <c:axId val="390930416"/>
      </c:barChart>
      <c:catAx>
        <c:axId val="39744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30416"/>
        <c:crosses val="autoZero"/>
        <c:auto val="1"/>
        <c:lblAlgn val="ctr"/>
        <c:lblOffset val="100"/>
        <c:noMultiLvlLbl val="0"/>
      </c:catAx>
      <c:valAx>
        <c:axId val="39093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59</c:v>
                </c:pt>
                <c:pt idx="1">
                  <c:v>36</c:v>
                </c:pt>
                <c:pt idx="2">
                  <c:v>96</c:v>
                </c:pt>
                <c:pt idx="3">
                  <c:v>2232</c:v>
                </c:pt>
                <c:pt idx="4">
                  <c:v>0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B-4CC7-9B9F-62D1F60E3D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12</c:v>
                </c:pt>
                <c:pt idx="3">
                  <c:v>203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EB-4CC7-9B9F-62D1F60E3D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EB-4CC7-9B9F-62D1F60E3D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EB-4CC7-9B9F-62D1F60E3D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EB-4CC7-9B9F-62D1F60E3D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EB-4CC7-9B9F-62D1F60E3DD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17</c:v>
                </c:pt>
                <c:pt idx="3">
                  <c:v>61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EB-4CC7-9B9F-62D1F60E3D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14</c:v>
                </c:pt>
                <c:pt idx="3">
                  <c:v>27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EB-4CC7-9B9F-62D1F60E3D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675456"/>
        <c:axId val="400679064"/>
      </c:barChart>
      <c:catAx>
        <c:axId val="40067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9064"/>
        <c:crosses val="autoZero"/>
        <c:auto val="1"/>
        <c:lblAlgn val="ctr"/>
        <c:lblOffset val="100"/>
        <c:noMultiLvlLbl val="0"/>
      </c:catAx>
      <c:valAx>
        <c:axId val="40067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A-4F07-8875-8A93E25399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</c:v>
                </c:pt>
                <c:pt idx="1">
                  <c:v>5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EA-4F07-8875-8A93E25399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EA-4F07-8875-8A93E2539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669552"/>
        <c:axId val="400666600"/>
      </c:barChart>
      <c:catAx>
        <c:axId val="40066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6600"/>
        <c:crosses val="autoZero"/>
        <c:auto val="1"/>
        <c:lblAlgn val="ctr"/>
        <c:lblOffset val="100"/>
        <c:noMultiLvlLbl val="0"/>
      </c:catAx>
      <c:valAx>
        <c:axId val="40066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2.114239402375E-2</c:v>
                </c:pt>
                <c:pt idx="1">
                  <c:v>1.5856795517812501E-2</c:v>
                </c:pt>
                <c:pt idx="2">
                  <c:v>2.114239402375E-2</c:v>
                </c:pt>
                <c:pt idx="3">
                  <c:v>1.7618661686458301E-2</c:v>
                </c:pt>
                <c:pt idx="5">
                  <c:v>2.4666126361041599E-2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09-47D4-826D-35B1F185EE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2.3269134388200802E-2</c:v>
                </c:pt>
                <c:pt idx="1">
                  <c:v>1.6109400730292801E-2</c:v>
                </c:pt>
                <c:pt idx="3">
                  <c:v>1.3424500608577399E-2</c:v>
                </c:pt>
                <c:pt idx="4">
                  <c:v>1.07396004868619E-2</c:v>
                </c:pt>
                <c:pt idx="5">
                  <c:v>7.1597336579079301E-3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09-47D4-826D-35B1F185EE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4.99375780274657E-2</c:v>
                </c:pt>
                <c:pt idx="1">
                  <c:v>3.5372451102788201E-2</c:v>
                </c:pt>
                <c:pt idx="2">
                  <c:v>1.32646691635456E-2</c:v>
                </c:pt>
                <c:pt idx="3">
                  <c:v>3.1210986267166002E-3</c:v>
                </c:pt>
                <c:pt idx="4">
                  <c:v>6.5543071161048697E-2</c:v>
                </c:pt>
                <c:pt idx="5">
                  <c:v>2.1223470661672902E-2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09-47D4-826D-35B1F185EE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0.42161747796090498</c:v>
                </c:pt>
                <c:pt idx="1">
                  <c:v>0.75245607310726004</c:v>
                </c:pt>
                <c:pt idx="3">
                  <c:v>1.02748246622689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09-47D4-826D-35B1F185EE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ED09-47D4-826D-35B1F185EE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8.3333333333333301E-2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09-47D4-826D-35B1F185E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665944"/>
        <c:axId val="400673816"/>
      </c:barChart>
      <c:catAx>
        <c:axId val="40066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3816"/>
        <c:crosses val="autoZero"/>
        <c:auto val="1"/>
        <c:lblAlgn val="ctr"/>
        <c:lblOffset val="100"/>
        <c:noMultiLvlLbl val="0"/>
      </c:catAx>
      <c:valAx>
        <c:axId val="40067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2.4991966867792498E-2</c:v>
                </c:pt>
                <c:pt idx="1">
                  <c:v>0</c:v>
                </c:pt>
                <c:pt idx="2">
                  <c:v>0</c:v>
                </c:pt>
                <c:pt idx="3">
                  <c:v>2.1356873353741E-2</c:v>
                </c:pt>
                <c:pt idx="4">
                  <c:v>0</c:v>
                </c:pt>
                <c:pt idx="5">
                  <c:v>3.2003413697461097E-2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1.0627745500921101E-2</c:v>
                </c:pt>
                <c:pt idx="11">
                  <c:v>0</c:v>
                </c:pt>
                <c:pt idx="12">
                  <c:v>1.4151777817088301E-2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1.6781487369722702E-2</c:v>
                </c:pt>
                <c:pt idx="17">
                  <c:v>0</c:v>
                </c:pt>
                <c:pt idx="18">
                  <c:v>2.11999152003392E-2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3.8703775377361797E-2</c:v>
                </c:pt>
                <c:pt idx="24">
                  <c:v>0</c:v>
                </c:pt>
                <c:pt idx="25">
                  <c:v>0</c:v>
                </c:pt>
                <c:pt idx="26">
                  <c:v>7.0030463251514402E-3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42-40AC-A7C9-1C0F4E74D2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7.1808128680166602E-3</c:v>
                </c:pt>
                <c:pt idx="1">
                  <c:v>0</c:v>
                </c:pt>
                <c:pt idx="2">
                  <c:v>0</c:v>
                </c:pt>
                <c:pt idx="3">
                  <c:v>1.07634902411022E-2</c:v>
                </c:pt>
                <c:pt idx="4">
                  <c:v>0</c:v>
                </c:pt>
                <c:pt idx="5">
                  <c:v>1.07557722644486E-2</c:v>
                </c:pt>
                <c:pt idx="6">
                  <c:v>1.0752688172042999E-2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2.1499982083348301E-2</c:v>
                </c:pt>
                <c:pt idx="11">
                  <c:v>0</c:v>
                </c:pt>
                <c:pt idx="12">
                  <c:v>2.14976710856324E-2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1.79031796046978E-2</c:v>
                </c:pt>
                <c:pt idx="17">
                  <c:v>0</c:v>
                </c:pt>
                <c:pt idx="18">
                  <c:v>0</c:v>
                </c:pt>
                <c:pt idx="19">
                  <c:v>1.0741907762818701E-2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2.8620492272467098E-2</c:v>
                </c:pt>
                <c:pt idx="24">
                  <c:v>0</c:v>
                </c:pt>
                <c:pt idx="25">
                  <c:v>0</c:v>
                </c:pt>
                <c:pt idx="26">
                  <c:v>1.07211779000786E-2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42-40AC-A7C9-1C0F4E74D2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3.12100121719047E-3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1.2483225665512E-2</c:v>
                </c:pt>
                <c:pt idx="5">
                  <c:v>0</c:v>
                </c:pt>
                <c:pt idx="6">
                  <c:v>6.5532844437509799E-2</c:v>
                </c:pt>
                <c:pt idx="7">
                  <c:v>1.56025713037509E-2</c:v>
                </c:pt>
                <c:pt idx="8">
                  <c:v>0</c:v>
                </c:pt>
                <c:pt idx="9">
                  <c:v>0</c:v>
                </c:pt>
                <c:pt idx="10">
                  <c:v>2.4965672200724001E-2</c:v>
                </c:pt>
                <c:pt idx="11">
                  <c:v>1.8724254150543001E-2</c:v>
                </c:pt>
                <c:pt idx="12">
                  <c:v>0</c:v>
                </c:pt>
                <c:pt idx="13">
                  <c:v>0</c:v>
                </c:pt>
                <c:pt idx="14">
                  <c:v>3.7455521568137799E-2</c:v>
                </c:pt>
                <c:pt idx="15">
                  <c:v>0</c:v>
                </c:pt>
                <c:pt idx="16">
                  <c:v>0</c:v>
                </c:pt>
                <c:pt idx="17">
                  <c:v>1.24851738560459E-2</c:v>
                </c:pt>
                <c:pt idx="18">
                  <c:v>1.87277607840689E-2</c:v>
                </c:pt>
                <c:pt idx="19">
                  <c:v>0</c:v>
                </c:pt>
                <c:pt idx="20">
                  <c:v>0</c:v>
                </c:pt>
                <c:pt idx="21">
                  <c:v>2.18490542480804E-2</c:v>
                </c:pt>
                <c:pt idx="22">
                  <c:v>0</c:v>
                </c:pt>
                <c:pt idx="23">
                  <c:v>2.4971906605069299E-2</c:v>
                </c:pt>
                <c:pt idx="24">
                  <c:v>0</c:v>
                </c:pt>
                <c:pt idx="25">
                  <c:v>3.1214883256336602E-3</c:v>
                </c:pt>
                <c:pt idx="26">
                  <c:v>3.12158576556891E-3</c:v>
                </c:pt>
                <c:pt idx="27">
                  <c:v>0</c:v>
                </c:pt>
                <c:pt idx="28">
                  <c:v>2.8092518026032399E-2</c:v>
                </c:pt>
                <c:pt idx="29">
                  <c:v>0</c:v>
                </c:pt>
                <c:pt idx="30">
                  <c:v>7.4913381402753096E-2</c:v>
                </c:pt>
                <c:pt idx="31">
                  <c:v>6.8666312931115206E-2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42-40AC-A7C9-1C0F4E74D2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0.75321580743522998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1.1508873947543801</c:v>
                </c:pt>
                <c:pt idx="10">
                  <c:v>0</c:v>
                </c:pt>
                <c:pt idx="11">
                  <c:v>0</c:v>
                </c:pt>
                <c:pt idx="12">
                  <c:v>3.0459619305221901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8.6746015735323798E-2</c:v>
                </c:pt>
                <c:pt idx="17">
                  <c:v>0</c:v>
                </c:pt>
                <c:pt idx="18">
                  <c:v>0</c:v>
                </c:pt>
                <c:pt idx="19">
                  <c:v>2.4186721489901999E-2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2.8219548084094302E-2</c:v>
                </c:pt>
                <c:pt idx="24">
                  <c:v>0</c:v>
                </c:pt>
                <c:pt idx="25">
                  <c:v>0</c:v>
                </c:pt>
                <c:pt idx="26">
                  <c:v>1.41094896396033E-2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42-40AC-A7C9-1C0F4E74D2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42-40AC-A7C9-1C0F4E74D2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0.251046025104603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0.249791840133222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0.16542597187758501</c:v>
                </c:pt>
                <c:pt idx="18">
                  <c:v>0</c:v>
                </c:pt>
                <c:pt idx="19">
                  <c:v>0</c:v>
                </c:pt>
                <c:pt idx="20">
                  <c:v>0.247729149463254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0.247729149463254</c:v>
                </c:pt>
                <c:pt idx="26">
                  <c:v>0</c:v>
                </c:pt>
                <c:pt idx="27">
                  <c:v>0.24752475247524799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B42-40AC-A7C9-1C0F4E74D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672176"/>
        <c:axId val="400669224"/>
      </c:lineChart>
      <c:dateAx>
        <c:axId val="400672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69224"/>
        <c:crosses val="autoZero"/>
        <c:auto val="1"/>
        <c:lblOffset val="100"/>
        <c:baseTimeUnit val="days"/>
      </c:dateAx>
      <c:valAx>
        <c:axId val="40066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7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1.8076956426017799E-2</c:v>
                </c:pt>
                <c:pt idx="1">
                  <c:v>2.3119708410485901E-2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69-4470-B809-73558A28A8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1.4326795463554899E-2</c:v>
                </c:pt>
                <c:pt idx="1">
                  <c:v>1.55174428590541E-2</c:v>
                </c:pt>
                <c:pt idx="2">
                  <c:v>1.61190202771711E-2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69-4470-B809-73558A28A8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2.4969248435495001E-2</c:v>
                </c:pt>
                <c:pt idx="1">
                  <c:v>0</c:v>
                </c:pt>
                <c:pt idx="2">
                  <c:v>4.2128549294026402E-2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69-4470-B809-73558A28A8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0.72901967060246398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69-4470-B809-73558A28A8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69-4470-B809-73558A28A8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0.20121262780663199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69-4470-B809-73558A28A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996024"/>
        <c:axId val="389996352"/>
      </c:barChart>
      <c:catAx>
        <c:axId val="38999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96352"/>
        <c:crosses val="autoZero"/>
        <c:auto val="1"/>
        <c:lblAlgn val="ctr"/>
        <c:lblOffset val="100"/>
        <c:noMultiLvlLbl val="0"/>
      </c:catAx>
      <c:valAx>
        <c:axId val="38999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9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2.1147610320033799E-2</c:v>
                </c:pt>
                <c:pt idx="9">
                  <c:v>0</c:v>
                </c:pt>
                <c:pt idx="10">
                  <c:v>7.0492034400112804E-3</c:v>
                </c:pt>
                <c:pt idx="11">
                  <c:v>2.4672212040039498E-2</c:v>
                </c:pt>
                <c:pt idx="12">
                  <c:v>1.4098406880022601E-2</c:v>
                </c:pt>
                <c:pt idx="13">
                  <c:v>0</c:v>
                </c:pt>
                <c:pt idx="14">
                  <c:v>1.9385309460030999E-2</c:v>
                </c:pt>
                <c:pt idx="15">
                  <c:v>2.1147610320033799E-2</c:v>
                </c:pt>
                <c:pt idx="16">
                  <c:v>1.58607077400254E-2</c:v>
                </c:pt>
                <c:pt idx="17">
                  <c:v>3.8770618920061999E-2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40-4C9A-A397-9A88E3B243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9.5473368897163197E-3</c:v>
                </c:pt>
                <c:pt idx="11">
                  <c:v>0</c:v>
                </c:pt>
                <c:pt idx="12">
                  <c:v>2.3271633668683501E-2</c:v>
                </c:pt>
                <c:pt idx="13">
                  <c:v>1.0740754000930899E-2</c:v>
                </c:pt>
                <c:pt idx="14">
                  <c:v>0</c:v>
                </c:pt>
                <c:pt idx="15">
                  <c:v>1.0740754000930899E-2</c:v>
                </c:pt>
                <c:pt idx="16">
                  <c:v>2.1481508001861702E-2</c:v>
                </c:pt>
                <c:pt idx="17">
                  <c:v>2.1481508001861702E-2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40-4C9A-A397-9A88E3B243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3.9236668450151599E-2</c:v>
                </c:pt>
                <c:pt idx="11">
                  <c:v>1.82807205279115E-2</c:v>
                </c:pt>
                <c:pt idx="12">
                  <c:v>1.5605493133583E-2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40-4C9A-A397-9A88E3B243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8.6746015735323798E-2</c:v>
                </c:pt>
                <c:pt idx="10">
                  <c:v>0</c:v>
                </c:pt>
                <c:pt idx="11">
                  <c:v>2.4208190437764801E-2</c:v>
                </c:pt>
                <c:pt idx="12">
                  <c:v>1.6488467487055301</c:v>
                </c:pt>
                <c:pt idx="13">
                  <c:v>2.82428888440589E-2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1.41214444220295E-2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40-4C9A-A397-9A88E3B243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40-4C9A-A397-9A88E3B243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0.25</c:v>
                </c:pt>
                <c:pt idx="9">
                  <c:v>0.20833333333333301</c:v>
                </c:pt>
                <c:pt idx="10">
                  <c:v>0.25</c:v>
                </c:pt>
                <c:pt idx="11">
                  <c:v>0.25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40-4C9A-A397-9A88E3B24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934384"/>
        <c:axId val="76934712"/>
      </c:lineChart>
      <c:catAx>
        <c:axId val="7693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34712"/>
        <c:crosses val="autoZero"/>
        <c:auto val="1"/>
        <c:lblAlgn val="ctr"/>
        <c:lblOffset val="100"/>
        <c:noMultiLvlLbl val="0"/>
      </c:catAx>
      <c:valAx>
        <c:axId val="7693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93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45-490E-8B92-26B054233E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45-490E-8B92-26B054233E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45-490E-8B92-26B054233E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45-490E-8B92-26B054233E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445-490E-8B92-26B054233E0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44394</c:v>
                </c:pt>
                <c:pt idx="1">
                  <c:v>44395</c:v>
                </c:pt>
                <c:pt idx="2">
                  <c:v>44396</c:v>
                </c:pt>
                <c:pt idx="3">
                  <c:v>44397</c:v>
                </c:pt>
                <c:pt idx="4">
                  <c:v>44398</c:v>
                </c:pt>
                <c:pt idx="5">
                  <c:v>44399</c:v>
                </c:pt>
                <c:pt idx="6">
                  <c:v>44400</c:v>
                </c:pt>
                <c:pt idx="7">
                  <c:v>44401</c:v>
                </c:pt>
                <c:pt idx="8">
                  <c:v>44402</c:v>
                </c:pt>
                <c:pt idx="9">
                  <c:v>44403</c:v>
                </c:pt>
                <c:pt idx="10">
                  <c:v>44404</c:v>
                </c:pt>
                <c:pt idx="11">
                  <c:v>44405</c:v>
                </c:pt>
                <c:pt idx="12">
                  <c:v>44406</c:v>
                </c:pt>
                <c:pt idx="13">
                  <c:v>44407</c:v>
                </c:pt>
                <c:pt idx="14">
                  <c:v>44408</c:v>
                </c:pt>
                <c:pt idx="15">
                  <c:v>44409</c:v>
                </c:pt>
                <c:pt idx="16">
                  <c:v>44410</c:v>
                </c:pt>
                <c:pt idx="17">
                  <c:v>44411</c:v>
                </c:pt>
                <c:pt idx="18">
                  <c:v>44412</c:v>
                </c:pt>
                <c:pt idx="19">
                  <c:v>44413</c:v>
                </c:pt>
                <c:pt idx="20">
                  <c:v>44414</c:v>
                </c:pt>
                <c:pt idx="21">
                  <c:v>44415</c:v>
                </c:pt>
                <c:pt idx="22">
                  <c:v>44416</c:v>
                </c:pt>
                <c:pt idx="23">
                  <c:v>44417</c:v>
                </c:pt>
                <c:pt idx="24">
                  <c:v>44418</c:v>
                </c:pt>
                <c:pt idx="25">
                  <c:v>44419</c:v>
                </c:pt>
                <c:pt idx="26">
                  <c:v>44420</c:v>
                </c:pt>
                <c:pt idx="27">
                  <c:v>44421</c:v>
                </c:pt>
                <c:pt idx="28">
                  <c:v>44422</c:v>
                </c:pt>
                <c:pt idx="29">
                  <c:v>44423</c:v>
                </c:pt>
                <c:pt idx="30">
                  <c:v>44424</c:v>
                </c:pt>
                <c:pt idx="31">
                  <c:v>44425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445-490E-8B92-26B054233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5161664"/>
        <c:axId val="535139032"/>
      </c:lineChart>
      <c:dateAx>
        <c:axId val="53516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39032"/>
        <c:crosses val="autoZero"/>
        <c:auto val="1"/>
        <c:lblOffset val="100"/>
        <c:baseTimeUnit val="days"/>
      </c:dateAx>
      <c:valAx>
        <c:axId val="53513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16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B10A8-54D1-4D4A-9BE0-E799C70DDE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214AE-B06D-4AF0-8582-D8D756E4E1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9513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F6E0E-FD53-4DC0-859D-0335C2913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2779D3-FA1F-4CC3-B378-A3330DC92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446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1412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0275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2902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1486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6400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6780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5222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0903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907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6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81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60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6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063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027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1BF87-15F8-4D41-BE47-9D175EA1D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84482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5898D-39F2-4CA4-8CB1-4ACD44DBF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5CDAA3-5741-4765-82E8-DCF1A3D57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802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AF5F3-79D4-43F4-8996-E41CDDC7E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02D74-28A1-4CE5-BA97-67EED6D7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475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DA407-52A2-4E15-9938-C743B3CD5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0B52F1-71A6-4CC8-BF3B-61F42F263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9793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1CEA0-3DFD-4F56-9E3A-B822E21B5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C5659-F90E-40DC-9169-3B3D6917D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26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2EB1-7A7B-4B5D-BF49-2FF1ECC0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42EDB-3768-4161-BDAE-9AEF7FC0A4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3559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58813-E317-4B85-B13B-41C75F856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2654B-E8DF-412D-B2FF-0F7BE256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27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F18F2-E3D5-4A8C-8411-44B602F69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02D40-B87B-4E12-A645-8CC8402597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388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6EE20-A0E3-49EF-BDDC-2F2059E31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E8BC3-8285-4D98-846A-EECF267E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09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7C2C9-0B5E-4CC0-8162-6BB564A1A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7D4F37-2EE9-4337-B030-438B1BB56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428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87365-7A23-48E4-9C58-BBE00E471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32036-00CC-46A4-9F4A-B35B644D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65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EA21-6887-4790-A2BE-5F270187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8304F5-3DEE-4DBE-A2E1-C1C74EA689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6539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C766C-09D8-493E-B526-89CF62D2C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EF3D9-91F6-4A56-A826-B2F89E75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102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A116-C646-4115-8C1D-DD046D46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FC94E-966E-4831-A195-18A62EAC1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192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EC58E-5E94-49BD-9DDB-7463A54C8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24C6F-60B4-4300-A887-8B9DE2B4E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93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AC319-6802-445B-BEF3-7794D2DC2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C9F38E-3486-4DDD-BDC7-204303D6F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6500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8A451-063C-4A24-A261-77BC32156C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4E5D5F-26A1-4EF8-BAC1-DA12B74E1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29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057E8-C020-4807-95C7-11F0AD3E1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ECA4F6-D09E-4810-B0C2-C0B79ECD7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0525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AA562-89FA-4F22-9ECB-095E7E590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69E5E-9479-44C3-943C-B8CC9D283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23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4739-43A2-4455-ADEE-E18DA542E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409CB2-E841-4234-9730-81EA3FAE9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398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B701A1-BB74-48F1-BEAD-CDF617591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DA054-9B1C-4144-A25D-F39503B32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0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5802F-CA64-4E3F-96AB-74A3917C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BB8C1-AAA9-4661-945C-7F8FA53EBE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1390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05406-191B-4634-A7E2-82DC96D33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72A38-92D6-498B-8168-F32A7A0EE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57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E65CF-8BDC-44B7-8752-59D48F2A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45CF7-4692-467B-A993-F757586F8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3395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A6114-00E5-47FB-AB01-B6FA5F214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CD1A4-3FCE-4E26-888F-07851925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128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B2B06-064D-48DA-9C37-07110EEA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0B49C-A5B8-456E-A2BD-55DB2B09BD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378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0578A-1A5A-4827-AD2A-2204F93F0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894F2-0B62-47D6-A8D5-AA925B18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607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2FEA6-9392-4911-8FF5-0FAED117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A55502-F230-4DFF-BEE7-D2C53A2A7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1399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0185D-5C30-42B7-B1F8-949C5FB5F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B4FD7-9FA9-410E-BB2C-993CFB0FC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612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6E99A-67C5-4E63-8A61-68CF3B3CE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338620-E4B6-4ED8-A7F2-A4261E0DF1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2014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3BFDB-BB62-4303-8EF5-2F50D0CCE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6F13D-AFEE-4D53-B310-72FDDC7B1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28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64ADA-F28F-426B-9089-7E2526D4A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6840A7-2A68-4E68-8154-42F5FE40C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480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44DC2-3A99-4BBD-B9A2-034F951E0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42064-7E2D-4B4F-B693-97FE1D8D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866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0EE37-CC55-4620-A79F-433AF2384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7A666-EF4A-4049-821B-40B2412166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873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6C1E2-14C6-4F57-AFDA-40FDF2BBC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9A353-9D17-422E-A570-DA0E0DDEB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201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A2F7-192C-45D6-B2CA-5922A02F8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C2FE1-9D09-428E-BCAE-9DF28E904A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120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92D9C-6BE7-434D-80D8-05DC162FE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03083-7B57-4FB1-961D-4AD3EB59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388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93EC-8BA7-4921-AA87-46F89ACE6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5927E-8927-4CF2-BF79-2D0183F90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879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44052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39313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17873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35174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3271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931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73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#diadelniño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80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0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0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1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84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6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#ligadeheroes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6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#diadelniñoarg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80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#diadelniño2021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6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#bicisniños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7.0769230769231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6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D7F66-C383-4BF8-877E-1DC18D28C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595512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611F6-7873-48F5-A755-99623750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B98EF-82BA-4E70-9C13-0FE315D71A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27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209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800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981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9632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765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686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99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08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231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360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777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239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022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114C1-66CF-406A-8C73-4A365AD8B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544553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6A8CC-E3C2-4180-97FD-FC3DEFD5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B46F9-BD9C-40A7-AF0E-5BC0515C07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027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623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980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965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77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483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385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09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835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47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957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616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415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1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- 2021-07-29 12:45:22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siempre! .
Que el deporte y el juego al aire libre sean una prioridad para los niños de hoy, que la diversión esté acompañada de un estilo de vida saludable para que crezcan fuertes y felices!! 😍
. . En las fotos:
🔥 #VENZOSKYLINE Rodado 26 🔥
.
.
Encontrá toda la info en nuestra página web 
👉🏻  http://venzoargentina.com.ar/bicicleta/venzo-skyline-evo-rodado-26/  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30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0AAAF-EB82-4FCE-BCD2-89F8DA4D5A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337243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10E0-6A89-4B44-9E00-5517C8273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D7B70-16E8-436F-B269-237573075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0313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2684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46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908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00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32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849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749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34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240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5295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714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43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8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- 2021-07-26 12:10:18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#CRECECONVENZO 
.
.
Se acerca el mes en el que homenajeamos a los más pequeños de la casa…
.
Y queremos que crezcan fuertes y felices!!
.
Que el deporte forme parte de sus vidas y se diviertan de manera segura.
.
Los nuevos #cascos #venzokids se consiguen en todas las #bicicleteriasvenzo del país.
.
.
#somosvenzo #venzo #venzobikes #venzobike #vivivenzo #diadelniño #diadelaniñez #diadelasinfancias #niñez #infancia #bike #biker #ciclismo #ciclismoargentino #cycling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668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2EC8B-A413-422A-9249-CA81D5D2A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104803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92CFE-6E84-4641-AD7D-2BC0902D9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8703A-48E7-4234-9D04-04AAB6BAB8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798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9398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580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1150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395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533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24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5284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940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048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60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962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95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9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- 2021-07-20 12:44:30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presentes en #Paraná acompañando a los pilotos del #SuperTC2000 #RENAULTCASTROLTEAM
Tuvimos el honor de estar apoyando a los pilotos @leonelpernia75 @damianfineschi @tomicingolani @matiasmillasoplete con nuestras #venzobikes para facilitar y agilizar el traslado en el predio, como así también acompañarlos en el proceso de mejora en su rendimiento deportivo con nuestro aporte  desde el ciclismo.
Agradecemos a @renaultarg @renaultsportarg por sumarse a la #familiavenzo y por permitirnos acompañarlos en este gran fin de semana lleno de adrenalina!!
.
.
#somosvenzo
#venzobikes #venzo #venzobike #renault #bike #biker #mtb #mtblife #renaultsport #renaultargentina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31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843BB-F914-4B84-BEFE-4ECC892C4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005225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FB210-F8B1-4C34-B2AA-45B282B6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0A1341-9136-4BCB-89C1-2198E520F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72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4146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45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362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57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77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508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35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865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67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358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157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622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276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- 2021-08-02 09:14:30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aprender a convivir en la naturaleza se convierte en una GRAN aventura junto a una #VenzoBike .
Que su primera #bicicleta, sea una #venzo. . En las fotos:
🔥 #VENZOSKYLINE Rodado 26 🔥
.
.
Encontrá toda la info en nuestra página web
👉🏻 http://venzoargentina.com.ar/bicicleta/venzo-skyline-evo-rodado-26/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91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FFEC6-1AB1-43F7-913D-D761F73C4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222605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C82B8-720E-46A1-B58E-2D8DE994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CD2F5-264A-4F77-A178-761DF65D85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3691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8019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40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64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114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114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773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131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643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158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22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345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864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- 2021-08-16 10:00:28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Poné tu lunes 𝗯𝗶𝗲𝗻 𝗮𝗿𝗿𝗶𝗯𝗮 saliendo a pedalear 🚲🖤
.
&gt;Mirá lo que es nuestro modelo 🔥🔥 𝗧𝗛𝗢𝗥: hermosa y con ᴇxᴄᴇʟᴇɴᴛᴇs ᴘʀᴇsᴛᴀᴄɪᴏɴᴇs. Y vos, ¿qué esperas para subirte a una 𝙏𝙤𝙥𝙢𝙚𝙜𝙖?
.
➡ Conocé este y más modelos en www.topmega.com.ar 🌐 y en tiendas #Topmega de todo el país. ✅🇦🇷
.
.
.
#topmega #tubicitumundo #adrenalina #aventura #ciclismo #ciclismourbano #ciclismoargentina #bicis #bicicletas #mtbargentina #mtblife #mtblifestyle #thor #topmegathor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44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D42E8-18D6-4FBA-B1A5-D4DECD780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3377122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843E2-5CBD-453B-89C7-B9E3AEE9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03CA0-AC68-4F20-992B-043CDDB31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190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5201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538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354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6880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371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842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5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65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37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561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774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823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9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- 2021-08-17 10:30:06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𝑬𝒏𝒂𝒎𝒐𝒓𝒂𝒕𝒆 de nuestras bicicletas 😍🥰
.
En la foto 📸➡ modelo 𝗦𝗨𝗡𝗦𝗛𝗜𝗡𝗘, una de las más elegidas. Viene en muchos colores 🌈, para que elijas la que más se adapta a vos.
.
&gt;Encontrala en www.topmega.com.ar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49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9899C-AFE3-4976-B504-E933F7F3F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0433188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83E8E-F972-4AC1-89B5-971E6D2D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6AD185-CCB6-4990-92F2-FDDB06B65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545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795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27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46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30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95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67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582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951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352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92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640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965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- 2021-07-23 10:00:35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tu hijx 𝑎𝑚𝑒 𝑠𝑢 𝑏𝑖𝑐𝑖 𝑝𝑎𝑟𝑎 𝑠𝑖𝑒𝑚𝑝𝑟𝑒, es súper 𝙞𝙢𝙥𝙤𝙧𝙩𝙖𝙣𝙩𝙚 que elijas el ᴛᴀᴍᴀñᴏ ᴄᴏʀʀᴇᴄᴛᴏ al momento de tu compra. 🚲🤜🤛
.
Esto va a hacer que se sienta ᴍás sᴇɢᴜʀᴏ ᴘᴀʀᴀ ᴘᴇᴅᴀʟᴇᴀʀ ʏ ǫᴜᴇ sᴜ ᴇxᴘᴇʀɪᴇɴᴄɪᴀ sᴇᴀ ᴜɴ 💯
.
&gt; DESLIZÁ! &gt;&gt;𝗧𝗲 𝗮𝘆𝘂𝗱𝗮𝗺𝗼𝘀 a elegir, con nuestra 𝙩𝙖𝙗𝙡𝙖 𝙙𝙚 𝙧𝙤𝙙𝙖𝙙𝙤𝙨, para que cuando tenga su bici, sólo se preocupe por 𝙙𝙞𝙫𝙚𝙧𝙩𝙞𝙧𝙨𝙚. 😉🥳
.
.
.
#topmega #tubicitumundo #ligadeheroes #tallesbicisniños #tallebicis #tallesbicicletas 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643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D3EE5-0837-4693-843B-9A7E274EF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917370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8A22B-D360-4242-98BE-46329FAC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CBB8C-F940-461F-B7B1-BE3BC1AC3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547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9641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497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8140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159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450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499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958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84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158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74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82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95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6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- 2021-08-09 13:38:42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
. . En las fotos:
🔥 #VENZOCUBE Rodado 20 🔥
.
.
Encontrá toda la info en nuestra página web
👉🏻 http://venzoargentina.com.ar/bicicleta/venzo-cube-rodado-20/
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.
Podes consultar en cualquier bicicletería de las que sugerimos en nuestras historias destacadas en comercios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72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177FB-5E3B-44E0-B924-837836FF6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61230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EE8C1-BDBD-4392-A791-FE6F6706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F8711-14FC-4A20-8584-2A53D152BC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84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6527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676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366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03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089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87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77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238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870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673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342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8856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- 2021-08-05 11:08:24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de la Niñez, y el mejor regalo para ellos es aprender jugando junto a una #VenzoBike .
Que su primera #bicicleta, sea una #venzo. . En las fotos:
🔥 #VENZOCUBE Rodado 20 🔥
.
.
Encontrá toda la info en nuestra página web
👉🏻 http://venzoargentina.com.ar/bicicleta/venzo-cube-rodado-20/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
*Venzo Argentina comercializa al público solo a través de #comercios oficiales*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56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F43A3-E1AC-4463-8C2E-1F62BDFA6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4062297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52A39-5647-4CC9-9132-9B2646B0F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4F628C-B7B5-4EC9-9AF7-2145B6B41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808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0483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618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161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334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932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434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715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489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0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36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249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1730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- 2021-07-31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Liga de Héroes es un 💯🚀 y es 𝗴𝗮𝗿𝗮𝗻𝘁í𝗮 𝗱𝗲 𝗱𝗶𝘃𝗲𝗿𝘀𝗶ó𝗻 𝗮𝘀𝗲𝗴𝘂𝗿𝗮𝗱𝗮 🥳🥳
.
&gt;Conocé los modelos de cada súper héroe 🦸♂️🦸♀️ en www.topmega.com.ar
.
➡ También disponibles en tiendas #Topmega 𝗱𝗲 𝘁𝗼𝗱𝗼 𝗲𝗹 𝗽𝗮í𝘀 ✅🇦🇷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117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83A8A-E147-4CBF-A1BF-4978F8272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075076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989BF-AA9B-4C14-967B-B712D3CCC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FD479-DAA5-48E0-ADD2-3F27BF3C5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53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541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785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58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185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50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198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2690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696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789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50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681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164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4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- 2021-08-09 17:00:45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Maxam 195 te espera para acompañarte en tu nueva forma de moverte. 
#CambiaTuFormaDeMoverte
#MotomelBicicletas #Maxam195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94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886C0-44E0-48C4-80FA-E01741A66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6523602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65E35-DF90-43D3-87B6-295ABB471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518A4-4BAF-41F9-A139-6ABB42526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916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2679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27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62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96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8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3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793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67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49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065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784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79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48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- 2021-08-14 11:15:03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ciclismo mejora la coordinación, el equilibrio y la concentración. 🙌
.
Un hábito sano para el cuerpo y la mente, 𝗽𝗹𝗮𝗻 𝗶𝗱𝗲𝗮𝗹 𝗽𝗮𝗿𝗮 𝗰𝗼𝗺𝗽𝗮𝗿𝘁𝗶𝗿 𝗲𝗻 𝗳𝗮𝗺𝗶𝗹𝗶𝗮. ❤
. 
.
𝗣𝗮𝘀𝗮𝘁𝗲 𝗮 𝗹𝗮𝘀 𝗱𝗼𝘀 𝗿𝘂𝗲𝗱𝗮𝘀 🚴 con #Topmega ➡ Encontrá más modelos en nuestra web 🌐 www.topmega.com.ar y en las mejores bicicleterías del país. 🇦🇷
.
.
.
#topmega #tubicitumundo #ligadeheroes #crossboy #speedmike #flexygirl #vickfly #diadelniño #diadelniñoarg #diadelniño2021 #kids #bicicletas #bicisniños #bicicletasniños #bicicletaskids #infanciafeliz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480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B18DB-4A3D-4831-97F6-89874E1AE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0623854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DE8BF-A6DB-4A27-B5E8-38428E149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B3F96-FD72-4361-8F9F-4B4387496A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307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5484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37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649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27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652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989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19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173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230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54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668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884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9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- 2021-07-22 14:34:02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los colores de la nueva Maxam 195.
¿Cuál elegís?
#MotomelBicicletas #Maxam195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6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- 2021-08-09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Cuadro 29” de Aluminio MTB
Horquilla XCM con bloqueo
Frenos de disco hidráulico Shimano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277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144CD-9091-458D-BAEE-94207F7D3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843669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AE40-0473-4F92-BAB9-F24CEE99E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263D88-080F-4571-9918-83C38681F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715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524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849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34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49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751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3033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1270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504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710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074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95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38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37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- 2021-07-27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 La bici no sólo ᴇᴊᴇʀᴄɪᴛᴀ ʟᴀs ʜᴀʙɪʟɪᴅᴀᴅᴇs ᴍᴏᴛᴏʀᴀs, sino que ᴇs ᴜɴᴀ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ᴏʀᴍᴀ ᴍᴜʏ sᴀʟᴜᴅᴀʙʟᴇ ᴅᴇ ᴊᴜɢᴀʀ, sᴏᴄɪᴀʟɪᴢᴀʀ ʏ ᴅɪᴠᴇʀᴛɪʀsᴇ. 😊🙌
.
Pasá a tu hijx 𝙖𝙡 𝙢𝙪𝙣𝙙𝙤 𝙙𝙚 𝙡𝙖𝙨 𝙙𝙤𝙨 𝙧𝙪𝙚𝙙𝙖𝙨 con nuestra Liga de Héroes. 𝘿𝙞𝙨𝙥𝙤𝙣𝙞𝙗𝙡𝙚 𝘼𝙃𝙊𝙍𝘼 en www.topmega.com.ar y en 𝙩𝙞𝙚𝙣𝙙𝙖𝙨 𝙏𝙤𝙥𝙢𝙚𝙜𝙖 🛒🛒✅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1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E00FF-54AA-495F-8B1A-4BECAD12C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78210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1E9A-39DF-4D13-BDFE-0E028C7AB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B5594-753D-4FAB-BC3F-D65D9B398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070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8117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05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2670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862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304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30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119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984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93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022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625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481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22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- 2021-08-09 10:00:21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¿ʏᴀ ᴄᴏɴᴏᴄés ɴᴜᴇsᴛʀᴀ ʟɪɢᴀ ᴅᴇ ʜéʀᴏᴇs? Contribuí a una infancia feliz, 𝘀𝘂𝗺𝗮𝗻𝗱𝗼 𝘂𝗻𝗮 𝗯𝗶𝗰𝗶 a la vida de tu hijx.
.
Mirá los modelos en nuestra web 🛒 www.topmega.com.ar , disponibles en 𝗥𝟭𝟮, 𝗥𝟭𝟲 𝘆 𝗥𝟮𝟬.
.
.
#topmega #tubicitumundo #ligadeheroes #crossboy #speedmike #flexygirl #vickfly #diadelniño #diadelniñoarg #diadelniño2021 #kids #bicicletas #bicisniños #bicicletasniños #bicicletaskids #infanciafeliz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409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E1338-0800-4CF7-A6B4-A88879126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2832540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E85B5-EF64-410A-9B81-90D5D590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37182-32FF-42FD-BAB8-2C3D8DBA8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7207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484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4616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190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92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674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94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702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9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34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251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41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521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84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- 2021-08-12 18:25:58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Día en el que festejamos la presencia de los más pequeños de la casa, y para ellos LO MEJOR, siempre!
.
Que el deporte sea una forma de vida, que los ayude a crecer fuertes, sanos, libres y felices.
. . En las fotos:
🔥 #VENZOCUBE Rodado 20 🔥
.
.
Encontrá toda la info en nuestra página web
www.venzoargentina.com.ar
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25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53C5E-F22A-4935-8D7A-0551DCCA2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1928168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356BD-80E0-4723-A536-206671FB9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01F3A-E741-49F4-A680-5333A7C96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088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6991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643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622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78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2711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35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293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49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67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8085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281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87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5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- 2021-08-07 11:00:28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emoción de 𝙥𝙚𝙙𝙖𝙡𝙚𝙖𝙧 𝙮 𝙚𝙭𝙥𝙚𝙧𝙞𝙢𝙚𝙣𝙩𝙖𝙧 𝙡𝙖 𝙡𝙞𝙗𝙚𝙧𝙩𝙖𝙙 𝙮 𝙡𝙖 𝙖𝙫𝙚𝙣𝙩𝙪𝙧𝙖. 🌈 🚲
.
&gt;Los más chicos se merecen vivir esto junto a nuestra ʟɪɢᴀ ᴅᴇ ʜéʀᴏᴇs. 🦸♀️🦸♂️
.
Hay una bici pensada para cada niñx Conocé a los cuatro personajes en nuestra 𝘁𝗶𝗲𝗻𝗱𝗮 𝗼𝗻𝗹𝗶𝗻𝗲 www.topmega.com.ar 🛒 y 𝗲𝗻 𝗹𝗮𝘀 𝗺𝗲𝗷𝗼𝗿𝗲𝘀 𝗯𝗶𝗰𝗶𝗰𝗹𝗲𝘁𝗲𝗿í𝗮𝘀 𝗱𝗲𝗹 𝗽𝗮í𝘀. 🇦🇷
.
.
.
#topmega #tubicitumundo #ligadeheroes #crossboy #speedmike #flexygirl #vickfly #diadelniño #diadelniñoarg #diadelniño2021 #kids #bicicletas #bicisniños #bicicletasniños #bicicletaskids #infanciafeliz #aprenderaandarenbici 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761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05C38-4A23-471C-82D1-8B7E35E1E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269634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DA5DD-D100-42DD-8684-4872C3ED2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7A384-EE2A-496F-A41B-48FEF3CB1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897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0653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38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49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557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417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8608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62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96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243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188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662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6542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2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- 2021-07-17 11:30:05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Mundial del Emoji te preguntamos, ﻿
﻿﻿¿Qué emojis utilizás para andar en ﻿🚲?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12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- 2021-07-27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detalle Tarpan 400ER:
✅ Cuadro 29” de Aluminio MTB
✅ Horquilla XCM con bloqueo
✅ Cambio Shimano Alivio
✅ Frenos de disco hidráulico Shimano
No podés perdértela 🔥🔥🔥 
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11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E4109-1E39-4D30-A1E8-ED37A3636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38375749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27507-8C6D-4C1F-BF30-9B8BAFFBA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D8B5B-EA31-4DCD-97F8-C0223EE403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954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8979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592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06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388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575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89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08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894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10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908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90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96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0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- 2021-07-29 17:00:19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vas a pedalear de noche, no te olvides de estos tips:
✅ Usá siempre las luces encendidas.
✅ Luz blanca adelante y roja atrás.
✅ Poné reflectantes a tu bici: pedales, rayos y cuadro.
✅ Usá ropa clara y chaleco reflectivo.
Todo siempre es mejor en bici  🚴 
#TeknialArgentina #moveteseguro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04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7DE3E-9AE3-4F26-8749-9B7C73F3C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4324446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2E2C-DD1B-432A-91D2-7C71AF958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64D5F-8C60-4F92-AC9A-E997803F5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201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7064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425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577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599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965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486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830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800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69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254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991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62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43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- 2021-07-28 11:30:32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nuestra 𝙇𝙞𝙜𝙖 𝙙𝙚 𝙃é𝙧𝙤𝙚𝙨 hay una #Topmega para cada niñx
.
𝘾𝙤𝙣𝙩𝙖𝙣𝙤𝙨 𝙚𝙣 𝙘𝙤𝙢𝙚𝙣𝙩𝙖𝙧𝙞𝙤𝙨 ¿cuál elegirías para tu hijx?:
🔸Crossboy (roja)
🔹Speedmike (azul)
🤍Flexygirl (blanca)
🌸Vickfly (fucsia)
.
¡𝗧𝗘 𝗟𝗘𝗘𝗠𝗢𝗦!.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30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E728F-67B1-429C-AF67-4407BBF55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4054602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9895F-F57A-4C44-8AD5-F87CA44CC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05923-BDEF-4B86-960D-301BA5482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970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2421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4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844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18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52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9477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47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9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1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29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373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14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28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- 2021-08-04 12:30:09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Andar en bici es 𝘂𝗻𝗮 𝗲𝘅𝗽𝗲𝗿𝗶𝗲𝗻𝗰𝗶𝗮 𝗽𝗮𝗿𝗮 𝘁𝗼𝗱𝗮 𝗹𝗮 𝘃𝗶𝗱𝗮 😊 ¡Y qué bueno si comenzamos en la infancia! 🤩
.
Te compartimos unos 𝘁𝗶𝗽𝘀 𝗽𝗮𝗿𝗮 𝗲𝗻𝘀𝗲ñ𝗮𝗿 𝗮 𝗹𝗼𝘀 𝗺á𝘀 𝗰𝗵𝗶𝗰𝗼𝘀 𝗮 𝗮𝗻𝗱𝗮𝗿 𝗲𝗻 𝗯𝗶𝗰𝗶: 👇👇
𝟭.Colocá el asiento correctamente, según la estatura del niñx. ✅
𝟮.Agregá rueditas a la bici, hasta que gane equilibrio y confianza. ✅
𝟯.Elegí un lugar tranquilo para comenzar, sin peligro, como bajadas bruscas. ✅
𝟰.Enseñá a mover los pedales, comenzando con pasos cortos. ✅
𝟱.A medida que pedalea, mostrale como se mueve el manubrio, hacia ambos lados. ✅
𝟲.Enseñale a frenar. ✅
Y sobre todo ¡𝙥𝙖𝙘𝙞𝙚𝙣𝙘𝙞𝙖! 😉 Cada niñx tiene sus tiempos para aprender. 🌈 𝙇𝙤 𝙞𝙢𝙥𝙤𝙧𝙩𝙖𝙣𝙩𝙚 𝙚𝙨 𝙙𝙞𝙫𝙚𝙧𝙩𝙞𝙧𝙨𝙚. 🙌
.
.
.
#topmega #tubicitumundo #ligadeheroes #crossboy #speedmike #flexygirl #vickfly #diadelniño #diadelniñoarg #diadelniño2021 #kids #bicicletas #bicisniños #bicicletasniños #bicicletaskids #infanciafeliz #aprenderaandarenbici 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00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1E5FC-6A0E-4F7E-A8A2-B97E525A5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5408399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57A1-1733-4D97-A593-EB22133F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E1CB5-4D8E-4639-BEB1-83D69C572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387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6004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93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76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617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12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884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4171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325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348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433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057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6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33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- 2021-07-20 08:25:00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amigos hacen que cada momento dure para siempre. 
#diadelamigo #20dejulio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13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- 2021-08-02 16:56:20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58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FD2B5-AD9D-4B53-8169-C0DED447C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1770721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C344B-2886-45FF-83E0-34E8E4549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92231-0109-4846-B821-4C86DE00F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9575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15F1E-9E5C-4A09-8EF4-C4E632F4E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BAF9E-A91E-4537-B584-B4BBBC3D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32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454A-B3DD-4201-9AA6-7436F9690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505D7-25C0-49C7-A18C-6C1834A2CC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748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0305460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33462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38430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13034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7246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5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- 2021-08-10 15:54:34</a:t>
                      </a:r>
                      <a:r>
                        <a:rPr lang="es-ES" sz="1000"/>
                        <a:t>
 En la revista BiCiCLUB de agosto festejamos 🎉 el mes de los niños 👧🧒 junto a Topmega oficial haciendo un #SoRTeO de una BMX TOPMEGA DIOMENES 🥳
Para participar solo tenés que entrar a leer la revista en biciclub.com/revista-320/ , allí encontrarás la página para inscribirte en el sorteo de forma rápida y sencilla.
¡Suerte!🍀
**Hasta el 22 de agosto podés ingresar y participar**
#topmega #sorteo #bmx #topmegadiomenes #biciclub #biciclubrevista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171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BE22C-DC02-40A9-97F1-063C24B359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07/17/2021 - 08/17/2021</a:t>
            </a:r>
          </a:p>
        </p:txBody>
      </p:sp>
    </p:spTree>
    <p:extLst>
      <p:ext uri="{BB962C8B-B14F-4D97-AF65-F5344CB8AC3E}">
        <p14:creationId xmlns:p14="http://schemas.microsoft.com/office/powerpoint/2010/main" val="29232540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1494</Words>
  <Application>Microsoft Office PowerPoint</Application>
  <PresentationFormat>On-screen Show (4:3)</PresentationFormat>
  <Paragraphs>826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Fan Distribution | Teknialbikes</vt:lpstr>
      <vt:lpstr>Facebook +/- Fan Distribution | Teknialbikes</vt:lpstr>
      <vt:lpstr>Facebook Key Metrics Radar | Teknialbikes</vt:lpstr>
      <vt:lpstr>Facebook Page Likes Total | Teknialbikes</vt:lpstr>
      <vt:lpstr>Facebook Posts Distribution | Teknialbikes</vt:lpstr>
      <vt:lpstr>Facebook Interactions Distribution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2021-08-17T20:27:30Z</dcterms:created>
  <dcterms:modified xsi:type="dcterms:W3CDTF">2021-08-17T20:28:29Z</dcterms:modified>
</cp:coreProperties>
</file>