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294337</c:v>
                </c:pt>
                <c:pt idx="1">
                  <c:v>161198</c:v>
                </c:pt>
                <c:pt idx="2">
                  <c:v>75018</c:v>
                </c:pt>
              </c:numCache>
            </c:numRef>
          </c:val>
          <c:extLst>
            <c:ext xmlns:c16="http://schemas.microsoft.com/office/drawing/2014/chart" uri="{C3380CC4-5D6E-409C-BE32-E72D297353CC}">
              <c16:uniqueId val="{00000000-F179-49EC-AC43-D33C396ABD4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49</c:v>
                </c:pt>
                <c:pt idx="1">
                  <c:v>-15</c:v>
                </c:pt>
                <c:pt idx="2">
                  <c:v>1</c:v>
                </c:pt>
              </c:numCache>
            </c:numRef>
          </c:val>
          <c:extLst>
            <c:ext xmlns:c16="http://schemas.microsoft.com/office/drawing/2014/chart" uri="{C3380CC4-5D6E-409C-BE32-E72D297353CC}">
              <c16:uniqueId val="{00000000-48A6-4AF1-B8D5-ED99DA5ECB2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54.766500000000001</c:v>
                </c:pt>
                <c:pt idx="1">
                  <c:v>57.692300000000003</c:v>
                </c:pt>
                <c:pt idx="2">
                  <c:v>15.656700000000001</c:v>
                </c:pt>
                <c:pt idx="3">
                  <c:v>0</c:v>
                </c:pt>
                <c:pt idx="4">
                  <c:v>49.546300000000002</c:v>
                </c:pt>
                <c:pt idx="5">
                  <c:v>-55.881500000000003</c:v>
                </c:pt>
              </c:numCache>
            </c:numRef>
          </c:val>
          <c:extLst>
            <c:ext xmlns:c16="http://schemas.microsoft.com/office/drawing/2014/chart" uri="{C3380CC4-5D6E-409C-BE32-E72D297353CC}">
              <c16:uniqueId val="{00000000-1F2D-4092-A073-BB264CF38DC5}"/>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25.487100000000002</c:v>
                </c:pt>
                <c:pt idx="1">
                  <c:v>69.230800000000002</c:v>
                </c:pt>
                <c:pt idx="2">
                  <c:v>16.681799999999999</c:v>
                </c:pt>
                <c:pt idx="3">
                  <c:v>0</c:v>
                </c:pt>
                <c:pt idx="4">
                  <c:v>94.534899999999993</c:v>
                </c:pt>
                <c:pt idx="5">
                  <c:v>8.0060000000000002</c:v>
                </c:pt>
              </c:numCache>
            </c:numRef>
          </c:val>
          <c:extLst>
            <c:ext xmlns:c16="http://schemas.microsoft.com/office/drawing/2014/chart" uri="{C3380CC4-5D6E-409C-BE32-E72D297353CC}">
              <c16:uniqueId val="{00000001-1F2D-4092-A073-BB264CF38DC5}"/>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2-1F2D-4092-A073-BB264CF38DC5}"/>
            </c:ext>
          </c:extLst>
        </c:ser>
        <c:dLbls>
          <c:showLegendKey val="0"/>
          <c:showVal val="0"/>
          <c:showCatName val="0"/>
          <c:showSerName val="0"/>
          <c:showPercent val="0"/>
          <c:showBubbleSize val="0"/>
        </c:dLbls>
        <c:axId val="400714216"/>
        <c:axId val="400715528"/>
      </c:radarChart>
      <c:catAx>
        <c:axId val="40071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15528"/>
        <c:crosses val="autoZero"/>
        <c:auto val="1"/>
        <c:lblAlgn val="ctr"/>
        <c:lblOffset val="100"/>
        <c:noMultiLvlLbl val="0"/>
      </c:catAx>
      <c:valAx>
        <c:axId val="40071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1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161210</c:v>
                </c:pt>
                <c:pt idx="1">
                  <c:v>161212</c:v>
                </c:pt>
                <c:pt idx="2">
                  <c:v>161210</c:v>
                </c:pt>
                <c:pt idx="3">
                  <c:v>161215</c:v>
                </c:pt>
                <c:pt idx="4">
                  <c:v>161211</c:v>
                </c:pt>
                <c:pt idx="5">
                  <c:v>161209</c:v>
                </c:pt>
                <c:pt idx="6">
                  <c:v>161206</c:v>
                </c:pt>
                <c:pt idx="7">
                  <c:v>161205</c:v>
                </c:pt>
                <c:pt idx="8">
                  <c:v>161206</c:v>
                </c:pt>
                <c:pt idx="9">
                  <c:v>161210</c:v>
                </c:pt>
                <c:pt idx="10">
                  <c:v>161206</c:v>
                </c:pt>
                <c:pt idx="11">
                  <c:v>161208</c:v>
                </c:pt>
                <c:pt idx="12">
                  <c:v>161201</c:v>
                </c:pt>
                <c:pt idx="13">
                  <c:v>161201</c:v>
                </c:pt>
                <c:pt idx="14">
                  <c:v>161198</c:v>
                </c:pt>
              </c:numCache>
            </c:numRef>
          </c:val>
          <c:smooth val="0"/>
          <c:extLst>
            <c:ext xmlns:c16="http://schemas.microsoft.com/office/drawing/2014/chart" uri="{C3380CC4-5D6E-409C-BE32-E72D297353CC}">
              <c16:uniqueId val="{00000000-A960-462A-B292-230A22431408}"/>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75017</c:v>
                </c:pt>
                <c:pt idx="1">
                  <c:v>75015</c:v>
                </c:pt>
                <c:pt idx="2">
                  <c:v>75016</c:v>
                </c:pt>
                <c:pt idx="3">
                  <c:v>75015</c:v>
                </c:pt>
                <c:pt idx="4">
                  <c:v>75022</c:v>
                </c:pt>
                <c:pt idx="5">
                  <c:v>75026</c:v>
                </c:pt>
                <c:pt idx="6">
                  <c:v>75026</c:v>
                </c:pt>
                <c:pt idx="7">
                  <c:v>75027</c:v>
                </c:pt>
                <c:pt idx="8">
                  <c:v>75024</c:v>
                </c:pt>
                <c:pt idx="9">
                  <c:v>75024</c:v>
                </c:pt>
                <c:pt idx="10">
                  <c:v>75018</c:v>
                </c:pt>
                <c:pt idx="11">
                  <c:v>75015</c:v>
                </c:pt>
                <c:pt idx="12">
                  <c:v>75016</c:v>
                </c:pt>
                <c:pt idx="13">
                  <c:v>75016</c:v>
                </c:pt>
                <c:pt idx="14">
                  <c:v>75018</c:v>
                </c:pt>
              </c:numCache>
            </c:numRef>
          </c:val>
          <c:smooth val="0"/>
          <c:extLst>
            <c:ext xmlns:c16="http://schemas.microsoft.com/office/drawing/2014/chart" uri="{C3380CC4-5D6E-409C-BE32-E72D297353CC}">
              <c16:uniqueId val="{00000001-A960-462A-B292-230A22431408}"/>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294297</c:v>
                </c:pt>
                <c:pt idx="1">
                  <c:v>294311</c:v>
                </c:pt>
                <c:pt idx="2">
                  <c:v>294320</c:v>
                </c:pt>
                <c:pt idx="3">
                  <c:v>294326</c:v>
                </c:pt>
                <c:pt idx="4">
                  <c:v>294321</c:v>
                </c:pt>
                <c:pt idx="5">
                  <c:v>294320</c:v>
                </c:pt>
                <c:pt idx="6">
                  <c:v>294326</c:v>
                </c:pt>
                <c:pt idx="7">
                  <c:v>294335</c:v>
                </c:pt>
                <c:pt idx="8">
                  <c:v>294336</c:v>
                </c:pt>
                <c:pt idx="9">
                  <c:v>294331</c:v>
                </c:pt>
                <c:pt idx="10">
                  <c:v>294334</c:v>
                </c:pt>
                <c:pt idx="11">
                  <c:v>294333</c:v>
                </c:pt>
                <c:pt idx="12">
                  <c:v>294331</c:v>
                </c:pt>
                <c:pt idx="13">
                  <c:v>294341</c:v>
                </c:pt>
                <c:pt idx="14">
                  <c:v>294337</c:v>
                </c:pt>
              </c:numCache>
            </c:numRef>
          </c:val>
          <c:smooth val="0"/>
          <c:extLst>
            <c:ext xmlns:c16="http://schemas.microsoft.com/office/drawing/2014/chart" uri="{C3380CC4-5D6E-409C-BE32-E72D297353CC}">
              <c16:uniqueId val="{00000002-A960-462A-B292-230A22431408}"/>
            </c:ext>
          </c:extLst>
        </c:ser>
        <c:dLbls>
          <c:showLegendKey val="0"/>
          <c:showVal val="0"/>
          <c:showCatName val="0"/>
          <c:showSerName val="0"/>
          <c:showPercent val="0"/>
          <c:showBubbleSize val="0"/>
        </c:dLbls>
        <c:smooth val="0"/>
        <c:axId val="391587824"/>
        <c:axId val="400736256"/>
      </c:lineChart>
      <c:dateAx>
        <c:axId val="39158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36256"/>
        <c:crosses val="autoZero"/>
        <c:auto val="1"/>
        <c:lblOffset val="100"/>
        <c:baseTimeUnit val="days"/>
      </c:dateAx>
      <c:valAx>
        <c:axId val="40073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8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26</c:v>
                </c:pt>
                <c:pt idx="1">
                  <c:v>15</c:v>
                </c:pt>
                <c:pt idx="2">
                  <c:v>18</c:v>
                </c:pt>
              </c:numCache>
            </c:numRef>
          </c:val>
          <c:extLst>
            <c:ext xmlns:c16="http://schemas.microsoft.com/office/drawing/2014/chart" uri="{C3380CC4-5D6E-409C-BE32-E72D297353CC}">
              <c16:uniqueId val="{00000000-0283-441D-BAE3-02D5D7EE214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42921</c:v>
                </c:pt>
                <c:pt idx="1">
                  <c:v>6720</c:v>
                </c:pt>
                <c:pt idx="2">
                  <c:v>7160</c:v>
                </c:pt>
              </c:numCache>
            </c:numRef>
          </c:val>
          <c:extLst>
            <c:ext xmlns:c16="http://schemas.microsoft.com/office/drawing/2014/chart" uri="{C3380CC4-5D6E-409C-BE32-E72D297353CC}">
              <c16:uniqueId val="{00000000-A679-4BE1-8546-CE23E64293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-3</c:v>
                </c:pt>
                <c:pt idx="1">
                  <c:v>2</c:v>
                </c:pt>
                <c:pt idx="2">
                  <c:v>-2</c:v>
                </c:pt>
                <c:pt idx="3">
                  <c:v>5</c:v>
                </c:pt>
                <c:pt idx="4">
                  <c:v>-4</c:v>
                </c:pt>
                <c:pt idx="5">
                  <c:v>-2</c:v>
                </c:pt>
                <c:pt idx="6">
                  <c:v>-3</c:v>
                </c:pt>
                <c:pt idx="7">
                  <c:v>-1</c:v>
                </c:pt>
                <c:pt idx="8">
                  <c:v>1</c:v>
                </c:pt>
                <c:pt idx="9">
                  <c:v>4</c:v>
                </c:pt>
                <c:pt idx="10">
                  <c:v>-4</c:v>
                </c:pt>
                <c:pt idx="11">
                  <c:v>2</c:v>
                </c:pt>
                <c:pt idx="12">
                  <c:v>-7</c:v>
                </c:pt>
                <c:pt idx="13">
                  <c:v>0</c:v>
                </c:pt>
                <c:pt idx="14">
                  <c:v>-3</c:v>
                </c:pt>
              </c:numCache>
            </c:numRef>
          </c:val>
          <c:smooth val="0"/>
          <c:extLst>
            <c:ext xmlns:c16="http://schemas.microsoft.com/office/drawing/2014/chart" uri="{C3380CC4-5D6E-409C-BE32-E72D297353CC}">
              <c16:uniqueId val="{00000000-E29D-4815-8F52-F7FEBB066A69}"/>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0</c:v>
                </c:pt>
                <c:pt idx="1">
                  <c:v>-2</c:v>
                </c:pt>
                <c:pt idx="2">
                  <c:v>1</c:v>
                </c:pt>
                <c:pt idx="3">
                  <c:v>-1</c:v>
                </c:pt>
                <c:pt idx="4">
                  <c:v>7</c:v>
                </c:pt>
                <c:pt idx="5">
                  <c:v>4</c:v>
                </c:pt>
                <c:pt idx="6">
                  <c:v>0</c:v>
                </c:pt>
                <c:pt idx="7">
                  <c:v>1</c:v>
                </c:pt>
                <c:pt idx="8">
                  <c:v>-3</c:v>
                </c:pt>
                <c:pt idx="9">
                  <c:v>0</c:v>
                </c:pt>
                <c:pt idx="10">
                  <c:v>-6</c:v>
                </c:pt>
                <c:pt idx="11">
                  <c:v>-3</c:v>
                </c:pt>
                <c:pt idx="12">
                  <c:v>1</c:v>
                </c:pt>
                <c:pt idx="13">
                  <c:v>0</c:v>
                </c:pt>
                <c:pt idx="14">
                  <c:v>2</c:v>
                </c:pt>
              </c:numCache>
            </c:numRef>
          </c:val>
          <c:smooth val="0"/>
          <c:extLst>
            <c:ext xmlns:c16="http://schemas.microsoft.com/office/drawing/2014/chart" uri="{C3380CC4-5D6E-409C-BE32-E72D297353CC}">
              <c16:uniqueId val="{00000001-E29D-4815-8F52-F7FEBB066A69}"/>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9</c:v>
                </c:pt>
                <c:pt idx="1">
                  <c:v>14</c:v>
                </c:pt>
                <c:pt idx="2">
                  <c:v>9</c:v>
                </c:pt>
                <c:pt idx="3">
                  <c:v>6</c:v>
                </c:pt>
                <c:pt idx="4">
                  <c:v>-5</c:v>
                </c:pt>
                <c:pt idx="5">
                  <c:v>-1</c:v>
                </c:pt>
                <c:pt idx="6">
                  <c:v>6</c:v>
                </c:pt>
                <c:pt idx="7">
                  <c:v>9</c:v>
                </c:pt>
                <c:pt idx="8">
                  <c:v>1</c:v>
                </c:pt>
                <c:pt idx="9">
                  <c:v>-5</c:v>
                </c:pt>
                <c:pt idx="10">
                  <c:v>3</c:v>
                </c:pt>
                <c:pt idx="11">
                  <c:v>-1</c:v>
                </c:pt>
                <c:pt idx="12">
                  <c:v>-2</c:v>
                </c:pt>
                <c:pt idx="13">
                  <c:v>10</c:v>
                </c:pt>
                <c:pt idx="14">
                  <c:v>-4</c:v>
                </c:pt>
              </c:numCache>
            </c:numRef>
          </c:val>
          <c:smooth val="0"/>
          <c:extLst>
            <c:ext xmlns:c16="http://schemas.microsoft.com/office/drawing/2014/chart" uri="{C3380CC4-5D6E-409C-BE32-E72D297353CC}">
              <c16:uniqueId val="{00000002-E29D-4815-8F52-F7FEBB066A69}"/>
            </c:ext>
          </c:extLst>
        </c:ser>
        <c:dLbls>
          <c:showLegendKey val="0"/>
          <c:showVal val="0"/>
          <c:showCatName val="0"/>
          <c:showSerName val="0"/>
          <c:showPercent val="0"/>
          <c:showBubbleSize val="0"/>
        </c:dLbls>
        <c:smooth val="0"/>
        <c:axId val="397424656"/>
        <c:axId val="397426296"/>
      </c:lineChart>
      <c:dateAx>
        <c:axId val="39742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6296"/>
        <c:crosses val="autoZero"/>
        <c:auto val="1"/>
        <c:lblOffset val="100"/>
        <c:baseTimeUnit val="days"/>
      </c:dateAx>
      <c:valAx>
        <c:axId val="39742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-5</c:v>
                </c:pt>
                <c:pt idx="5">
                  <c:v>-2</c:v>
                </c:pt>
                <c:pt idx="6">
                  <c:v>-2</c:v>
                </c:pt>
              </c:numCache>
            </c:numRef>
          </c:val>
          <c:extLst>
            <c:ext xmlns:c16="http://schemas.microsoft.com/office/drawing/2014/chart" uri="{C3380CC4-5D6E-409C-BE32-E72D297353CC}">
              <c16:uniqueId val="{00000000-BEC9-4370-85F1-E7951474D7B4}"/>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-4</c:v>
                </c:pt>
                <c:pt idx="3">
                  <c:v>2</c:v>
                </c:pt>
                <c:pt idx="4">
                  <c:v>3</c:v>
                </c:pt>
                <c:pt idx="5">
                  <c:v>0</c:v>
                </c:pt>
                <c:pt idx="6">
                  <c:v>1</c:v>
                </c:pt>
              </c:numCache>
            </c:numRef>
          </c:val>
          <c:extLst>
            <c:ext xmlns:c16="http://schemas.microsoft.com/office/drawing/2014/chart" uri="{C3380CC4-5D6E-409C-BE32-E72D297353CC}">
              <c16:uniqueId val="{00000001-BEC9-4370-85F1-E7951474D7B4}"/>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2</c:v>
                </c:pt>
                <c:pt idx="2">
                  <c:v>5</c:v>
                </c:pt>
                <c:pt idx="3">
                  <c:v>-3</c:v>
                </c:pt>
                <c:pt idx="4">
                  <c:v>-2</c:v>
                </c:pt>
                <c:pt idx="5">
                  <c:v>8</c:v>
                </c:pt>
                <c:pt idx="6">
                  <c:v>5</c:v>
                </c:pt>
              </c:numCache>
            </c:numRef>
          </c:val>
          <c:extLst>
            <c:ext xmlns:c16="http://schemas.microsoft.com/office/drawing/2014/chart" uri="{C3380CC4-5D6E-409C-BE32-E72D297353CC}">
              <c16:uniqueId val="{00000002-BEC9-4370-85F1-E7951474D7B4}"/>
            </c:ext>
          </c:extLst>
        </c:ser>
        <c:dLbls>
          <c:showLegendKey val="0"/>
          <c:showVal val="0"/>
          <c:showCatName val="0"/>
          <c:showSerName val="0"/>
          <c:showPercent val="0"/>
          <c:showBubbleSize val="0"/>
        </c:dLbls>
        <c:gapWidth val="219"/>
        <c:overlap val="-27"/>
        <c:axId val="397413832"/>
        <c:axId val="397412192"/>
      </c:barChart>
      <c:catAx>
        <c:axId val="39741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2192"/>
        <c:crosses val="autoZero"/>
        <c:auto val="1"/>
        <c:lblAlgn val="ctr"/>
        <c:lblOffset val="100"/>
        <c:noMultiLvlLbl val="0"/>
      </c:catAx>
      <c:valAx>
        <c:axId val="39741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-1.86089211167834E-3</c:v>
                </c:pt>
                <c:pt idx="1">
                  <c:v>1.24061782767818E-3</c:v>
                </c:pt>
                <c:pt idx="2">
                  <c:v>-1.24060243654319E-3</c:v>
                </c:pt>
                <c:pt idx="3">
                  <c:v>3.1015445691954602E-3</c:v>
                </c:pt>
                <c:pt idx="4">
                  <c:v>-2.4811587011134202E-3</c:v>
                </c:pt>
                <c:pt idx="5">
                  <c:v>-1.24061013206295E-3</c:v>
                </c:pt>
                <c:pt idx="6">
                  <c:v>-1.8609382850833401E-3</c:v>
                </c:pt>
                <c:pt idx="7">
                  <c:v>-6.2032430554693997E-4</c:v>
                </c:pt>
                <c:pt idx="8">
                  <c:v>6.2032815359325103E-4</c:v>
                </c:pt>
                <c:pt idx="9">
                  <c:v>2.4812972221877599E-3</c:v>
                </c:pt>
                <c:pt idx="10">
                  <c:v>-2.4812356553563699E-3</c:v>
                </c:pt>
                <c:pt idx="11">
                  <c:v>1.2406486110938799E-3</c:v>
                </c:pt>
                <c:pt idx="12">
                  <c:v>-4.3422162671827701E-3</c:v>
                </c:pt>
                <c:pt idx="13">
                  <c:v>0</c:v>
                </c:pt>
                <c:pt idx="14">
                  <c:v>-1.8610306387677499E-3</c:v>
                </c:pt>
              </c:numCache>
            </c:numRef>
          </c:val>
          <c:smooth val="0"/>
          <c:extLst>
            <c:ext xmlns:c16="http://schemas.microsoft.com/office/drawing/2014/chart" uri="{C3380CC4-5D6E-409C-BE32-E72D297353CC}">
              <c16:uniqueId val="{00000000-8748-4721-9530-DA439CDAE62B}"/>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0</c:v>
                </c:pt>
                <c:pt idx="1">
                  <c:v>-2.66606235919858E-3</c:v>
                </c:pt>
                <c:pt idx="2">
                  <c:v>1.33306671998934E-3</c:v>
                </c:pt>
                <c:pt idx="3">
                  <c:v>-1.33304894955743E-3</c:v>
                </c:pt>
                <c:pt idx="4">
                  <c:v>9.3314670399253508E-3</c:v>
                </c:pt>
                <c:pt idx="5">
                  <c:v>5.3317693476580197E-3</c:v>
                </c:pt>
                <c:pt idx="6">
                  <c:v>0</c:v>
                </c:pt>
                <c:pt idx="7">
                  <c:v>1.3328712712926199E-3</c:v>
                </c:pt>
                <c:pt idx="8">
                  <c:v>-3.99856051821344E-3</c:v>
                </c:pt>
                <c:pt idx="9">
                  <c:v>0</c:v>
                </c:pt>
                <c:pt idx="10">
                  <c:v>-7.9974408189379398E-3</c:v>
                </c:pt>
                <c:pt idx="11">
                  <c:v>-3.9990402303447196E-3</c:v>
                </c:pt>
                <c:pt idx="12">
                  <c:v>1.33306671998934E-3</c:v>
                </c:pt>
                <c:pt idx="13">
                  <c:v>0</c:v>
                </c:pt>
                <c:pt idx="14">
                  <c:v>2.6660978991148599E-3</c:v>
                </c:pt>
              </c:numCache>
            </c:numRef>
          </c:val>
          <c:smooth val="0"/>
          <c:extLst>
            <c:ext xmlns:c16="http://schemas.microsoft.com/office/drawing/2014/chart" uri="{C3380CC4-5D6E-409C-BE32-E72D297353CC}">
              <c16:uniqueId val="{00000001-8748-4721-9530-DA439CDAE62B}"/>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3.0582286739520501E-3</c:v>
                </c:pt>
                <c:pt idx="1">
                  <c:v>4.7570991209560402E-3</c:v>
                </c:pt>
                <c:pt idx="2">
                  <c:v>3.0579896775859501E-3</c:v>
                </c:pt>
                <c:pt idx="3">
                  <c:v>2.0385974449578701E-3</c:v>
                </c:pt>
                <c:pt idx="4">
                  <c:v>-1.6987965725080399E-3</c:v>
                </c:pt>
                <c:pt idx="5">
                  <c:v>-3.3976508641925002E-4</c:v>
                </c:pt>
                <c:pt idx="6">
                  <c:v>2.0385974449578701E-3</c:v>
                </c:pt>
                <c:pt idx="7">
                  <c:v>3.05783383051446E-3</c:v>
                </c:pt>
                <c:pt idx="8">
                  <c:v>3.39748925544023E-4</c:v>
                </c:pt>
                <c:pt idx="9">
                  <c:v>-1.6987388562730999E-3</c:v>
                </c:pt>
                <c:pt idx="10">
                  <c:v>1.0192606283402001E-3</c:v>
                </c:pt>
                <c:pt idx="11">
                  <c:v>-3.39750079841269E-4</c:v>
                </c:pt>
                <c:pt idx="12">
                  <c:v>-6.7950246829271603E-4</c:v>
                </c:pt>
                <c:pt idx="13">
                  <c:v>3.39753542780067E-3</c:v>
                </c:pt>
                <c:pt idx="14">
                  <c:v>-1.3589679997010301E-3</c:v>
                </c:pt>
              </c:numCache>
            </c:numRef>
          </c:val>
          <c:smooth val="0"/>
          <c:extLst>
            <c:ext xmlns:c16="http://schemas.microsoft.com/office/drawing/2014/chart" uri="{C3380CC4-5D6E-409C-BE32-E72D297353CC}">
              <c16:uniqueId val="{00000002-8748-4721-9530-DA439CDAE62B}"/>
            </c:ext>
          </c:extLst>
        </c:ser>
        <c:dLbls>
          <c:showLegendKey val="0"/>
          <c:showVal val="0"/>
          <c:showCatName val="0"/>
          <c:showSerName val="0"/>
          <c:showPercent val="0"/>
          <c:showBubbleSize val="0"/>
        </c:dLbls>
        <c:smooth val="0"/>
        <c:axId val="397412848"/>
        <c:axId val="397415800"/>
      </c:lineChart>
      <c:dateAx>
        <c:axId val="39741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5800"/>
        <c:crosses val="autoZero"/>
        <c:auto val="1"/>
        <c:lblOffset val="100"/>
        <c:baseTimeUnit val="days"/>
      </c:dateAx>
      <c:valAx>
        <c:axId val="39741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0</c:v>
                </c:pt>
                <c:pt idx="1">
                  <c:v>2</c:v>
                </c:pt>
                <c:pt idx="2">
                  <c:v>1</c:v>
                </c:pt>
                <c:pt idx="3">
                  <c:v>1</c:v>
                </c:pt>
                <c:pt idx="4">
                  <c:v>0</c:v>
                </c:pt>
                <c:pt idx="5">
                  <c:v>1</c:v>
                </c:pt>
                <c:pt idx="6">
                  <c:v>1</c:v>
                </c:pt>
                <c:pt idx="7">
                  <c:v>0</c:v>
                </c:pt>
                <c:pt idx="8">
                  <c:v>1</c:v>
                </c:pt>
                <c:pt idx="9">
                  <c:v>1</c:v>
                </c:pt>
                <c:pt idx="10">
                  <c:v>1</c:v>
                </c:pt>
                <c:pt idx="11">
                  <c:v>1</c:v>
                </c:pt>
                <c:pt idx="12">
                  <c:v>2</c:v>
                </c:pt>
                <c:pt idx="13">
                  <c:v>2</c:v>
                </c:pt>
                <c:pt idx="14">
                  <c:v>1</c:v>
                </c:pt>
              </c:numCache>
            </c:numRef>
          </c:val>
          <c:smooth val="0"/>
          <c:extLst>
            <c:ext xmlns:c16="http://schemas.microsoft.com/office/drawing/2014/chart" uri="{C3380CC4-5D6E-409C-BE32-E72D297353CC}">
              <c16:uniqueId val="{00000000-EC42-445F-9958-4D5538F1A65F}"/>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0</c:v>
                </c:pt>
                <c:pt idx="1">
                  <c:v>1</c:v>
                </c:pt>
                <c:pt idx="2">
                  <c:v>1</c:v>
                </c:pt>
                <c:pt idx="3">
                  <c:v>1</c:v>
                </c:pt>
                <c:pt idx="4">
                  <c:v>1</c:v>
                </c:pt>
                <c:pt idx="5">
                  <c:v>0</c:v>
                </c:pt>
                <c:pt idx="6">
                  <c:v>0</c:v>
                </c:pt>
                <c:pt idx="7">
                  <c:v>1</c:v>
                </c:pt>
                <c:pt idx="8">
                  <c:v>2</c:v>
                </c:pt>
                <c:pt idx="9">
                  <c:v>2</c:v>
                </c:pt>
                <c:pt idx="10">
                  <c:v>2</c:v>
                </c:pt>
                <c:pt idx="11">
                  <c:v>4</c:v>
                </c:pt>
                <c:pt idx="12">
                  <c:v>1</c:v>
                </c:pt>
                <c:pt idx="13">
                  <c:v>2</c:v>
                </c:pt>
                <c:pt idx="14">
                  <c:v>0</c:v>
                </c:pt>
              </c:numCache>
            </c:numRef>
          </c:val>
          <c:smooth val="0"/>
          <c:extLst>
            <c:ext xmlns:c16="http://schemas.microsoft.com/office/drawing/2014/chart" uri="{C3380CC4-5D6E-409C-BE32-E72D297353CC}">
              <c16:uniqueId val="{00000001-EC42-445F-9958-4D5538F1A65F}"/>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1</c:v>
                </c:pt>
                <c:pt idx="1">
                  <c:v>2</c:v>
                </c:pt>
                <c:pt idx="2">
                  <c:v>1</c:v>
                </c:pt>
                <c:pt idx="3">
                  <c:v>1</c:v>
                </c:pt>
                <c:pt idx="4">
                  <c:v>1</c:v>
                </c:pt>
                <c:pt idx="5">
                  <c:v>2</c:v>
                </c:pt>
                <c:pt idx="6">
                  <c:v>1</c:v>
                </c:pt>
                <c:pt idx="7">
                  <c:v>2</c:v>
                </c:pt>
                <c:pt idx="8">
                  <c:v>2</c:v>
                </c:pt>
                <c:pt idx="9">
                  <c:v>2</c:v>
                </c:pt>
                <c:pt idx="10">
                  <c:v>4</c:v>
                </c:pt>
                <c:pt idx="11">
                  <c:v>2</c:v>
                </c:pt>
                <c:pt idx="12">
                  <c:v>3</c:v>
                </c:pt>
                <c:pt idx="13">
                  <c:v>0</c:v>
                </c:pt>
                <c:pt idx="14">
                  <c:v>2</c:v>
                </c:pt>
              </c:numCache>
            </c:numRef>
          </c:val>
          <c:smooth val="0"/>
          <c:extLst>
            <c:ext xmlns:c16="http://schemas.microsoft.com/office/drawing/2014/chart" uri="{C3380CC4-5D6E-409C-BE32-E72D297353CC}">
              <c16:uniqueId val="{00000002-EC42-445F-9958-4D5538F1A65F}"/>
            </c:ext>
          </c:extLst>
        </c:ser>
        <c:dLbls>
          <c:showLegendKey val="0"/>
          <c:showVal val="0"/>
          <c:showCatName val="0"/>
          <c:showSerName val="0"/>
          <c:showPercent val="0"/>
          <c:showBubbleSize val="0"/>
        </c:dLbls>
        <c:smooth val="0"/>
        <c:axId val="397421704"/>
        <c:axId val="397422360"/>
      </c:lineChart>
      <c:dateAx>
        <c:axId val="39742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2360"/>
        <c:crosses val="autoZero"/>
        <c:auto val="1"/>
        <c:lblOffset val="100"/>
        <c:baseTimeUnit val="days"/>
      </c:dateAx>
      <c:valAx>
        <c:axId val="39742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2</c:v>
                </c:pt>
                <c:pt idx="13">
                  <c:v>0</c:v>
                </c:pt>
                <c:pt idx="14">
                  <c:v>1</c:v>
                </c:pt>
                <c:pt idx="15">
                  <c:v>0</c:v>
                </c:pt>
                <c:pt idx="16">
                  <c:v>1</c:v>
                </c:pt>
                <c:pt idx="17">
                  <c:v>1</c:v>
                </c:pt>
                <c:pt idx="18">
                  <c:v>1</c:v>
                </c:pt>
                <c:pt idx="19">
                  <c:v>2</c:v>
                </c:pt>
                <c:pt idx="20">
                  <c:v>2</c:v>
                </c:pt>
                <c:pt idx="21">
                  <c:v>3</c:v>
                </c:pt>
                <c:pt idx="22">
                  <c:v>0</c:v>
                </c:pt>
                <c:pt idx="23">
                  <c:v>0</c:v>
                </c:pt>
              </c:numCache>
            </c:numRef>
          </c:val>
          <c:smooth val="0"/>
          <c:extLst>
            <c:ext xmlns:c16="http://schemas.microsoft.com/office/drawing/2014/chart" uri="{C3380CC4-5D6E-409C-BE32-E72D297353CC}">
              <c16:uniqueId val="{00000000-6BE1-41BE-8158-CD6281A159A7}"/>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3</c:v>
                </c:pt>
                <c:pt idx="15">
                  <c:v>6</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BE1-41BE-8158-CD6281A159A7}"/>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2</c:v>
                </c:pt>
                <c:pt idx="12">
                  <c:v>4</c:v>
                </c:pt>
                <c:pt idx="13">
                  <c:v>1</c:v>
                </c:pt>
                <c:pt idx="14">
                  <c:v>0</c:v>
                </c:pt>
                <c:pt idx="15">
                  <c:v>2</c:v>
                </c:pt>
                <c:pt idx="16">
                  <c:v>1</c:v>
                </c:pt>
                <c:pt idx="17">
                  <c:v>3</c:v>
                </c:pt>
                <c:pt idx="18">
                  <c:v>6</c:v>
                </c:pt>
                <c:pt idx="19">
                  <c:v>2</c:v>
                </c:pt>
                <c:pt idx="20">
                  <c:v>1</c:v>
                </c:pt>
                <c:pt idx="21">
                  <c:v>0</c:v>
                </c:pt>
                <c:pt idx="22">
                  <c:v>0</c:v>
                </c:pt>
                <c:pt idx="23">
                  <c:v>0</c:v>
                </c:pt>
              </c:numCache>
            </c:numRef>
          </c:val>
          <c:smooth val="0"/>
          <c:extLst>
            <c:ext xmlns:c16="http://schemas.microsoft.com/office/drawing/2014/chart" uri="{C3380CC4-5D6E-409C-BE32-E72D297353CC}">
              <c16:uniqueId val="{00000002-6BE1-41BE-8158-CD6281A159A7}"/>
            </c:ext>
          </c:extLst>
        </c:ser>
        <c:dLbls>
          <c:showLegendKey val="0"/>
          <c:showVal val="0"/>
          <c:showCatName val="0"/>
          <c:showSerName val="0"/>
          <c:showPercent val="0"/>
          <c:showBubbleSize val="0"/>
        </c:dLbls>
        <c:smooth val="0"/>
        <c:axId val="395509688"/>
        <c:axId val="399582424"/>
      </c:lineChart>
      <c:catAx>
        <c:axId val="39550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2424"/>
        <c:crosses val="autoZero"/>
        <c:auto val="1"/>
        <c:lblAlgn val="ctr"/>
        <c:lblOffset val="100"/>
        <c:noMultiLvlLbl val="0"/>
      </c:catAx>
      <c:valAx>
        <c:axId val="39958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0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1</c:v>
                </c:pt>
                <c:pt idx="4">
                  <c:v>3</c:v>
                </c:pt>
                <c:pt idx="5">
                  <c:v>3</c:v>
                </c:pt>
                <c:pt idx="6">
                  <c:v>1</c:v>
                </c:pt>
              </c:numCache>
            </c:numRef>
          </c:val>
          <c:extLst>
            <c:ext xmlns:c16="http://schemas.microsoft.com/office/drawing/2014/chart" uri="{C3380CC4-5D6E-409C-BE32-E72D297353CC}">
              <c16:uniqueId val="{00000000-2F56-4DA3-842B-680D1B7E3697}"/>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3</c:v>
                </c:pt>
                <c:pt idx="3">
                  <c:v>5</c:v>
                </c:pt>
                <c:pt idx="4">
                  <c:v>1</c:v>
                </c:pt>
                <c:pt idx="5">
                  <c:v>2</c:v>
                </c:pt>
                <c:pt idx="6">
                  <c:v>1</c:v>
                </c:pt>
              </c:numCache>
            </c:numRef>
          </c:val>
          <c:extLst>
            <c:ext xmlns:c16="http://schemas.microsoft.com/office/drawing/2014/chart" uri="{C3380CC4-5D6E-409C-BE32-E72D297353CC}">
              <c16:uniqueId val="{00000001-2F56-4DA3-842B-680D1B7E3697}"/>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5</c:v>
                </c:pt>
                <c:pt idx="3">
                  <c:v>3</c:v>
                </c:pt>
                <c:pt idx="4">
                  <c:v>5</c:v>
                </c:pt>
                <c:pt idx="5">
                  <c:v>1</c:v>
                </c:pt>
                <c:pt idx="6">
                  <c:v>5</c:v>
                </c:pt>
              </c:numCache>
            </c:numRef>
          </c:val>
          <c:extLst>
            <c:ext xmlns:c16="http://schemas.microsoft.com/office/drawing/2014/chart" uri="{C3380CC4-5D6E-409C-BE32-E72D297353CC}">
              <c16:uniqueId val="{00000002-2F56-4DA3-842B-680D1B7E3697}"/>
            </c:ext>
          </c:extLst>
        </c:ser>
        <c:dLbls>
          <c:showLegendKey val="0"/>
          <c:showVal val="0"/>
          <c:showCatName val="0"/>
          <c:showSerName val="0"/>
          <c:showPercent val="0"/>
          <c:showBubbleSize val="0"/>
        </c:dLbls>
        <c:gapWidth val="219"/>
        <c:overlap val="-27"/>
        <c:axId val="399579800"/>
        <c:axId val="399581440"/>
      </c:barChart>
      <c:catAx>
        <c:axId val="39957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1440"/>
        <c:crosses val="autoZero"/>
        <c:auto val="1"/>
        <c:lblAlgn val="ctr"/>
        <c:lblOffset val="100"/>
        <c:noMultiLvlLbl val="0"/>
      </c:catAx>
      <c:valAx>
        <c:axId val="39958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7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4771</c:v>
                </c:pt>
                <c:pt idx="1">
                  <c:v>5093</c:v>
                </c:pt>
                <c:pt idx="2">
                  <c:v>28834</c:v>
                </c:pt>
              </c:numCache>
            </c:numRef>
          </c:val>
          <c:extLst>
            <c:ext xmlns:c16="http://schemas.microsoft.com/office/drawing/2014/chart" uri="{C3380CC4-5D6E-409C-BE32-E72D297353CC}">
              <c16:uniqueId val="{00000000-9884-4DAE-8FB7-27831F492B8A}"/>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482</c:v>
                </c:pt>
                <c:pt idx="1">
                  <c:v>811</c:v>
                </c:pt>
                <c:pt idx="2">
                  <c:v>6548</c:v>
                </c:pt>
              </c:numCache>
            </c:numRef>
          </c:val>
          <c:extLst>
            <c:ext xmlns:c16="http://schemas.microsoft.com/office/drawing/2014/chart" uri="{C3380CC4-5D6E-409C-BE32-E72D297353CC}">
              <c16:uniqueId val="{00000001-9884-4DAE-8FB7-27831F492B8A}"/>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19</c:v>
                </c:pt>
                <c:pt idx="1">
                  <c:v>31</c:v>
                </c:pt>
                <c:pt idx="2">
                  <c:v>96</c:v>
                </c:pt>
              </c:numCache>
            </c:numRef>
          </c:val>
          <c:extLst>
            <c:ext xmlns:c16="http://schemas.microsoft.com/office/drawing/2014/chart" uri="{C3380CC4-5D6E-409C-BE32-E72D297353CC}">
              <c16:uniqueId val="{00000002-9884-4DAE-8FB7-27831F492B8A}"/>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9</c:v>
                </c:pt>
                <c:pt idx="1">
                  <c:v>7</c:v>
                </c:pt>
                <c:pt idx="2">
                  <c:v>17</c:v>
                </c:pt>
              </c:numCache>
            </c:numRef>
          </c:val>
          <c:extLst>
            <c:ext xmlns:c16="http://schemas.microsoft.com/office/drawing/2014/chart" uri="{C3380CC4-5D6E-409C-BE32-E72D297353CC}">
              <c16:uniqueId val="{00000003-9884-4DAE-8FB7-27831F492B8A}"/>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10</c:v>
                </c:pt>
                <c:pt idx="1">
                  <c:v>0</c:v>
                </c:pt>
                <c:pt idx="2">
                  <c:v>8</c:v>
                </c:pt>
              </c:numCache>
            </c:numRef>
          </c:val>
          <c:extLst>
            <c:ext xmlns:c16="http://schemas.microsoft.com/office/drawing/2014/chart" uri="{C3380CC4-5D6E-409C-BE32-E72D297353CC}">
              <c16:uniqueId val="{00000004-9884-4DAE-8FB7-27831F492B8A}"/>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22</c:v>
                </c:pt>
                <c:pt idx="1">
                  <c:v>10</c:v>
                </c:pt>
                <c:pt idx="2">
                  <c:v>49</c:v>
                </c:pt>
              </c:numCache>
            </c:numRef>
          </c:val>
          <c:extLst>
            <c:ext xmlns:c16="http://schemas.microsoft.com/office/drawing/2014/chart" uri="{C3380CC4-5D6E-409C-BE32-E72D297353CC}">
              <c16:uniqueId val="{00000005-9884-4DAE-8FB7-27831F492B8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615</c:v>
                </c:pt>
                <c:pt idx="1">
                  <c:v>738</c:v>
                </c:pt>
                <c:pt idx="2">
                  <c:v>4661</c:v>
                </c:pt>
              </c:numCache>
            </c:numRef>
          </c:val>
          <c:extLst>
            <c:ext xmlns:c16="http://schemas.microsoft.com/office/drawing/2014/chart" uri="{C3380CC4-5D6E-409C-BE32-E72D297353CC}">
              <c16:uniqueId val="{00000006-9884-4DAE-8FB7-27831F492B8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792</c:v>
                </c:pt>
                <c:pt idx="1">
                  <c:v>470</c:v>
                </c:pt>
                <c:pt idx="2">
                  <c:v>2708</c:v>
                </c:pt>
              </c:numCache>
            </c:numRef>
          </c:val>
          <c:extLst>
            <c:ext xmlns:c16="http://schemas.microsoft.com/office/drawing/2014/chart" uri="{C3380CC4-5D6E-409C-BE32-E72D297353CC}">
              <c16:uniqueId val="{00000007-9884-4DAE-8FB7-27831F492B8A}"/>
            </c:ext>
          </c:extLst>
        </c:ser>
        <c:dLbls>
          <c:showLegendKey val="0"/>
          <c:showVal val="0"/>
          <c:showCatName val="0"/>
          <c:showSerName val="0"/>
          <c:showPercent val="0"/>
          <c:showBubbleSize val="0"/>
        </c:dLbls>
        <c:gapWidth val="150"/>
        <c:overlap val="100"/>
        <c:axId val="399577832"/>
        <c:axId val="399578488"/>
      </c:barChart>
      <c:catAx>
        <c:axId val="39957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78488"/>
        <c:crosses val="autoZero"/>
        <c:auto val="1"/>
        <c:lblAlgn val="ctr"/>
        <c:lblOffset val="100"/>
        <c:noMultiLvlLbl val="0"/>
      </c:catAx>
      <c:valAx>
        <c:axId val="399578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7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9</c:v>
                </c:pt>
                <c:pt idx="1">
                  <c:v>12</c:v>
                </c:pt>
                <c:pt idx="2">
                  <c:v>8</c:v>
                </c:pt>
              </c:numCache>
            </c:numRef>
          </c:val>
          <c:extLst>
            <c:ext xmlns:c16="http://schemas.microsoft.com/office/drawing/2014/chart" uri="{C3380CC4-5D6E-409C-BE32-E72D297353CC}">
              <c16:uniqueId val="{00000000-3F4F-4ABF-B2D8-865805DA7364}"/>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3</c:v>
                </c:pt>
                <c:pt idx="1">
                  <c:v>3</c:v>
                </c:pt>
                <c:pt idx="2">
                  <c:v>6</c:v>
                </c:pt>
              </c:numCache>
            </c:numRef>
          </c:val>
          <c:extLst>
            <c:ext xmlns:c16="http://schemas.microsoft.com/office/drawing/2014/chart" uri="{C3380CC4-5D6E-409C-BE32-E72D297353CC}">
              <c16:uniqueId val="{00000001-3F4F-4ABF-B2D8-865805DA7364}"/>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0</c:v>
                </c:pt>
                <c:pt idx="1">
                  <c:v>3</c:v>
                </c:pt>
                <c:pt idx="2">
                  <c:v>10</c:v>
                </c:pt>
              </c:numCache>
            </c:numRef>
          </c:val>
          <c:extLst>
            <c:ext xmlns:c16="http://schemas.microsoft.com/office/drawing/2014/chart" uri="{C3380CC4-5D6E-409C-BE32-E72D297353CC}">
              <c16:uniqueId val="{00000002-3F4F-4ABF-B2D8-865805DA7364}"/>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2</c:v>
                </c:pt>
                <c:pt idx="1">
                  <c:v>0</c:v>
                </c:pt>
                <c:pt idx="2">
                  <c:v>1</c:v>
                </c:pt>
              </c:numCache>
            </c:numRef>
          </c:val>
          <c:extLst>
            <c:ext xmlns:c16="http://schemas.microsoft.com/office/drawing/2014/chart" uri="{C3380CC4-5D6E-409C-BE32-E72D297353CC}">
              <c16:uniqueId val="{00000003-3F4F-4ABF-B2D8-865805DA7364}"/>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1</c:v>
                </c:pt>
                <c:pt idx="1">
                  <c:v>0</c:v>
                </c:pt>
                <c:pt idx="2">
                  <c:v>1</c:v>
                </c:pt>
              </c:numCache>
            </c:numRef>
          </c:val>
          <c:extLst>
            <c:ext xmlns:c16="http://schemas.microsoft.com/office/drawing/2014/chart" uri="{C3380CC4-5D6E-409C-BE32-E72D297353CC}">
              <c16:uniqueId val="{00000004-3F4F-4ABF-B2D8-865805DA7364}"/>
            </c:ext>
          </c:extLst>
        </c:ser>
        <c:dLbls>
          <c:showLegendKey val="0"/>
          <c:showVal val="0"/>
          <c:showCatName val="0"/>
          <c:showSerName val="0"/>
          <c:showPercent val="0"/>
          <c:showBubbleSize val="0"/>
        </c:dLbls>
        <c:gapWidth val="150"/>
        <c:overlap val="100"/>
        <c:axId val="399588000"/>
        <c:axId val="399585704"/>
      </c:barChart>
      <c:catAx>
        <c:axId val="39958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5704"/>
        <c:crosses val="autoZero"/>
        <c:auto val="1"/>
        <c:lblAlgn val="ctr"/>
        <c:lblOffset val="100"/>
        <c:noMultiLvlLbl val="0"/>
      </c:catAx>
      <c:valAx>
        <c:axId val="399585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0.28452561144057598</c:v>
                </c:pt>
                <c:pt idx="1">
                  <c:v>0.15167117441254599</c:v>
                </c:pt>
                <c:pt idx="2">
                  <c:v>0.55736830351604205</c:v>
                </c:pt>
                <c:pt idx="3">
                  <c:v>6.2653532170417595E-2</c:v>
                </c:pt>
                <c:pt idx="4">
                  <c:v>0.142883137721975</c:v>
                </c:pt>
                <c:pt idx="5">
                  <c:v>0.43795439319123602</c:v>
                </c:pt>
                <c:pt idx="6">
                  <c:v>9.1809136249720799E-2</c:v>
                </c:pt>
              </c:numCache>
            </c:numRef>
          </c:val>
          <c:extLst>
            <c:ext xmlns:c16="http://schemas.microsoft.com/office/drawing/2014/chart" uri="{C3380CC4-5D6E-409C-BE32-E72D297353CC}">
              <c16:uniqueId val="{00000000-6D81-4516-BFB1-99CEC39FEF55}"/>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0.47322606875774798</c:v>
                </c:pt>
                <c:pt idx="1">
                  <c:v>0.40257541623898602</c:v>
                </c:pt>
                <c:pt idx="2">
                  <c:v>0.69362055711816395</c:v>
                </c:pt>
                <c:pt idx="3">
                  <c:v>0.72223629310689597</c:v>
                </c:pt>
                <c:pt idx="4">
                  <c:v>0.25860804884226202</c:v>
                </c:pt>
                <c:pt idx="5">
                  <c:v>0.27860351653625198</c:v>
                </c:pt>
                <c:pt idx="6">
                  <c:v>0.40924057213698201</c:v>
                </c:pt>
              </c:numCache>
            </c:numRef>
          </c:val>
          <c:extLst>
            <c:ext xmlns:c16="http://schemas.microsoft.com/office/drawing/2014/chart" uri="{C3380CC4-5D6E-409C-BE32-E72D297353CC}">
              <c16:uniqueId val="{00000001-6D81-4516-BFB1-99CEC39FEF55}"/>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0.20725951949768401</c:v>
                </c:pt>
                <c:pt idx="1">
                  <c:v>0.32855730385944398</c:v>
                </c:pt>
                <c:pt idx="2">
                  <c:v>0.25176935073407197</c:v>
                </c:pt>
                <c:pt idx="3">
                  <c:v>0.44283318100324898</c:v>
                </c:pt>
                <c:pt idx="4">
                  <c:v>0.18877604759493999</c:v>
                </c:pt>
                <c:pt idx="5">
                  <c:v>0.17566093701689001</c:v>
                </c:pt>
                <c:pt idx="6">
                  <c:v>1.8123316016404101</c:v>
                </c:pt>
              </c:numCache>
            </c:numRef>
          </c:val>
          <c:extLst>
            <c:ext xmlns:c16="http://schemas.microsoft.com/office/drawing/2014/chart" uri="{C3380CC4-5D6E-409C-BE32-E72D297353CC}">
              <c16:uniqueId val="{00000002-6D81-4516-BFB1-99CEC39FEF55}"/>
            </c:ext>
          </c:extLst>
        </c:ser>
        <c:dLbls>
          <c:showLegendKey val="0"/>
          <c:showVal val="0"/>
          <c:showCatName val="0"/>
          <c:showSerName val="0"/>
          <c:showPercent val="0"/>
          <c:showBubbleSize val="0"/>
        </c:dLbls>
        <c:gapWidth val="219"/>
        <c:overlap val="-27"/>
        <c:axId val="399587016"/>
        <c:axId val="399588984"/>
      </c:barChart>
      <c:catAx>
        <c:axId val="39958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8984"/>
        <c:crosses val="autoZero"/>
        <c:auto val="1"/>
        <c:lblAlgn val="ctr"/>
        <c:lblOffset val="100"/>
        <c:noMultiLvlLbl val="0"/>
      </c:catAx>
      <c:valAx>
        <c:axId val="39958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8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0</c:v>
                </c:pt>
                <c:pt idx="1">
                  <c:v>0.20408036672435501</c:v>
                </c:pt>
                <c:pt idx="2">
                  <c:v>8.8703624442500795E-2</c:v>
                </c:pt>
                <c:pt idx="3">
                  <c:v>0.89695556162072299</c:v>
                </c:pt>
                <c:pt idx="4">
                  <c:v>0</c:v>
                </c:pt>
                <c:pt idx="5">
                  <c:v>8.8704174678990097E-2</c:v>
                </c:pt>
                <c:pt idx="6">
                  <c:v>0.97080151606319798</c:v>
                </c:pt>
                <c:pt idx="7">
                  <c:v>0</c:v>
                </c:pt>
                <c:pt idx="8">
                  <c:v>0.445395614279954</c:v>
                </c:pt>
                <c:pt idx="9">
                  <c:v>0.21462954692074801</c:v>
                </c:pt>
                <c:pt idx="10">
                  <c:v>0.217731129968736</c:v>
                </c:pt>
                <c:pt idx="11">
                  <c:v>6.2652366212385305E-2</c:v>
                </c:pt>
                <c:pt idx="12">
                  <c:v>0.16997096846232099</c:v>
                </c:pt>
                <c:pt idx="13">
                  <c:v>0.171524990539761</c:v>
                </c:pt>
                <c:pt idx="14">
                  <c:v>9.1811983945309802E-2</c:v>
                </c:pt>
              </c:numCache>
            </c:numRef>
          </c:val>
          <c:smooth val="0"/>
          <c:extLst>
            <c:ext xmlns:c16="http://schemas.microsoft.com/office/drawing/2014/chart" uri="{C3380CC4-5D6E-409C-BE32-E72D297353CC}">
              <c16:uniqueId val="{00000000-6679-490C-8D2E-FFCDB173C9B7}"/>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0</c:v>
                </c:pt>
                <c:pt idx="1">
                  <c:v>0.59587288045217002</c:v>
                </c:pt>
                <c:pt idx="2">
                  <c:v>0.32526827967739802</c:v>
                </c:pt>
                <c:pt idx="3">
                  <c:v>0.30527227887755798</c:v>
                </c:pt>
                <c:pt idx="4">
                  <c:v>1.6729318296942099</c:v>
                </c:pt>
                <c:pt idx="5">
                  <c:v>0</c:v>
                </c:pt>
                <c:pt idx="6">
                  <c:v>0</c:v>
                </c:pt>
                <c:pt idx="7">
                  <c:v>0.409191480286834</c:v>
                </c:pt>
                <c:pt idx="8">
                  <c:v>0.41186271242918998</c:v>
                </c:pt>
                <c:pt idx="9">
                  <c:v>0.44119215184474297</c:v>
                </c:pt>
                <c:pt idx="10">
                  <c:v>0.88775142959971198</c:v>
                </c:pt>
                <c:pt idx="11">
                  <c:v>0.484563293164125</c:v>
                </c:pt>
                <c:pt idx="12">
                  <c:v>0.25861494367793098</c:v>
                </c:pt>
                <c:pt idx="13">
                  <c:v>0.27860723045750202</c:v>
                </c:pt>
                <c:pt idx="14">
                  <c:v>0</c:v>
                </c:pt>
              </c:numCache>
            </c:numRef>
          </c:val>
          <c:smooth val="0"/>
          <c:extLst>
            <c:ext xmlns:c16="http://schemas.microsoft.com/office/drawing/2014/chart" uri="{C3380CC4-5D6E-409C-BE32-E72D297353CC}">
              <c16:uniqueId val="{00000001-6679-490C-8D2E-FFCDB173C9B7}"/>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2.6470308401179801</c:v>
                </c:pt>
                <c:pt idx="1">
                  <c:v>0.100916059584647</c:v>
                </c:pt>
                <c:pt idx="2">
                  <c:v>0.36661400200465499</c:v>
                </c:pt>
                <c:pt idx="3">
                  <c:v>0.240552046561091</c:v>
                </c:pt>
                <c:pt idx="4">
                  <c:v>0.69413535469535204</c:v>
                </c:pt>
                <c:pt idx="5">
                  <c:v>0.18687143245447099</c:v>
                </c:pt>
                <c:pt idx="6">
                  <c:v>0.175657356034017</c:v>
                </c:pt>
                <c:pt idx="7">
                  <c:v>2.5289640879285198</c:v>
                </c:pt>
                <c:pt idx="8">
                  <c:v>0.31358825827713299</c:v>
                </c:pt>
                <c:pt idx="9">
                  <c:v>0.309513374307332</c:v>
                </c:pt>
                <c:pt idx="10">
                  <c:v>0.25455947705312398</c:v>
                </c:pt>
                <c:pt idx="11">
                  <c:v>0.31715777707562498</c:v>
                </c:pt>
                <c:pt idx="12">
                  <c:v>0.19003483594489701</c:v>
                </c:pt>
                <c:pt idx="13">
                  <c:v>0</c:v>
                </c:pt>
                <c:pt idx="14">
                  <c:v>0.67829951178742898</c:v>
                </c:pt>
              </c:numCache>
            </c:numRef>
          </c:val>
          <c:smooth val="0"/>
          <c:extLst>
            <c:ext xmlns:c16="http://schemas.microsoft.com/office/drawing/2014/chart" uri="{C3380CC4-5D6E-409C-BE32-E72D297353CC}">
              <c16:uniqueId val="{00000002-6679-490C-8D2E-FFCDB173C9B7}"/>
            </c:ext>
          </c:extLst>
        </c:ser>
        <c:dLbls>
          <c:showLegendKey val="0"/>
          <c:showVal val="0"/>
          <c:showCatName val="0"/>
          <c:showSerName val="0"/>
          <c:showPercent val="0"/>
          <c:showBubbleSize val="0"/>
        </c:dLbls>
        <c:smooth val="0"/>
        <c:axId val="401557088"/>
        <c:axId val="401557744"/>
      </c:lineChart>
      <c:dateAx>
        <c:axId val="40155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57744"/>
        <c:crosses val="autoZero"/>
        <c:auto val="1"/>
        <c:lblOffset val="100"/>
        <c:baseTimeUnit val="days"/>
      </c:dateAx>
      <c:valAx>
        <c:axId val="40155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5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Album</c:v>
                </c:pt>
                <c:pt idx="1">
                  <c:v>Photo</c:v>
                </c:pt>
                <c:pt idx="2">
                  <c:v>Video</c:v>
                </c:pt>
                <c:pt idx="3">
                  <c:v>Link</c:v>
                </c:pt>
                <c:pt idx="4">
                  <c:v>Live Video</c:v>
                </c:pt>
              </c:strCache>
            </c:strRef>
          </c:cat>
          <c:val>
            <c:numRef>
              <c:f>Sheet1!$B$2:$B$6</c:f>
              <c:numCache>
                <c:formatCode>General</c:formatCode>
                <c:ptCount val="5"/>
                <c:pt idx="0">
                  <c:v>0.36881274883426801</c:v>
                </c:pt>
                <c:pt idx="1">
                  <c:v>0.22538212868639601</c:v>
                </c:pt>
                <c:pt idx="2">
                  <c:v>0</c:v>
                </c:pt>
                <c:pt idx="3">
                  <c:v>5.5208374520631501E-2</c:v>
                </c:pt>
                <c:pt idx="4">
                  <c:v>6.2651977569351397E-2</c:v>
                </c:pt>
              </c:numCache>
            </c:numRef>
          </c:val>
          <c:extLst>
            <c:ext xmlns:c16="http://schemas.microsoft.com/office/drawing/2014/chart" uri="{C3380CC4-5D6E-409C-BE32-E72D297353CC}">
              <c16:uniqueId val="{00000000-BBC9-4AE8-A6E9-D132AF1F05F7}"/>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Sheet1!$A$2:$A$6</c:f>
              <c:strCache>
                <c:ptCount val="5"/>
                <c:pt idx="0">
                  <c:v>Album</c:v>
                </c:pt>
                <c:pt idx="1">
                  <c:v>Photo</c:v>
                </c:pt>
                <c:pt idx="2">
                  <c:v>Video</c:v>
                </c:pt>
                <c:pt idx="3">
                  <c:v>Link</c:v>
                </c:pt>
                <c:pt idx="4">
                  <c:v>Live Video</c:v>
                </c:pt>
              </c:strCache>
            </c:strRef>
          </c:cat>
          <c:val>
            <c:numRef>
              <c:f>Sheet1!$C$2:$C$6</c:f>
              <c:numCache>
                <c:formatCode>General</c:formatCode>
                <c:ptCount val="5"/>
                <c:pt idx="0">
                  <c:v>0.468876403995373</c:v>
                </c:pt>
                <c:pt idx="1">
                  <c:v>0.99489618903291899</c:v>
                </c:pt>
                <c:pt idx="2">
                  <c:v>0.311013276286634</c:v>
                </c:pt>
                <c:pt idx="3">
                  <c:v>0</c:v>
                </c:pt>
                <c:pt idx="4">
                  <c:v>0</c:v>
                </c:pt>
              </c:numCache>
            </c:numRef>
          </c:val>
          <c:extLst>
            <c:ext xmlns:c16="http://schemas.microsoft.com/office/drawing/2014/chart" uri="{C3380CC4-5D6E-409C-BE32-E72D297353CC}">
              <c16:uniqueId val="{00000001-BBC9-4AE8-A6E9-D132AF1F05F7}"/>
            </c:ext>
          </c:extLst>
        </c:ser>
        <c:ser>
          <c:idx val="2"/>
          <c:order val="2"/>
          <c:tx>
            <c:strRef>
              <c:f>Sheet1!$D$1</c:f>
              <c:strCache>
                <c:ptCount val="1"/>
                <c:pt idx="0">
                  <c:v>Jorge Macri</c:v>
                </c:pt>
              </c:strCache>
            </c:strRef>
          </c:tx>
          <c:spPr>
            <a:solidFill>
              <a:schemeClr val="accent3"/>
            </a:solidFill>
            <a:ln>
              <a:noFill/>
            </a:ln>
            <a:effectLst/>
          </c:spPr>
          <c:invertIfNegative val="0"/>
          <c:cat>
            <c:strRef>
              <c:f>Sheet1!$A$2:$A$6</c:f>
              <c:strCache>
                <c:ptCount val="5"/>
                <c:pt idx="0">
                  <c:v>Album</c:v>
                </c:pt>
                <c:pt idx="1">
                  <c:v>Photo</c:v>
                </c:pt>
                <c:pt idx="2">
                  <c:v>Video</c:v>
                </c:pt>
                <c:pt idx="3">
                  <c:v>Link</c:v>
                </c:pt>
                <c:pt idx="4">
                  <c:v>Live Video</c:v>
                </c:pt>
              </c:strCache>
            </c:strRef>
          </c:cat>
          <c:val>
            <c:numRef>
              <c:f>Sheet1!$D$2:$D$6</c:f>
              <c:numCache>
                <c:formatCode>General</c:formatCode>
                <c:ptCount val="5"/>
                <c:pt idx="0">
                  <c:v>0.23948362153760699</c:v>
                </c:pt>
                <c:pt idx="1">
                  <c:v>0.83725677102410001</c:v>
                </c:pt>
                <c:pt idx="2">
                  <c:v>0.71789634960744197</c:v>
                </c:pt>
                <c:pt idx="3">
                  <c:v>6.4897336490990803E-2</c:v>
                </c:pt>
                <c:pt idx="4">
                  <c:v>0.39954745135611702</c:v>
                </c:pt>
              </c:numCache>
            </c:numRef>
          </c:val>
          <c:extLst>
            <c:ext xmlns:c16="http://schemas.microsoft.com/office/drawing/2014/chart" uri="{C3380CC4-5D6E-409C-BE32-E72D297353CC}">
              <c16:uniqueId val="{00000002-BBC9-4AE8-A6E9-D132AF1F05F7}"/>
            </c:ext>
          </c:extLst>
        </c:ser>
        <c:dLbls>
          <c:showLegendKey val="0"/>
          <c:showVal val="0"/>
          <c:showCatName val="0"/>
          <c:showSerName val="0"/>
          <c:showPercent val="0"/>
          <c:showBubbleSize val="0"/>
        </c:dLbls>
        <c:gapWidth val="219"/>
        <c:overlap val="-27"/>
        <c:axId val="401556760"/>
        <c:axId val="401546920"/>
      </c:barChart>
      <c:catAx>
        <c:axId val="40155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46920"/>
        <c:crosses val="autoZero"/>
        <c:auto val="1"/>
        <c:lblAlgn val="ctr"/>
        <c:lblOffset val="100"/>
        <c:noMultiLvlLbl val="0"/>
      </c:catAx>
      <c:valAx>
        <c:axId val="4015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5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0.209050587760925</c:v>
                </c:pt>
                <c:pt idx="9">
                  <c:v>0</c:v>
                </c:pt>
                <c:pt idx="10">
                  <c:v>0</c:v>
                </c:pt>
                <c:pt idx="11">
                  <c:v>9.18085667318011E-2</c:v>
                </c:pt>
                <c:pt idx="12">
                  <c:v>0.64607177196737098</c:v>
                </c:pt>
                <c:pt idx="13">
                  <c:v>0</c:v>
                </c:pt>
                <c:pt idx="14">
                  <c:v>0.318228342793338</c:v>
                </c:pt>
                <c:pt idx="15">
                  <c:v>0</c:v>
                </c:pt>
                <c:pt idx="16">
                  <c:v>6.26531435129183E-2</c:v>
                </c:pt>
                <c:pt idx="17">
                  <c:v>0.445395614279954</c:v>
                </c:pt>
                <c:pt idx="18">
                  <c:v>2.1711485375763801E-2</c:v>
                </c:pt>
                <c:pt idx="19">
                  <c:v>0.15322105393753299</c:v>
                </c:pt>
                <c:pt idx="20">
                  <c:v>5.5209205669799297E-2</c:v>
                </c:pt>
                <c:pt idx="21">
                  <c:v>0.43691779618084597</c:v>
                </c:pt>
                <c:pt idx="22">
                  <c:v>0</c:v>
                </c:pt>
                <c:pt idx="23">
                  <c:v>0</c:v>
                </c:pt>
              </c:numCache>
            </c:numRef>
          </c:val>
          <c:smooth val="0"/>
          <c:extLst>
            <c:ext xmlns:c16="http://schemas.microsoft.com/office/drawing/2014/chart" uri="{C3380CC4-5D6E-409C-BE32-E72D297353CC}">
              <c16:uniqueId val="{00000000-003E-4400-BD45-C361C2B754BB}"/>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0.31459535838543301</c:v>
                </c:pt>
                <c:pt idx="12">
                  <c:v>0.32525960782222701</c:v>
                </c:pt>
                <c:pt idx="13">
                  <c:v>0.71517122785501996</c:v>
                </c:pt>
                <c:pt idx="14">
                  <c:v>0.80470648875143802</c:v>
                </c:pt>
                <c:pt idx="15">
                  <c:v>0.44700978889229598</c:v>
                </c:pt>
                <c:pt idx="16">
                  <c:v>0.42856952424117201</c:v>
                </c:pt>
                <c:pt idx="17">
                  <c:v>0.50699619197426404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03E-4400-BD45-C361C2B754BB}"/>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0.17634287306371099</c:v>
                </c:pt>
                <c:pt idx="10">
                  <c:v>1.4319222505745</c:v>
                </c:pt>
                <c:pt idx="11">
                  <c:v>0.28761896348445398</c:v>
                </c:pt>
                <c:pt idx="12">
                  <c:v>0.17260535552286199</c:v>
                </c:pt>
                <c:pt idx="13">
                  <c:v>0.19265204051469001</c:v>
                </c:pt>
                <c:pt idx="14">
                  <c:v>0</c:v>
                </c:pt>
                <c:pt idx="15">
                  <c:v>0.296113321531839</c:v>
                </c:pt>
                <c:pt idx="16">
                  <c:v>0.24157954286762701</c:v>
                </c:pt>
                <c:pt idx="17">
                  <c:v>0.23149957131806401</c:v>
                </c:pt>
                <c:pt idx="18">
                  <c:v>1.0365381979955599</c:v>
                </c:pt>
                <c:pt idx="19">
                  <c:v>0.26944103726305002</c:v>
                </c:pt>
                <c:pt idx="20">
                  <c:v>0.36661649332513302</c:v>
                </c:pt>
                <c:pt idx="21">
                  <c:v>0</c:v>
                </c:pt>
                <c:pt idx="22">
                  <c:v>0</c:v>
                </c:pt>
                <c:pt idx="23">
                  <c:v>0</c:v>
                </c:pt>
              </c:numCache>
            </c:numRef>
          </c:val>
          <c:smooth val="0"/>
          <c:extLst>
            <c:ext xmlns:c16="http://schemas.microsoft.com/office/drawing/2014/chart" uri="{C3380CC4-5D6E-409C-BE32-E72D297353CC}">
              <c16:uniqueId val="{00000002-003E-4400-BD45-C361C2B754BB}"/>
            </c:ext>
          </c:extLst>
        </c:ser>
        <c:dLbls>
          <c:showLegendKey val="0"/>
          <c:showVal val="0"/>
          <c:showCatName val="0"/>
          <c:showSerName val="0"/>
          <c:showPercent val="0"/>
          <c:showBubbleSize val="0"/>
        </c:dLbls>
        <c:smooth val="0"/>
        <c:axId val="401546264"/>
        <c:axId val="401552824"/>
      </c:lineChart>
      <c:catAx>
        <c:axId val="40154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52824"/>
        <c:crosses val="autoZero"/>
        <c:auto val="1"/>
        <c:lblAlgn val="ctr"/>
        <c:lblOffset val="100"/>
        <c:noMultiLvlLbl val="0"/>
      </c:catAx>
      <c:valAx>
        <c:axId val="40155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4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C81F-4D12-B319-D9B46862F8B9}"/>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C81F-4D12-B319-D9B46862F8B9}"/>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C81F-4D12-B319-D9B46862F8B9}"/>
            </c:ext>
          </c:extLst>
        </c:ser>
        <c:dLbls>
          <c:showLegendKey val="0"/>
          <c:showVal val="0"/>
          <c:showCatName val="0"/>
          <c:showSerName val="0"/>
          <c:showPercent val="0"/>
          <c:showBubbleSize val="0"/>
        </c:dLbls>
        <c:smooth val="0"/>
        <c:axId val="542115864"/>
        <c:axId val="542116192"/>
      </c:lineChart>
      <c:dateAx>
        <c:axId val="54211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116192"/>
        <c:crosses val="autoZero"/>
        <c:auto val="1"/>
        <c:lblOffset val="100"/>
        <c:baseTimeUnit val="days"/>
      </c:dateAx>
      <c:valAx>
        <c:axId val="54211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11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89345-6141-40F0-BB4B-06CA817851D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2A93165-6025-4B60-9CA6-1807E4483F5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39057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9DF7-966D-4ADD-87C7-275330113D36}"/>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3091DDA9-E7DF-4404-B3DF-BC5FF73FF41B}"/>
              </a:ext>
            </a:extLst>
          </p:cNvPr>
          <p:cNvGraphicFramePr>
            <a:graphicFrameLocks noGrp="1"/>
          </p:cNvGraphicFramePr>
          <p:nvPr>
            <p:ph type="tbl" sz="quarter" idx="13"/>
            <p:extLst>
              <p:ext uri="{D42A27DB-BD31-4B8C-83A1-F6EECF244321}">
                <p14:modId xmlns:p14="http://schemas.microsoft.com/office/powerpoint/2010/main" val="4393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6574819"/>
                    </a:ext>
                  </a:extLst>
                </a:gridCol>
                <a:gridCol w="740664">
                  <a:extLst>
                    <a:ext uri="{9D8B030D-6E8A-4147-A177-3AD203B41FA5}">
                      <a16:colId xmlns:a16="http://schemas.microsoft.com/office/drawing/2014/main" val="1327160832"/>
                    </a:ext>
                  </a:extLst>
                </a:gridCol>
                <a:gridCol w="740664">
                  <a:extLst>
                    <a:ext uri="{9D8B030D-6E8A-4147-A177-3AD203B41FA5}">
                      <a16:colId xmlns:a16="http://schemas.microsoft.com/office/drawing/2014/main" val="2506504780"/>
                    </a:ext>
                  </a:extLst>
                </a:gridCol>
                <a:gridCol w="740664">
                  <a:extLst>
                    <a:ext uri="{9D8B030D-6E8A-4147-A177-3AD203B41FA5}">
                      <a16:colId xmlns:a16="http://schemas.microsoft.com/office/drawing/2014/main" val="2827416701"/>
                    </a:ext>
                  </a:extLst>
                </a:gridCol>
                <a:gridCol w="740664">
                  <a:extLst>
                    <a:ext uri="{9D8B030D-6E8A-4147-A177-3AD203B41FA5}">
                      <a16:colId xmlns:a16="http://schemas.microsoft.com/office/drawing/2014/main" val="4072768756"/>
                    </a:ext>
                  </a:extLst>
                </a:gridCol>
                <a:gridCol w="740664">
                  <a:extLst>
                    <a:ext uri="{9D8B030D-6E8A-4147-A177-3AD203B41FA5}">
                      <a16:colId xmlns:a16="http://schemas.microsoft.com/office/drawing/2014/main" val="1763924872"/>
                    </a:ext>
                  </a:extLst>
                </a:gridCol>
                <a:gridCol w="740664">
                  <a:extLst>
                    <a:ext uri="{9D8B030D-6E8A-4147-A177-3AD203B41FA5}">
                      <a16:colId xmlns:a16="http://schemas.microsoft.com/office/drawing/2014/main" val="2323776817"/>
                    </a:ext>
                  </a:extLst>
                </a:gridCol>
                <a:gridCol w="740664">
                  <a:extLst>
                    <a:ext uri="{9D8B030D-6E8A-4147-A177-3AD203B41FA5}">
                      <a16:colId xmlns:a16="http://schemas.microsoft.com/office/drawing/2014/main" val="2606937266"/>
                    </a:ext>
                  </a:extLst>
                </a:gridCol>
                <a:gridCol w="740664">
                  <a:extLst>
                    <a:ext uri="{9D8B030D-6E8A-4147-A177-3AD203B41FA5}">
                      <a16:colId xmlns:a16="http://schemas.microsoft.com/office/drawing/2014/main" val="36740414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971043459"/>
                  </a:ext>
                </a:extLst>
              </a:tr>
              <a:tr h="370840">
                <a:tc>
                  <a:txBody>
                    <a:bodyPr/>
                    <a:lstStyle/>
                    <a:p>
                      <a:r>
                        <a:rPr lang="en-US" sz="1000"/>
                        <a:t>Jorge Macri</a:t>
                      </a:r>
                    </a:p>
                  </a:txBody>
                  <a:tcPr/>
                </a:tc>
                <a:tc>
                  <a:txBody>
                    <a:bodyPr/>
                    <a:lstStyle/>
                    <a:p>
                      <a:r>
                        <a:rPr lang="en-US" sz="1000"/>
                        <a:t>294337</a:t>
                      </a:r>
                    </a:p>
                  </a:txBody>
                  <a:tcPr/>
                </a:tc>
                <a:tc>
                  <a:txBody>
                    <a:bodyPr/>
                    <a:lstStyle/>
                    <a:p>
                      <a:r>
                        <a:rPr lang="en-US" sz="1000"/>
                        <a:t>49</a:t>
                      </a:r>
                    </a:p>
                  </a:txBody>
                  <a:tcPr/>
                </a:tc>
                <a:tc>
                  <a:txBody>
                    <a:bodyPr/>
                    <a:lstStyle/>
                    <a:p>
                      <a:r>
                        <a:rPr lang="en-US" sz="1000"/>
                        <a:t>26</a:t>
                      </a:r>
                    </a:p>
                  </a:txBody>
                  <a:tcPr/>
                </a:tc>
                <a:tc>
                  <a:txBody>
                    <a:bodyPr/>
                    <a:lstStyle/>
                    <a:p>
                      <a:r>
                        <a:rPr lang="en-US" sz="1000"/>
                        <a:t>35552</a:t>
                      </a:r>
                    </a:p>
                  </a:txBody>
                  <a:tcPr/>
                </a:tc>
                <a:tc>
                  <a:txBody>
                    <a:bodyPr/>
                    <a:lstStyle/>
                    <a:p>
                      <a:r>
                        <a:rPr lang="en-US" sz="1000"/>
                        <a:t>4661</a:t>
                      </a:r>
                    </a:p>
                  </a:txBody>
                  <a:tcPr/>
                </a:tc>
                <a:tc>
                  <a:txBody>
                    <a:bodyPr/>
                    <a:lstStyle/>
                    <a:p>
                      <a:r>
                        <a:rPr lang="en-US" sz="1000"/>
                        <a:t>2708</a:t>
                      </a:r>
                    </a:p>
                  </a:txBody>
                  <a:tcPr/>
                </a:tc>
                <a:tc>
                  <a:txBody>
                    <a:bodyPr/>
                    <a:lstStyle/>
                    <a:p>
                      <a:r>
                        <a:rPr lang="en-US" sz="1000"/>
                        <a:t>0</a:t>
                      </a:r>
                    </a:p>
                  </a:txBody>
                  <a:tcPr/>
                </a:tc>
                <a:tc>
                  <a:txBody>
                    <a:bodyPr/>
                    <a:lstStyle/>
                    <a:p>
                      <a:r>
                        <a:rPr lang="en-US" sz="1000"/>
                        <a:t>0.5609 %</a:t>
                      </a:r>
                    </a:p>
                  </a:txBody>
                  <a:tcPr/>
                </a:tc>
                <a:extLst>
                  <a:ext uri="{0D108BD9-81ED-4DB2-BD59-A6C34878D82A}">
                    <a16:rowId xmlns:a16="http://schemas.microsoft.com/office/drawing/2014/main" val="2427671055"/>
                  </a:ext>
                </a:extLst>
              </a:tr>
              <a:tr h="370840">
                <a:tc>
                  <a:txBody>
                    <a:bodyPr/>
                    <a:lstStyle/>
                    <a:p>
                      <a:r>
                        <a:rPr lang="en-US" sz="1000"/>
                        <a:t>Gustavo Posse</a:t>
                      </a:r>
                    </a:p>
                  </a:txBody>
                  <a:tcPr/>
                </a:tc>
                <a:tc>
                  <a:txBody>
                    <a:bodyPr/>
                    <a:lstStyle/>
                    <a:p>
                      <a:r>
                        <a:rPr lang="en-US" sz="1000"/>
                        <a:t>161198</a:t>
                      </a:r>
                    </a:p>
                  </a:txBody>
                  <a:tcPr/>
                </a:tc>
                <a:tc>
                  <a:txBody>
                    <a:bodyPr/>
                    <a:lstStyle/>
                    <a:p>
                      <a:r>
                        <a:rPr lang="en-US" sz="1000"/>
                        <a:t>-15</a:t>
                      </a:r>
                    </a:p>
                  </a:txBody>
                  <a:tcPr/>
                </a:tc>
                <a:tc>
                  <a:txBody>
                    <a:bodyPr/>
                    <a:lstStyle/>
                    <a:p>
                      <a:r>
                        <a:rPr lang="en-US" sz="1000"/>
                        <a:t>15</a:t>
                      </a:r>
                    </a:p>
                  </a:txBody>
                  <a:tcPr/>
                </a:tc>
                <a:tc>
                  <a:txBody>
                    <a:bodyPr/>
                    <a:lstStyle/>
                    <a:p>
                      <a:r>
                        <a:rPr lang="en-US" sz="1000"/>
                        <a:t>5313</a:t>
                      </a:r>
                    </a:p>
                  </a:txBody>
                  <a:tcPr/>
                </a:tc>
                <a:tc>
                  <a:txBody>
                    <a:bodyPr/>
                    <a:lstStyle/>
                    <a:p>
                      <a:r>
                        <a:rPr lang="en-US" sz="1000"/>
                        <a:t>615</a:t>
                      </a:r>
                    </a:p>
                  </a:txBody>
                  <a:tcPr/>
                </a:tc>
                <a:tc>
                  <a:txBody>
                    <a:bodyPr/>
                    <a:lstStyle/>
                    <a:p>
                      <a:r>
                        <a:rPr lang="en-US" sz="1000"/>
                        <a:t>792</a:t>
                      </a:r>
                    </a:p>
                  </a:txBody>
                  <a:tcPr/>
                </a:tc>
                <a:tc>
                  <a:txBody>
                    <a:bodyPr/>
                    <a:lstStyle/>
                    <a:p>
                      <a:r>
                        <a:rPr lang="en-US" sz="1000"/>
                        <a:t>0</a:t>
                      </a:r>
                    </a:p>
                  </a:txBody>
                  <a:tcPr/>
                </a:tc>
                <a:tc>
                  <a:txBody>
                    <a:bodyPr/>
                    <a:lstStyle/>
                    <a:p>
                      <a:r>
                        <a:rPr lang="en-US" sz="1000"/>
                        <a:t>0.2779 %</a:t>
                      </a:r>
                    </a:p>
                  </a:txBody>
                  <a:tcPr/>
                </a:tc>
                <a:extLst>
                  <a:ext uri="{0D108BD9-81ED-4DB2-BD59-A6C34878D82A}">
                    <a16:rowId xmlns:a16="http://schemas.microsoft.com/office/drawing/2014/main" val="3918766968"/>
                  </a:ext>
                </a:extLst>
              </a:tr>
              <a:tr h="370840">
                <a:tc>
                  <a:txBody>
                    <a:bodyPr/>
                    <a:lstStyle/>
                    <a:p>
                      <a:r>
                        <a:rPr lang="en-US" sz="1000"/>
                        <a:t>Nestor Grindetti</a:t>
                      </a:r>
                    </a:p>
                  </a:txBody>
                  <a:tcPr/>
                </a:tc>
                <a:tc>
                  <a:txBody>
                    <a:bodyPr/>
                    <a:lstStyle/>
                    <a:p>
                      <a:r>
                        <a:rPr lang="en-US" sz="1000"/>
                        <a:t>75018</a:t>
                      </a:r>
                    </a:p>
                  </a:txBody>
                  <a:tcPr/>
                </a:tc>
                <a:tc>
                  <a:txBody>
                    <a:bodyPr/>
                    <a:lstStyle/>
                    <a:p>
                      <a:r>
                        <a:rPr lang="en-US" sz="1000"/>
                        <a:t>1</a:t>
                      </a:r>
                    </a:p>
                  </a:txBody>
                  <a:tcPr/>
                </a:tc>
                <a:tc>
                  <a:txBody>
                    <a:bodyPr/>
                    <a:lstStyle/>
                    <a:p>
                      <a:r>
                        <a:rPr lang="en-US" sz="1000"/>
                        <a:t>18</a:t>
                      </a:r>
                    </a:p>
                  </a:txBody>
                  <a:tcPr/>
                </a:tc>
                <a:tc>
                  <a:txBody>
                    <a:bodyPr/>
                    <a:lstStyle/>
                    <a:p>
                      <a:r>
                        <a:rPr lang="en-US" sz="1000"/>
                        <a:t>5952</a:t>
                      </a:r>
                    </a:p>
                  </a:txBody>
                  <a:tcPr/>
                </a:tc>
                <a:tc>
                  <a:txBody>
                    <a:bodyPr/>
                    <a:lstStyle/>
                    <a:p>
                      <a:r>
                        <a:rPr lang="en-US" sz="1000"/>
                        <a:t>738</a:t>
                      </a:r>
                    </a:p>
                  </a:txBody>
                  <a:tcPr/>
                </a:tc>
                <a:tc>
                  <a:txBody>
                    <a:bodyPr/>
                    <a:lstStyle/>
                    <a:p>
                      <a:r>
                        <a:rPr lang="en-US" sz="1000"/>
                        <a:t>470</a:t>
                      </a:r>
                    </a:p>
                  </a:txBody>
                  <a:tcPr/>
                </a:tc>
                <a:tc>
                  <a:txBody>
                    <a:bodyPr/>
                    <a:lstStyle/>
                    <a:p>
                      <a:r>
                        <a:rPr lang="en-US" sz="1000"/>
                        <a:t>0</a:t>
                      </a:r>
                    </a:p>
                  </a:txBody>
                  <a:tcPr/>
                </a:tc>
                <a:tc>
                  <a:txBody>
                    <a:bodyPr/>
                    <a:lstStyle/>
                    <a:p>
                      <a:r>
                        <a:rPr lang="en-US" sz="1000"/>
                        <a:t>0.5303 %</a:t>
                      </a:r>
                    </a:p>
                  </a:txBody>
                  <a:tcPr/>
                </a:tc>
                <a:extLst>
                  <a:ext uri="{0D108BD9-81ED-4DB2-BD59-A6C34878D82A}">
                    <a16:rowId xmlns:a16="http://schemas.microsoft.com/office/drawing/2014/main" val="1081143281"/>
                  </a:ext>
                </a:extLst>
              </a:tr>
            </a:tbl>
          </a:graphicData>
        </a:graphic>
      </p:graphicFrame>
      <p:sp>
        <p:nvSpPr>
          <p:cNvPr id="4" name="Text Placeholder 3">
            <a:extLst>
              <a:ext uri="{FF2B5EF4-FFF2-40B4-BE49-F238E27FC236}">
                <a16:creationId xmlns:a16="http://schemas.microsoft.com/office/drawing/2014/main" id="{82A22559-0795-497D-AB75-F612FF7438B5}"/>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79699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2600-A247-496A-8DF6-5715159FF9C5}"/>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001E6366-F04A-4F54-A820-891A5F63DD61}"/>
              </a:ext>
            </a:extLst>
          </p:cNvPr>
          <p:cNvGraphicFramePr>
            <a:graphicFrameLocks noGrp="1"/>
          </p:cNvGraphicFramePr>
          <p:nvPr>
            <p:ph type="chart" sz="quarter" idx="13"/>
            <p:extLst>
              <p:ext uri="{D42A27DB-BD31-4B8C-83A1-F6EECF244321}">
                <p14:modId xmlns:p14="http://schemas.microsoft.com/office/powerpoint/2010/main" val="1443762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5479D-82F3-426B-AD9F-BBF5673E07C9}"/>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986D8DA1-322C-4FA7-A5E1-CD76CE27F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6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E6CD-D3BB-4481-920A-88631005DCFE}"/>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F3F3D8B4-89E6-4AF3-BC8A-1A5531A503BE}"/>
              </a:ext>
            </a:extLst>
          </p:cNvPr>
          <p:cNvGraphicFramePr>
            <a:graphicFrameLocks noGrp="1"/>
          </p:cNvGraphicFramePr>
          <p:nvPr>
            <p:ph type="chart" sz="quarter" idx="13"/>
            <p:extLst>
              <p:ext uri="{D42A27DB-BD31-4B8C-83A1-F6EECF244321}">
                <p14:modId xmlns:p14="http://schemas.microsoft.com/office/powerpoint/2010/main" val="4091765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965B6-4465-41DB-8133-31366D4E3F85}"/>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4BA0E000-7682-455D-B034-1968D026FB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871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1603E-7B5C-415B-A12F-D6DED04DE422}"/>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43DE0D2B-6569-4A7B-A303-9412941196F3}"/>
              </a:ext>
            </a:extLst>
          </p:cNvPr>
          <p:cNvGraphicFramePr>
            <a:graphicFrameLocks noGrp="1"/>
          </p:cNvGraphicFramePr>
          <p:nvPr>
            <p:ph type="chart" sz="quarter" idx="13"/>
            <p:extLst>
              <p:ext uri="{D42A27DB-BD31-4B8C-83A1-F6EECF244321}">
                <p14:modId xmlns:p14="http://schemas.microsoft.com/office/powerpoint/2010/main" val="3155040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4380B-9ECC-4712-8F42-9097863583F6}"/>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6233FB9F-8240-4B68-B649-2376991524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50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689E8-28E2-4584-A874-72D178785439}"/>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69E0B4CE-D637-4F2D-8EDD-7611B288CDA3}"/>
              </a:ext>
            </a:extLst>
          </p:cNvPr>
          <p:cNvGraphicFramePr>
            <a:graphicFrameLocks noGrp="1"/>
          </p:cNvGraphicFramePr>
          <p:nvPr>
            <p:ph type="chart" sz="quarter" idx="13"/>
            <p:extLst>
              <p:ext uri="{D42A27DB-BD31-4B8C-83A1-F6EECF244321}">
                <p14:modId xmlns:p14="http://schemas.microsoft.com/office/powerpoint/2010/main" val="169260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F00F04-DF8D-4E2A-95C5-78BABE637F4A}"/>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165B0901-9F34-46F7-9CCE-E6F19CF20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49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58681-0FBF-4D34-811C-E977766E0607}"/>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33516E78-697A-4CA5-9F9C-5A10EAEA923D}"/>
              </a:ext>
            </a:extLst>
          </p:cNvPr>
          <p:cNvGraphicFramePr>
            <a:graphicFrameLocks noGrp="1"/>
          </p:cNvGraphicFramePr>
          <p:nvPr>
            <p:ph type="chart" sz="quarter" idx="13"/>
            <p:extLst>
              <p:ext uri="{D42A27DB-BD31-4B8C-83A1-F6EECF244321}">
                <p14:modId xmlns:p14="http://schemas.microsoft.com/office/powerpoint/2010/main" val="1252964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3AAD9-6A98-47C2-A88C-6BE8418DCADE}"/>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BF6A58A7-94D7-4DBC-BAC5-70B6E4D095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79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6DED-1157-4FDF-8FF3-88137BD87725}"/>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01E9BFB5-FD50-43F0-A472-6D3C090524DD}"/>
              </a:ext>
            </a:extLst>
          </p:cNvPr>
          <p:cNvGraphicFramePr>
            <a:graphicFrameLocks noGrp="1"/>
          </p:cNvGraphicFramePr>
          <p:nvPr>
            <p:ph type="chart" sz="quarter" idx="13"/>
            <p:extLst>
              <p:ext uri="{D42A27DB-BD31-4B8C-83A1-F6EECF244321}">
                <p14:modId xmlns:p14="http://schemas.microsoft.com/office/powerpoint/2010/main" val="16749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4359A-49FF-444D-AD33-EDC7D5F46C4F}"/>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6577AD06-28E4-4524-9759-865993F13A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611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3E03B-9F24-4DD6-A532-A55E5B030683}"/>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669C74EC-DA10-4913-9B11-4FB9744D121E}"/>
              </a:ext>
            </a:extLst>
          </p:cNvPr>
          <p:cNvGraphicFramePr>
            <a:graphicFrameLocks noGrp="1"/>
          </p:cNvGraphicFramePr>
          <p:nvPr>
            <p:ph type="chart" sz="quarter" idx="13"/>
            <p:extLst>
              <p:ext uri="{D42A27DB-BD31-4B8C-83A1-F6EECF244321}">
                <p14:modId xmlns:p14="http://schemas.microsoft.com/office/powerpoint/2010/main" val="3760768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3D2EA-4ECC-44D9-B21A-F7A7F3F9C833}"/>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00FA7AF5-CD07-499E-8BB5-B68523CA6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40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280CB-66A2-4575-AA0A-43973C0D5491}"/>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9ECE0998-B3AD-41E0-918D-BC03EF063D80}"/>
              </a:ext>
            </a:extLst>
          </p:cNvPr>
          <p:cNvGraphicFramePr>
            <a:graphicFrameLocks noGrp="1"/>
          </p:cNvGraphicFramePr>
          <p:nvPr>
            <p:ph type="chart" sz="quarter" idx="13"/>
            <p:extLst>
              <p:ext uri="{D42A27DB-BD31-4B8C-83A1-F6EECF244321}">
                <p14:modId xmlns:p14="http://schemas.microsoft.com/office/powerpoint/2010/main" val="2147264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7DD15-ED8A-45FA-B0B5-63ABD91CDF56}"/>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7F654925-705A-4EB5-8D28-9B907182CF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23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E53EC-B092-4D2B-8FB1-C9EA6241BFE2}"/>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7EC698F7-5871-4CA6-8DC6-FCBAC6194958}"/>
              </a:ext>
            </a:extLst>
          </p:cNvPr>
          <p:cNvGraphicFramePr>
            <a:graphicFrameLocks noGrp="1"/>
          </p:cNvGraphicFramePr>
          <p:nvPr>
            <p:ph type="chart" sz="quarter" idx="13"/>
            <p:extLst>
              <p:ext uri="{D42A27DB-BD31-4B8C-83A1-F6EECF244321}">
                <p14:modId xmlns:p14="http://schemas.microsoft.com/office/powerpoint/2010/main" val="1664999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55915-85DC-40E1-AE6B-460B7B9DCB34}"/>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9EA3E60F-1891-4EA1-B321-DCA2CBFA23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8090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8BE6-F403-4C94-9323-8D262DBD8811}"/>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2D52C888-C617-48C9-8766-EFCC24BC0F02}"/>
              </a:ext>
            </a:extLst>
          </p:cNvPr>
          <p:cNvGraphicFramePr>
            <a:graphicFrameLocks noGrp="1"/>
          </p:cNvGraphicFramePr>
          <p:nvPr>
            <p:ph type="chart" sz="quarter" idx="13"/>
            <p:extLst>
              <p:ext uri="{D42A27DB-BD31-4B8C-83A1-F6EECF244321}">
                <p14:modId xmlns:p14="http://schemas.microsoft.com/office/powerpoint/2010/main" val="462238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CC9D80-07B5-473F-9B48-6CDC661DD2D4}"/>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634B883A-E412-4372-9067-0F0D25476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159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0D06-28EE-46B5-B21E-6C1A9FCE99A1}"/>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643F4790-085B-4D5D-AA35-9C7E4ACCBD3C}"/>
              </a:ext>
            </a:extLst>
          </p:cNvPr>
          <p:cNvGraphicFramePr>
            <a:graphicFrameLocks noGrp="1"/>
          </p:cNvGraphicFramePr>
          <p:nvPr>
            <p:ph type="chart" sz="quarter" idx="13"/>
            <p:extLst>
              <p:ext uri="{D42A27DB-BD31-4B8C-83A1-F6EECF244321}">
                <p14:modId xmlns:p14="http://schemas.microsoft.com/office/powerpoint/2010/main" val="2830359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3BE35-1E62-42B1-89E7-F4A272FA84A9}"/>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152B8534-900C-47E2-AB5E-C99F9E408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654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54C87-8A50-4279-A54E-B4B475A87E6F}"/>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AA55EC13-A94A-4894-91EF-DB4C6854BE16}"/>
              </a:ext>
            </a:extLst>
          </p:cNvPr>
          <p:cNvGraphicFramePr>
            <a:graphicFrameLocks noGrp="1"/>
          </p:cNvGraphicFramePr>
          <p:nvPr>
            <p:ph type="chart" sz="quarter" idx="13"/>
            <p:extLst>
              <p:ext uri="{D42A27DB-BD31-4B8C-83A1-F6EECF244321}">
                <p14:modId xmlns:p14="http://schemas.microsoft.com/office/powerpoint/2010/main" val="192547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8DF79-5DC5-4213-9556-D646020F4EF4}"/>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8016A419-C558-4039-BBDE-A8B204180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392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EC5C9-1BC2-4DCE-93CD-ACD94B4B8CDC}"/>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C293CE5D-09FD-48D7-8B60-2F53BA8E0EEC}"/>
              </a:ext>
            </a:extLst>
          </p:cNvPr>
          <p:cNvGraphicFramePr>
            <a:graphicFrameLocks noGrp="1"/>
          </p:cNvGraphicFramePr>
          <p:nvPr>
            <p:ph type="chart" sz="quarter" idx="13"/>
            <p:extLst>
              <p:ext uri="{D42A27DB-BD31-4B8C-83A1-F6EECF244321}">
                <p14:modId xmlns:p14="http://schemas.microsoft.com/office/powerpoint/2010/main" val="3327109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1560E-5914-40D8-80D4-AB49C487FD57}"/>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01EB7D85-D2F5-4A16-BB95-07BDE6816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69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D989C-DA7D-4A91-8CB9-E72EADB8C578}"/>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78CC93F1-403B-40D7-9D44-6ACB7B17C8B8}"/>
              </a:ext>
            </a:extLst>
          </p:cNvPr>
          <p:cNvGraphicFramePr>
            <a:graphicFrameLocks noGrp="1"/>
          </p:cNvGraphicFramePr>
          <p:nvPr>
            <p:ph type="chart" sz="quarter" idx="13"/>
            <p:extLst>
              <p:ext uri="{D42A27DB-BD31-4B8C-83A1-F6EECF244321}">
                <p14:modId xmlns:p14="http://schemas.microsoft.com/office/powerpoint/2010/main" val="340959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BC055-A856-4EF9-874C-E262BEF33FE9}"/>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0520C193-B33E-45CA-BF73-7FF1D6C87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951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E22FB-894D-47C9-88D3-A15E96ABE330}"/>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80BC2DE0-FF72-4A17-9365-1C4E54CB13A2}"/>
              </a:ext>
            </a:extLst>
          </p:cNvPr>
          <p:cNvGraphicFramePr>
            <a:graphicFrameLocks noGrp="1"/>
          </p:cNvGraphicFramePr>
          <p:nvPr>
            <p:ph type="chart" sz="quarter" idx="13"/>
            <p:extLst>
              <p:ext uri="{D42A27DB-BD31-4B8C-83A1-F6EECF244321}">
                <p14:modId xmlns:p14="http://schemas.microsoft.com/office/powerpoint/2010/main" val="658293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0DED2-48C4-4202-BAD5-D44BBC22B000}"/>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73D6A3A9-604E-4E77-BA89-403961671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204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4DB49-2A69-445F-8BF6-224CA8E7D055}"/>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F089E1E8-31DB-4C77-8B21-DCA227C52980}"/>
              </a:ext>
            </a:extLst>
          </p:cNvPr>
          <p:cNvGraphicFramePr>
            <a:graphicFrameLocks noGrp="1"/>
          </p:cNvGraphicFramePr>
          <p:nvPr>
            <p:ph type="chart" sz="quarter" idx="13"/>
            <p:extLst>
              <p:ext uri="{D42A27DB-BD31-4B8C-83A1-F6EECF244321}">
                <p14:modId xmlns:p14="http://schemas.microsoft.com/office/powerpoint/2010/main" val="1413838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7BE69-00E5-4DDF-9948-9A93F4A0B12D}"/>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0667A324-7937-452C-8180-1999863603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97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D94FF-E918-440D-A51E-31D85D4512BC}"/>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BE969471-7961-42A4-B712-6E15568AB513}"/>
              </a:ext>
            </a:extLst>
          </p:cNvPr>
          <p:cNvGraphicFramePr>
            <a:graphicFrameLocks noGrp="1"/>
          </p:cNvGraphicFramePr>
          <p:nvPr>
            <p:ph type="chart" sz="quarter" idx="13"/>
            <p:extLst>
              <p:ext uri="{D42A27DB-BD31-4B8C-83A1-F6EECF244321}">
                <p14:modId xmlns:p14="http://schemas.microsoft.com/office/powerpoint/2010/main" val="2205102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EF3F7-45C9-4B4D-8948-33F0B585E750}"/>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1B6A56CE-93CD-4F33-A4BC-9563EADED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119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DCD3-B93F-4990-AF2D-91D751EC2DDD}"/>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2E07D583-44A8-48CA-938D-94064EA246BA}"/>
              </a:ext>
            </a:extLst>
          </p:cNvPr>
          <p:cNvGraphicFramePr>
            <a:graphicFrameLocks noGrp="1"/>
          </p:cNvGraphicFramePr>
          <p:nvPr>
            <p:ph type="chart" sz="quarter" idx="13"/>
            <p:extLst>
              <p:ext uri="{D42A27DB-BD31-4B8C-83A1-F6EECF244321}">
                <p14:modId xmlns:p14="http://schemas.microsoft.com/office/powerpoint/2010/main" val="1162658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41FBB-CD91-454E-853A-314E7A392EB4}"/>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0B3A1E6B-E3DB-4720-89FD-ADD1A262D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946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78D4A-67DB-4132-9911-CAF5656E38B3}"/>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F19AEDC9-7C41-4752-9FB1-408FB80B49BF}"/>
              </a:ext>
            </a:extLst>
          </p:cNvPr>
          <p:cNvGraphicFramePr>
            <a:graphicFrameLocks noGrp="1"/>
          </p:cNvGraphicFramePr>
          <p:nvPr>
            <p:ph type="tbl" sz="quarter" idx="13"/>
            <p:extLst>
              <p:ext uri="{D42A27DB-BD31-4B8C-83A1-F6EECF244321}">
                <p14:modId xmlns:p14="http://schemas.microsoft.com/office/powerpoint/2010/main" val="342508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4918388"/>
                    </a:ext>
                  </a:extLst>
                </a:gridCol>
                <a:gridCol w="1152144">
                  <a:extLst>
                    <a:ext uri="{9D8B030D-6E8A-4147-A177-3AD203B41FA5}">
                      <a16:colId xmlns:a16="http://schemas.microsoft.com/office/drawing/2014/main" val="480880634"/>
                    </a:ext>
                  </a:extLst>
                </a:gridCol>
                <a:gridCol w="1152144">
                  <a:extLst>
                    <a:ext uri="{9D8B030D-6E8A-4147-A177-3AD203B41FA5}">
                      <a16:colId xmlns:a16="http://schemas.microsoft.com/office/drawing/2014/main" val="1778401822"/>
                    </a:ext>
                  </a:extLst>
                </a:gridCol>
                <a:gridCol w="1152144">
                  <a:extLst>
                    <a:ext uri="{9D8B030D-6E8A-4147-A177-3AD203B41FA5}">
                      <a16:colId xmlns:a16="http://schemas.microsoft.com/office/drawing/2014/main" val="3182775283"/>
                    </a:ext>
                  </a:extLst>
                </a:gridCol>
                <a:gridCol w="1152144">
                  <a:extLst>
                    <a:ext uri="{9D8B030D-6E8A-4147-A177-3AD203B41FA5}">
                      <a16:colId xmlns:a16="http://schemas.microsoft.com/office/drawing/2014/main" val="195932269"/>
                    </a:ext>
                  </a:extLst>
                </a:gridCol>
                <a:gridCol w="1152144">
                  <a:extLst>
                    <a:ext uri="{9D8B030D-6E8A-4147-A177-3AD203B41FA5}">
                      <a16:colId xmlns:a16="http://schemas.microsoft.com/office/drawing/2014/main" val="365399906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850614068"/>
                  </a:ext>
                </a:extLst>
              </a:tr>
              <a:tr h="370840">
                <a:tc>
                  <a:txBody>
                    <a:bodyPr/>
                    <a:lstStyle/>
                    <a:p>
                      <a:r>
                        <a:rPr lang="en-US" sz="1000"/>
                        <a:t>#obras</a:t>
                      </a:r>
                    </a:p>
                  </a:txBody>
                  <a:tcPr/>
                </a:tc>
                <a:tc>
                  <a:txBody>
                    <a:bodyPr/>
                    <a:lstStyle/>
                    <a:p>
                      <a:r>
                        <a:rPr lang="en-US" sz="1000"/>
                        <a:t>3</a:t>
                      </a:r>
                    </a:p>
                  </a:txBody>
                  <a:tcPr/>
                </a:tc>
                <a:tc>
                  <a:txBody>
                    <a:bodyPr/>
                    <a:lstStyle/>
                    <a:p>
                      <a:r>
                        <a:rPr lang="en-US" sz="1000"/>
                        <a:t>313.33333333333</a:t>
                      </a:r>
                    </a:p>
                  </a:txBody>
                  <a:tcPr/>
                </a:tc>
                <a:tc>
                  <a:txBody>
                    <a:bodyPr/>
                    <a:lstStyle/>
                    <a:p>
                      <a:r>
                        <a:rPr lang="en-US" sz="1000"/>
                        <a:t>31.333333333333</a:t>
                      </a:r>
                    </a:p>
                  </a:txBody>
                  <a:tcPr/>
                </a:tc>
                <a:tc>
                  <a:txBody>
                    <a:bodyPr/>
                    <a:lstStyle/>
                    <a:p>
                      <a:r>
                        <a:rPr lang="en-US" sz="1000"/>
                        <a:t>59.333333333333</a:t>
                      </a:r>
                    </a:p>
                  </a:txBody>
                  <a:tcPr/>
                </a:tc>
                <a:tc>
                  <a:txBody>
                    <a:bodyPr/>
                    <a:lstStyle/>
                    <a:p>
                      <a:r>
                        <a:rPr lang="en-US" sz="1000"/>
                        <a:t>404</a:t>
                      </a:r>
                    </a:p>
                  </a:txBody>
                  <a:tcPr/>
                </a:tc>
                <a:extLst>
                  <a:ext uri="{0D108BD9-81ED-4DB2-BD59-A6C34878D82A}">
                    <a16:rowId xmlns:a16="http://schemas.microsoft.com/office/drawing/2014/main" val="3668528601"/>
                  </a:ext>
                </a:extLst>
              </a:tr>
              <a:tr h="370840">
                <a:tc>
                  <a:txBody>
                    <a:bodyPr/>
                    <a:lstStyle/>
                    <a:p>
                      <a:r>
                        <a:rPr lang="en-US" sz="1000"/>
                        <a:t>#EsJuntos</a:t>
                      </a:r>
                    </a:p>
                  </a:txBody>
                  <a:tcPr/>
                </a:tc>
                <a:tc>
                  <a:txBody>
                    <a:bodyPr/>
                    <a:lstStyle/>
                    <a:p>
                      <a:r>
                        <a:rPr lang="en-US" sz="1000"/>
                        <a:t>2</a:t>
                      </a:r>
                    </a:p>
                  </a:txBody>
                  <a:tcPr/>
                </a:tc>
                <a:tc>
                  <a:txBody>
                    <a:bodyPr/>
                    <a:lstStyle/>
                    <a:p>
                      <a:r>
                        <a:rPr lang="en-US" sz="1000"/>
                        <a:t>200.5</a:t>
                      </a:r>
                    </a:p>
                  </a:txBody>
                  <a:tcPr/>
                </a:tc>
                <a:tc>
                  <a:txBody>
                    <a:bodyPr/>
                    <a:lstStyle/>
                    <a:p>
                      <a:r>
                        <a:rPr lang="en-US" sz="1000"/>
                        <a:t>27.5</a:t>
                      </a:r>
                    </a:p>
                  </a:txBody>
                  <a:tcPr/>
                </a:tc>
                <a:tc>
                  <a:txBody>
                    <a:bodyPr/>
                    <a:lstStyle/>
                    <a:p>
                      <a:r>
                        <a:rPr lang="en-US" sz="1000"/>
                        <a:t>21.5</a:t>
                      </a:r>
                    </a:p>
                  </a:txBody>
                  <a:tcPr/>
                </a:tc>
                <a:tc>
                  <a:txBody>
                    <a:bodyPr/>
                    <a:lstStyle/>
                    <a:p>
                      <a:r>
                        <a:rPr lang="en-US" sz="1000"/>
                        <a:t>249.5</a:t>
                      </a:r>
                    </a:p>
                  </a:txBody>
                  <a:tcPr/>
                </a:tc>
                <a:extLst>
                  <a:ext uri="{0D108BD9-81ED-4DB2-BD59-A6C34878D82A}">
                    <a16:rowId xmlns:a16="http://schemas.microsoft.com/office/drawing/2014/main" val="1089202230"/>
                  </a:ext>
                </a:extLst>
              </a:tr>
              <a:tr h="370840">
                <a:tc>
                  <a:txBody>
                    <a:bodyPr/>
                    <a:lstStyle/>
                    <a:p>
                      <a:r>
                        <a:rPr lang="en-US" sz="1000"/>
                        <a:t>#mantenimiento</a:t>
                      </a:r>
                    </a:p>
                  </a:txBody>
                  <a:tcPr/>
                </a:tc>
                <a:tc>
                  <a:txBody>
                    <a:bodyPr/>
                    <a:lstStyle/>
                    <a:p>
                      <a:r>
                        <a:rPr lang="en-US" sz="1000"/>
                        <a:t>2</a:t>
                      </a:r>
                    </a:p>
                  </a:txBody>
                  <a:tcPr/>
                </a:tc>
                <a:tc>
                  <a:txBody>
                    <a:bodyPr/>
                    <a:lstStyle/>
                    <a:p>
                      <a:r>
                        <a:rPr lang="en-US" sz="1000"/>
                        <a:t>190</a:t>
                      </a:r>
                    </a:p>
                  </a:txBody>
                  <a:tcPr/>
                </a:tc>
                <a:tc>
                  <a:txBody>
                    <a:bodyPr/>
                    <a:lstStyle/>
                    <a:p>
                      <a:r>
                        <a:rPr lang="en-US" sz="1000"/>
                        <a:t>19</a:t>
                      </a:r>
                    </a:p>
                  </a:txBody>
                  <a:tcPr/>
                </a:tc>
                <a:tc>
                  <a:txBody>
                    <a:bodyPr/>
                    <a:lstStyle/>
                    <a:p>
                      <a:r>
                        <a:rPr lang="en-US" sz="1000"/>
                        <a:t>38</a:t>
                      </a:r>
                    </a:p>
                  </a:txBody>
                  <a:tcPr/>
                </a:tc>
                <a:tc>
                  <a:txBody>
                    <a:bodyPr/>
                    <a:lstStyle/>
                    <a:p>
                      <a:r>
                        <a:rPr lang="en-US" sz="1000"/>
                        <a:t>247</a:t>
                      </a:r>
                    </a:p>
                  </a:txBody>
                  <a:tcPr/>
                </a:tc>
                <a:extLst>
                  <a:ext uri="{0D108BD9-81ED-4DB2-BD59-A6C34878D82A}">
                    <a16:rowId xmlns:a16="http://schemas.microsoft.com/office/drawing/2014/main" val="4209381317"/>
                  </a:ext>
                </a:extLst>
              </a:tr>
              <a:tr h="370840">
                <a:tc>
                  <a:txBody>
                    <a:bodyPr/>
                    <a:lstStyle/>
                    <a:p>
                      <a:r>
                        <a:rPr lang="en-US" sz="1000"/>
                        <a:t>#mejoras</a:t>
                      </a:r>
                    </a:p>
                  </a:txBody>
                  <a:tcPr/>
                </a:tc>
                <a:tc>
                  <a:txBody>
                    <a:bodyPr/>
                    <a:lstStyle/>
                    <a:p>
                      <a:r>
                        <a:rPr lang="en-US" sz="1000"/>
                        <a:t>2</a:t>
                      </a:r>
                    </a:p>
                  </a:txBody>
                  <a:tcPr/>
                </a:tc>
                <a:tc>
                  <a:txBody>
                    <a:bodyPr/>
                    <a:lstStyle/>
                    <a:p>
                      <a:r>
                        <a:rPr lang="en-US" sz="1000"/>
                        <a:t>190</a:t>
                      </a:r>
                    </a:p>
                  </a:txBody>
                  <a:tcPr/>
                </a:tc>
                <a:tc>
                  <a:txBody>
                    <a:bodyPr/>
                    <a:lstStyle/>
                    <a:p>
                      <a:r>
                        <a:rPr lang="en-US" sz="1000"/>
                        <a:t>19</a:t>
                      </a:r>
                    </a:p>
                  </a:txBody>
                  <a:tcPr/>
                </a:tc>
                <a:tc>
                  <a:txBody>
                    <a:bodyPr/>
                    <a:lstStyle/>
                    <a:p>
                      <a:r>
                        <a:rPr lang="en-US" sz="1000"/>
                        <a:t>38</a:t>
                      </a:r>
                    </a:p>
                  </a:txBody>
                  <a:tcPr/>
                </a:tc>
                <a:tc>
                  <a:txBody>
                    <a:bodyPr/>
                    <a:lstStyle/>
                    <a:p>
                      <a:r>
                        <a:rPr lang="en-US" sz="1000"/>
                        <a:t>247</a:t>
                      </a:r>
                    </a:p>
                  </a:txBody>
                  <a:tcPr/>
                </a:tc>
                <a:extLst>
                  <a:ext uri="{0D108BD9-81ED-4DB2-BD59-A6C34878D82A}">
                    <a16:rowId xmlns:a16="http://schemas.microsoft.com/office/drawing/2014/main" val="3209036592"/>
                  </a:ext>
                </a:extLst>
              </a:tr>
              <a:tr h="370840">
                <a:tc>
                  <a:txBody>
                    <a:bodyPr/>
                    <a:lstStyle/>
                    <a:p>
                      <a:r>
                        <a:rPr lang="en-US" sz="1000"/>
                        <a:t>#repavimentación</a:t>
                      </a:r>
                    </a:p>
                  </a:txBody>
                  <a:tcPr/>
                </a:tc>
                <a:tc>
                  <a:txBody>
                    <a:bodyPr/>
                    <a:lstStyle/>
                    <a:p>
                      <a:r>
                        <a:rPr lang="en-US" sz="1000"/>
                        <a:t>2</a:t>
                      </a:r>
                    </a:p>
                  </a:txBody>
                  <a:tcPr/>
                </a:tc>
                <a:tc>
                  <a:txBody>
                    <a:bodyPr/>
                    <a:lstStyle/>
                    <a:p>
                      <a:r>
                        <a:rPr lang="en-US" sz="1000"/>
                        <a:t>190</a:t>
                      </a:r>
                    </a:p>
                  </a:txBody>
                  <a:tcPr/>
                </a:tc>
                <a:tc>
                  <a:txBody>
                    <a:bodyPr/>
                    <a:lstStyle/>
                    <a:p>
                      <a:r>
                        <a:rPr lang="en-US" sz="1000"/>
                        <a:t>19</a:t>
                      </a:r>
                    </a:p>
                  </a:txBody>
                  <a:tcPr/>
                </a:tc>
                <a:tc>
                  <a:txBody>
                    <a:bodyPr/>
                    <a:lstStyle/>
                    <a:p>
                      <a:r>
                        <a:rPr lang="en-US" sz="1000"/>
                        <a:t>38</a:t>
                      </a:r>
                    </a:p>
                  </a:txBody>
                  <a:tcPr/>
                </a:tc>
                <a:tc>
                  <a:txBody>
                    <a:bodyPr/>
                    <a:lstStyle/>
                    <a:p>
                      <a:r>
                        <a:rPr lang="en-US" sz="1000"/>
                        <a:t>247</a:t>
                      </a:r>
                    </a:p>
                  </a:txBody>
                  <a:tcPr/>
                </a:tc>
                <a:extLst>
                  <a:ext uri="{0D108BD9-81ED-4DB2-BD59-A6C34878D82A}">
                    <a16:rowId xmlns:a16="http://schemas.microsoft.com/office/drawing/2014/main" val="3401607021"/>
                  </a:ext>
                </a:extLst>
              </a:tr>
              <a:tr h="370840">
                <a:tc>
                  <a:txBody>
                    <a:bodyPr/>
                    <a:lstStyle/>
                    <a:p>
                      <a:r>
                        <a:rPr lang="en-US" sz="1000"/>
                        <a:t>#SanIsidro</a:t>
                      </a:r>
                    </a:p>
                  </a:txBody>
                  <a:tcPr/>
                </a:tc>
                <a:tc>
                  <a:txBody>
                    <a:bodyPr/>
                    <a:lstStyle/>
                    <a:p>
                      <a:r>
                        <a:rPr lang="en-US" sz="1000"/>
                        <a:t>2</a:t>
                      </a:r>
                    </a:p>
                  </a:txBody>
                  <a:tcPr/>
                </a:tc>
                <a:tc>
                  <a:txBody>
                    <a:bodyPr/>
                    <a:lstStyle/>
                    <a:p>
                      <a:r>
                        <a:rPr lang="en-US" sz="1000"/>
                        <a:t>190</a:t>
                      </a:r>
                    </a:p>
                  </a:txBody>
                  <a:tcPr/>
                </a:tc>
                <a:tc>
                  <a:txBody>
                    <a:bodyPr/>
                    <a:lstStyle/>
                    <a:p>
                      <a:r>
                        <a:rPr lang="en-US" sz="1000"/>
                        <a:t>19</a:t>
                      </a:r>
                    </a:p>
                  </a:txBody>
                  <a:tcPr/>
                </a:tc>
                <a:tc>
                  <a:txBody>
                    <a:bodyPr/>
                    <a:lstStyle/>
                    <a:p>
                      <a:r>
                        <a:rPr lang="en-US" sz="1000"/>
                        <a:t>38</a:t>
                      </a:r>
                    </a:p>
                  </a:txBody>
                  <a:tcPr/>
                </a:tc>
                <a:tc>
                  <a:txBody>
                    <a:bodyPr/>
                    <a:lstStyle/>
                    <a:p>
                      <a:r>
                        <a:rPr lang="en-US" sz="1000"/>
                        <a:t>247</a:t>
                      </a:r>
                    </a:p>
                  </a:txBody>
                  <a:tcPr/>
                </a:tc>
                <a:extLst>
                  <a:ext uri="{0D108BD9-81ED-4DB2-BD59-A6C34878D82A}">
                    <a16:rowId xmlns:a16="http://schemas.microsoft.com/office/drawing/2014/main" val="2032535019"/>
                  </a:ext>
                </a:extLst>
              </a:tr>
              <a:tr h="370840">
                <a:tc>
                  <a:txBody>
                    <a:bodyPr/>
                    <a:lstStyle/>
                    <a:p>
                      <a:r>
                        <a:rPr lang="en-US" sz="1000"/>
                        <a:t>#sanisidro</a:t>
                      </a:r>
                    </a:p>
                  </a:txBody>
                  <a:tcPr/>
                </a:tc>
                <a:tc>
                  <a:txBody>
                    <a:bodyPr/>
                    <a:lstStyle/>
                    <a:p>
                      <a:r>
                        <a:rPr lang="en-US" sz="1000"/>
                        <a:t>2</a:t>
                      </a:r>
                    </a:p>
                  </a:txBody>
                  <a:tcPr/>
                </a:tc>
                <a:tc>
                  <a:txBody>
                    <a:bodyPr/>
                    <a:lstStyle/>
                    <a:p>
                      <a:r>
                        <a:rPr lang="en-US" sz="1000"/>
                        <a:t>343.5</a:t>
                      </a:r>
                    </a:p>
                  </a:txBody>
                  <a:tcPr/>
                </a:tc>
                <a:tc>
                  <a:txBody>
                    <a:bodyPr/>
                    <a:lstStyle/>
                    <a:p>
                      <a:r>
                        <a:rPr lang="en-US" sz="1000"/>
                        <a:t>29.5</a:t>
                      </a:r>
                    </a:p>
                  </a:txBody>
                  <a:tcPr/>
                </a:tc>
                <a:tc>
                  <a:txBody>
                    <a:bodyPr/>
                    <a:lstStyle/>
                    <a:p>
                      <a:r>
                        <a:rPr lang="en-US" sz="1000"/>
                        <a:t>60</a:t>
                      </a:r>
                    </a:p>
                  </a:txBody>
                  <a:tcPr/>
                </a:tc>
                <a:tc>
                  <a:txBody>
                    <a:bodyPr/>
                    <a:lstStyle/>
                    <a:p>
                      <a:r>
                        <a:rPr lang="en-US" sz="1000"/>
                        <a:t>433</a:t>
                      </a:r>
                    </a:p>
                  </a:txBody>
                  <a:tcPr/>
                </a:tc>
                <a:extLst>
                  <a:ext uri="{0D108BD9-81ED-4DB2-BD59-A6C34878D82A}">
                    <a16:rowId xmlns:a16="http://schemas.microsoft.com/office/drawing/2014/main" val="1147659094"/>
                  </a:ext>
                </a:extLst>
              </a:tr>
              <a:tr h="370840">
                <a:tc>
                  <a:txBody>
                    <a:bodyPr/>
                    <a:lstStyle/>
                    <a:p>
                      <a:r>
                        <a:rPr lang="en-US" sz="1000"/>
                        <a:t>#SigamosTrabajando</a:t>
                      </a:r>
                    </a:p>
                  </a:txBody>
                  <a:tcPr/>
                </a:tc>
                <a:tc>
                  <a:txBody>
                    <a:bodyPr/>
                    <a:lstStyle/>
                    <a:p>
                      <a:r>
                        <a:rPr lang="en-US" sz="1000"/>
                        <a:t>1</a:t>
                      </a:r>
                    </a:p>
                  </a:txBody>
                  <a:tcPr/>
                </a:tc>
                <a:tc>
                  <a:txBody>
                    <a:bodyPr/>
                    <a:lstStyle/>
                    <a:p>
                      <a:r>
                        <a:rPr lang="en-US" sz="1000"/>
                        <a:t>405</a:t>
                      </a:r>
                    </a:p>
                  </a:txBody>
                  <a:tcPr/>
                </a:tc>
                <a:tc>
                  <a:txBody>
                    <a:bodyPr/>
                    <a:lstStyle/>
                    <a:p>
                      <a:r>
                        <a:rPr lang="en-US" sz="1000"/>
                        <a:t>22</a:t>
                      </a:r>
                    </a:p>
                  </a:txBody>
                  <a:tcPr/>
                </a:tc>
                <a:tc>
                  <a:txBody>
                    <a:bodyPr/>
                    <a:lstStyle/>
                    <a:p>
                      <a:r>
                        <a:rPr lang="en-US" sz="1000"/>
                        <a:t>20</a:t>
                      </a:r>
                    </a:p>
                  </a:txBody>
                  <a:tcPr/>
                </a:tc>
                <a:tc>
                  <a:txBody>
                    <a:bodyPr/>
                    <a:lstStyle/>
                    <a:p>
                      <a:r>
                        <a:rPr lang="en-US" sz="1000"/>
                        <a:t>447</a:t>
                      </a:r>
                    </a:p>
                  </a:txBody>
                  <a:tcPr/>
                </a:tc>
                <a:extLst>
                  <a:ext uri="{0D108BD9-81ED-4DB2-BD59-A6C34878D82A}">
                    <a16:rowId xmlns:a16="http://schemas.microsoft.com/office/drawing/2014/main" val="2693526781"/>
                  </a:ext>
                </a:extLst>
              </a:tr>
              <a:tr h="370840">
                <a:tc>
                  <a:txBody>
                    <a:bodyPr/>
                    <a:lstStyle/>
                    <a:p>
                      <a:r>
                        <a:rPr lang="en-US" sz="1000"/>
                        <a:t>#EsElColoSantilli</a:t>
                      </a:r>
                    </a:p>
                  </a:txBody>
                  <a:tcPr/>
                </a:tc>
                <a:tc>
                  <a:txBody>
                    <a:bodyPr/>
                    <a:lstStyle/>
                    <a:p>
                      <a:r>
                        <a:rPr lang="en-US" sz="1000"/>
                        <a:t>1</a:t>
                      </a:r>
                    </a:p>
                  </a:txBody>
                  <a:tcPr/>
                </a:tc>
                <a:tc>
                  <a:txBody>
                    <a:bodyPr/>
                    <a:lstStyle/>
                    <a:p>
                      <a:r>
                        <a:rPr lang="en-US" sz="1000"/>
                        <a:t>229</a:t>
                      </a:r>
                    </a:p>
                  </a:txBody>
                  <a:tcPr/>
                </a:tc>
                <a:tc>
                  <a:txBody>
                    <a:bodyPr/>
                    <a:lstStyle/>
                    <a:p>
                      <a:r>
                        <a:rPr lang="en-US" sz="1000"/>
                        <a:t>38</a:t>
                      </a:r>
                    </a:p>
                  </a:txBody>
                  <a:tcPr/>
                </a:tc>
                <a:tc>
                  <a:txBody>
                    <a:bodyPr/>
                    <a:lstStyle/>
                    <a:p>
                      <a:r>
                        <a:rPr lang="en-US" sz="1000"/>
                        <a:t>40</a:t>
                      </a:r>
                    </a:p>
                  </a:txBody>
                  <a:tcPr/>
                </a:tc>
                <a:tc>
                  <a:txBody>
                    <a:bodyPr/>
                    <a:lstStyle/>
                    <a:p>
                      <a:r>
                        <a:rPr lang="en-US" sz="1000"/>
                        <a:t>307</a:t>
                      </a:r>
                    </a:p>
                  </a:txBody>
                  <a:tcPr/>
                </a:tc>
                <a:extLst>
                  <a:ext uri="{0D108BD9-81ED-4DB2-BD59-A6C34878D82A}">
                    <a16:rowId xmlns:a16="http://schemas.microsoft.com/office/drawing/2014/main" val="2987538348"/>
                  </a:ext>
                </a:extLst>
              </a:tr>
              <a:tr h="370840">
                <a:tc>
                  <a:txBody>
                    <a:bodyPr/>
                    <a:lstStyle/>
                    <a:p>
                      <a:r>
                        <a:rPr lang="en-US" sz="1000"/>
                        <a:t>#Lista506</a:t>
                      </a:r>
                    </a:p>
                  </a:txBody>
                  <a:tcPr/>
                </a:tc>
                <a:tc>
                  <a:txBody>
                    <a:bodyPr/>
                    <a:lstStyle/>
                    <a:p>
                      <a:r>
                        <a:rPr lang="en-US" sz="1000"/>
                        <a:t>1</a:t>
                      </a:r>
                    </a:p>
                  </a:txBody>
                  <a:tcPr/>
                </a:tc>
                <a:tc>
                  <a:txBody>
                    <a:bodyPr/>
                    <a:lstStyle/>
                    <a:p>
                      <a:r>
                        <a:rPr lang="en-US" sz="1000"/>
                        <a:t>189</a:t>
                      </a:r>
                    </a:p>
                  </a:txBody>
                  <a:tcPr/>
                </a:tc>
                <a:tc>
                  <a:txBody>
                    <a:bodyPr/>
                    <a:lstStyle/>
                    <a:p>
                      <a:r>
                        <a:rPr lang="en-US" sz="1000"/>
                        <a:t>38</a:t>
                      </a:r>
                    </a:p>
                  </a:txBody>
                  <a:tcPr/>
                </a:tc>
                <a:tc>
                  <a:txBody>
                    <a:bodyPr/>
                    <a:lstStyle/>
                    <a:p>
                      <a:r>
                        <a:rPr lang="en-US" sz="1000"/>
                        <a:t>32</a:t>
                      </a:r>
                    </a:p>
                  </a:txBody>
                  <a:tcPr/>
                </a:tc>
                <a:tc>
                  <a:txBody>
                    <a:bodyPr/>
                    <a:lstStyle/>
                    <a:p>
                      <a:r>
                        <a:rPr lang="en-US" sz="1000"/>
                        <a:t>259</a:t>
                      </a:r>
                    </a:p>
                  </a:txBody>
                  <a:tcPr/>
                </a:tc>
                <a:extLst>
                  <a:ext uri="{0D108BD9-81ED-4DB2-BD59-A6C34878D82A}">
                    <a16:rowId xmlns:a16="http://schemas.microsoft.com/office/drawing/2014/main" val="2750610461"/>
                  </a:ext>
                </a:extLst>
              </a:tr>
            </a:tbl>
          </a:graphicData>
        </a:graphic>
      </p:graphicFrame>
      <p:sp>
        <p:nvSpPr>
          <p:cNvPr id="4" name="Text Placeholder 3">
            <a:extLst>
              <a:ext uri="{FF2B5EF4-FFF2-40B4-BE49-F238E27FC236}">
                <a16:creationId xmlns:a16="http://schemas.microsoft.com/office/drawing/2014/main" id="{E9481F90-20E2-4272-93AF-A35F9485363B}"/>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04357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4C44-11A0-4E18-8F0A-8A24EC0435C7}"/>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974B0EFA-B63D-4E38-B519-A62C10FA5888}"/>
              </a:ext>
            </a:extLst>
          </p:cNvPr>
          <p:cNvGraphicFramePr>
            <a:graphicFrameLocks noGrp="1"/>
          </p:cNvGraphicFramePr>
          <p:nvPr>
            <p:ph type="tbl" sz="quarter" idx="13"/>
            <p:extLst>
              <p:ext uri="{D42A27DB-BD31-4B8C-83A1-F6EECF244321}">
                <p14:modId xmlns:p14="http://schemas.microsoft.com/office/powerpoint/2010/main" val="309904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1722070"/>
                    </a:ext>
                  </a:extLst>
                </a:gridCol>
                <a:gridCol w="493776">
                  <a:extLst>
                    <a:ext uri="{9D8B030D-6E8A-4147-A177-3AD203B41FA5}">
                      <a16:colId xmlns:a16="http://schemas.microsoft.com/office/drawing/2014/main" val="2721351440"/>
                    </a:ext>
                  </a:extLst>
                </a:gridCol>
                <a:gridCol w="493776">
                  <a:extLst>
                    <a:ext uri="{9D8B030D-6E8A-4147-A177-3AD203B41FA5}">
                      <a16:colId xmlns:a16="http://schemas.microsoft.com/office/drawing/2014/main" val="2240234041"/>
                    </a:ext>
                  </a:extLst>
                </a:gridCol>
                <a:gridCol w="493776">
                  <a:extLst>
                    <a:ext uri="{9D8B030D-6E8A-4147-A177-3AD203B41FA5}">
                      <a16:colId xmlns:a16="http://schemas.microsoft.com/office/drawing/2014/main" val="629967893"/>
                    </a:ext>
                  </a:extLst>
                </a:gridCol>
                <a:gridCol w="493776">
                  <a:extLst>
                    <a:ext uri="{9D8B030D-6E8A-4147-A177-3AD203B41FA5}">
                      <a16:colId xmlns:a16="http://schemas.microsoft.com/office/drawing/2014/main" val="3555048739"/>
                    </a:ext>
                  </a:extLst>
                </a:gridCol>
                <a:gridCol w="493776">
                  <a:extLst>
                    <a:ext uri="{9D8B030D-6E8A-4147-A177-3AD203B41FA5}">
                      <a16:colId xmlns:a16="http://schemas.microsoft.com/office/drawing/2014/main" val="3940304369"/>
                    </a:ext>
                  </a:extLst>
                </a:gridCol>
                <a:gridCol w="493776">
                  <a:extLst>
                    <a:ext uri="{9D8B030D-6E8A-4147-A177-3AD203B41FA5}">
                      <a16:colId xmlns:a16="http://schemas.microsoft.com/office/drawing/2014/main" val="2572781409"/>
                    </a:ext>
                  </a:extLst>
                </a:gridCol>
                <a:gridCol w="493776">
                  <a:extLst>
                    <a:ext uri="{9D8B030D-6E8A-4147-A177-3AD203B41FA5}">
                      <a16:colId xmlns:a16="http://schemas.microsoft.com/office/drawing/2014/main" val="3203553876"/>
                    </a:ext>
                  </a:extLst>
                </a:gridCol>
                <a:gridCol w="493776">
                  <a:extLst>
                    <a:ext uri="{9D8B030D-6E8A-4147-A177-3AD203B41FA5}">
                      <a16:colId xmlns:a16="http://schemas.microsoft.com/office/drawing/2014/main" val="2169537962"/>
                    </a:ext>
                  </a:extLst>
                </a:gridCol>
                <a:gridCol w="493776">
                  <a:extLst>
                    <a:ext uri="{9D8B030D-6E8A-4147-A177-3AD203B41FA5}">
                      <a16:colId xmlns:a16="http://schemas.microsoft.com/office/drawing/2014/main" val="622780607"/>
                    </a:ext>
                  </a:extLst>
                </a:gridCol>
                <a:gridCol w="493776">
                  <a:extLst>
                    <a:ext uri="{9D8B030D-6E8A-4147-A177-3AD203B41FA5}">
                      <a16:colId xmlns:a16="http://schemas.microsoft.com/office/drawing/2014/main" val="451864436"/>
                    </a:ext>
                  </a:extLst>
                </a:gridCol>
                <a:gridCol w="493776">
                  <a:extLst>
                    <a:ext uri="{9D8B030D-6E8A-4147-A177-3AD203B41FA5}">
                      <a16:colId xmlns:a16="http://schemas.microsoft.com/office/drawing/2014/main" val="126594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716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- 2021-08-08 10:00:51</a:t>
                      </a:r>
                      <a:r>
                        <a:rPr kumimoji="0" lang="es-ES" sz="1000" b="0" i="0" u="none" strike="noStrike" kern="1200" cap="none" spc="0" normalizeH="0" baseline="0" noProof="0">
                          <a:ln>
                            <a:noFill/>
                          </a:ln>
                          <a:solidFill>
                            <a:prstClr val="black"/>
                          </a:solidFill>
                          <a:effectLst/>
                          <a:uLnTx/>
                          <a:uFillTx/>
                          <a:latin typeface="+mn-lt"/>
                          <a:ea typeface="+mn-ea"/>
                          <a:cs typeface="+mn-cs"/>
                        </a:rPr>
                        <a:t>
 ¡Feliz aniversario AMOR! Tres años en donde no paré de ser feliz y en el que día a día se fue afianzando cada vez más nuestra relación. Todo se hace más fácil y lindo a tu lado. Gracias por ser y estar. Te amo María Belén Ludueña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9788587"/>
                  </a:ext>
                </a:extLst>
              </a:tr>
            </a:tbl>
          </a:graphicData>
        </a:graphic>
      </p:graphicFrame>
      <p:sp>
        <p:nvSpPr>
          <p:cNvPr id="4" name="Text Placeholder 3">
            <a:extLst>
              <a:ext uri="{FF2B5EF4-FFF2-40B4-BE49-F238E27FC236}">
                <a16:creationId xmlns:a16="http://schemas.microsoft.com/office/drawing/2014/main" id="{B00E7340-23E0-49D5-946D-9578AA9B1129}"/>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723446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822-BBB1-4AC3-BC19-A41E63F65A77}"/>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96EF2D3E-E108-4C04-B908-23494B4F1267}"/>
              </a:ext>
            </a:extLst>
          </p:cNvPr>
          <p:cNvGraphicFramePr>
            <a:graphicFrameLocks noGrp="1"/>
          </p:cNvGraphicFramePr>
          <p:nvPr>
            <p:ph type="tbl" sz="quarter" idx="13"/>
            <p:extLst>
              <p:ext uri="{D42A27DB-BD31-4B8C-83A1-F6EECF244321}">
                <p14:modId xmlns:p14="http://schemas.microsoft.com/office/powerpoint/2010/main" val="323872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0845847"/>
                    </a:ext>
                  </a:extLst>
                </a:gridCol>
                <a:gridCol w="493776">
                  <a:extLst>
                    <a:ext uri="{9D8B030D-6E8A-4147-A177-3AD203B41FA5}">
                      <a16:colId xmlns:a16="http://schemas.microsoft.com/office/drawing/2014/main" val="2120142283"/>
                    </a:ext>
                  </a:extLst>
                </a:gridCol>
                <a:gridCol w="493776">
                  <a:extLst>
                    <a:ext uri="{9D8B030D-6E8A-4147-A177-3AD203B41FA5}">
                      <a16:colId xmlns:a16="http://schemas.microsoft.com/office/drawing/2014/main" val="347340358"/>
                    </a:ext>
                  </a:extLst>
                </a:gridCol>
                <a:gridCol w="493776">
                  <a:extLst>
                    <a:ext uri="{9D8B030D-6E8A-4147-A177-3AD203B41FA5}">
                      <a16:colId xmlns:a16="http://schemas.microsoft.com/office/drawing/2014/main" val="407358946"/>
                    </a:ext>
                  </a:extLst>
                </a:gridCol>
                <a:gridCol w="493776">
                  <a:extLst>
                    <a:ext uri="{9D8B030D-6E8A-4147-A177-3AD203B41FA5}">
                      <a16:colId xmlns:a16="http://schemas.microsoft.com/office/drawing/2014/main" val="2593049621"/>
                    </a:ext>
                  </a:extLst>
                </a:gridCol>
                <a:gridCol w="493776">
                  <a:extLst>
                    <a:ext uri="{9D8B030D-6E8A-4147-A177-3AD203B41FA5}">
                      <a16:colId xmlns:a16="http://schemas.microsoft.com/office/drawing/2014/main" val="4119309894"/>
                    </a:ext>
                  </a:extLst>
                </a:gridCol>
                <a:gridCol w="493776">
                  <a:extLst>
                    <a:ext uri="{9D8B030D-6E8A-4147-A177-3AD203B41FA5}">
                      <a16:colId xmlns:a16="http://schemas.microsoft.com/office/drawing/2014/main" val="2356469377"/>
                    </a:ext>
                  </a:extLst>
                </a:gridCol>
                <a:gridCol w="493776">
                  <a:extLst>
                    <a:ext uri="{9D8B030D-6E8A-4147-A177-3AD203B41FA5}">
                      <a16:colId xmlns:a16="http://schemas.microsoft.com/office/drawing/2014/main" val="978009264"/>
                    </a:ext>
                  </a:extLst>
                </a:gridCol>
                <a:gridCol w="493776">
                  <a:extLst>
                    <a:ext uri="{9D8B030D-6E8A-4147-A177-3AD203B41FA5}">
                      <a16:colId xmlns:a16="http://schemas.microsoft.com/office/drawing/2014/main" val="450712606"/>
                    </a:ext>
                  </a:extLst>
                </a:gridCol>
                <a:gridCol w="493776">
                  <a:extLst>
                    <a:ext uri="{9D8B030D-6E8A-4147-A177-3AD203B41FA5}">
                      <a16:colId xmlns:a16="http://schemas.microsoft.com/office/drawing/2014/main" val="2150721404"/>
                    </a:ext>
                  </a:extLst>
                </a:gridCol>
                <a:gridCol w="493776">
                  <a:extLst>
                    <a:ext uri="{9D8B030D-6E8A-4147-A177-3AD203B41FA5}">
                      <a16:colId xmlns:a16="http://schemas.microsoft.com/office/drawing/2014/main" val="988131929"/>
                    </a:ext>
                  </a:extLst>
                </a:gridCol>
                <a:gridCol w="493776">
                  <a:extLst>
                    <a:ext uri="{9D8B030D-6E8A-4147-A177-3AD203B41FA5}">
                      <a16:colId xmlns:a16="http://schemas.microsoft.com/office/drawing/2014/main" val="299302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201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- 2021-08-01 18:00:01</a:t>
                      </a:r>
                      <a:r>
                        <a:rPr kumimoji="0" lang="es-ES" sz="1000" b="0" i="0" u="none" strike="noStrike" kern="1200" cap="none" spc="0" normalizeH="0" baseline="0" noProof="0">
                          <a:ln>
                            <a:noFill/>
                          </a:ln>
                          <a:solidFill>
                            <a:prstClr val="black"/>
                          </a:solidFill>
                          <a:effectLst/>
                          <a:uLnTx/>
                          <a:uFillTx/>
                          <a:latin typeface="+mn-lt"/>
                          <a:ea typeface="+mn-ea"/>
                          <a:cs typeface="+mn-cs"/>
                        </a:rPr>
                        <a:t>
 DESAFÍO DE LA FUGAZZETTA RELLENA 🍕
El sábado a la noche no cocinamos con María Belén Ludueña sino que fuimos a ver cómo cocinan los que saben. Estuvimos en la Pizzería Victor, una esquina emblemática de Vicente López, probando una de las mejores fugazzettas rellenas. 
¡Muchas gracias Ana María, Ricardo, Pablo y Mariana por recibirnos!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8038014"/>
                  </a:ext>
                </a:extLst>
              </a:tr>
            </a:tbl>
          </a:graphicData>
        </a:graphic>
      </p:graphicFrame>
      <p:sp>
        <p:nvSpPr>
          <p:cNvPr id="4" name="Text Placeholder 3">
            <a:extLst>
              <a:ext uri="{FF2B5EF4-FFF2-40B4-BE49-F238E27FC236}">
                <a16:creationId xmlns:a16="http://schemas.microsoft.com/office/drawing/2014/main" id="{C6518584-67F1-4640-A810-D8BAD3DA088C}"/>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996138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30906-4152-42EA-8E51-54DC0357B69D}"/>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9D8C671D-4C28-4787-9B80-7C0BF48A2E98}"/>
              </a:ext>
            </a:extLst>
          </p:cNvPr>
          <p:cNvGraphicFramePr>
            <a:graphicFrameLocks noGrp="1"/>
          </p:cNvGraphicFramePr>
          <p:nvPr>
            <p:ph type="tbl" sz="quarter" idx="13"/>
            <p:extLst>
              <p:ext uri="{D42A27DB-BD31-4B8C-83A1-F6EECF244321}">
                <p14:modId xmlns:p14="http://schemas.microsoft.com/office/powerpoint/2010/main" val="158493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7128005"/>
                    </a:ext>
                  </a:extLst>
                </a:gridCol>
                <a:gridCol w="493776">
                  <a:extLst>
                    <a:ext uri="{9D8B030D-6E8A-4147-A177-3AD203B41FA5}">
                      <a16:colId xmlns:a16="http://schemas.microsoft.com/office/drawing/2014/main" val="2463414449"/>
                    </a:ext>
                  </a:extLst>
                </a:gridCol>
                <a:gridCol w="493776">
                  <a:extLst>
                    <a:ext uri="{9D8B030D-6E8A-4147-A177-3AD203B41FA5}">
                      <a16:colId xmlns:a16="http://schemas.microsoft.com/office/drawing/2014/main" val="1151757434"/>
                    </a:ext>
                  </a:extLst>
                </a:gridCol>
                <a:gridCol w="493776">
                  <a:extLst>
                    <a:ext uri="{9D8B030D-6E8A-4147-A177-3AD203B41FA5}">
                      <a16:colId xmlns:a16="http://schemas.microsoft.com/office/drawing/2014/main" val="394715169"/>
                    </a:ext>
                  </a:extLst>
                </a:gridCol>
                <a:gridCol w="493776">
                  <a:extLst>
                    <a:ext uri="{9D8B030D-6E8A-4147-A177-3AD203B41FA5}">
                      <a16:colId xmlns:a16="http://schemas.microsoft.com/office/drawing/2014/main" val="3501482995"/>
                    </a:ext>
                  </a:extLst>
                </a:gridCol>
                <a:gridCol w="493776">
                  <a:extLst>
                    <a:ext uri="{9D8B030D-6E8A-4147-A177-3AD203B41FA5}">
                      <a16:colId xmlns:a16="http://schemas.microsoft.com/office/drawing/2014/main" val="2343102547"/>
                    </a:ext>
                  </a:extLst>
                </a:gridCol>
                <a:gridCol w="493776">
                  <a:extLst>
                    <a:ext uri="{9D8B030D-6E8A-4147-A177-3AD203B41FA5}">
                      <a16:colId xmlns:a16="http://schemas.microsoft.com/office/drawing/2014/main" val="1290528730"/>
                    </a:ext>
                  </a:extLst>
                </a:gridCol>
                <a:gridCol w="493776">
                  <a:extLst>
                    <a:ext uri="{9D8B030D-6E8A-4147-A177-3AD203B41FA5}">
                      <a16:colId xmlns:a16="http://schemas.microsoft.com/office/drawing/2014/main" val="108625931"/>
                    </a:ext>
                  </a:extLst>
                </a:gridCol>
                <a:gridCol w="493776">
                  <a:extLst>
                    <a:ext uri="{9D8B030D-6E8A-4147-A177-3AD203B41FA5}">
                      <a16:colId xmlns:a16="http://schemas.microsoft.com/office/drawing/2014/main" val="2545136049"/>
                    </a:ext>
                  </a:extLst>
                </a:gridCol>
                <a:gridCol w="493776">
                  <a:extLst>
                    <a:ext uri="{9D8B030D-6E8A-4147-A177-3AD203B41FA5}">
                      <a16:colId xmlns:a16="http://schemas.microsoft.com/office/drawing/2014/main" val="2143928513"/>
                    </a:ext>
                  </a:extLst>
                </a:gridCol>
                <a:gridCol w="493776">
                  <a:extLst>
                    <a:ext uri="{9D8B030D-6E8A-4147-A177-3AD203B41FA5}">
                      <a16:colId xmlns:a16="http://schemas.microsoft.com/office/drawing/2014/main" val="489712119"/>
                    </a:ext>
                  </a:extLst>
                </a:gridCol>
                <a:gridCol w="493776">
                  <a:extLst>
                    <a:ext uri="{9D8B030D-6E8A-4147-A177-3AD203B41FA5}">
                      <a16:colId xmlns:a16="http://schemas.microsoft.com/office/drawing/2014/main" val="87174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59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- 2021-08-08 18:00:01</a:t>
                      </a:r>
                      <a:r>
                        <a:rPr kumimoji="0" lang="es-ES" sz="1000" b="0" i="0" u="none" strike="noStrike" kern="1200" cap="none" spc="0" normalizeH="0" baseline="0" noProof="0">
                          <a:ln>
                            <a:noFill/>
                          </a:ln>
                          <a:solidFill>
                            <a:prstClr val="black"/>
                          </a:solidFill>
                          <a:effectLst/>
                          <a:uLnTx/>
                          <a:uFillTx/>
                          <a:latin typeface="+mn-lt"/>
                          <a:ea typeface="+mn-ea"/>
                          <a:cs typeface="+mn-cs"/>
                        </a:rPr>
                        <a:t>
 🍫SÁBADO DE CHOCOLATES 🍫
Un sábado a la noche distinto donde cambiamos lo salado por lo dulce. Estuvimos con María Belén Ludueña visitando una de las mejores chocolaterías de Bariloche Mamuschka. Sus dueños, Juan y Laura, nos contaron los secretos de esta fábrica de chocolates que tiene 32 años de trayectoria en la ciudad de la nieve. ¡Muchas gracias por recibirnos! 
🍕No se pierdan el próximo sábado la segunda vuelta del desafío de la fugazzetta en la Pizzeria Astral, un clásico de Munro.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0075142"/>
                  </a:ext>
                </a:extLst>
              </a:tr>
            </a:tbl>
          </a:graphicData>
        </a:graphic>
      </p:graphicFrame>
      <p:sp>
        <p:nvSpPr>
          <p:cNvPr id="4" name="Text Placeholder 3">
            <a:extLst>
              <a:ext uri="{FF2B5EF4-FFF2-40B4-BE49-F238E27FC236}">
                <a16:creationId xmlns:a16="http://schemas.microsoft.com/office/drawing/2014/main" id="{54D1D8BD-8747-4AAA-A70A-26D617A3BB0A}"/>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4165453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664F-E077-4812-9341-AD19CFEB0CE9}"/>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0A5912B7-F616-4F9F-8A82-0BB8B8147AB1}"/>
              </a:ext>
            </a:extLst>
          </p:cNvPr>
          <p:cNvGraphicFramePr>
            <a:graphicFrameLocks noGrp="1"/>
          </p:cNvGraphicFramePr>
          <p:nvPr>
            <p:ph type="tbl" sz="quarter" idx="13"/>
            <p:extLst>
              <p:ext uri="{D42A27DB-BD31-4B8C-83A1-F6EECF244321}">
                <p14:modId xmlns:p14="http://schemas.microsoft.com/office/powerpoint/2010/main" val="280525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0769947"/>
                    </a:ext>
                  </a:extLst>
                </a:gridCol>
                <a:gridCol w="493776">
                  <a:extLst>
                    <a:ext uri="{9D8B030D-6E8A-4147-A177-3AD203B41FA5}">
                      <a16:colId xmlns:a16="http://schemas.microsoft.com/office/drawing/2014/main" val="3571265132"/>
                    </a:ext>
                  </a:extLst>
                </a:gridCol>
                <a:gridCol w="493776">
                  <a:extLst>
                    <a:ext uri="{9D8B030D-6E8A-4147-A177-3AD203B41FA5}">
                      <a16:colId xmlns:a16="http://schemas.microsoft.com/office/drawing/2014/main" val="1069136508"/>
                    </a:ext>
                  </a:extLst>
                </a:gridCol>
                <a:gridCol w="493776">
                  <a:extLst>
                    <a:ext uri="{9D8B030D-6E8A-4147-A177-3AD203B41FA5}">
                      <a16:colId xmlns:a16="http://schemas.microsoft.com/office/drawing/2014/main" val="149710921"/>
                    </a:ext>
                  </a:extLst>
                </a:gridCol>
                <a:gridCol w="493776">
                  <a:extLst>
                    <a:ext uri="{9D8B030D-6E8A-4147-A177-3AD203B41FA5}">
                      <a16:colId xmlns:a16="http://schemas.microsoft.com/office/drawing/2014/main" val="3024122906"/>
                    </a:ext>
                  </a:extLst>
                </a:gridCol>
                <a:gridCol w="493776">
                  <a:extLst>
                    <a:ext uri="{9D8B030D-6E8A-4147-A177-3AD203B41FA5}">
                      <a16:colId xmlns:a16="http://schemas.microsoft.com/office/drawing/2014/main" val="3090011394"/>
                    </a:ext>
                  </a:extLst>
                </a:gridCol>
                <a:gridCol w="493776">
                  <a:extLst>
                    <a:ext uri="{9D8B030D-6E8A-4147-A177-3AD203B41FA5}">
                      <a16:colId xmlns:a16="http://schemas.microsoft.com/office/drawing/2014/main" val="1824291623"/>
                    </a:ext>
                  </a:extLst>
                </a:gridCol>
                <a:gridCol w="493776">
                  <a:extLst>
                    <a:ext uri="{9D8B030D-6E8A-4147-A177-3AD203B41FA5}">
                      <a16:colId xmlns:a16="http://schemas.microsoft.com/office/drawing/2014/main" val="162924788"/>
                    </a:ext>
                  </a:extLst>
                </a:gridCol>
                <a:gridCol w="493776">
                  <a:extLst>
                    <a:ext uri="{9D8B030D-6E8A-4147-A177-3AD203B41FA5}">
                      <a16:colId xmlns:a16="http://schemas.microsoft.com/office/drawing/2014/main" val="3698711464"/>
                    </a:ext>
                  </a:extLst>
                </a:gridCol>
                <a:gridCol w="493776">
                  <a:extLst>
                    <a:ext uri="{9D8B030D-6E8A-4147-A177-3AD203B41FA5}">
                      <a16:colId xmlns:a16="http://schemas.microsoft.com/office/drawing/2014/main" val="3615527198"/>
                    </a:ext>
                  </a:extLst>
                </a:gridCol>
                <a:gridCol w="493776">
                  <a:extLst>
                    <a:ext uri="{9D8B030D-6E8A-4147-A177-3AD203B41FA5}">
                      <a16:colId xmlns:a16="http://schemas.microsoft.com/office/drawing/2014/main" val="3691558309"/>
                    </a:ext>
                  </a:extLst>
                </a:gridCol>
                <a:gridCol w="493776">
                  <a:extLst>
                    <a:ext uri="{9D8B030D-6E8A-4147-A177-3AD203B41FA5}">
                      <a16:colId xmlns:a16="http://schemas.microsoft.com/office/drawing/2014/main" val="381963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792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- 2021-08-15 18:00:04</a:t>
                      </a:r>
                      <a:r>
                        <a:rPr kumimoji="0" lang="es-ES" sz="1000" b="0" i="0" u="none" strike="noStrike" kern="1200" cap="none" spc="0" normalizeH="0" baseline="0" noProof="0">
                          <a:ln>
                            <a:noFill/>
                          </a:ln>
                          <a:solidFill>
                            <a:prstClr val="black"/>
                          </a:solidFill>
                          <a:effectLst/>
                          <a:uLnTx/>
                          <a:uFillTx/>
                          <a:latin typeface="+mn-lt"/>
                          <a:ea typeface="+mn-ea"/>
                          <a:cs typeface="+mn-cs"/>
                        </a:rPr>
                        <a:t>
 🍕 SEGUIMOS CON EL DESAFÍO DE LA FUGAZZETTA RELLENA 🍕
El sábado a la noche estuvimos con María Belén Ludueña y una invitada especial, Natalia Villa, en la Pizzeria Astral, un clásico de Munro, probando una de las mejores fugazzettas rellenas. 
👇 Los invitamos a que nos digan a que pizzería podemos ir la próxima a seguir con el #DesafioDeLaFugazzetta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4833704"/>
                  </a:ext>
                </a:extLst>
              </a:tr>
            </a:tbl>
          </a:graphicData>
        </a:graphic>
      </p:graphicFrame>
      <p:sp>
        <p:nvSpPr>
          <p:cNvPr id="4" name="Text Placeholder 3">
            <a:extLst>
              <a:ext uri="{FF2B5EF4-FFF2-40B4-BE49-F238E27FC236}">
                <a16:creationId xmlns:a16="http://schemas.microsoft.com/office/drawing/2014/main" id="{506BE1F5-2914-4947-8097-EF6E14F3FBE5}"/>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2119661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CFD0-90F2-4C3D-B749-7351DA395F6D}"/>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866F05B3-4302-4DEB-A9EE-28B9560A29B5}"/>
              </a:ext>
            </a:extLst>
          </p:cNvPr>
          <p:cNvGraphicFramePr>
            <a:graphicFrameLocks noGrp="1"/>
          </p:cNvGraphicFramePr>
          <p:nvPr>
            <p:ph type="tbl" sz="quarter" idx="13"/>
            <p:extLst>
              <p:ext uri="{D42A27DB-BD31-4B8C-83A1-F6EECF244321}">
                <p14:modId xmlns:p14="http://schemas.microsoft.com/office/powerpoint/2010/main" val="339975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6187808"/>
                    </a:ext>
                  </a:extLst>
                </a:gridCol>
                <a:gridCol w="493776">
                  <a:extLst>
                    <a:ext uri="{9D8B030D-6E8A-4147-A177-3AD203B41FA5}">
                      <a16:colId xmlns:a16="http://schemas.microsoft.com/office/drawing/2014/main" val="654487282"/>
                    </a:ext>
                  </a:extLst>
                </a:gridCol>
                <a:gridCol w="493776">
                  <a:extLst>
                    <a:ext uri="{9D8B030D-6E8A-4147-A177-3AD203B41FA5}">
                      <a16:colId xmlns:a16="http://schemas.microsoft.com/office/drawing/2014/main" val="1128457384"/>
                    </a:ext>
                  </a:extLst>
                </a:gridCol>
                <a:gridCol w="493776">
                  <a:extLst>
                    <a:ext uri="{9D8B030D-6E8A-4147-A177-3AD203B41FA5}">
                      <a16:colId xmlns:a16="http://schemas.microsoft.com/office/drawing/2014/main" val="502746925"/>
                    </a:ext>
                  </a:extLst>
                </a:gridCol>
                <a:gridCol w="493776">
                  <a:extLst>
                    <a:ext uri="{9D8B030D-6E8A-4147-A177-3AD203B41FA5}">
                      <a16:colId xmlns:a16="http://schemas.microsoft.com/office/drawing/2014/main" val="3529201064"/>
                    </a:ext>
                  </a:extLst>
                </a:gridCol>
                <a:gridCol w="493776">
                  <a:extLst>
                    <a:ext uri="{9D8B030D-6E8A-4147-A177-3AD203B41FA5}">
                      <a16:colId xmlns:a16="http://schemas.microsoft.com/office/drawing/2014/main" val="2548424322"/>
                    </a:ext>
                  </a:extLst>
                </a:gridCol>
                <a:gridCol w="493776">
                  <a:extLst>
                    <a:ext uri="{9D8B030D-6E8A-4147-A177-3AD203B41FA5}">
                      <a16:colId xmlns:a16="http://schemas.microsoft.com/office/drawing/2014/main" val="839008685"/>
                    </a:ext>
                  </a:extLst>
                </a:gridCol>
                <a:gridCol w="493776">
                  <a:extLst>
                    <a:ext uri="{9D8B030D-6E8A-4147-A177-3AD203B41FA5}">
                      <a16:colId xmlns:a16="http://schemas.microsoft.com/office/drawing/2014/main" val="2447184218"/>
                    </a:ext>
                  </a:extLst>
                </a:gridCol>
                <a:gridCol w="493776">
                  <a:extLst>
                    <a:ext uri="{9D8B030D-6E8A-4147-A177-3AD203B41FA5}">
                      <a16:colId xmlns:a16="http://schemas.microsoft.com/office/drawing/2014/main" val="2211710351"/>
                    </a:ext>
                  </a:extLst>
                </a:gridCol>
                <a:gridCol w="493776">
                  <a:extLst>
                    <a:ext uri="{9D8B030D-6E8A-4147-A177-3AD203B41FA5}">
                      <a16:colId xmlns:a16="http://schemas.microsoft.com/office/drawing/2014/main" val="3158172820"/>
                    </a:ext>
                  </a:extLst>
                </a:gridCol>
                <a:gridCol w="493776">
                  <a:extLst>
                    <a:ext uri="{9D8B030D-6E8A-4147-A177-3AD203B41FA5}">
                      <a16:colId xmlns:a16="http://schemas.microsoft.com/office/drawing/2014/main" val="4272648084"/>
                    </a:ext>
                  </a:extLst>
                </a:gridCol>
                <a:gridCol w="493776">
                  <a:extLst>
                    <a:ext uri="{9D8B030D-6E8A-4147-A177-3AD203B41FA5}">
                      <a16:colId xmlns:a16="http://schemas.microsoft.com/office/drawing/2014/main" val="3604471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463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- 2021-08-05 18:15:59</a:t>
                      </a:r>
                      <a:r>
                        <a:rPr kumimoji="0" lang="es-ES" sz="1000" b="0" i="0" u="none" strike="noStrike" kern="1200" cap="none" spc="0" normalizeH="0" baseline="0" noProof="0">
                          <a:ln>
                            <a:noFill/>
                          </a:ln>
                          <a:solidFill>
                            <a:prstClr val="black"/>
                          </a:solidFill>
                          <a:effectLst/>
                          <a:uLnTx/>
                          <a:uFillTx/>
                          <a:latin typeface="+mn-lt"/>
                          <a:ea typeface="+mn-ea"/>
                          <a:cs typeface="+mn-cs"/>
                        </a:rPr>
                        <a:t>
 ¡SOMOS EL PRIMER MUNICIPIO STEAM DEL PAÍS! 
Estamos convencidos de que la educación pública de calidad tiene un valor central. Por eso, estuvimos en el Centro Universitario anunciando la incorporación de Vicente López cómo el primer municipio STEAM (Ciencia, Tecnología, Ingeniería, Arte y Matemática) de la Argentina en alianza con la Fundación Siemens.
Muchas gracias a la Fundación Siemens Argentina por permitir que más de 10.000 alumnos de Vicente López puedan prepararse para los desafíos del siglo 21. Tanto Iván como Martín, Tobías y todos los chicos que hoy nos compartieron su trabajo nos demuestran que con compromiso y dedicación podemos lograr todo lo que nos propongamos.
No se pierdan este viernes a las 18 hs el evento completo a través de las redes de Vicente López.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2088701"/>
                  </a:ext>
                </a:extLst>
              </a:tr>
            </a:tbl>
          </a:graphicData>
        </a:graphic>
      </p:graphicFrame>
      <p:sp>
        <p:nvSpPr>
          <p:cNvPr id="4" name="Text Placeholder 3">
            <a:extLst>
              <a:ext uri="{FF2B5EF4-FFF2-40B4-BE49-F238E27FC236}">
                <a16:creationId xmlns:a16="http://schemas.microsoft.com/office/drawing/2014/main" id="{6ED15384-80B5-4A0E-8BB6-15704BA96F76}"/>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710253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71A13-F183-47B5-999E-652908B03001}"/>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A19635E3-521A-4936-9B33-078586005D2E}"/>
              </a:ext>
            </a:extLst>
          </p:cNvPr>
          <p:cNvGraphicFramePr>
            <a:graphicFrameLocks noGrp="1"/>
          </p:cNvGraphicFramePr>
          <p:nvPr>
            <p:ph type="tbl" sz="quarter" idx="13"/>
            <p:extLst>
              <p:ext uri="{D42A27DB-BD31-4B8C-83A1-F6EECF244321}">
                <p14:modId xmlns:p14="http://schemas.microsoft.com/office/powerpoint/2010/main" val="532269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1474526"/>
                    </a:ext>
                  </a:extLst>
                </a:gridCol>
                <a:gridCol w="493776">
                  <a:extLst>
                    <a:ext uri="{9D8B030D-6E8A-4147-A177-3AD203B41FA5}">
                      <a16:colId xmlns:a16="http://schemas.microsoft.com/office/drawing/2014/main" val="716292444"/>
                    </a:ext>
                  </a:extLst>
                </a:gridCol>
                <a:gridCol w="493776">
                  <a:extLst>
                    <a:ext uri="{9D8B030D-6E8A-4147-A177-3AD203B41FA5}">
                      <a16:colId xmlns:a16="http://schemas.microsoft.com/office/drawing/2014/main" val="3481967151"/>
                    </a:ext>
                  </a:extLst>
                </a:gridCol>
                <a:gridCol w="493776">
                  <a:extLst>
                    <a:ext uri="{9D8B030D-6E8A-4147-A177-3AD203B41FA5}">
                      <a16:colId xmlns:a16="http://schemas.microsoft.com/office/drawing/2014/main" val="2236119211"/>
                    </a:ext>
                  </a:extLst>
                </a:gridCol>
                <a:gridCol w="493776">
                  <a:extLst>
                    <a:ext uri="{9D8B030D-6E8A-4147-A177-3AD203B41FA5}">
                      <a16:colId xmlns:a16="http://schemas.microsoft.com/office/drawing/2014/main" val="2566757960"/>
                    </a:ext>
                  </a:extLst>
                </a:gridCol>
                <a:gridCol w="493776">
                  <a:extLst>
                    <a:ext uri="{9D8B030D-6E8A-4147-A177-3AD203B41FA5}">
                      <a16:colId xmlns:a16="http://schemas.microsoft.com/office/drawing/2014/main" val="1916941512"/>
                    </a:ext>
                  </a:extLst>
                </a:gridCol>
                <a:gridCol w="493776">
                  <a:extLst>
                    <a:ext uri="{9D8B030D-6E8A-4147-A177-3AD203B41FA5}">
                      <a16:colId xmlns:a16="http://schemas.microsoft.com/office/drawing/2014/main" val="151531587"/>
                    </a:ext>
                  </a:extLst>
                </a:gridCol>
                <a:gridCol w="493776">
                  <a:extLst>
                    <a:ext uri="{9D8B030D-6E8A-4147-A177-3AD203B41FA5}">
                      <a16:colId xmlns:a16="http://schemas.microsoft.com/office/drawing/2014/main" val="4271315338"/>
                    </a:ext>
                  </a:extLst>
                </a:gridCol>
                <a:gridCol w="493776">
                  <a:extLst>
                    <a:ext uri="{9D8B030D-6E8A-4147-A177-3AD203B41FA5}">
                      <a16:colId xmlns:a16="http://schemas.microsoft.com/office/drawing/2014/main" val="3272356160"/>
                    </a:ext>
                  </a:extLst>
                </a:gridCol>
                <a:gridCol w="493776">
                  <a:extLst>
                    <a:ext uri="{9D8B030D-6E8A-4147-A177-3AD203B41FA5}">
                      <a16:colId xmlns:a16="http://schemas.microsoft.com/office/drawing/2014/main" val="676208647"/>
                    </a:ext>
                  </a:extLst>
                </a:gridCol>
                <a:gridCol w="493776">
                  <a:extLst>
                    <a:ext uri="{9D8B030D-6E8A-4147-A177-3AD203B41FA5}">
                      <a16:colId xmlns:a16="http://schemas.microsoft.com/office/drawing/2014/main" val="3901190928"/>
                    </a:ext>
                  </a:extLst>
                </a:gridCol>
                <a:gridCol w="493776">
                  <a:extLst>
                    <a:ext uri="{9D8B030D-6E8A-4147-A177-3AD203B41FA5}">
                      <a16:colId xmlns:a16="http://schemas.microsoft.com/office/drawing/2014/main" val="141020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426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- 2021-08-07 12:23:43</a:t>
                      </a:r>
                      <a:r>
                        <a:rPr kumimoji="0" lang="es-ES" sz="1000" b="0" i="0" u="none" strike="noStrike" kern="1200" cap="none" spc="0" normalizeH="0" baseline="0" noProof="0">
                          <a:ln>
                            <a:noFill/>
                          </a:ln>
                          <a:solidFill>
                            <a:prstClr val="black"/>
                          </a:solidFill>
                          <a:effectLst/>
                          <a:uLnTx/>
                          <a:uFillTx/>
                          <a:latin typeface="+mn-lt"/>
                          <a:ea typeface="+mn-ea"/>
                          <a:cs typeface="+mn-cs"/>
                        </a:rPr>
                        <a:t>
 Presentamos más de 500 contenedores de residuos nuevos para reponer los que fueron robados o destruidos.
La reposición de los 525 contenedores se irán ubicando en diferentes partes del municipio.
Estos artículos son caros e importados. El vandalismo va en contra del patrimonio que es de todos. Denuncialo al 11-3691-5070.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56033452"/>
                  </a:ext>
                </a:extLst>
              </a:tr>
            </a:tbl>
          </a:graphicData>
        </a:graphic>
      </p:graphicFrame>
      <p:sp>
        <p:nvSpPr>
          <p:cNvPr id="4" name="Text Placeholder 3">
            <a:extLst>
              <a:ext uri="{FF2B5EF4-FFF2-40B4-BE49-F238E27FC236}">
                <a16:creationId xmlns:a16="http://schemas.microsoft.com/office/drawing/2014/main" id="{30DF89F2-B36F-45FE-BB01-78180AE0B9A7}"/>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344845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9D788-2E77-4A67-8266-3AD9C19FCCDA}"/>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8F51BA94-A4A7-4E99-AE32-BF4AB4DD7AC5}"/>
              </a:ext>
            </a:extLst>
          </p:cNvPr>
          <p:cNvGraphicFramePr>
            <a:graphicFrameLocks noGrp="1"/>
          </p:cNvGraphicFramePr>
          <p:nvPr>
            <p:ph type="tbl" sz="quarter" idx="13"/>
            <p:extLst>
              <p:ext uri="{D42A27DB-BD31-4B8C-83A1-F6EECF244321}">
                <p14:modId xmlns:p14="http://schemas.microsoft.com/office/powerpoint/2010/main" val="403129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7618359"/>
                    </a:ext>
                  </a:extLst>
                </a:gridCol>
                <a:gridCol w="493776">
                  <a:extLst>
                    <a:ext uri="{9D8B030D-6E8A-4147-A177-3AD203B41FA5}">
                      <a16:colId xmlns:a16="http://schemas.microsoft.com/office/drawing/2014/main" val="3439009801"/>
                    </a:ext>
                  </a:extLst>
                </a:gridCol>
                <a:gridCol w="493776">
                  <a:extLst>
                    <a:ext uri="{9D8B030D-6E8A-4147-A177-3AD203B41FA5}">
                      <a16:colId xmlns:a16="http://schemas.microsoft.com/office/drawing/2014/main" val="3184890178"/>
                    </a:ext>
                  </a:extLst>
                </a:gridCol>
                <a:gridCol w="493776">
                  <a:extLst>
                    <a:ext uri="{9D8B030D-6E8A-4147-A177-3AD203B41FA5}">
                      <a16:colId xmlns:a16="http://schemas.microsoft.com/office/drawing/2014/main" val="2111388409"/>
                    </a:ext>
                  </a:extLst>
                </a:gridCol>
                <a:gridCol w="493776">
                  <a:extLst>
                    <a:ext uri="{9D8B030D-6E8A-4147-A177-3AD203B41FA5}">
                      <a16:colId xmlns:a16="http://schemas.microsoft.com/office/drawing/2014/main" val="668405792"/>
                    </a:ext>
                  </a:extLst>
                </a:gridCol>
                <a:gridCol w="493776">
                  <a:extLst>
                    <a:ext uri="{9D8B030D-6E8A-4147-A177-3AD203B41FA5}">
                      <a16:colId xmlns:a16="http://schemas.microsoft.com/office/drawing/2014/main" val="4080643005"/>
                    </a:ext>
                  </a:extLst>
                </a:gridCol>
                <a:gridCol w="493776">
                  <a:extLst>
                    <a:ext uri="{9D8B030D-6E8A-4147-A177-3AD203B41FA5}">
                      <a16:colId xmlns:a16="http://schemas.microsoft.com/office/drawing/2014/main" val="2561007233"/>
                    </a:ext>
                  </a:extLst>
                </a:gridCol>
                <a:gridCol w="493776">
                  <a:extLst>
                    <a:ext uri="{9D8B030D-6E8A-4147-A177-3AD203B41FA5}">
                      <a16:colId xmlns:a16="http://schemas.microsoft.com/office/drawing/2014/main" val="1925680063"/>
                    </a:ext>
                  </a:extLst>
                </a:gridCol>
                <a:gridCol w="493776">
                  <a:extLst>
                    <a:ext uri="{9D8B030D-6E8A-4147-A177-3AD203B41FA5}">
                      <a16:colId xmlns:a16="http://schemas.microsoft.com/office/drawing/2014/main" val="1659916255"/>
                    </a:ext>
                  </a:extLst>
                </a:gridCol>
                <a:gridCol w="493776">
                  <a:extLst>
                    <a:ext uri="{9D8B030D-6E8A-4147-A177-3AD203B41FA5}">
                      <a16:colId xmlns:a16="http://schemas.microsoft.com/office/drawing/2014/main" val="1766520751"/>
                    </a:ext>
                  </a:extLst>
                </a:gridCol>
                <a:gridCol w="493776">
                  <a:extLst>
                    <a:ext uri="{9D8B030D-6E8A-4147-A177-3AD203B41FA5}">
                      <a16:colId xmlns:a16="http://schemas.microsoft.com/office/drawing/2014/main" val="427921752"/>
                    </a:ext>
                  </a:extLst>
                </a:gridCol>
                <a:gridCol w="493776">
                  <a:extLst>
                    <a:ext uri="{9D8B030D-6E8A-4147-A177-3AD203B41FA5}">
                      <a16:colId xmlns:a16="http://schemas.microsoft.com/office/drawing/2014/main" val="56160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595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- 2021-08-04 21:28:14</a:t>
                      </a:r>
                      <a:r>
                        <a:rPr kumimoji="0" lang="es-ES" sz="1000" b="0" i="0" u="none" strike="noStrike" kern="1200" cap="none" spc="0" normalizeH="0" baseline="0" noProof="0">
                          <a:ln>
                            <a:noFill/>
                          </a:ln>
                          <a:solidFill>
                            <a:prstClr val="black"/>
                          </a:solidFill>
                          <a:effectLst/>
                          <a:uLnTx/>
                          <a:uFillTx/>
                          <a:latin typeface="+mn-lt"/>
                          <a:ea typeface="+mn-ea"/>
                          <a:cs typeface="+mn-cs"/>
                        </a:rPr>
                        <a:t>
 Estamos muy cerca de concretar la primera etapa de lo que será el Parque Público del Puerto.
Después de cuatro décadas de abandono una nueva historia se escribe en el Puerto de San Isidro, hoy transformado en Parque Público. 
Tuvimos que superar adversidades para recuperar este predio provincial con el tamaño de casi 10 canchas de fútbol, pero la historia tuvo final feliz, y con mucho esfuerzo avanzan las tareas en el acceso principal del predio.
El Puerto es un lugar que queremos todos los sanisidrenses y en breve lo podremos disfrutar.
https://www.sanisidro.gob.ar/novedades/avanzan-las-obras-en-el-parque-publico-del-puerto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28662741"/>
                  </a:ext>
                </a:extLst>
              </a:tr>
            </a:tbl>
          </a:graphicData>
        </a:graphic>
      </p:graphicFrame>
      <p:sp>
        <p:nvSpPr>
          <p:cNvPr id="4" name="Text Placeholder 3">
            <a:extLst>
              <a:ext uri="{FF2B5EF4-FFF2-40B4-BE49-F238E27FC236}">
                <a16:creationId xmlns:a16="http://schemas.microsoft.com/office/drawing/2014/main" id="{DDCFE3E6-15D7-4333-BF1C-F42863E5E048}"/>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1560262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4C1-82D1-4088-A561-04724D5D24D2}"/>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B08C964A-3D64-4BB6-B26A-DA14107D29AD}"/>
              </a:ext>
            </a:extLst>
          </p:cNvPr>
          <p:cNvGraphicFramePr>
            <a:graphicFrameLocks noGrp="1"/>
          </p:cNvGraphicFramePr>
          <p:nvPr>
            <p:ph type="tbl" sz="quarter" idx="13"/>
            <p:extLst>
              <p:ext uri="{D42A27DB-BD31-4B8C-83A1-F6EECF244321}">
                <p14:modId xmlns:p14="http://schemas.microsoft.com/office/powerpoint/2010/main" val="8928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9347001"/>
                    </a:ext>
                  </a:extLst>
                </a:gridCol>
                <a:gridCol w="493776">
                  <a:extLst>
                    <a:ext uri="{9D8B030D-6E8A-4147-A177-3AD203B41FA5}">
                      <a16:colId xmlns:a16="http://schemas.microsoft.com/office/drawing/2014/main" val="615105956"/>
                    </a:ext>
                  </a:extLst>
                </a:gridCol>
                <a:gridCol w="493776">
                  <a:extLst>
                    <a:ext uri="{9D8B030D-6E8A-4147-A177-3AD203B41FA5}">
                      <a16:colId xmlns:a16="http://schemas.microsoft.com/office/drawing/2014/main" val="468699979"/>
                    </a:ext>
                  </a:extLst>
                </a:gridCol>
                <a:gridCol w="493776">
                  <a:extLst>
                    <a:ext uri="{9D8B030D-6E8A-4147-A177-3AD203B41FA5}">
                      <a16:colId xmlns:a16="http://schemas.microsoft.com/office/drawing/2014/main" val="244379212"/>
                    </a:ext>
                  </a:extLst>
                </a:gridCol>
                <a:gridCol w="493776">
                  <a:extLst>
                    <a:ext uri="{9D8B030D-6E8A-4147-A177-3AD203B41FA5}">
                      <a16:colId xmlns:a16="http://schemas.microsoft.com/office/drawing/2014/main" val="253755266"/>
                    </a:ext>
                  </a:extLst>
                </a:gridCol>
                <a:gridCol w="493776">
                  <a:extLst>
                    <a:ext uri="{9D8B030D-6E8A-4147-A177-3AD203B41FA5}">
                      <a16:colId xmlns:a16="http://schemas.microsoft.com/office/drawing/2014/main" val="2921826951"/>
                    </a:ext>
                  </a:extLst>
                </a:gridCol>
                <a:gridCol w="493776">
                  <a:extLst>
                    <a:ext uri="{9D8B030D-6E8A-4147-A177-3AD203B41FA5}">
                      <a16:colId xmlns:a16="http://schemas.microsoft.com/office/drawing/2014/main" val="2135890098"/>
                    </a:ext>
                  </a:extLst>
                </a:gridCol>
                <a:gridCol w="493776">
                  <a:extLst>
                    <a:ext uri="{9D8B030D-6E8A-4147-A177-3AD203B41FA5}">
                      <a16:colId xmlns:a16="http://schemas.microsoft.com/office/drawing/2014/main" val="1942636020"/>
                    </a:ext>
                  </a:extLst>
                </a:gridCol>
                <a:gridCol w="493776">
                  <a:extLst>
                    <a:ext uri="{9D8B030D-6E8A-4147-A177-3AD203B41FA5}">
                      <a16:colId xmlns:a16="http://schemas.microsoft.com/office/drawing/2014/main" val="3807951674"/>
                    </a:ext>
                  </a:extLst>
                </a:gridCol>
                <a:gridCol w="493776">
                  <a:extLst>
                    <a:ext uri="{9D8B030D-6E8A-4147-A177-3AD203B41FA5}">
                      <a16:colId xmlns:a16="http://schemas.microsoft.com/office/drawing/2014/main" val="2842832627"/>
                    </a:ext>
                  </a:extLst>
                </a:gridCol>
                <a:gridCol w="493776">
                  <a:extLst>
                    <a:ext uri="{9D8B030D-6E8A-4147-A177-3AD203B41FA5}">
                      <a16:colId xmlns:a16="http://schemas.microsoft.com/office/drawing/2014/main" val="3102286847"/>
                    </a:ext>
                  </a:extLst>
                </a:gridCol>
                <a:gridCol w="493776">
                  <a:extLst>
                    <a:ext uri="{9D8B030D-6E8A-4147-A177-3AD203B41FA5}">
                      <a16:colId xmlns:a16="http://schemas.microsoft.com/office/drawing/2014/main" val="352693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337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- 2021-08-05 14:07:16</a:t>
                      </a:r>
                      <a:r>
                        <a:rPr kumimoji="0" lang="es-ES" sz="1000" b="0" i="0" u="none" strike="noStrike" kern="1200" cap="none" spc="0" normalizeH="0" baseline="0" noProof="0">
                          <a:ln>
                            <a:noFill/>
                          </a:ln>
                          <a:solidFill>
                            <a:prstClr val="black"/>
                          </a:solidFill>
                          <a:effectLst/>
                          <a:uLnTx/>
                          <a:uFillTx/>
                          <a:latin typeface="+mn-lt"/>
                          <a:ea typeface="+mn-ea"/>
                          <a:cs typeface="+mn-cs"/>
                        </a:rPr>
                        <a:t>
 Hoy estuvimos en Remedios de Escalada con Diego Kravetz,  Damián Sala y la compañía especial de Patricia Bullrich. 
Juntos  realizamos la entrega de 35 móviles que serán destinados al área Seguridad Ciudadana y comenzarán a patrullar las calles a partir de hoy. 
Desde el primer día de nuestra gestión, trabajamos para mejorar la seguridad en todos los barrios de Lanús.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098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- 2021-08-12 11:31:44</a:t>
                      </a:r>
                      <a:r>
                        <a:rPr kumimoji="0" lang="es-ES" sz="1000" b="0" i="0" u="none" strike="noStrike" kern="1200" cap="none" spc="0" normalizeH="0" baseline="0" noProof="0">
                          <a:ln>
                            <a:noFill/>
                          </a:ln>
                          <a:solidFill>
                            <a:prstClr val="black"/>
                          </a:solidFill>
                          <a:effectLst/>
                          <a:uLnTx/>
                          <a:uFillTx/>
                          <a:latin typeface="+mn-lt"/>
                          <a:ea typeface="+mn-ea"/>
                          <a:cs typeface="+mn-cs"/>
                        </a:rPr>
                        <a:t>
 Presentamos nuestros candidatos que ya forman parte de este equipo y como vos tienen ganas de seguir trabajando por un Vicente López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4247470373"/>
                  </a:ext>
                </a:extLst>
              </a:tr>
            </a:tbl>
          </a:graphicData>
        </a:graphic>
      </p:graphicFrame>
      <p:sp>
        <p:nvSpPr>
          <p:cNvPr id="4" name="Text Placeholder 3">
            <a:extLst>
              <a:ext uri="{FF2B5EF4-FFF2-40B4-BE49-F238E27FC236}">
                <a16:creationId xmlns:a16="http://schemas.microsoft.com/office/drawing/2014/main" id="{742DA591-6C26-4226-836F-B93D503AF427}"/>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442201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4BABA-8BC8-4C35-A45A-BA2C764C4906}"/>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86BF704E-2999-4AF2-BBD4-08CAD2F1038C}"/>
              </a:ext>
            </a:extLst>
          </p:cNvPr>
          <p:cNvGraphicFramePr>
            <a:graphicFrameLocks noGrp="1"/>
          </p:cNvGraphicFramePr>
          <p:nvPr>
            <p:ph type="tbl" sz="quarter" idx="13"/>
            <p:extLst>
              <p:ext uri="{D42A27DB-BD31-4B8C-83A1-F6EECF244321}">
                <p14:modId xmlns:p14="http://schemas.microsoft.com/office/powerpoint/2010/main" val="213867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1094601"/>
                    </a:ext>
                  </a:extLst>
                </a:gridCol>
                <a:gridCol w="493776">
                  <a:extLst>
                    <a:ext uri="{9D8B030D-6E8A-4147-A177-3AD203B41FA5}">
                      <a16:colId xmlns:a16="http://schemas.microsoft.com/office/drawing/2014/main" val="1626230996"/>
                    </a:ext>
                  </a:extLst>
                </a:gridCol>
                <a:gridCol w="493776">
                  <a:extLst>
                    <a:ext uri="{9D8B030D-6E8A-4147-A177-3AD203B41FA5}">
                      <a16:colId xmlns:a16="http://schemas.microsoft.com/office/drawing/2014/main" val="1190151297"/>
                    </a:ext>
                  </a:extLst>
                </a:gridCol>
                <a:gridCol w="493776">
                  <a:extLst>
                    <a:ext uri="{9D8B030D-6E8A-4147-A177-3AD203B41FA5}">
                      <a16:colId xmlns:a16="http://schemas.microsoft.com/office/drawing/2014/main" val="435146642"/>
                    </a:ext>
                  </a:extLst>
                </a:gridCol>
                <a:gridCol w="493776">
                  <a:extLst>
                    <a:ext uri="{9D8B030D-6E8A-4147-A177-3AD203B41FA5}">
                      <a16:colId xmlns:a16="http://schemas.microsoft.com/office/drawing/2014/main" val="1654967616"/>
                    </a:ext>
                  </a:extLst>
                </a:gridCol>
                <a:gridCol w="493776">
                  <a:extLst>
                    <a:ext uri="{9D8B030D-6E8A-4147-A177-3AD203B41FA5}">
                      <a16:colId xmlns:a16="http://schemas.microsoft.com/office/drawing/2014/main" val="3400473262"/>
                    </a:ext>
                  </a:extLst>
                </a:gridCol>
                <a:gridCol w="493776">
                  <a:extLst>
                    <a:ext uri="{9D8B030D-6E8A-4147-A177-3AD203B41FA5}">
                      <a16:colId xmlns:a16="http://schemas.microsoft.com/office/drawing/2014/main" val="4172729232"/>
                    </a:ext>
                  </a:extLst>
                </a:gridCol>
                <a:gridCol w="493776">
                  <a:extLst>
                    <a:ext uri="{9D8B030D-6E8A-4147-A177-3AD203B41FA5}">
                      <a16:colId xmlns:a16="http://schemas.microsoft.com/office/drawing/2014/main" val="3735950802"/>
                    </a:ext>
                  </a:extLst>
                </a:gridCol>
                <a:gridCol w="493776">
                  <a:extLst>
                    <a:ext uri="{9D8B030D-6E8A-4147-A177-3AD203B41FA5}">
                      <a16:colId xmlns:a16="http://schemas.microsoft.com/office/drawing/2014/main" val="1449694206"/>
                    </a:ext>
                  </a:extLst>
                </a:gridCol>
                <a:gridCol w="493776">
                  <a:extLst>
                    <a:ext uri="{9D8B030D-6E8A-4147-A177-3AD203B41FA5}">
                      <a16:colId xmlns:a16="http://schemas.microsoft.com/office/drawing/2014/main" val="4200048243"/>
                    </a:ext>
                  </a:extLst>
                </a:gridCol>
                <a:gridCol w="493776">
                  <a:extLst>
                    <a:ext uri="{9D8B030D-6E8A-4147-A177-3AD203B41FA5}">
                      <a16:colId xmlns:a16="http://schemas.microsoft.com/office/drawing/2014/main" val="368929588"/>
                    </a:ext>
                  </a:extLst>
                </a:gridCol>
                <a:gridCol w="493776">
                  <a:extLst>
                    <a:ext uri="{9D8B030D-6E8A-4147-A177-3AD203B41FA5}">
                      <a16:colId xmlns:a16="http://schemas.microsoft.com/office/drawing/2014/main" val="329660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342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- 2021-08-15 10:41:35</a:t>
                      </a:r>
                      <a:r>
                        <a:rPr kumimoji="0" lang="es-ES" sz="1000" b="0" i="0" u="none" strike="noStrike" kern="1200" cap="none" spc="0" normalizeH="0" baseline="0" noProof="0">
                          <a:ln>
                            <a:noFill/>
                          </a:ln>
                          <a:solidFill>
                            <a:prstClr val="black"/>
                          </a:solidFill>
                          <a:effectLst/>
                          <a:uLnTx/>
                          <a:uFillTx/>
                          <a:latin typeface="+mn-lt"/>
                          <a:ea typeface="+mn-ea"/>
                          <a:cs typeface="+mn-cs"/>
                        </a:rPr>
                        <a:t>
 Ellos son nuestro futuro y le dan sentido a todo lo que hacemos. ¡Muy feliz día para ellos! ❤️ Mantengamos siempre vivo a nuestro niño interior. #felizdiadelniño 
Acá estamos junto a mi hermana Daniela en Tandil, mi ciudad natal, festejando el carnaval.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5259763"/>
                  </a:ext>
                </a:extLst>
              </a:tr>
            </a:tbl>
          </a:graphicData>
        </a:graphic>
      </p:graphicFrame>
      <p:sp>
        <p:nvSpPr>
          <p:cNvPr id="4" name="Text Placeholder 3">
            <a:extLst>
              <a:ext uri="{FF2B5EF4-FFF2-40B4-BE49-F238E27FC236}">
                <a16:creationId xmlns:a16="http://schemas.microsoft.com/office/drawing/2014/main" id="{FE271DDB-6056-42E5-8144-8B22DC2D3FF0}"/>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4007949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61B41-07E4-47E4-9CBA-17B8C5E5F187}"/>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D24470AD-8E72-4F64-8A4D-B44F9AB58AFE}"/>
              </a:ext>
            </a:extLst>
          </p:cNvPr>
          <p:cNvGraphicFramePr>
            <a:graphicFrameLocks noGrp="1"/>
          </p:cNvGraphicFramePr>
          <p:nvPr>
            <p:ph type="tbl" sz="quarter" idx="13"/>
            <p:extLst>
              <p:ext uri="{D42A27DB-BD31-4B8C-83A1-F6EECF244321}">
                <p14:modId xmlns:p14="http://schemas.microsoft.com/office/powerpoint/2010/main" val="307633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1362378"/>
                    </a:ext>
                  </a:extLst>
                </a:gridCol>
                <a:gridCol w="493776">
                  <a:extLst>
                    <a:ext uri="{9D8B030D-6E8A-4147-A177-3AD203B41FA5}">
                      <a16:colId xmlns:a16="http://schemas.microsoft.com/office/drawing/2014/main" val="3173265226"/>
                    </a:ext>
                  </a:extLst>
                </a:gridCol>
                <a:gridCol w="493776">
                  <a:extLst>
                    <a:ext uri="{9D8B030D-6E8A-4147-A177-3AD203B41FA5}">
                      <a16:colId xmlns:a16="http://schemas.microsoft.com/office/drawing/2014/main" val="2323382878"/>
                    </a:ext>
                  </a:extLst>
                </a:gridCol>
                <a:gridCol w="493776">
                  <a:extLst>
                    <a:ext uri="{9D8B030D-6E8A-4147-A177-3AD203B41FA5}">
                      <a16:colId xmlns:a16="http://schemas.microsoft.com/office/drawing/2014/main" val="2613153649"/>
                    </a:ext>
                  </a:extLst>
                </a:gridCol>
                <a:gridCol w="493776">
                  <a:extLst>
                    <a:ext uri="{9D8B030D-6E8A-4147-A177-3AD203B41FA5}">
                      <a16:colId xmlns:a16="http://schemas.microsoft.com/office/drawing/2014/main" val="3411883326"/>
                    </a:ext>
                  </a:extLst>
                </a:gridCol>
                <a:gridCol w="493776">
                  <a:extLst>
                    <a:ext uri="{9D8B030D-6E8A-4147-A177-3AD203B41FA5}">
                      <a16:colId xmlns:a16="http://schemas.microsoft.com/office/drawing/2014/main" val="2034107308"/>
                    </a:ext>
                  </a:extLst>
                </a:gridCol>
                <a:gridCol w="493776">
                  <a:extLst>
                    <a:ext uri="{9D8B030D-6E8A-4147-A177-3AD203B41FA5}">
                      <a16:colId xmlns:a16="http://schemas.microsoft.com/office/drawing/2014/main" val="2719289153"/>
                    </a:ext>
                  </a:extLst>
                </a:gridCol>
                <a:gridCol w="493776">
                  <a:extLst>
                    <a:ext uri="{9D8B030D-6E8A-4147-A177-3AD203B41FA5}">
                      <a16:colId xmlns:a16="http://schemas.microsoft.com/office/drawing/2014/main" val="3285496797"/>
                    </a:ext>
                  </a:extLst>
                </a:gridCol>
                <a:gridCol w="493776">
                  <a:extLst>
                    <a:ext uri="{9D8B030D-6E8A-4147-A177-3AD203B41FA5}">
                      <a16:colId xmlns:a16="http://schemas.microsoft.com/office/drawing/2014/main" val="3314218820"/>
                    </a:ext>
                  </a:extLst>
                </a:gridCol>
                <a:gridCol w="493776">
                  <a:extLst>
                    <a:ext uri="{9D8B030D-6E8A-4147-A177-3AD203B41FA5}">
                      <a16:colId xmlns:a16="http://schemas.microsoft.com/office/drawing/2014/main" val="38878490"/>
                    </a:ext>
                  </a:extLst>
                </a:gridCol>
                <a:gridCol w="493776">
                  <a:extLst>
                    <a:ext uri="{9D8B030D-6E8A-4147-A177-3AD203B41FA5}">
                      <a16:colId xmlns:a16="http://schemas.microsoft.com/office/drawing/2014/main" val="2184457312"/>
                    </a:ext>
                  </a:extLst>
                </a:gridCol>
                <a:gridCol w="493776">
                  <a:extLst>
                    <a:ext uri="{9D8B030D-6E8A-4147-A177-3AD203B41FA5}">
                      <a16:colId xmlns:a16="http://schemas.microsoft.com/office/drawing/2014/main" val="287843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498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- 2021-08-03 20:52:35</a:t>
                      </a:r>
                      <a:r>
                        <a:rPr kumimoji="0" lang="es-ES" sz="1000" b="0" i="0" u="none" strike="noStrike" kern="1200" cap="none" spc="0" normalizeH="0" baseline="0" noProof="0">
                          <a:ln>
                            <a:noFill/>
                          </a:ln>
                          <a:solidFill>
                            <a:prstClr val="black"/>
                          </a:solidFill>
                          <a:effectLst/>
                          <a:uLnTx/>
                          <a:uFillTx/>
                          <a:latin typeface="+mn-lt"/>
                          <a:ea typeface="+mn-ea"/>
                          <a:cs typeface="+mn-cs"/>
                        </a:rPr>
                        <a:t>
 NUEVOS PUNTOS SEGUROS 
Estuvimos en la Plaza Sarmiento de Carapachay, junto a Facundo y Marcelo, vecinos de la zona, anunciando la incorporación de 15 nuevos puntos seguros, ya son 82 en todo el municipio. Una herramienta fundamental para asistirte ante cualquier emergencia en la calle.
Estos puntos seguros, nos permiten seguir acercando nuestra gestión a cada barrio y saber qué está pasando en cada rincón. Seguimos trabajando juntos, sumando más tecnología para que vivas cada día más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7427288"/>
                  </a:ext>
                </a:extLst>
              </a:tr>
            </a:tbl>
          </a:graphicData>
        </a:graphic>
      </p:graphicFrame>
      <p:sp>
        <p:nvSpPr>
          <p:cNvPr id="4" name="Text Placeholder 3">
            <a:extLst>
              <a:ext uri="{FF2B5EF4-FFF2-40B4-BE49-F238E27FC236}">
                <a16:creationId xmlns:a16="http://schemas.microsoft.com/office/drawing/2014/main" id="{B9185909-0FAB-4AB9-A124-E9284DAE1BDD}"/>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949820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41D77-9863-4694-A0D1-224710BA5B3E}"/>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01E9ED4F-912D-4D21-A501-3474CA8E7518}"/>
              </a:ext>
            </a:extLst>
          </p:cNvPr>
          <p:cNvGraphicFramePr>
            <a:graphicFrameLocks noGrp="1"/>
          </p:cNvGraphicFramePr>
          <p:nvPr>
            <p:ph type="tbl" sz="quarter" idx="13"/>
            <p:extLst>
              <p:ext uri="{D42A27DB-BD31-4B8C-83A1-F6EECF244321}">
                <p14:modId xmlns:p14="http://schemas.microsoft.com/office/powerpoint/2010/main" val="277797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1075872"/>
                    </a:ext>
                  </a:extLst>
                </a:gridCol>
                <a:gridCol w="493776">
                  <a:extLst>
                    <a:ext uri="{9D8B030D-6E8A-4147-A177-3AD203B41FA5}">
                      <a16:colId xmlns:a16="http://schemas.microsoft.com/office/drawing/2014/main" val="2920482955"/>
                    </a:ext>
                  </a:extLst>
                </a:gridCol>
                <a:gridCol w="493776">
                  <a:extLst>
                    <a:ext uri="{9D8B030D-6E8A-4147-A177-3AD203B41FA5}">
                      <a16:colId xmlns:a16="http://schemas.microsoft.com/office/drawing/2014/main" val="1359627633"/>
                    </a:ext>
                  </a:extLst>
                </a:gridCol>
                <a:gridCol w="493776">
                  <a:extLst>
                    <a:ext uri="{9D8B030D-6E8A-4147-A177-3AD203B41FA5}">
                      <a16:colId xmlns:a16="http://schemas.microsoft.com/office/drawing/2014/main" val="200583788"/>
                    </a:ext>
                  </a:extLst>
                </a:gridCol>
                <a:gridCol w="493776">
                  <a:extLst>
                    <a:ext uri="{9D8B030D-6E8A-4147-A177-3AD203B41FA5}">
                      <a16:colId xmlns:a16="http://schemas.microsoft.com/office/drawing/2014/main" val="3217770653"/>
                    </a:ext>
                  </a:extLst>
                </a:gridCol>
                <a:gridCol w="493776">
                  <a:extLst>
                    <a:ext uri="{9D8B030D-6E8A-4147-A177-3AD203B41FA5}">
                      <a16:colId xmlns:a16="http://schemas.microsoft.com/office/drawing/2014/main" val="2538423367"/>
                    </a:ext>
                  </a:extLst>
                </a:gridCol>
                <a:gridCol w="493776">
                  <a:extLst>
                    <a:ext uri="{9D8B030D-6E8A-4147-A177-3AD203B41FA5}">
                      <a16:colId xmlns:a16="http://schemas.microsoft.com/office/drawing/2014/main" val="278644579"/>
                    </a:ext>
                  </a:extLst>
                </a:gridCol>
                <a:gridCol w="493776">
                  <a:extLst>
                    <a:ext uri="{9D8B030D-6E8A-4147-A177-3AD203B41FA5}">
                      <a16:colId xmlns:a16="http://schemas.microsoft.com/office/drawing/2014/main" val="230666432"/>
                    </a:ext>
                  </a:extLst>
                </a:gridCol>
                <a:gridCol w="493776">
                  <a:extLst>
                    <a:ext uri="{9D8B030D-6E8A-4147-A177-3AD203B41FA5}">
                      <a16:colId xmlns:a16="http://schemas.microsoft.com/office/drawing/2014/main" val="2049750335"/>
                    </a:ext>
                  </a:extLst>
                </a:gridCol>
                <a:gridCol w="493776">
                  <a:extLst>
                    <a:ext uri="{9D8B030D-6E8A-4147-A177-3AD203B41FA5}">
                      <a16:colId xmlns:a16="http://schemas.microsoft.com/office/drawing/2014/main" val="681373417"/>
                    </a:ext>
                  </a:extLst>
                </a:gridCol>
                <a:gridCol w="493776">
                  <a:extLst>
                    <a:ext uri="{9D8B030D-6E8A-4147-A177-3AD203B41FA5}">
                      <a16:colId xmlns:a16="http://schemas.microsoft.com/office/drawing/2014/main" val="3648998826"/>
                    </a:ext>
                  </a:extLst>
                </a:gridCol>
                <a:gridCol w="493776">
                  <a:extLst>
                    <a:ext uri="{9D8B030D-6E8A-4147-A177-3AD203B41FA5}">
                      <a16:colId xmlns:a16="http://schemas.microsoft.com/office/drawing/2014/main" val="371431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905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- 2021-08-11 15:12:19</a:t>
                      </a:r>
                      <a:r>
                        <a:rPr kumimoji="0" lang="es-ES" sz="1000" b="0" i="0" u="none" strike="noStrike" kern="1200" cap="none" spc="0" normalizeH="0" baseline="0" noProof="0">
                          <a:ln>
                            <a:noFill/>
                          </a:ln>
                          <a:solidFill>
                            <a:prstClr val="black"/>
                          </a:solidFill>
                          <a:effectLst/>
                          <a:uLnTx/>
                          <a:uFillTx/>
                          <a:latin typeface="+mn-lt"/>
                          <a:ea typeface="+mn-ea"/>
                          <a:cs typeface="+mn-cs"/>
                        </a:rPr>
                        <a:t>
 ¡SIGAMOS TRABAJANDO JUNTOS EN EQUIPO!
Este jueves 12 a las 11.30 hs te invito a que te sumes en vivo desde mi Instagram @jorgemacri para que conozcas a los doce candidatos que integran nuestro equipo. #JuntosVL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884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- 2021-08-09 12:48:12</a:t>
                      </a:r>
                      <a:r>
                        <a:rPr kumimoji="0" lang="es-ES" sz="1000" b="0" i="0" u="none" strike="noStrike" kern="1200" cap="none" spc="0" normalizeH="0" baseline="0" noProof="0">
                          <a:ln>
                            <a:noFill/>
                          </a:ln>
                          <a:solidFill>
                            <a:prstClr val="black"/>
                          </a:solidFill>
                          <a:effectLst/>
                          <a:uLnTx/>
                          <a:uFillTx/>
                          <a:latin typeface="+mn-lt"/>
                          <a:ea typeface="+mn-ea"/>
                          <a:cs typeface="+mn-cs"/>
                        </a:rPr>
                        <a:t>
 Para evitar inundaciones y obstrucciones, nuestro equipo de Higiene Urbana lleva adelante durante todo el año tareas de limpieza y mantenimiento de sumideros, a través del trabajo coordinado con Defensa Civil. 
Seguimos trabajando para llevarles a los vecinos la tranquilidad y el cuidado que se merecen.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2420948"/>
                  </a:ext>
                </a:extLst>
              </a:tr>
            </a:tbl>
          </a:graphicData>
        </a:graphic>
      </p:graphicFrame>
      <p:sp>
        <p:nvSpPr>
          <p:cNvPr id="4" name="Text Placeholder 3">
            <a:extLst>
              <a:ext uri="{FF2B5EF4-FFF2-40B4-BE49-F238E27FC236}">
                <a16:creationId xmlns:a16="http://schemas.microsoft.com/office/drawing/2014/main" id="{A50B283B-C022-4476-BD55-C6EDA1179C93}"/>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2115692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5D86B-5CD1-4B8E-BA29-DB16A2A4EA10}"/>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24630620-7113-4DE3-9770-DC004DBC00EB}"/>
              </a:ext>
            </a:extLst>
          </p:cNvPr>
          <p:cNvGraphicFramePr>
            <a:graphicFrameLocks noGrp="1"/>
          </p:cNvGraphicFramePr>
          <p:nvPr>
            <p:ph type="tbl" sz="quarter" idx="13"/>
            <p:extLst>
              <p:ext uri="{D42A27DB-BD31-4B8C-83A1-F6EECF244321}">
                <p14:modId xmlns:p14="http://schemas.microsoft.com/office/powerpoint/2010/main" val="379186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3756251"/>
                    </a:ext>
                  </a:extLst>
                </a:gridCol>
                <a:gridCol w="493776">
                  <a:extLst>
                    <a:ext uri="{9D8B030D-6E8A-4147-A177-3AD203B41FA5}">
                      <a16:colId xmlns:a16="http://schemas.microsoft.com/office/drawing/2014/main" val="349872218"/>
                    </a:ext>
                  </a:extLst>
                </a:gridCol>
                <a:gridCol w="493776">
                  <a:extLst>
                    <a:ext uri="{9D8B030D-6E8A-4147-A177-3AD203B41FA5}">
                      <a16:colId xmlns:a16="http://schemas.microsoft.com/office/drawing/2014/main" val="3724300544"/>
                    </a:ext>
                  </a:extLst>
                </a:gridCol>
                <a:gridCol w="493776">
                  <a:extLst>
                    <a:ext uri="{9D8B030D-6E8A-4147-A177-3AD203B41FA5}">
                      <a16:colId xmlns:a16="http://schemas.microsoft.com/office/drawing/2014/main" val="1087005395"/>
                    </a:ext>
                  </a:extLst>
                </a:gridCol>
                <a:gridCol w="493776">
                  <a:extLst>
                    <a:ext uri="{9D8B030D-6E8A-4147-A177-3AD203B41FA5}">
                      <a16:colId xmlns:a16="http://schemas.microsoft.com/office/drawing/2014/main" val="418561291"/>
                    </a:ext>
                  </a:extLst>
                </a:gridCol>
                <a:gridCol w="493776">
                  <a:extLst>
                    <a:ext uri="{9D8B030D-6E8A-4147-A177-3AD203B41FA5}">
                      <a16:colId xmlns:a16="http://schemas.microsoft.com/office/drawing/2014/main" val="2493855403"/>
                    </a:ext>
                  </a:extLst>
                </a:gridCol>
                <a:gridCol w="493776">
                  <a:extLst>
                    <a:ext uri="{9D8B030D-6E8A-4147-A177-3AD203B41FA5}">
                      <a16:colId xmlns:a16="http://schemas.microsoft.com/office/drawing/2014/main" val="1291366239"/>
                    </a:ext>
                  </a:extLst>
                </a:gridCol>
                <a:gridCol w="493776">
                  <a:extLst>
                    <a:ext uri="{9D8B030D-6E8A-4147-A177-3AD203B41FA5}">
                      <a16:colId xmlns:a16="http://schemas.microsoft.com/office/drawing/2014/main" val="1904724929"/>
                    </a:ext>
                  </a:extLst>
                </a:gridCol>
                <a:gridCol w="493776">
                  <a:extLst>
                    <a:ext uri="{9D8B030D-6E8A-4147-A177-3AD203B41FA5}">
                      <a16:colId xmlns:a16="http://schemas.microsoft.com/office/drawing/2014/main" val="4177179071"/>
                    </a:ext>
                  </a:extLst>
                </a:gridCol>
                <a:gridCol w="493776">
                  <a:extLst>
                    <a:ext uri="{9D8B030D-6E8A-4147-A177-3AD203B41FA5}">
                      <a16:colId xmlns:a16="http://schemas.microsoft.com/office/drawing/2014/main" val="3156069138"/>
                    </a:ext>
                  </a:extLst>
                </a:gridCol>
                <a:gridCol w="493776">
                  <a:extLst>
                    <a:ext uri="{9D8B030D-6E8A-4147-A177-3AD203B41FA5}">
                      <a16:colId xmlns:a16="http://schemas.microsoft.com/office/drawing/2014/main" val="2396594992"/>
                    </a:ext>
                  </a:extLst>
                </a:gridCol>
                <a:gridCol w="493776">
                  <a:extLst>
                    <a:ext uri="{9D8B030D-6E8A-4147-A177-3AD203B41FA5}">
                      <a16:colId xmlns:a16="http://schemas.microsoft.com/office/drawing/2014/main" val="412454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723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- 2021-08-10 17:41:59</a:t>
                      </a:r>
                      <a:r>
                        <a:rPr kumimoji="0" lang="es-ES" sz="1000" b="0" i="0" u="none" strike="noStrike" kern="1200" cap="none" spc="0" normalizeH="0" baseline="0" noProof="0">
                          <a:ln>
                            <a:noFill/>
                          </a:ln>
                          <a:solidFill>
                            <a:prstClr val="black"/>
                          </a:solidFill>
                          <a:effectLst/>
                          <a:uLnTx/>
                          <a:uFillTx/>
                          <a:latin typeface="+mn-lt"/>
                          <a:ea typeface="+mn-ea"/>
                          <a:cs typeface="+mn-cs"/>
                        </a:rPr>
                        <a:t>
 ¡SEGUIMOS RENOVANDO EL CENTRO DE ZOONOSIS!
Recorrimos las obras de ampliación que estamos realizando en el Centro de Zoonosis para que nuestros vecinos puedan contar con un espacio más cómodo cuando asistan a vacunar, desparasitar o castrar a sus animales de compañía.
En Vicente López, tenemos una política de control y prevención para cuidar a nuestros animales de compañía. Por eso, trabajamos todos los días para que reciban la atención que se merecen y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9993422"/>
                  </a:ext>
                </a:extLst>
              </a:tr>
            </a:tbl>
          </a:graphicData>
        </a:graphic>
      </p:graphicFrame>
      <p:sp>
        <p:nvSpPr>
          <p:cNvPr id="4" name="Text Placeholder 3">
            <a:extLst>
              <a:ext uri="{FF2B5EF4-FFF2-40B4-BE49-F238E27FC236}">
                <a16:creationId xmlns:a16="http://schemas.microsoft.com/office/drawing/2014/main" id="{78E248ED-7061-43DB-AFCF-8D98143EF8B9}"/>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2206638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0BEA-5FF1-4FF1-B9D8-EF7599D77FB3}"/>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2C24F8FF-35A6-4F6F-87A6-562438F7601A}"/>
              </a:ext>
            </a:extLst>
          </p:cNvPr>
          <p:cNvGraphicFramePr>
            <a:graphicFrameLocks noGrp="1"/>
          </p:cNvGraphicFramePr>
          <p:nvPr>
            <p:ph type="tbl" sz="quarter" idx="13"/>
            <p:extLst>
              <p:ext uri="{D42A27DB-BD31-4B8C-83A1-F6EECF244321}">
                <p14:modId xmlns:p14="http://schemas.microsoft.com/office/powerpoint/2010/main" val="185775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9030285"/>
                    </a:ext>
                  </a:extLst>
                </a:gridCol>
                <a:gridCol w="493776">
                  <a:extLst>
                    <a:ext uri="{9D8B030D-6E8A-4147-A177-3AD203B41FA5}">
                      <a16:colId xmlns:a16="http://schemas.microsoft.com/office/drawing/2014/main" val="1157254424"/>
                    </a:ext>
                  </a:extLst>
                </a:gridCol>
                <a:gridCol w="493776">
                  <a:extLst>
                    <a:ext uri="{9D8B030D-6E8A-4147-A177-3AD203B41FA5}">
                      <a16:colId xmlns:a16="http://schemas.microsoft.com/office/drawing/2014/main" val="1085340554"/>
                    </a:ext>
                  </a:extLst>
                </a:gridCol>
                <a:gridCol w="493776">
                  <a:extLst>
                    <a:ext uri="{9D8B030D-6E8A-4147-A177-3AD203B41FA5}">
                      <a16:colId xmlns:a16="http://schemas.microsoft.com/office/drawing/2014/main" val="3919702031"/>
                    </a:ext>
                  </a:extLst>
                </a:gridCol>
                <a:gridCol w="493776">
                  <a:extLst>
                    <a:ext uri="{9D8B030D-6E8A-4147-A177-3AD203B41FA5}">
                      <a16:colId xmlns:a16="http://schemas.microsoft.com/office/drawing/2014/main" val="2962455930"/>
                    </a:ext>
                  </a:extLst>
                </a:gridCol>
                <a:gridCol w="493776">
                  <a:extLst>
                    <a:ext uri="{9D8B030D-6E8A-4147-A177-3AD203B41FA5}">
                      <a16:colId xmlns:a16="http://schemas.microsoft.com/office/drawing/2014/main" val="1579347884"/>
                    </a:ext>
                  </a:extLst>
                </a:gridCol>
                <a:gridCol w="493776">
                  <a:extLst>
                    <a:ext uri="{9D8B030D-6E8A-4147-A177-3AD203B41FA5}">
                      <a16:colId xmlns:a16="http://schemas.microsoft.com/office/drawing/2014/main" val="2090513814"/>
                    </a:ext>
                  </a:extLst>
                </a:gridCol>
                <a:gridCol w="493776">
                  <a:extLst>
                    <a:ext uri="{9D8B030D-6E8A-4147-A177-3AD203B41FA5}">
                      <a16:colId xmlns:a16="http://schemas.microsoft.com/office/drawing/2014/main" val="2296238728"/>
                    </a:ext>
                  </a:extLst>
                </a:gridCol>
                <a:gridCol w="493776">
                  <a:extLst>
                    <a:ext uri="{9D8B030D-6E8A-4147-A177-3AD203B41FA5}">
                      <a16:colId xmlns:a16="http://schemas.microsoft.com/office/drawing/2014/main" val="272286819"/>
                    </a:ext>
                  </a:extLst>
                </a:gridCol>
                <a:gridCol w="493776">
                  <a:extLst>
                    <a:ext uri="{9D8B030D-6E8A-4147-A177-3AD203B41FA5}">
                      <a16:colId xmlns:a16="http://schemas.microsoft.com/office/drawing/2014/main" val="2317708049"/>
                    </a:ext>
                  </a:extLst>
                </a:gridCol>
                <a:gridCol w="493776">
                  <a:extLst>
                    <a:ext uri="{9D8B030D-6E8A-4147-A177-3AD203B41FA5}">
                      <a16:colId xmlns:a16="http://schemas.microsoft.com/office/drawing/2014/main" val="3553955912"/>
                    </a:ext>
                  </a:extLst>
                </a:gridCol>
                <a:gridCol w="493776">
                  <a:extLst>
                    <a:ext uri="{9D8B030D-6E8A-4147-A177-3AD203B41FA5}">
                      <a16:colId xmlns:a16="http://schemas.microsoft.com/office/drawing/2014/main" val="333132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425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- 2021-08-11 15:36:50</a:t>
                      </a:r>
                      <a:r>
                        <a:rPr kumimoji="0" lang="es-ES" sz="1000" b="0" i="0" u="none" strike="noStrike" kern="1200" cap="none" spc="0" normalizeH="0" baseline="0" noProof="0">
                          <a:ln>
                            <a:noFill/>
                          </a:ln>
                          <a:solidFill>
                            <a:prstClr val="black"/>
                          </a:solidFill>
                          <a:effectLst/>
                          <a:uLnTx/>
                          <a:uFillTx/>
                          <a:latin typeface="+mn-lt"/>
                          <a:ea typeface="+mn-ea"/>
                          <a:cs typeface="+mn-cs"/>
                        </a:rPr>
                        <a:t>
 Me gusta recordar esta imagen,  porque me hace feliz mirar hacia atrás y ver el camino recorrido. 
Pero lo que más feliz me hace es verte siempre a mi lado con esa hermosa sonrisa, Karina Spalla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2391206"/>
                  </a:ext>
                </a:extLst>
              </a:tr>
            </a:tbl>
          </a:graphicData>
        </a:graphic>
      </p:graphicFrame>
      <p:sp>
        <p:nvSpPr>
          <p:cNvPr id="4" name="Text Placeholder 3">
            <a:extLst>
              <a:ext uri="{FF2B5EF4-FFF2-40B4-BE49-F238E27FC236}">
                <a16:creationId xmlns:a16="http://schemas.microsoft.com/office/drawing/2014/main" id="{BB481D5F-F66E-44AB-9CDF-D2D31B6E36A5}"/>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1452603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D35F-C68C-45F9-8AA4-00E9386ACF10}"/>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F2129D26-E6F4-4703-BF99-6D40FD21A7BE}"/>
              </a:ext>
            </a:extLst>
          </p:cNvPr>
          <p:cNvGraphicFramePr>
            <a:graphicFrameLocks noGrp="1"/>
          </p:cNvGraphicFramePr>
          <p:nvPr>
            <p:ph type="tbl" sz="quarter" idx="13"/>
            <p:extLst>
              <p:ext uri="{D42A27DB-BD31-4B8C-83A1-F6EECF244321}">
                <p14:modId xmlns:p14="http://schemas.microsoft.com/office/powerpoint/2010/main" val="361359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7855027"/>
                    </a:ext>
                  </a:extLst>
                </a:gridCol>
                <a:gridCol w="493776">
                  <a:extLst>
                    <a:ext uri="{9D8B030D-6E8A-4147-A177-3AD203B41FA5}">
                      <a16:colId xmlns:a16="http://schemas.microsoft.com/office/drawing/2014/main" val="2854619609"/>
                    </a:ext>
                  </a:extLst>
                </a:gridCol>
                <a:gridCol w="493776">
                  <a:extLst>
                    <a:ext uri="{9D8B030D-6E8A-4147-A177-3AD203B41FA5}">
                      <a16:colId xmlns:a16="http://schemas.microsoft.com/office/drawing/2014/main" val="577777972"/>
                    </a:ext>
                  </a:extLst>
                </a:gridCol>
                <a:gridCol w="493776">
                  <a:extLst>
                    <a:ext uri="{9D8B030D-6E8A-4147-A177-3AD203B41FA5}">
                      <a16:colId xmlns:a16="http://schemas.microsoft.com/office/drawing/2014/main" val="314777570"/>
                    </a:ext>
                  </a:extLst>
                </a:gridCol>
                <a:gridCol w="493776">
                  <a:extLst>
                    <a:ext uri="{9D8B030D-6E8A-4147-A177-3AD203B41FA5}">
                      <a16:colId xmlns:a16="http://schemas.microsoft.com/office/drawing/2014/main" val="1550424868"/>
                    </a:ext>
                  </a:extLst>
                </a:gridCol>
                <a:gridCol w="493776">
                  <a:extLst>
                    <a:ext uri="{9D8B030D-6E8A-4147-A177-3AD203B41FA5}">
                      <a16:colId xmlns:a16="http://schemas.microsoft.com/office/drawing/2014/main" val="3113223547"/>
                    </a:ext>
                  </a:extLst>
                </a:gridCol>
                <a:gridCol w="493776">
                  <a:extLst>
                    <a:ext uri="{9D8B030D-6E8A-4147-A177-3AD203B41FA5}">
                      <a16:colId xmlns:a16="http://schemas.microsoft.com/office/drawing/2014/main" val="2200026901"/>
                    </a:ext>
                  </a:extLst>
                </a:gridCol>
                <a:gridCol w="493776">
                  <a:extLst>
                    <a:ext uri="{9D8B030D-6E8A-4147-A177-3AD203B41FA5}">
                      <a16:colId xmlns:a16="http://schemas.microsoft.com/office/drawing/2014/main" val="1768510122"/>
                    </a:ext>
                  </a:extLst>
                </a:gridCol>
                <a:gridCol w="493776">
                  <a:extLst>
                    <a:ext uri="{9D8B030D-6E8A-4147-A177-3AD203B41FA5}">
                      <a16:colId xmlns:a16="http://schemas.microsoft.com/office/drawing/2014/main" val="3082285203"/>
                    </a:ext>
                  </a:extLst>
                </a:gridCol>
                <a:gridCol w="493776">
                  <a:extLst>
                    <a:ext uri="{9D8B030D-6E8A-4147-A177-3AD203B41FA5}">
                      <a16:colId xmlns:a16="http://schemas.microsoft.com/office/drawing/2014/main" val="3954431471"/>
                    </a:ext>
                  </a:extLst>
                </a:gridCol>
                <a:gridCol w="493776">
                  <a:extLst>
                    <a:ext uri="{9D8B030D-6E8A-4147-A177-3AD203B41FA5}">
                      <a16:colId xmlns:a16="http://schemas.microsoft.com/office/drawing/2014/main" val="1056291231"/>
                    </a:ext>
                  </a:extLst>
                </a:gridCol>
                <a:gridCol w="493776">
                  <a:extLst>
                    <a:ext uri="{9D8B030D-6E8A-4147-A177-3AD203B41FA5}">
                      <a16:colId xmlns:a16="http://schemas.microsoft.com/office/drawing/2014/main" val="3945023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754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- 2021-08-12 13:00:24</a:t>
                      </a:r>
                      <a:r>
                        <a:rPr kumimoji="0" lang="es-ES" sz="1000" b="0" i="0" u="none" strike="noStrike" kern="1200" cap="none" spc="0" normalizeH="0" baseline="0" noProof="0">
                          <a:ln>
                            <a:noFill/>
                          </a:ln>
                          <a:solidFill>
                            <a:prstClr val="black"/>
                          </a:solidFill>
                          <a:effectLst/>
                          <a:uLnTx/>
                          <a:uFillTx/>
                          <a:latin typeface="+mn-lt"/>
                          <a:ea typeface="+mn-ea"/>
                          <a:cs typeface="+mn-cs"/>
                        </a:rPr>
                        <a:t>
 Me siento muy orgulloso de haber formado parte de Universidad de Buenos Aires. Esta prestigiosa institución, que hoy cumple 200 años, es un símbolo de educación publica de calidad y de la movilidad social ascendente. Estudiar es la base del futuro y el progreso de toda sociedad. 
Por muchos años más ¡Felicitaciones! 💪
#UBA200 #OrgulloUBA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0249639"/>
                  </a:ext>
                </a:extLst>
              </a:tr>
            </a:tbl>
          </a:graphicData>
        </a:graphic>
      </p:graphicFrame>
      <p:sp>
        <p:nvSpPr>
          <p:cNvPr id="4" name="Text Placeholder 3">
            <a:extLst>
              <a:ext uri="{FF2B5EF4-FFF2-40B4-BE49-F238E27FC236}">
                <a16:creationId xmlns:a16="http://schemas.microsoft.com/office/drawing/2014/main" id="{2B9B4A72-2EE8-47BE-B038-8E0AB87E4612}"/>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1185853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965E2-B6FF-4DAE-B6C3-85E1F08BFC0C}"/>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D9782D2B-EE33-48E4-BCEA-AA706019118F}"/>
              </a:ext>
            </a:extLst>
          </p:cNvPr>
          <p:cNvGraphicFramePr>
            <a:graphicFrameLocks noGrp="1"/>
          </p:cNvGraphicFramePr>
          <p:nvPr>
            <p:ph type="tbl" sz="quarter" idx="13"/>
            <p:extLst>
              <p:ext uri="{D42A27DB-BD31-4B8C-83A1-F6EECF244321}">
                <p14:modId xmlns:p14="http://schemas.microsoft.com/office/powerpoint/2010/main" val="989438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0583919"/>
                    </a:ext>
                  </a:extLst>
                </a:gridCol>
                <a:gridCol w="493776">
                  <a:extLst>
                    <a:ext uri="{9D8B030D-6E8A-4147-A177-3AD203B41FA5}">
                      <a16:colId xmlns:a16="http://schemas.microsoft.com/office/drawing/2014/main" val="1451589063"/>
                    </a:ext>
                  </a:extLst>
                </a:gridCol>
                <a:gridCol w="493776">
                  <a:extLst>
                    <a:ext uri="{9D8B030D-6E8A-4147-A177-3AD203B41FA5}">
                      <a16:colId xmlns:a16="http://schemas.microsoft.com/office/drawing/2014/main" val="147341371"/>
                    </a:ext>
                  </a:extLst>
                </a:gridCol>
                <a:gridCol w="493776">
                  <a:extLst>
                    <a:ext uri="{9D8B030D-6E8A-4147-A177-3AD203B41FA5}">
                      <a16:colId xmlns:a16="http://schemas.microsoft.com/office/drawing/2014/main" val="2826981770"/>
                    </a:ext>
                  </a:extLst>
                </a:gridCol>
                <a:gridCol w="493776">
                  <a:extLst>
                    <a:ext uri="{9D8B030D-6E8A-4147-A177-3AD203B41FA5}">
                      <a16:colId xmlns:a16="http://schemas.microsoft.com/office/drawing/2014/main" val="1788221566"/>
                    </a:ext>
                  </a:extLst>
                </a:gridCol>
                <a:gridCol w="493776">
                  <a:extLst>
                    <a:ext uri="{9D8B030D-6E8A-4147-A177-3AD203B41FA5}">
                      <a16:colId xmlns:a16="http://schemas.microsoft.com/office/drawing/2014/main" val="2723037990"/>
                    </a:ext>
                  </a:extLst>
                </a:gridCol>
                <a:gridCol w="493776">
                  <a:extLst>
                    <a:ext uri="{9D8B030D-6E8A-4147-A177-3AD203B41FA5}">
                      <a16:colId xmlns:a16="http://schemas.microsoft.com/office/drawing/2014/main" val="1357712962"/>
                    </a:ext>
                  </a:extLst>
                </a:gridCol>
                <a:gridCol w="493776">
                  <a:extLst>
                    <a:ext uri="{9D8B030D-6E8A-4147-A177-3AD203B41FA5}">
                      <a16:colId xmlns:a16="http://schemas.microsoft.com/office/drawing/2014/main" val="3487398673"/>
                    </a:ext>
                  </a:extLst>
                </a:gridCol>
                <a:gridCol w="493776">
                  <a:extLst>
                    <a:ext uri="{9D8B030D-6E8A-4147-A177-3AD203B41FA5}">
                      <a16:colId xmlns:a16="http://schemas.microsoft.com/office/drawing/2014/main" val="3933733557"/>
                    </a:ext>
                  </a:extLst>
                </a:gridCol>
                <a:gridCol w="493776">
                  <a:extLst>
                    <a:ext uri="{9D8B030D-6E8A-4147-A177-3AD203B41FA5}">
                      <a16:colId xmlns:a16="http://schemas.microsoft.com/office/drawing/2014/main" val="565868586"/>
                    </a:ext>
                  </a:extLst>
                </a:gridCol>
                <a:gridCol w="493776">
                  <a:extLst>
                    <a:ext uri="{9D8B030D-6E8A-4147-A177-3AD203B41FA5}">
                      <a16:colId xmlns:a16="http://schemas.microsoft.com/office/drawing/2014/main" val="3420944862"/>
                    </a:ext>
                  </a:extLst>
                </a:gridCol>
                <a:gridCol w="493776">
                  <a:extLst>
                    <a:ext uri="{9D8B030D-6E8A-4147-A177-3AD203B41FA5}">
                      <a16:colId xmlns:a16="http://schemas.microsoft.com/office/drawing/2014/main" val="285886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924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- 2021-08-09 19:11:49</a:t>
                      </a:r>
                      <a:r>
                        <a:rPr kumimoji="0" lang="es-ES" sz="1000" b="0" i="0" u="none" strike="noStrike" kern="1200" cap="none" spc="0" normalizeH="0" baseline="0" noProof="0">
                          <a:ln>
                            <a:noFill/>
                          </a:ln>
                          <a:solidFill>
                            <a:prstClr val="black"/>
                          </a:solidFill>
                          <a:effectLst/>
                          <a:uLnTx/>
                          <a:uFillTx/>
                          <a:latin typeface="+mn-lt"/>
                          <a:ea typeface="+mn-ea"/>
                          <a:cs typeface="+mn-cs"/>
                        </a:rPr>
                        <a:t>
 Nos reunimos con directivos de P&amp;G Argentina, que recientemente donaron 305 tablets para el Programa Soy Parte Educando. Seguiremos trabajando de forma articulada para darle todas las herramientas que necesitan nuestros chicos para hacer realidad sus sueños.¡Muchas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336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- 2021-08-10 10:00:02</a:t>
                      </a:r>
                      <a:r>
                        <a:rPr kumimoji="0" lang="es-ES" sz="1000" b="0" i="0" u="none" strike="noStrike" kern="1200" cap="none" spc="0" normalizeH="0" baseline="0" noProof="0">
                          <a:ln>
                            <a:noFill/>
                          </a:ln>
                          <a:solidFill>
                            <a:prstClr val="black"/>
                          </a:solidFill>
                          <a:effectLst/>
                          <a:uLnTx/>
                          <a:uFillTx/>
                          <a:latin typeface="+mn-lt"/>
                          <a:ea typeface="+mn-ea"/>
                          <a:cs typeface="+mn-cs"/>
                        </a:rPr>
                        <a:t>
 Te proponemos seguir trabajando juntos y en equipo. Por todo lo que hemos logrado y por lo mucho que queda por hacer. 
Nuestros 12 candidatos ya forman parte de este equipo y como vos tienen ganas de seguir trabajando por un Vicente López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3815026"/>
                  </a:ext>
                </a:extLst>
              </a:tr>
            </a:tbl>
          </a:graphicData>
        </a:graphic>
      </p:graphicFrame>
      <p:sp>
        <p:nvSpPr>
          <p:cNvPr id="4" name="Text Placeholder 3">
            <a:extLst>
              <a:ext uri="{FF2B5EF4-FFF2-40B4-BE49-F238E27FC236}">
                <a16:creationId xmlns:a16="http://schemas.microsoft.com/office/drawing/2014/main" id="{D5A89C2B-01F2-4AC8-81C8-6DC9894710D9}"/>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904841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BAA6-A1B4-4E59-A1FB-CE5BEDE388FF}"/>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7404C648-F53E-44D3-8032-05A2F321AA02}"/>
              </a:ext>
            </a:extLst>
          </p:cNvPr>
          <p:cNvGraphicFramePr>
            <a:graphicFrameLocks noGrp="1"/>
          </p:cNvGraphicFramePr>
          <p:nvPr>
            <p:ph type="tbl" sz="quarter" idx="13"/>
            <p:extLst>
              <p:ext uri="{D42A27DB-BD31-4B8C-83A1-F6EECF244321}">
                <p14:modId xmlns:p14="http://schemas.microsoft.com/office/powerpoint/2010/main" val="130586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3032811"/>
                    </a:ext>
                  </a:extLst>
                </a:gridCol>
                <a:gridCol w="493776">
                  <a:extLst>
                    <a:ext uri="{9D8B030D-6E8A-4147-A177-3AD203B41FA5}">
                      <a16:colId xmlns:a16="http://schemas.microsoft.com/office/drawing/2014/main" val="409165733"/>
                    </a:ext>
                  </a:extLst>
                </a:gridCol>
                <a:gridCol w="493776">
                  <a:extLst>
                    <a:ext uri="{9D8B030D-6E8A-4147-A177-3AD203B41FA5}">
                      <a16:colId xmlns:a16="http://schemas.microsoft.com/office/drawing/2014/main" val="3430170547"/>
                    </a:ext>
                  </a:extLst>
                </a:gridCol>
                <a:gridCol w="493776">
                  <a:extLst>
                    <a:ext uri="{9D8B030D-6E8A-4147-A177-3AD203B41FA5}">
                      <a16:colId xmlns:a16="http://schemas.microsoft.com/office/drawing/2014/main" val="3761433146"/>
                    </a:ext>
                  </a:extLst>
                </a:gridCol>
                <a:gridCol w="493776">
                  <a:extLst>
                    <a:ext uri="{9D8B030D-6E8A-4147-A177-3AD203B41FA5}">
                      <a16:colId xmlns:a16="http://schemas.microsoft.com/office/drawing/2014/main" val="4011963812"/>
                    </a:ext>
                  </a:extLst>
                </a:gridCol>
                <a:gridCol w="493776">
                  <a:extLst>
                    <a:ext uri="{9D8B030D-6E8A-4147-A177-3AD203B41FA5}">
                      <a16:colId xmlns:a16="http://schemas.microsoft.com/office/drawing/2014/main" val="154250267"/>
                    </a:ext>
                  </a:extLst>
                </a:gridCol>
                <a:gridCol w="493776">
                  <a:extLst>
                    <a:ext uri="{9D8B030D-6E8A-4147-A177-3AD203B41FA5}">
                      <a16:colId xmlns:a16="http://schemas.microsoft.com/office/drawing/2014/main" val="1224392046"/>
                    </a:ext>
                  </a:extLst>
                </a:gridCol>
                <a:gridCol w="493776">
                  <a:extLst>
                    <a:ext uri="{9D8B030D-6E8A-4147-A177-3AD203B41FA5}">
                      <a16:colId xmlns:a16="http://schemas.microsoft.com/office/drawing/2014/main" val="3586571111"/>
                    </a:ext>
                  </a:extLst>
                </a:gridCol>
                <a:gridCol w="493776">
                  <a:extLst>
                    <a:ext uri="{9D8B030D-6E8A-4147-A177-3AD203B41FA5}">
                      <a16:colId xmlns:a16="http://schemas.microsoft.com/office/drawing/2014/main" val="1406837359"/>
                    </a:ext>
                  </a:extLst>
                </a:gridCol>
                <a:gridCol w="493776">
                  <a:extLst>
                    <a:ext uri="{9D8B030D-6E8A-4147-A177-3AD203B41FA5}">
                      <a16:colId xmlns:a16="http://schemas.microsoft.com/office/drawing/2014/main" val="3448810584"/>
                    </a:ext>
                  </a:extLst>
                </a:gridCol>
                <a:gridCol w="493776">
                  <a:extLst>
                    <a:ext uri="{9D8B030D-6E8A-4147-A177-3AD203B41FA5}">
                      <a16:colId xmlns:a16="http://schemas.microsoft.com/office/drawing/2014/main" val="1710024153"/>
                    </a:ext>
                  </a:extLst>
                </a:gridCol>
                <a:gridCol w="493776">
                  <a:extLst>
                    <a:ext uri="{9D8B030D-6E8A-4147-A177-3AD203B41FA5}">
                      <a16:colId xmlns:a16="http://schemas.microsoft.com/office/drawing/2014/main" val="414354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080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- 2021-08-09 17:34:31</a:t>
                      </a:r>
                      <a:r>
                        <a:rPr kumimoji="0" lang="es-ES" sz="1000" b="0" i="0" u="none" strike="noStrike" kern="1200" cap="none" spc="0" normalizeH="0" baseline="0" noProof="0">
                          <a:ln>
                            <a:noFill/>
                          </a:ln>
                          <a:solidFill>
                            <a:prstClr val="black"/>
                          </a:solidFill>
                          <a:effectLst/>
                          <a:uLnTx/>
                          <a:uFillTx/>
                          <a:latin typeface="+mn-lt"/>
                          <a:ea typeface="+mn-ea"/>
                          <a:cs typeface="+mn-cs"/>
                        </a:rPr>
                        <a:t>
 Gracias al sistema hidráulico de San Isidro pudimos evitar inundaciones en las zonas urbanas. 
El eficaz sistema hidráulico conocido como defensa costera, compuesto por estaciones de bombeo y albardones, impidió el ingreso del agua. 
A pesar de la sudestada del domingo y madrugada del lunes no sufrimos anegamientos en el Bajo de San Isidro y el Bajo Boulogne.
#Sudestada #inundaciones #sistemahidraulico #obras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5550987"/>
                  </a:ext>
                </a:extLst>
              </a:tr>
            </a:tbl>
          </a:graphicData>
        </a:graphic>
      </p:graphicFrame>
      <p:sp>
        <p:nvSpPr>
          <p:cNvPr id="4" name="Text Placeholder 3">
            <a:extLst>
              <a:ext uri="{FF2B5EF4-FFF2-40B4-BE49-F238E27FC236}">
                <a16:creationId xmlns:a16="http://schemas.microsoft.com/office/drawing/2014/main" id="{EC46FF9E-FC66-486E-A9F1-B8F0858BDE63}"/>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10951388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1698-7264-482B-9156-27277DC329D8}"/>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AF67CB00-3AE7-48FF-B110-096F620F8C20}"/>
              </a:ext>
            </a:extLst>
          </p:cNvPr>
          <p:cNvGraphicFramePr>
            <a:graphicFrameLocks noGrp="1"/>
          </p:cNvGraphicFramePr>
          <p:nvPr>
            <p:ph type="tbl" sz="quarter" idx="13"/>
            <p:extLst>
              <p:ext uri="{D42A27DB-BD31-4B8C-83A1-F6EECF244321}">
                <p14:modId xmlns:p14="http://schemas.microsoft.com/office/powerpoint/2010/main" val="251610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615293"/>
                    </a:ext>
                  </a:extLst>
                </a:gridCol>
                <a:gridCol w="493776">
                  <a:extLst>
                    <a:ext uri="{9D8B030D-6E8A-4147-A177-3AD203B41FA5}">
                      <a16:colId xmlns:a16="http://schemas.microsoft.com/office/drawing/2014/main" val="3216445343"/>
                    </a:ext>
                  </a:extLst>
                </a:gridCol>
                <a:gridCol w="493776">
                  <a:extLst>
                    <a:ext uri="{9D8B030D-6E8A-4147-A177-3AD203B41FA5}">
                      <a16:colId xmlns:a16="http://schemas.microsoft.com/office/drawing/2014/main" val="2054515158"/>
                    </a:ext>
                  </a:extLst>
                </a:gridCol>
                <a:gridCol w="493776">
                  <a:extLst>
                    <a:ext uri="{9D8B030D-6E8A-4147-A177-3AD203B41FA5}">
                      <a16:colId xmlns:a16="http://schemas.microsoft.com/office/drawing/2014/main" val="1470139862"/>
                    </a:ext>
                  </a:extLst>
                </a:gridCol>
                <a:gridCol w="493776">
                  <a:extLst>
                    <a:ext uri="{9D8B030D-6E8A-4147-A177-3AD203B41FA5}">
                      <a16:colId xmlns:a16="http://schemas.microsoft.com/office/drawing/2014/main" val="3327042338"/>
                    </a:ext>
                  </a:extLst>
                </a:gridCol>
                <a:gridCol w="493776">
                  <a:extLst>
                    <a:ext uri="{9D8B030D-6E8A-4147-A177-3AD203B41FA5}">
                      <a16:colId xmlns:a16="http://schemas.microsoft.com/office/drawing/2014/main" val="738309636"/>
                    </a:ext>
                  </a:extLst>
                </a:gridCol>
                <a:gridCol w="493776">
                  <a:extLst>
                    <a:ext uri="{9D8B030D-6E8A-4147-A177-3AD203B41FA5}">
                      <a16:colId xmlns:a16="http://schemas.microsoft.com/office/drawing/2014/main" val="4208073990"/>
                    </a:ext>
                  </a:extLst>
                </a:gridCol>
                <a:gridCol w="493776">
                  <a:extLst>
                    <a:ext uri="{9D8B030D-6E8A-4147-A177-3AD203B41FA5}">
                      <a16:colId xmlns:a16="http://schemas.microsoft.com/office/drawing/2014/main" val="944964468"/>
                    </a:ext>
                  </a:extLst>
                </a:gridCol>
                <a:gridCol w="493776">
                  <a:extLst>
                    <a:ext uri="{9D8B030D-6E8A-4147-A177-3AD203B41FA5}">
                      <a16:colId xmlns:a16="http://schemas.microsoft.com/office/drawing/2014/main" val="3240058811"/>
                    </a:ext>
                  </a:extLst>
                </a:gridCol>
                <a:gridCol w="493776">
                  <a:extLst>
                    <a:ext uri="{9D8B030D-6E8A-4147-A177-3AD203B41FA5}">
                      <a16:colId xmlns:a16="http://schemas.microsoft.com/office/drawing/2014/main" val="1493111808"/>
                    </a:ext>
                  </a:extLst>
                </a:gridCol>
                <a:gridCol w="493776">
                  <a:extLst>
                    <a:ext uri="{9D8B030D-6E8A-4147-A177-3AD203B41FA5}">
                      <a16:colId xmlns:a16="http://schemas.microsoft.com/office/drawing/2014/main" val="2766857169"/>
                    </a:ext>
                  </a:extLst>
                </a:gridCol>
                <a:gridCol w="493776">
                  <a:extLst>
                    <a:ext uri="{9D8B030D-6E8A-4147-A177-3AD203B41FA5}">
                      <a16:colId xmlns:a16="http://schemas.microsoft.com/office/drawing/2014/main" val="192965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03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- 2021-08-13 16:20:27</a:t>
                      </a:r>
                      <a:r>
                        <a:rPr kumimoji="0" lang="es-ES" sz="1000" b="0" i="0" u="none" strike="noStrike" kern="1200" cap="none" spc="0" normalizeH="0" baseline="0" noProof="0">
                          <a:ln>
                            <a:noFill/>
                          </a:ln>
                          <a:solidFill>
                            <a:prstClr val="black"/>
                          </a:solidFill>
                          <a:effectLst/>
                          <a:uLnTx/>
                          <a:uFillTx/>
                          <a:latin typeface="+mn-lt"/>
                          <a:ea typeface="+mn-ea"/>
                          <a:cs typeface="+mn-cs"/>
                        </a:rPr>
                        <a:t>
 En Luján con Ignacio Castaños estuvimos en la Pizzería Algo Diferente. con Ricardo, Cristian, Victor, Aldo, Jorge y José, comerciantes locales, para conversar sobre la situación del sector, uno de los principales generadores de empleo, muy golpeados por la situación del país.  
También visitamos a Viviana, de Tallo Verde Huerta Orgánica &amp; Delivery, una pyme comprometida con el ambiente y las futuras generaciones, que se dedica al cultivo de hortalizas, hierbas aromáticas y frutas de estación sobre tierras 100% orgánicas.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7087787"/>
                  </a:ext>
                </a:extLst>
              </a:tr>
            </a:tbl>
          </a:graphicData>
        </a:graphic>
      </p:graphicFrame>
      <p:sp>
        <p:nvSpPr>
          <p:cNvPr id="4" name="Text Placeholder 3">
            <a:extLst>
              <a:ext uri="{FF2B5EF4-FFF2-40B4-BE49-F238E27FC236}">
                <a16:creationId xmlns:a16="http://schemas.microsoft.com/office/drawing/2014/main" id="{BDCDF397-6553-42B5-BC91-EF5A37DDC744}"/>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2328132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E4A6D-FA23-4EB7-BC2A-61A27501D489}"/>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BAACE084-D793-4F6B-8C8D-595304B2D05A}"/>
              </a:ext>
            </a:extLst>
          </p:cNvPr>
          <p:cNvGraphicFramePr>
            <a:graphicFrameLocks noGrp="1"/>
          </p:cNvGraphicFramePr>
          <p:nvPr>
            <p:ph type="tbl" sz="quarter" idx="13"/>
            <p:extLst>
              <p:ext uri="{D42A27DB-BD31-4B8C-83A1-F6EECF244321}">
                <p14:modId xmlns:p14="http://schemas.microsoft.com/office/powerpoint/2010/main" val="64703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0062837"/>
                    </a:ext>
                  </a:extLst>
                </a:gridCol>
                <a:gridCol w="493776">
                  <a:extLst>
                    <a:ext uri="{9D8B030D-6E8A-4147-A177-3AD203B41FA5}">
                      <a16:colId xmlns:a16="http://schemas.microsoft.com/office/drawing/2014/main" val="3318959218"/>
                    </a:ext>
                  </a:extLst>
                </a:gridCol>
                <a:gridCol w="493776">
                  <a:extLst>
                    <a:ext uri="{9D8B030D-6E8A-4147-A177-3AD203B41FA5}">
                      <a16:colId xmlns:a16="http://schemas.microsoft.com/office/drawing/2014/main" val="2719369455"/>
                    </a:ext>
                  </a:extLst>
                </a:gridCol>
                <a:gridCol w="493776">
                  <a:extLst>
                    <a:ext uri="{9D8B030D-6E8A-4147-A177-3AD203B41FA5}">
                      <a16:colId xmlns:a16="http://schemas.microsoft.com/office/drawing/2014/main" val="2406396037"/>
                    </a:ext>
                  </a:extLst>
                </a:gridCol>
                <a:gridCol w="493776">
                  <a:extLst>
                    <a:ext uri="{9D8B030D-6E8A-4147-A177-3AD203B41FA5}">
                      <a16:colId xmlns:a16="http://schemas.microsoft.com/office/drawing/2014/main" val="335430968"/>
                    </a:ext>
                  </a:extLst>
                </a:gridCol>
                <a:gridCol w="493776">
                  <a:extLst>
                    <a:ext uri="{9D8B030D-6E8A-4147-A177-3AD203B41FA5}">
                      <a16:colId xmlns:a16="http://schemas.microsoft.com/office/drawing/2014/main" val="2448926031"/>
                    </a:ext>
                  </a:extLst>
                </a:gridCol>
                <a:gridCol w="493776">
                  <a:extLst>
                    <a:ext uri="{9D8B030D-6E8A-4147-A177-3AD203B41FA5}">
                      <a16:colId xmlns:a16="http://schemas.microsoft.com/office/drawing/2014/main" val="813528739"/>
                    </a:ext>
                  </a:extLst>
                </a:gridCol>
                <a:gridCol w="493776">
                  <a:extLst>
                    <a:ext uri="{9D8B030D-6E8A-4147-A177-3AD203B41FA5}">
                      <a16:colId xmlns:a16="http://schemas.microsoft.com/office/drawing/2014/main" val="395643758"/>
                    </a:ext>
                  </a:extLst>
                </a:gridCol>
                <a:gridCol w="493776">
                  <a:extLst>
                    <a:ext uri="{9D8B030D-6E8A-4147-A177-3AD203B41FA5}">
                      <a16:colId xmlns:a16="http://schemas.microsoft.com/office/drawing/2014/main" val="3962092501"/>
                    </a:ext>
                  </a:extLst>
                </a:gridCol>
                <a:gridCol w="493776">
                  <a:extLst>
                    <a:ext uri="{9D8B030D-6E8A-4147-A177-3AD203B41FA5}">
                      <a16:colId xmlns:a16="http://schemas.microsoft.com/office/drawing/2014/main" val="3724258295"/>
                    </a:ext>
                  </a:extLst>
                </a:gridCol>
                <a:gridCol w="493776">
                  <a:extLst>
                    <a:ext uri="{9D8B030D-6E8A-4147-A177-3AD203B41FA5}">
                      <a16:colId xmlns:a16="http://schemas.microsoft.com/office/drawing/2014/main" val="117788189"/>
                    </a:ext>
                  </a:extLst>
                </a:gridCol>
                <a:gridCol w="493776">
                  <a:extLst>
                    <a:ext uri="{9D8B030D-6E8A-4147-A177-3AD203B41FA5}">
                      <a16:colId xmlns:a16="http://schemas.microsoft.com/office/drawing/2014/main" val="66044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17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- 2021-08-04 15:50:32</a:t>
                      </a:r>
                      <a:r>
                        <a:rPr kumimoji="0" lang="es-ES" sz="1000" b="0" i="0" u="none" strike="noStrike" kern="1200" cap="none" spc="0" normalizeH="0" baseline="0" noProof="0">
                          <a:ln>
                            <a:noFill/>
                          </a:ln>
                          <a:solidFill>
                            <a:prstClr val="black"/>
                          </a:solidFill>
                          <a:effectLst/>
                          <a:uLnTx/>
                          <a:uFillTx/>
                          <a:latin typeface="+mn-lt"/>
                          <a:ea typeface="+mn-ea"/>
                          <a:cs typeface="+mn-cs"/>
                        </a:rPr>
                        <a:t>
 Hoy en San Martín, junto a Andrés Petrillo visitamos a Carlos de Tarquini - Norte Revestimientos, una pyme familiar con 78 años en el mercado dedicada a la exportación y manufactura de materiales para la construcción, específicamente revestimientos de viviendas. Nos contó que durante la pandemia, los primeros tres meses, la fábrica estuvo paralizada pero siguieron manteniendo y asistiendo a sus trabajadores, actualmente se encuentra en un nivel de actividad del 70%. 
Es fundamental acompañar a quienes laburan todos los días, generan trabajo, valor agregado y hacen crecer a 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80038252"/>
                  </a:ext>
                </a:extLst>
              </a:tr>
            </a:tbl>
          </a:graphicData>
        </a:graphic>
      </p:graphicFrame>
      <p:sp>
        <p:nvSpPr>
          <p:cNvPr id="4" name="Text Placeholder 3">
            <a:extLst>
              <a:ext uri="{FF2B5EF4-FFF2-40B4-BE49-F238E27FC236}">
                <a16:creationId xmlns:a16="http://schemas.microsoft.com/office/drawing/2014/main" id="{51180143-2FDB-428A-94B5-BF2F52F1CB50}"/>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113210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0903-2218-4738-8C0A-84F84D6A2FE6}"/>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E07099D8-177F-47A3-9740-A84F2E3EAA3C}"/>
              </a:ext>
            </a:extLst>
          </p:cNvPr>
          <p:cNvGraphicFramePr>
            <a:graphicFrameLocks noGrp="1"/>
          </p:cNvGraphicFramePr>
          <p:nvPr>
            <p:ph type="tbl" sz="quarter" idx="13"/>
            <p:extLst>
              <p:ext uri="{D42A27DB-BD31-4B8C-83A1-F6EECF244321}">
                <p14:modId xmlns:p14="http://schemas.microsoft.com/office/powerpoint/2010/main" val="294719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2584788"/>
                    </a:ext>
                  </a:extLst>
                </a:gridCol>
                <a:gridCol w="493776">
                  <a:extLst>
                    <a:ext uri="{9D8B030D-6E8A-4147-A177-3AD203B41FA5}">
                      <a16:colId xmlns:a16="http://schemas.microsoft.com/office/drawing/2014/main" val="3950174679"/>
                    </a:ext>
                  </a:extLst>
                </a:gridCol>
                <a:gridCol w="493776">
                  <a:extLst>
                    <a:ext uri="{9D8B030D-6E8A-4147-A177-3AD203B41FA5}">
                      <a16:colId xmlns:a16="http://schemas.microsoft.com/office/drawing/2014/main" val="2737862669"/>
                    </a:ext>
                  </a:extLst>
                </a:gridCol>
                <a:gridCol w="493776">
                  <a:extLst>
                    <a:ext uri="{9D8B030D-6E8A-4147-A177-3AD203B41FA5}">
                      <a16:colId xmlns:a16="http://schemas.microsoft.com/office/drawing/2014/main" val="280182954"/>
                    </a:ext>
                  </a:extLst>
                </a:gridCol>
                <a:gridCol w="493776">
                  <a:extLst>
                    <a:ext uri="{9D8B030D-6E8A-4147-A177-3AD203B41FA5}">
                      <a16:colId xmlns:a16="http://schemas.microsoft.com/office/drawing/2014/main" val="2693043299"/>
                    </a:ext>
                  </a:extLst>
                </a:gridCol>
                <a:gridCol w="493776">
                  <a:extLst>
                    <a:ext uri="{9D8B030D-6E8A-4147-A177-3AD203B41FA5}">
                      <a16:colId xmlns:a16="http://schemas.microsoft.com/office/drawing/2014/main" val="1290175492"/>
                    </a:ext>
                  </a:extLst>
                </a:gridCol>
                <a:gridCol w="493776">
                  <a:extLst>
                    <a:ext uri="{9D8B030D-6E8A-4147-A177-3AD203B41FA5}">
                      <a16:colId xmlns:a16="http://schemas.microsoft.com/office/drawing/2014/main" val="2248679269"/>
                    </a:ext>
                  </a:extLst>
                </a:gridCol>
                <a:gridCol w="493776">
                  <a:extLst>
                    <a:ext uri="{9D8B030D-6E8A-4147-A177-3AD203B41FA5}">
                      <a16:colId xmlns:a16="http://schemas.microsoft.com/office/drawing/2014/main" val="1805252131"/>
                    </a:ext>
                  </a:extLst>
                </a:gridCol>
                <a:gridCol w="493776">
                  <a:extLst>
                    <a:ext uri="{9D8B030D-6E8A-4147-A177-3AD203B41FA5}">
                      <a16:colId xmlns:a16="http://schemas.microsoft.com/office/drawing/2014/main" val="1763063301"/>
                    </a:ext>
                  </a:extLst>
                </a:gridCol>
                <a:gridCol w="493776">
                  <a:extLst>
                    <a:ext uri="{9D8B030D-6E8A-4147-A177-3AD203B41FA5}">
                      <a16:colId xmlns:a16="http://schemas.microsoft.com/office/drawing/2014/main" val="3105798867"/>
                    </a:ext>
                  </a:extLst>
                </a:gridCol>
                <a:gridCol w="493776">
                  <a:extLst>
                    <a:ext uri="{9D8B030D-6E8A-4147-A177-3AD203B41FA5}">
                      <a16:colId xmlns:a16="http://schemas.microsoft.com/office/drawing/2014/main" val="2153286410"/>
                    </a:ext>
                  </a:extLst>
                </a:gridCol>
                <a:gridCol w="493776">
                  <a:extLst>
                    <a:ext uri="{9D8B030D-6E8A-4147-A177-3AD203B41FA5}">
                      <a16:colId xmlns:a16="http://schemas.microsoft.com/office/drawing/2014/main" val="391007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46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- 2021-08-11 17:18:53</a:t>
                      </a:r>
                      <a:r>
                        <a:rPr kumimoji="0" lang="es-ES" sz="1000" b="0" i="0" u="none" strike="noStrike" kern="1200" cap="none" spc="0" normalizeH="0" baseline="0" noProof="0">
                          <a:ln>
                            <a:noFill/>
                          </a:ln>
                          <a:solidFill>
                            <a:prstClr val="black"/>
                          </a:solidFill>
                          <a:effectLst/>
                          <a:uLnTx/>
                          <a:uFillTx/>
                          <a:latin typeface="+mn-lt"/>
                          <a:ea typeface="+mn-ea"/>
                          <a:cs typeface="+mn-cs"/>
                        </a:rPr>
                        <a:t>
 Estuvimos en Ramallo con el Intendente Gustavo Perie, y Jose Maria Silveira, primer precandidato a Concejal, visitando la Nueva Mueblería, donde José es empleado.  Es un orgullo ver como con esfuerzo y compromiso, se animó a participar en política para poder trabajar para los vecinos de Ramallo. Después charlamos con Mercedes de MOYRU JEANS, una emprendedora apasionada por lo que hace, que se dedica a la elaboración de prendas de jeans y delantales de cocina. 
Terminamos recorriendo la Costa de Ramallo, un lugar maravilloso que tiene la provincia de Buenos Aires, donde los vecinos todos los fines de semana disfrutan de este espacio al aire libre. Es muy positivo ver a emprendedores turísticos que tienen orgullo por el lugar en donde viven.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68723858"/>
                  </a:ext>
                </a:extLst>
              </a:tr>
            </a:tbl>
          </a:graphicData>
        </a:graphic>
      </p:graphicFrame>
      <p:sp>
        <p:nvSpPr>
          <p:cNvPr id="4" name="Text Placeholder 3">
            <a:extLst>
              <a:ext uri="{FF2B5EF4-FFF2-40B4-BE49-F238E27FC236}">
                <a16:creationId xmlns:a16="http://schemas.microsoft.com/office/drawing/2014/main" id="{ABA20530-BDB5-46E6-882E-05205E438EC0}"/>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54673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9D2C-B739-454E-B813-621F07349F4D}"/>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661296F5-C1D7-4512-9A9C-77CB7063AC7C}"/>
              </a:ext>
            </a:extLst>
          </p:cNvPr>
          <p:cNvGraphicFramePr>
            <a:graphicFrameLocks noGrp="1"/>
          </p:cNvGraphicFramePr>
          <p:nvPr>
            <p:ph type="tbl" sz="quarter" idx="13"/>
            <p:extLst>
              <p:ext uri="{D42A27DB-BD31-4B8C-83A1-F6EECF244321}">
                <p14:modId xmlns:p14="http://schemas.microsoft.com/office/powerpoint/2010/main" val="338988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1893069"/>
                    </a:ext>
                  </a:extLst>
                </a:gridCol>
                <a:gridCol w="493776">
                  <a:extLst>
                    <a:ext uri="{9D8B030D-6E8A-4147-A177-3AD203B41FA5}">
                      <a16:colId xmlns:a16="http://schemas.microsoft.com/office/drawing/2014/main" val="2110185454"/>
                    </a:ext>
                  </a:extLst>
                </a:gridCol>
                <a:gridCol w="493776">
                  <a:extLst>
                    <a:ext uri="{9D8B030D-6E8A-4147-A177-3AD203B41FA5}">
                      <a16:colId xmlns:a16="http://schemas.microsoft.com/office/drawing/2014/main" val="1749959626"/>
                    </a:ext>
                  </a:extLst>
                </a:gridCol>
                <a:gridCol w="493776">
                  <a:extLst>
                    <a:ext uri="{9D8B030D-6E8A-4147-A177-3AD203B41FA5}">
                      <a16:colId xmlns:a16="http://schemas.microsoft.com/office/drawing/2014/main" val="326568982"/>
                    </a:ext>
                  </a:extLst>
                </a:gridCol>
                <a:gridCol w="493776">
                  <a:extLst>
                    <a:ext uri="{9D8B030D-6E8A-4147-A177-3AD203B41FA5}">
                      <a16:colId xmlns:a16="http://schemas.microsoft.com/office/drawing/2014/main" val="4063968469"/>
                    </a:ext>
                  </a:extLst>
                </a:gridCol>
                <a:gridCol w="493776">
                  <a:extLst>
                    <a:ext uri="{9D8B030D-6E8A-4147-A177-3AD203B41FA5}">
                      <a16:colId xmlns:a16="http://schemas.microsoft.com/office/drawing/2014/main" val="439791660"/>
                    </a:ext>
                  </a:extLst>
                </a:gridCol>
                <a:gridCol w="493776">
                  <a:extLst>
                    <a:ext uri="{9D8B030D-6E8A-4147-A177-3AD203B41FA5}">
                      <a16:colId xmlns:a16="http://schemas.microsoft.com/office/drawing/2014/main" val="3703546910"/>
                    </a:ext>
                  </a:extLst>
                </a:gridCol>
                <a:gridCol w="493776">
                  <a:extLst>
                    <a:ext uri="{9D8B030D-6E8A-4147-A177-3AD203B41FA5}">
                      <a16:colId xmlns:a16="http://schemas.microsoft.com/office/drawing/2014/main" val="3026028010"/>
                    </a:ext>
                  </a:extLst>
                </a:gridCol>
                <a:gridCol w="493776">
                  <a:extLst>
                    <a:ext uri="{9D8B030D-6E8A-4147-A177-3AD203B41FA5}">
                      <a16:colId xmlns:a16="http://schemas.microsoft.com/office/drawing/2014/main" val="1000995288"/>
                    </a:ext>
                  </a:extLst>
                </a:gridCol>
                <a:gridCol w="493776">
                  <a:extLst>
                    <a:ext uri="{9D8B030D-6E8A-4147-A177-3AD203B41FA5}">
                      <a16:colId xmlns:a16="http://schemas.microsoft.com/office/drawing/2014/main" val="2355599436"/>
                    </a:ext>
                  </a:extLst>
                </a:gridCol>
                <a:gridCol w="493776">
                  <a:extLst>
                    <a:ext uri="{9D8B030D-6E8A-4147-A177-3AD203B41FA5}">
                      <a16:colId xmlns:a16="http://schemas.microsoft.com/office/drawing/2014/main" val="471037984"/>
                    </a:ext>
                  </a:extLst>
                </a:gridCol>
                <a:gridCol w="493776">
                  <a:extLst>
                    <a:ext uri="{9D8B030D-6E8A-4147-A177-3AD203B41FA5}">
                      <a16:colId xmlns:a16="http://schemas.microsoft.com/office/drawing/2014/main" val="102457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494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- 2021-08-11 19:45:02</a:t>
                      </a:r>
                      <a:r>
                        <a:rPr kumimoji="0" lang="es-ES" sz="1000" b="0" i="0" u="none" strike="noStrike" kern="1200" cap="none" spc="0" normalizeH="0" baseline="0" noProof="0">
                          <a:ln>
                            <a:noFill/>
                          </a:ln>
                          <a:solidFill>
                            <a:prstClr val="black"/>
                          </a:solidFill>
                          <a:effectLst/>
                          <a:uLnTx/>
                          <a:uFillTx/>
                          <a:latin typeface="+mn-lt"/>
                          <a:ea typeface="+mn-ea"/>
                          <a:cs typeface="+mn-cs"/>
                        </a:rPr>
                        <a:t>
 Finalizando la jornada, fuimos a San Pedro junto al Intendente de Pergamino, Javier Martínez y Guillermo Sancho. Visitamos la fábrica Socnah Aberturas Pvc, fundada por un grupo de jóvenes emprendedores que tienen un fuerte compromiso con el ambiente, y que podrían desarrollarse mucho más si el Estado les diera el apoyo que necesitan. 
Después estuvimos en el local del PRO con Damian Lafalce, autoridades del partido en San Pedro y militantes. A la vuelta, pasamos por la Panadería y Confitería 505 para ver cómo se fabrican las famosas ensaimadas mallorquinas, un clásico de San Pedro.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592597"/>
                  </a:ext>
                </a:extLst>
              </a:tr>
            </a:tbl>
          </a:graphicData>
        </a:graphic>
      </p:graphicFrame>
      <p:sp>
        <p:nvSpPr>
          <p:cNvPr id="4" name="Text Placeholder 3">
            <a:extLst>
              <a:ext uri="{FF2B5EF4-FFF2-40B4-BE49-F238E27FC236}">
                <a16:creationId xmlns:a16="http://schemas.microsoft.com/office/drawing/2014/main" id="{02331A2D-BD81-472B-90C6-E7BBCACF9404}"/>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437523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56CAC-6759-4D42-BA87-5656C89E9CAC}"/>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C4A6DF65-F0DF-42F8-8B9E-995073CCD740}"/>
              </a:ext>
            </a:extLst>
          </p:cNvPr>
          <p:cNvGraphicFramePr>
            <a:graphicFrameLocks noGrp="1"/>
          </p:cNvGraphicFramePr>
          <p:nvPr>
            <p:ph type="tbl" sz="quarter" idx="13"/>
            <p:extLst>
              <p:ext uri="{D42A27DB-BD31-4B8C-83A1-F6EECF244321}">
                <p14:modId xmlns:p14="http://schemas.microsoft.com/office/powerpoint/2010/main" val="1708933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286402"/>
                    </a:ext>
                  </a:extLst>
                </a:gridCol>
                <a:gridCol w="493776">
                  <a:extLst>
                    <a:ext uri="{9D8B030D-6E8A-4147-A177-3AD203B41FA5}">
                      <a16:colId xmlns:a16="http://schemas.microsoft.com/office/drawing/2014/main" val="289390697"/>
                    </a:ext>
                  </a:extLst>
                </a:gridCol>
                <a:gridCol w="493776">
                  <a:extLst>
                    <a:ext uri="{9D8B030D-6E8A-4147-A177-3AD203B41FA5}">
                      <a16:colId xmlns:a16="http://schemas.microsoft.com/office/drawing/2014/main" val="2692094190"/>
                    </a:ext>
                  </a:extLst>
                </a:gridCol>
                <a:gridCol w="493776">
                  <a:extLst>
                    <a:ext uri="{9D8B030D-6E8A-4147-A177-3AD203B41FA5}">
                      <a16:colId xmlns:a16="http://schemas.microsoft.com/office/drawing/2014/main" val="627541033"/>
                    </a:ext>
                  </a:extLst>
                </a:gridCol>
                <a:gridCol w="493776">
                  <a:extLst>
                    <a:ext uri="{9D8B030D-6E8A-4147-A177-3AD203B41FA5}">
                      <a16:colId xmlns:a16="http://schemas.microsoft.com/office/drawing/2014/main" val="4291671563"/>
                    </a:ext>
                  </a:extLst>
                </a:gridCol>
                <a:gridCol w="493776">
                  <a:extLst>
                    <a:ext uri="{9D8B030D-6E8A-4147-A177-3AD203B41FA5}">
                      <a16:colId xmlns:a16="http://schemas.microsoft.com/office/drawing/2014/main" val="4069678433"/>
                    </a:ext>
                  </a:extLst>
                </a:gridCol>
                <a:gridCol w="493776">
                  <a:extLst>
                    <a:ext uri="{9D8B030D-6E8A-4147-A177-3AD203B41FA5}">
                      <a16:colId xmlns:a16="http://schemas.microsoft.com/office/drawing/2014/main" val="2450841119"/>
                    </a:ext>
                  </a:extLst>
                </a:gridCol>
                <a:gridCol w="493776">
                  <a:extLst>
                    <a:ext uri="{9D8B030D-6E8A-4147-A177-3AD203B41FA5}">
                      <a16:colId xmlns:a16="http://schemas.microsoft.com/office/drawing/2014/main" val="1471618346"/>
                    </a:ext>
                  </a:extLst>
                </a:gridCol>
                <a:gridCol w="493776">
                  <a:extLst>
                    <a:ext uri="{9D8B030D-6E8A-4147-A177-3AD203B41FA5}">
                      <a16:colId xmlns:a16="http://schemas.microsoft.com/office/drawing/2014/main" val="2569764623"/>
                    </a:ext>
                  </a:extLst>
                </a:gridCol>
                <a:gridCol w="493776">
                  <a:extLst>
                    <a:ext uri="{9D8B030D-6E8A-4147-A177-3AD203B41FA5}">
                      <a16:colId xmlns:a16="http://schemas.microsoft.com/office/drawing/2014/main" val="3043647999"/>
                    </a:ext>
                  </a:extLst>
                </a:gridCol>
                <a:gridCol w="493776">
                  <a:extLst>
                    <a:ext uri="{9D8B030D-6E8A-4147-A177-3AD203B41FA5}">
                      <a16:colId xmlns:a16="http://schemas.microsoft.com/office/drawing/2014/main" val="2898140112"/>
                    </a:ext>
                  </a:extLst>
                </a:gridCol>
                <a:gridCol w="493776">
                  <a:extLst>
                    <a:ext uri="{9D8B030D-6E8A-4147-A177-3AD203B41FA5}">
                      <a16:colId xmlns:a16="http://schemas.microsoft.com/office/drawing/2014/main" val="493936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864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- 2021-08-12 18:30:45</a:t>
                      </a:r>
                      <a:r>
                        <a:rPr kumimoji="0" lang="es-ES" sz="1000" b="0" i="0" u="none" strike="noStrike" kern="1200" cap="none" spc="0" normalizeH="0" baseline="0" noProof="0">
                          <a:ln>
                            <a:noFill/>
                          </a:ln>
                          <a:solidFill>
                            <a:prstClr val="black"/>
                          </a:solidFill>
                          <a:effectLst/>
                          <a:uLnTx/>
                          <a:uFillTx/>
                          <a:latin typeface="+mn-lt"/>
                          <a:ea typeface="+mn-ea"/>
                          <a:cs typeface="+mn-cs"/>
                        </a:rPr>
                        <a:t>
 Hoy estuvimos en San Miguel del Monte con Sandra Ferrandi, Jorge Leandro Calderon y Enrique Botsch conociendo el taller de cerámica de Evangelina Cerámica, una emprendedora muy entusiasmada con traer turismo a su ciudad. Nos mostró como se realiza la producción de cerámica y nos contó sobre sus proyectos y ganas de salir adelante. 
Luego, caminamos por la zona comercial donde estuvimos charlando con comerciantes sobre cómo se reinventaron durante la pandemia. Entre ellos, nos encontramos con Nadia Ricotta, precandidata suplente, de la mueblería Luna y con militantes de la juventud PRO.  Para finalizar, visitamos al Intendente José Castro para intercambiar ideas para seguir apoyando a comerciantes y emprendedores locales. 
Todas estas personas son la Argentina que trabaja y la Argentina que queremos ver crecer. Son sus historias las que tenemos que valorizar, mostrar y construir en base a ellas el futuro que 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50499968"/>
                  </a:ext>
                </a:extLst>
              </a:tr>
            </a:tbl>
          </a:graphicData>
        </a:graphic>
      </p:graphicFrame>
      <p:sp>
        <p:nvSpPr>
          <p:cNvPr id="4" name="Text Placeholder 3">
            <a:extLst>
              <a:ext uri="{FF2B5EF4-FFF2-40B4-BE49-F238E27FC236}">
                <a16:creationId xmlns:a16="http://schemas.microsoft.com/office/drawing/2014/main" id="{BE21E201-A134-4951-BC88-C9813DFBF476}"/>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3207502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83D0-6F31-4F6D-8D1C-871FD97EA737}"/>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12BB437A-68FD-49A9-A0F4-9BA3055CBCD2}"/>
              </a:ext>
            </a:extLst>
          </p:cNvPr>
          <p:cNvGraphicFramePr>
            <a:graphicFrameLocks noGrp="1"/>
          </p:cNvGraphicFramePr>
          <p:nvPr>
            <p:ph type="tbl" sz="quarter" idx="13"/>
            <p:extLst>
              <p:ext uri="{D42A27DB-BD31-4B8C-83A1-F6EECF244321}">
                <p14:modId xmlns:p14="http://schemas.microsoft.com/office/powerpoint/2010/main" val="413113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2431230"/>
                    </a:ext>
                  </a:extLst>
                </a:gridCol>
                <a:gridCol w="493776">
                  <a:extLst>
                    <a:ext uri="{9D8B030D-6E8A-4147-A177-3AD203B41FA5}">
                      <a16:colId xmlns:a16="http://schemas.microsoft.com/office/drawing/2014/main" val="3732404215"/>
                    </a:ext>
                  </a:extLst>
                </a:gridCol>
                <a:gridCol w="493776">
                  <a:extLst>
                    <a:ext uri="{9D8B030D-6E8A-4147-A177-3AD203B41FA5}">
                      <a16:colId xmlns:a16="http://schemas.microsoft.com/office/drawing/2014/main" val="3149858178"/>
                    </a:ext>
                  </a:extLst>
                </a:gridCol>
                <a:gridCol w="493776">
                  <a:extLst>
                    <a:ext uri="{9D8B030D-6E8A-4147-A177-3AD203B41FA5}">
                      <a16:colId xmlns:a16="http://schemas.microsoft.com/office/drawing/2014/main" val="2329511361"/>
                    </a:ext>
                  </a:extLst>
                </a:gridCol>
                <a:gridCol w="493776">
                  <a:extLst>
                    <a:ext uri="{9D8B030D-6E8A-4147-A177-3AD203B41FA5}">
                      <a16:colId xmlns:a16="http://schemas.microsoft.com/office/drawing/2014/main" val="2675727194"/>
                    </a:ext>
                  </a:extLst>
                </a:gridCol>
                <a:gridCol w="493776">
                  <a:extLst>
                    <a:ext uri="{9D8B030D-6E8A-4147-A177-3AD203B41FA5}">
                      <a16:colId xmlns:a16="http://schemas.microsoft.com/office/drawing/2014/main" val="948814352"/>
                    </a:ext>
                  </a:extLst>
                </a:gridCol>
                <a:gridCol w="493776">
                  <a:extLst>
                    <a:ext uri="{9D8B030D-6E8A-4147-A177-3AD203B41FA5}">
                      <a16:colId xmlns:a16="http://schemas.microsoft.com/office/drawing/2014/main" val="3849436235"/>
                    </a:ext>
                  </a:extLst>
                </a:gridCol>
                <a:gridCol w="493776">
                  <a:extLst>
                    <a:ext uri="{9D8B030D-6E8A-4147-A177-3AD203B41FA5}">
                      <a16:colId xmlns:a16="http://schemas.microsoft.com/office/drawing/2014/main" val="3771259697"/>
                    </a:ext>
                  </a:extLst>
                </a:gridCol>
                <a:gridCol w="493776">
                  <a:extLst>
                    <a:ext uri="{9D8B030D-6E8A-4147-A177-3AD203B41FA5}">
                      <a16:colId xmlns:a16="http://schemas.microsoft.com/office/drawing/2014/main" val="787644630"/>
                    </a:ext>
                  </a:extLst>
                </a:gridCol>
                <a:gridCol w="493776">
                  <a:extLst>
                    <a:ext uri="{9D8B030D-6E8A-4147-A177-3AD203B41FA5}">
                      <a16:colId xmlns:a16="http://schemas.microsoft.com/office/drawing/2014/main" val="4284204178"/>
                    </a:ext>
                  </a:extLst>
                </a:gridCol>
                <a:gridCol w="493776">
                  <a:extLst>
                    <a:ext uri="{9D8B030D-6E8A-4147-A177-3AD203B41FA5}">
                      <a16:colId xmlns:a16="http://schemas.microsoft.com/office/drawing/2014/main" val="2490309209"/>
                    </a:ext>
                  </a:extLst>
                </a:gridCol>
                <a:gridCol w="493776">
                  <a:extLst>
                    <a:ext uri="{9D8B030D-6E8A-4147-A177-3AD203B41FA5}">
                      <a16:colId xmlns:a16="http://schemas.microsoft.com/office/drawing/2014/main" val="63729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7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- 2021-08-13 18:00:48</a:t>
                      </a:r>
                      <a:r>
                        <a:rPr kumimoji="0" lang="es-ES" sz="1000" b="0" i="0" u="none" strike="noStrike" kern="1200" cap="none" spc="0" normalizeH="0" baseline="0" noProof="0">
                          <a:ln>
                            <a:noFill/>
                          </a:ln>
                          <a:solidFill>
                            <a:prstClr val="black"/>
                          </a:solidFill>
                          <a:effectLst/>
                          <a:uLnTx/>
                          <a:uFillTx/>
                          <a:latin typeface="+mn-lt"/>
                          <a:ea typeface="+mn-ea"/>
                          <a:cs typeface="+mn-cs"/>
                        </a:rPr>
                        <a:t>
 Como Estado debemos acompañar a los emprendedores y comerciantes, darlos a conocer y abrirles puertas. Por eso, en Moreno con Leo Coppola visitamos a Carlos de Octanos jeans art que se dedica a la fabricación y venta mayorista de ropa. Nos contó que durante la cuarentena se reinventó fabricando barbijos y camisolines quirúrgicos descartables, fortaleciendo la venta telefónica y online.
Es una alegría conocer a gente que trabaja para superarse y seguir creciendo. ¡Muchas gracias Carlos por recibirnos!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4662480"/>
                  </a:ext>
                </a:extLst>
              </a:tr>
            </a:tbl>
          </a:graphicData>
        </a:graphic>
      </p:graphicFrame>
      <p:sp>
        <p:nvSpPr>
          <p:cNvPr id="4" name="Text Placeholder 3">
            <a:extLst>
              <a:ext uri="{FF2B5EF4-FFF2-40B4-BE49-F238E27FC236}">
                <a16:creationId xmlns:a16="http://schemas.microsoft.com/office/drawing/2014/main" id="{B6FF5364-4123-48A3-A016-CCA1D7D32A38}"/>
              </a:ext>
            </a:extLst>
          </p:cNvPr>
          <p:cNvSpPr>
            <a:spLocks noGrp="1"/>
          </p:cNvSpPr>
          <p:nvPr>
            <p:ph type="body" sz="quarter" idx="14"/>
          </p:nvPr>
        </p:nvSpPr>
        <p:spPr/>
        <p:txBody>
          <a:bodyPr/>
          <a:lstStyle/>
          <a:p>
            <a:r>
              <a:rPr lang="en-US"/>
              <a:t>08/01/2021 - 08/15/2021</a:t>
            </a:r>
          </a:p>
        </p:txBody>
      </p:sp>
    </p:spTree>
    <p:extLst>
      <p:ext uri="{BB962C8B-B14F-4D97-AF65-F5344CB8AC3E}">
        <p14:creationId xmlns:p14="http://schemas.microsoft.com/office/powerpoint/2010/main" val="1293294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878E-DC1D-4099-B8E6-D4B878315B6A}"/>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4037E3AE-9226-4053-9604-11EB6E535144}"/>
              </a:ext>
            </a:extLst>
          </p:cNvPr>
          <p:cNvGraphicFramePr>
            <a:graphicFrameLocks noGrp="1"/>
          </p:cNvGraphicFramePr>
          <p:nvPr>
            <p:ph type="chart" sz="quarter" idx="13"/>
            <p:extLst>
              <p:ext uri="{D42A27DB-BD31-4B8C-83A1-F6EECF244321}">
                <p14:modId xmlns:p14="http://schemas.microsoft.com/office/powerpoint/2010/main" val="3991650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21AB8-F866-4F1F-89EA-5388EE87E47E}"/>
              </a:ext>
            </a:extLst>
          </p:cNvPr>
          <p:cNvSpPr>
            <a:spLocks noGrp="1"/>
          </p:cNvSpPr>
          <p:nvPr>
            <p:ph type="body" sz="quarter" idx="14"/>
          </p:nvPr>
        </p:nvSpPr>
        <p:spPr/>
        <p:txBody>
          <a:bodyPr/>
          <a:lstStyle/>
          <a:p>
            <a:r>
              <a:rPr lang="en-US"/>
              <a:t>08/01/2021 - 08/15/2021</a:t>
            </a:r>
          </a:p>
        </p:txBody>
      </p:sp>
      <p:sp>
        <p:nvSpPr>
          <p:cNvPr id="5" name="Footer Placeholder 4">
            <a:extLst>
              <a:ext uri="{FF2B5EF4-FFF2-40B4-BE49-F238E27FC236}">
                <a16:creationId xmlns:a16="http://schemas.microsoft.com/office/drawing/2014/main" id="{E875E169-D4F2-4E2B-88C1-567D0FEC1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0500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1409</Words>
  <Application>Microsoft Office PowerPoint</Application>
  <PresentationFormat>On-screen Show (4:3)</PresentationFormat>
  <Paragraphs>773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2021-08-16T14:29:28Z</dcterms:created>
  <dcterms:modified xsi:type="dcterms:W3CDTF">2021-08-16T14:30:36Z</dcterms:modified>
</cp:coreProperties>
</file>