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63AE6-175A-448D-976F-97D32E84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olmobikes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F324A-D8E7-4F92-B190-E42A337D2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726661"/>
              </p:ext>
            </p:extLst>
          </p:nvPr>
        </p:nvGraphicFramePr>
        <p:xfrm>
          <a:off x="457200" y="1731963"/>
          <a:ext cx="8147304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823290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7413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8980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917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563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89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404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5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- 2021-07-16 14:57:44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esta bici para poder entrenar en casa? 🔥🏠
Para participar sólo tenés que hacer dos cosas:
1️⃣ Seguirnos en olmobikes
2️⃣ Etiquetar al menos a 3 amigxs en este post, para que puedan participar.
¡Dale, que sorteamos el viernes 23, y puede ser tuya! 🙌
⚠️ OJO CON LOS FAKES: Algunos de nuestros seguidores están recibiendo mensajes en los que les dicen que resultaron ganadores del sorteo y los invitan a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219129594_1949487248542298_1467286407653337141_n.jpg?_nc_cat=104&amp;ccb=1-3&amp;_nc_sid=8ae9d6&amp;_nc_ohc=DMv1RRs-r8IAX9iYd0f&amp;_nc_ht=scontent-dfw5-2.cdninstagram.com&amp;edm=AL-3X8kEAAAA&amp;oh=e0bc47d46e0e9ea46cf12cd227807d88&amp;oe=610CEC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452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8BB41-5DC9-4406-AF66-5169C38DD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54472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AE1C6-A488-44F4-B5A4-0F2907F5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olmobikes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B78F58-F19A-4E86-AF93-C724694E9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729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178018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61415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692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731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421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18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723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51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- 2021-07-07 18:20:39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los días grises siempre se les puede poner un toque de color.
#bicicleta #bici #todoterreno #mtb #urbanbike ankruk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209113148_329204165452052_1522712575077172424_n.jpg?_nc_cat=102&amp;ccb=1-3&amp;_nc_sid=8ae9d6&amp;_nc_ohc=duV4hNevi7wAX8sRwN_&amp;_nc_oc=AQmnqM2pP33tChHbd-9Hcy0wHVKKq7zchYpZd0AZi0pXZRjKkS7d5LQI4c2mGF7kkwk&amp;_nc_ht=scontent-dfw5-2.cdninstagram.com&amp;oh=f2afacc81ed8407c00bf2d4685f00dfb&amp;oe=610E98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433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F913A-3D21-41EB-A98D-055D262D5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328829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90FFC-0200-4555-8A55-AE2D6130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olmobikes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76B4C-ADFB-4722-9110-DF2191119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133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657837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78847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170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755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81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357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540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- 2021-07-13 21:34:24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Podés tener muchas razones para quedarte en casa, pero pocas excusas para no moverte.
#fitness #cintas #quedateencasa #gymathome #training #entrenaencasa #gimnasiaencasa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-1.cdninstagram.com/v/t51.29350-15/218082943_167369875384506_7568806115160574788_n.jpg?_nc_cat=105&amp;ccb=1-3&amp;_nc_sid=8ae9d6&amp;_nc_ohc=w85cgRMRc6AAX9heyW5&amp;_nc_ht=scontent-dfw5-1.cdninstagram.com&amp;edm=AL-3X8kEAAAA&amp;oh=167dc70645106113209795486213f419&amp;oe=610E1A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471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302EB-A477-4B64-B6FD-0D80531E7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208838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E022-93E2-4E74-9144-30B035EC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olmobikes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86534-A57E-4CDA-BF15-511A5BD6B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494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59508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74216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8970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52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389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228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47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6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- 2021-07-29 17:20:50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Terra. Conquista el camino.
#mtb #mountainbike #bici #bicicleta #todoterreno #bike #bikelife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226753167_114731530893430_8961994432577851910_n.jpg?_nc_cat=102&amp;ccb=1-3&amp;_nc_sid=8ae9d6&amp;_nc_ohc=YqwN5rhuZs4AX-vZSLx&amp;_nc_ht=scontent-dfw5-2.cdninstagram.com&amp;edm=AL-3X8kEAAAA&amp;oh=b22392f311717d07492f3f5d89247432&amp;oe=610DEB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33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C9D0C-6FE9-4D45-9E8C-2F2627E91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3642791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402</Words>
  <Application>Microsoft Office PowerPoint</Application>
  <PresentationFormat>On-screen Show (4:3)</PresentationFormat>
  <Paragraphs>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olmobikes - 1 of 4</vt:lpstr>
      <vt:lpstr>Instagram Posts Table | olmobikes - 2 of 4</vt:lpstr>
      <vt:lpstr>Instagram Posts Table | olmobikes - 3 of 4</vt:lpstr>
      <vt:lpstr>Instagram Posts Table | olmobikes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olmobikes - 1 of 4</dc:title>
  <dc:creator>Frederik Peiniger</dc:creator>
  <cp:lastModifiedBy>Frederik Peiniger</cp:lastModifiedBy>
  <cp:revision>1</cp:revision>
  <dcterms:created xsi:type="dcterms:W3CDTF">2021-08-03T12:11:39Z</dcterms:created>
  <dcterms:modified xsi:type="dcterms:W3CDTF">2021-08-03T12:11:52Z</dcterms:modified>
</cp:coreProperties>
</file>