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1157552</c:v>
                </c:pt>
                <c:pt idx="1">
                  <c:v>42710</c:v>
                </c:pt>
                <c:pt idx="2">
                  <c:v>7066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46-4F65-889C-2FD703463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1">
                  <c:v>144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2E-4945-91CA-38AB718B4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3.6897000000000002</c:v>
                </c:pt>
                <c:pt idx="1">
                  <c:v>100</c:v>
                </c:pt>
                <c:pt idx="2">
                  <c:v>97.561000000000007</c:v>
                </c:pt>
                <c:pt idx="3">
                  <c:v>0</c:v>
                </c:pt>
                <c:pt idx="4">
                  <c:v>17.417100000000001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5-4F06-B6E9-29225FE0A0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0.61040000000000005</c:v>
                </c:pt>
                <c:pt idx="1">
                  <c:v>100</c:v>
                </c:pt>
                <c:pt idx="2">
                  <c:v>92.682900000000004</c:v>
                </c:pt>
                <c:pt idx="3">
                  <c:v>0</c:v>
                </c:pt>
                <c:pt idx="4">
                  <c:v>100</c:v>
                </c:pt>
                <c:pt idx="5">
                  <c:v>88.112700000000004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5-4F06-B6E9-29225FE0A0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5-4F06-B6E9-29225FE0A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324376"/>
        <c:axId val="330324704"/>
      </c:radarChart>
      <c:catAx>
        <c:axId val="33032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24704"/>
        <c:crosses val="autoZero"/>
        <c:auto val="1"/>
        <c:lblAlgn val="ctr"/>
        <c:lblOffset val="100"/>
        <c:noMultiLvlLbl val="0"/>
      </c:catAx>
      <c:valAx>
        <c:axId val="33032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2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42570</c:v>
                </c:pt>
                <c:pt idx="1">
                  <c:v>42568</c:v>
                </c:pt>
                <c:pt idx="2">
                  <c:v>42579</c:v>
                </c:pt>
                <c:pt idx="3">
                  <c:v>42584</c:v>
                </c:pt>
                <c:pt idx="4">
                  <c:v>42591</c:v>
                </c:pt>
                <c:pt idx="5">
                  <c:v>42597</c:v>
                </c:pt>
                <c:pt idx="6">
                  <c:v>42605</c:v>
                </c:pt>
                <c:pt idx="7">
                  <c:v>42608</c:v>
                </c:pt>
                <c:pt idx="8">
                  <c:v>42609</c:v>
                </c:pt>
                <c:pt idx="9">
                  <c:v>42614</c:v>
                </c:pt>
                <c:pt idx="10">
                  <c:v>42620</c:v>
                </c:pt>
                <c:pt idx="11">
                  <c:v>42625</c:v>
                </c:pt>
                <c:pt idx="12">
                  <c:v>42627</c:v>
                </c:pt>
                <c:pt idx="13">
                  <c:v>42626</c:v>
                </c:pt>
                <c:pt idx="14">
                  <c:v>42630</c:v>
                </c:pt>
                <c:pt idx="15">
                  <c:v>42637</c:v>
                </c:pt>
                <c:pt idx="16">
                  <c:v>42642</c:v>
                </c:pt>
                <c:pt idx="17">
                  <c:v>42649</c:v>
                </c:pt>
                <c:pt idx="18">
                  <c:v>42654</c:v>
                </c:pt>
                <c:pt idx="19">
                  <c:v>42657</c:v>
                </c:pt>
                <c:pt idx="20">
                  <c:v>42661</c:v>
                </c:pt>
                <c:pt idx="21">
                  <c:v>42666</c:v>
                </c:pt>
                <c:pt idx="22">
                  <c:v>42671</c:v>
                </c:pt>
                <c:pt idx="23">
                  <c:v>42668</c:v>
                </c:pt>
                <c:pt idx="24">
                  <c:v>42677</c:v>
                </c:pt>
                <c:pt idx="25">
                  <c:v>42686</c:v>
                </c:pt>
                <c:pt idx="26">
                  <c:v>42691</c:v>
                </c:pt>
                <c:pt idx="27">
                  <c:v>42695</c:v>
                </c:pt>
                <c:pt idx="28">
                  <c:v>42700</c:v>
                </c:pt>
                <c:pt idx="29">
                  <c:v>42706</c:v>
                </c:pt>
                <c:pt idx="30">
                  <c:v>42710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9E-4BB3-8439-4848A5F4AB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7045</c:v>
                </c:pt>
                <c:pt idx="1">
                  <c:v>7045</c:v>
                </c:pt>
                <c:pt idx="2">
                  <c:v>7045</c:v>
                </c:pt>
                <c:pt idx="3">
                  <c:v>7045</c:v>
                </c:pt>
                <c:pt idx="4">
                  <c:v>7047</c:v>
                </c:pt>
                <c:pt idx="5">
                  <c:v>7047</c:v>
                </c:pt>
                <c:pt idx="6">
                  <c:v>7047</c:v>
                </c:pt>
                <c:pt idx="7">
                  <c:v>7047</c:v>
                </c:pt>
                <c:pt idx="8">
                  <c:v>7048</c:v>
                </c:pt>
                <c:pt idx="9">
                  <c:v>7048</c:v>
                </c:pt>
                <c:pt idx="10">
                  <c:v>7048</c:v>
                </c:pt>
                <c:pt idx="11">
                  <c:v>7049</c:v>
                </c:pt>
                <c:pt idx="12">
                  <c:v>7050</c:v>
                </c:pt>
                <c:pt idx="13">
                  <c:v>7050</c:v>
                </c:pt>
                <c:pt idx="14">
                  <c:v>7050</c:v>
                </c:pt>
                <c:pt idx="15">
                  <c:v>7053</c:v>
                </c:pt>
                <c:pt idx="16">
                  <c:v>7056</c:v>
                </c:pt>
                <c:pt idx="17">
                  <c:v>7058</c:v>
                </c:pt>
                <c:pt idx="18">
                  <c:v>7059</c:v>
                </c:pt>
                <c:pt idx="19">
                  <c:v>7061</c:v>
                </c:pt>
                <c:pt idx="20">
                  <c:v>7061</c:v>
                </c:pt>
                <c:pt idx="21">
                  <c:v>7061</c:v>
                </c:pt>
                <c:pt idx="22">
                  <c:v>7061</c:v>
                </c:pt>
                <c:pt idx="23">
                  <c:v>7063</c:v>
                </c:pt>
                <c:pt idx="24">
                  <c:v>7063</c:v>
                </c:pt>
                <c:pt idx="25">
                  <c:v>7064</c:v>
                </c:pt>
                <c:pt idx="26">
                  <c:v>7063</c:v>
                </c:pt>
                <c:pt idx="27">
                  <c:v>7064</c:v>
                </c:pt>
                <c:pt idx="28">
                  <c:v>7066</c:v>
                </c:pt>
                <c:pt idx="29">
                  <c:v>7066</c:v>
                </c:pt>
                <c:pt idx="30">
                  <c:v>7066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9E-4BB3-8439-4848A5F4AB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5">
                  <c:v>1157735</c:v>
                </c:pt>
                <c:pt idx="16">
                  <c:v>1156512</c:v>
                </c:pt>
                <c:pt idx="17">
                  <c:v>1156557</c:v>
                </c:pt>
                <c:pt idx="18">
                  <c:v>1156802</c:v>
                </c:pt>
                <c:pt idx="19">
                  <c:v>1156688</c:v>
                </c:pt>
                <c:pt idx="20">
                  <c:v>1156387</c:v>
                </c:pt>
                <c:pt idx="21">
                  <c:v>1156846</c:v>
                </c:pt>
                <c:pt idx="22">
                  <c:v>1157020</c:v>
                </c:pt>
                <c:pt idx="23">
                  <c:v>1156980</c:v>
                </c:pt>
                <c:pt idx="24">
                  <c:v>1157136</c:v>
                </c:pt>
                <c:pt idx="25">
                  <c:v>1157211</c:v>
                </c:pt>
                <c:pt idx="26">
                  <c:v>1157354</c:v>
                </c:pt>
                <c:pt idx="27">
                  <c:v>1156902</c:v>
                </c:pt>
                <c:pt idx="28">
                  <c:v>1157087</c:v>
                </c:pt>
                <c:pt idx="29">
                  <c:v>1157270</c:v>
                </c:pt>
                <c:pt idx="30">
                  <c:v>1157552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9E-4BB3-8439-4848A5F4A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822096"/>
        <c:axId val="330636680"/>
      </c:lineChart>
      <c:dateAx>
        <c:axId val="7282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36680"/>
        <c:crosses val="autoZero"/>
        <c:auto val="1"/>
        <c:lblOffset val="100"/>
        <c:baseTimeUnit val="days"/>
      </c:dateAx>
      <c:valAx>
        <c:axId val="33063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82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E3-489E-B59B-ED955D3B9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41</c:v>
                </c:pt>
                <c:pt idx="1">
                  <c:v>40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3-43B2-B476-7BC074C64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-2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3</c:v>
                </c:pt>
                <c:pt idx="8">
                  <c:v>1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  <c:pt idx="12">
                  <c:v>2</c:v>
                </c:pt>
                <c:pt idx="13">
                  <c:v>-1</c:v>
                </c:pt>
                <c:pt idx="14">
                  <c:v>4</c:v>
                </c:pt>
                <c:pt idx="15">
                  <c:v>7</c:v>
                </c:pt>
                <c:pt idx="16">
                  <c:v>5</c:v>
                </c:pt>
                <c:pt idx="17">
                  <c:v>7</c:v>
                </c:pt>
                <c:pt idx="18">
                  <c:v>5</c:v>
                </c:pt>
                <c:pt idx="19">
                  <c:v>3</c:v>
                </c:pt>
                <c:pt idx="20">
                  <c:v>4</c:v>
                </c:pt>
                <c:pt idx="21">
                  <c:v>5</c:v>
                </c:pt>
                <c:pt idx="22">
                  <c:v>5</c:v>
                </c:pt>
                <c:pt idx="23">
                  <c:v>-3</c:v>
                </c:pt>
                <c:pt idx="24">
                  <c:v>9</c:v>
                </c:pt>
                <c:pt idx="25">
                  <c:v>9</c:v>
                </c:pt>
                <c:pt idx="26">
                  <c:v>5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1D-4FF5-8998-3A88DD19B5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-1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1D-4FF5-8998-3A88DD19B5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6">
                  <c:v>-1223</c:v>
                </c:pt>
                <c:pt idx="17">
                  <c:v>45</c:v>
                </c:pt>
                <c:pt idx="18">
                  <c:v>245</c:v>
                </c:pt>
                <c:pt idx="19">
                  <c:v>-114</c:v>
                </c:pt>
                <c:pt idx="20">
                  <c:v>-301</c:v>
                </c:pt>
                <c:pt idx="21">
                  <c:v>459</c:v>
                </c:pt>
                <c:pt idx="22">
                  <c:v>174</c:v>
                </c:pt>
                <c:pt idx="23">
                  <c:v>-40</c:v>
                </c:pt>
                <c:pt idx="24">
                  <c:v>156</c:v>
                </c:pt>
                <c:pt idx="25">
                  <c:v>75</c:v>
                </c:pt>
                <c:pt idx="26">
                  <c:v>143</c:v>
                </c:pt>
                <c:pt idx="27">
                  <c:v>-452</c:v>
                </c:pt>
                <c:pt idx="28">
                  <c:v>185</c:v>
                </c:pt>
                <c:pt idx="29">
                  <c:v>183</c:v>
                </c:pt>
                <c:pt idx="30">
                  <c:v>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1D-4FF5-8998-3A88DD19B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79728"/>
        <c:axId val="395378088"/>
      </c:lineChart>
      <c:dateAx>
        <c:axId val="39537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78088"/>
        <c:crosses val="autoZero"/>
        <c:auto val="1"/>
        <c:lblOffset val="100"/>
        <c:baseTimeUnit val="days"/>
      </c:dateAx>
      <c:valAx>
        <c:axId val="39537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7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75-44B2-AD98-C2FF68C0A7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75-44B2-AD98-C2FF68C0A7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160</c:v>
                </c:pt>
                <c:pt idx="1">
                  <c:v>15</c:v>
                </c:pt>
                <c:pt idx="2">
                  <c:v>-377</c:v>
                </c:pt>
                <c:pt idx="3">
                  <c:v>322</c:v>
                </c:pt>
                <c:pt idx="4">
                  <c:v>179</c:v>
                </c:pt>
                <c:pt idx="5">
                  <c:v>-327</c:v>
                </c:pt>
                <c:pt idx="6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75-44B2-AD98-C2FF68C0A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429808"/>
        <c:axId val="395305672"/>
      </c:barChart>
      <c:catAx>
        <c:axId val="38642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05672"/>
        <c:crosses val="autoZero"/>
        <c:auto val="1"/>
        <c:lblAlgn val="ctr"/>
        <c:lblOffset val="100"/>
        <c:noMultiLvlLbl val="0"/>
      </c:catAx>
      <c:valAx>
        <c:axId val="39530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2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9.3971714513931305E-3</c:v>
                </c:pt>
                <c:pt idx="1">
                  <c:v>-4.6981442330279498E-3</c:v>
                </c:pt>
                <c:pt idx="2">
                  <c:v>2.5841007329449401E-2</c:v>
                </c:pt>
                <c:pt idx="3">
                  <c:v>1.17428779445266E-2</c:v>
                </c:pt>
                <c:pt idx="4">
                  <c:v>1.64380988164569E-2</c:v>
                </c:pt>
                <c:pt idx="5">
                  <c:v>1.40874832711136E-2</c:v>
                </c:pt>
                <c:pt idx="6">
                  <c:v>1.87806653050684E-2</c:v>
                </c:pt>
                <c:pt idx="7">
                  <c:v>7.0414270625513403E-3</c:v>
                </c:pt>
                <c:pt idx="8">
                  <c:v>2.34697709350357E-3</c:v>
                </c:pt>
                <c:pt idx="9">
                  <c:v>1.1734610058907699E-2</c:v>
                </c:pt>
                <c:pt idx="10">
                  <c:v>1.4079879851691899E-2</c:v>
                </c:pt>
                <c:pt idx="11">
                  <c:v>1.1731581417175001E-2</c:v>
                </c:pt>
                <c:pt idx="12">
                  <c:v>4.6920821114369501E-3</c:v>
                </c:pt>
                <c:pt idx="13">
                  <c:v>-2.3459309827104898E-3</c:v>
                </c:pt>
                <c:pt idx="14">
                  <c:v>9.3839440716933301E-3</c:v>
                </c:pt>
                <c:pt idx="15">
                  <c:v>1.6420361247947501E-2</c:v>
                </c:pt>
                <c:pt idx="16">
                  <c:v>1.17269038628421E-2</c:v>
                </c:pt>
                <c:pt idx="17">
                  <c:v>1.6415740349889799E-2</c:v>
                </c:pt>
                <c:pt idx="18">
                  <c:v>1.1723604304907501E-2</c:v>
                </c:pt>
                <c:pt idx="19">
                  <c:v>7.0333380222253501E-3</c:v>
                </c:pt>
                <c:pt idx="20">
                  <c:v>9.3771245047706096E-3</c:v>
                </c:pt>
                <c:pt idx="21">
                  <c:v>1.1720306603220701E-2</c:v>
                </c:pt>
                <c:pt idx="22">
                  <c:v>1.1718933108329801E-2</c:v>
                </c:pt>
                <c:pt idx="23">
                  <c:v>-7.0305359611914399E-3</c:v>
                </c:pt>
                <c:pt idx="24">
                  <c:v>2.10930908409112E-2</c:v>
                </c:pt>
                <c:pt idx="25">
                  <c:v>2.1088642594371699E-2</c:v>
                </c:pt>
                <c:pt idx="26">
                  <c:v>1.17134423464368E-2</c:v>
                </c:pt>
                <c:pt idx="27">
                  <c:v>9.3696563678527106E-3</c:v>
                </c:pt>
                <c:pt idx="28">
                  <c:v>1.1710973181871399E-2</c:v>
                </c:pt>
                <c:pt idx="29">
                  <c:v>1.40515222482436E-2</c:v>
                </c:pt>
                <c:pt idx="30">
                  <c:v>9.3663653819135492E-3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A-44DD-AB5A-46A05928DB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2.8388928317955999E-2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1.4190435646374301E-2</c:v>
                </c:pt>
                <c:pt idx="9">
                  <c:v>0</c:v>
                </c:pt>
                <c:pt idx="10">
                  <c:v>0</c:v>
                </c:pt>
                <c:pt idx="11">
                  <c:v>1.4188422247446099E-2</c:v>
                </c:pt>
                <c:pt idx="12">
                  <c:v>1.41864094197759E-2</c:v>
                </c:pt>
                <c:pt idx="13">
                  <c:v>0</c:v>
                </c:pt>
                <c:pt idx="14">
                  <c:v>0</c:v>
                </c:pt>
                <c:pt idx="15">
                  <c:v>4.2553191489361701E-2</c:v>
                </c:pt>
                <c:pt idx="16">
                  <c:v>4.2535091450446601E-2</c:v>
                </c:pt>
                <c:pt idx="17">
                  <c:v>2.8344671201814099E-2</c:v>
                </c:pt>
                <c:pt idx="18">
                  <c:v>1.4168319637291E-2</c:v>
                </c:pt>
                <c:pt idx="19">
                  <c:v>2.8332625017707901E-2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2.83245999150262E-2</c:v>
                </c:pt>
                <c:pt idx="24">
                  <c:v>0</c:v>
                </c:pt>
                <c:pt idx="25">
                  <c:v>1.41582896786068E-2</c:v>
                </c:pt>
                <c:pt idx="26">
                  <c:v>-1.4156285390713501E-2</c:v>
                </c:pt>
                <c:pt idx="27">
                  <c:v>1.41582896786068E-2</c:v>
                </c:pt>
                <c:pt idx="28">
                  <c:v>2.8312570781427002E-2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AA-44DD-AB5A-46A05928DB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6">
                  <c:v>-0.10563730041849</c:v>
                </c:pt>
                <c:pt idx="17">
                  <c:v>3.8910102100107899E-3</c:v>
                </c:pt>
                <c:pt idx="18">
                  <c:v>2.11835646665058E-2</c:v>
                </c:pt>
                <c:pt idx="19">
                  <c:v>-9.8547547462746396E-3</c:v>
                </c:pt>
                <c:pt idx="20">
                  <c:v>-2.6022574799773102E-2</c:v>
                </c:pt>
                <c:pt idx="21">
                  <c:v>3.9692594261263703E-2</c:v>
                </c:pt>
                <c:pt idx="22">
                  <c:v>1.50408956766934E-2</c:v>
                </c:pt>
                <c:pt idx="23">
                  <c:v>-3.45715717965117E-3</c:v>
                </c:pt>
                <c:pt idx="24">
                  <c:v>1.3483379142249599E-2</c:v>
                </c:pt>
                <c:pt idx="25">
                  <c:v>6.4815198904882403E-3</c:v>
                </c:pt>
                <c:pt idx="26">
                  <c:v>1.2357296983869E-2</c:v>
                </c:pt>
                <c:pt idx="27">
                  <c:v>-3.9054602135560897E-2</c:v>
                </c:pt>
                <c:pt idx="28">
                  <c:v>1.59909828144476E-2</c:v>
                </c:pt>
                <c:pt idx="29">
                  <c:v>1.58155782581604E-2</c:v>
                </c:pt>
                <c:pt idx="30">
                  <c:v>2.43676929325049E-2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AA-44DD-AB5A-46A05928D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06656"/>
        <c:axId val="395307312"/>
      </c:lineChart>
      <c:dateAx>
        <c:axId val="39530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07312"/>
        <c:crosses val="autoZero"/>
        <c:auto val="1"/>
        <c:lblOffset val="100"/>
        <c:baseTimeUnit val="days"/>
      </c:dateAx>
      <c:valAx>
        <c:axId val="39530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0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F4-4AF5-A0A0-370FF8E4FE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F4-4AF5-A0A0-370FF8E4FE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F4-4AF5-A0A0-370FF8E4F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75640"/>
        <c:axId val="334375968"/>
      </c:lineChart>
      <c:dateAx>
        <c:axId val="334375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75968"/>
        <c:crosses val="autoZero"/>
        <c:auto val="1"/>
        <c:lblOffset val="100"/>
        <c:baseTimeUnit val="days"/>
      </c:dateAx>
      <c:valAx>
        <c:axId val="33437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7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AA-4331-AAE3-A33914F1EE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AA-4331-AAE3-A33914F1EE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AA-4331-AAE3-A33914F1E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31136"/>
        <c:axId val="331530152"/>
      </c:lineChart>
      <c:catAx>
        <c:axId val="33153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30152"/>
        <c:crosses val="autoZero"/>
        <c:auto val="1"/>
        <c:lblAlgn val="ctr"/>
        <c:lblOffset val="100"/>
        <c:noMultiLvlLbl val="0"/>
      </c:catAx>
      <c:valAx>
        <c:axId val="33153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3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D-43CB-8205-0B3C9ABA55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2D-43CB-8205-0B3C9ABA55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2D-43CB-8205-0B3C9ABA5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66616"/>
        <c:axId val="389368256"/>
      </c:barChart>
      <c:catAx>
        <c:axId val="38936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68256"/>
        <c:crosses val="autoZero"/>
        <c:auto val="1"/>
        <c:lblAlgn val="ctr"/>
        <c:lblOffset val="100"/>
        <c:noMultiLvlLbl val="0"/>
      </c:catAx>
      <c:valAx>
        <c:axId val="38936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6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</c:v>
                </c:pt>
                <c:pt idx="1">
                  <c:v>29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2-4F98-B467-A374340A07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52-4F98-B467-A374340A07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52-4F98-B467-A374340A07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52-4F98-B467-A374340A07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52-4F98-B467-A374340A07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52-4F98-B467-A374340A07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5</c:v>
                </c:pt>
                <c:pt idx="1">
                  <c:v>8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52-4F98-B467-A374340A07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152-4F98-B467-A374340A0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371208"/>
        <c:axId val="389369568"/>
      </c:barChart>
      <c:catAx>
        <c:axId val="38937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69568"/>
        <c:crosses val="autoZero"/>
        <c:auto val="1"/>
        <c:lblAlgn val="ctr"/>
        <c:lblOffset val="100"/>
        <c:noMultiLvlLbl val="0"/>
      </c:catAx>
      <c:valAx>
        <c:axId val="38936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7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6-474F-BB5A-6B79C8E2B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052904"/>
        <c:axId val="392053232"/>
      </c:barChart>
      <c:catAx>
        <c:axId val="39205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53232"/>
        <c:crosses val="autoZero"/>
        <c:auto val="1"/>
        <c:lblAlgn val="ctr"/>
        <c:lblOffset val="100"/>
        <c:noMultiLvlLbl val="0"/>
      </c:catAx>
      <c:valAx>
        <c:axId val="39205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5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2.3452157598499099E-2</c:v>
                </c:pt>
                <c:pt idx="2">
                  <c:v>1.40712945590994E-2</c:v>
                </c:pt>
                <c:pt idx="3">
                  <c:v>1.2898686679174501E-2</c:v>
                </c:pt>
                <c:pt idx="4">
                  <c:v>3.0487804878048801E-2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8-41F7-AAA9-7B527446E5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0.11339475549255799</c:v>
                </c:pt>
                <c:pt idx="1">
                  <c:v>7.0871722182848998E-2</c:v>
                </c:pt>
                <c:pt idx="3">
                  <c:v>9.9220411055988694E-2</c:v>
                </c:pt>
                <c:pt idx="6">
                  <c:v>0.155917788802268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48-41F7-AAA9-7B527446E5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3.45529666745275E-4</c:v>
                </c:pt>
                <c:pt idx="1">
                  <c:v>2.5914725005895601E-4</c:v>
                </c:pt>
                <c:pt idx="3">
                  <c:v>1.3821186669811E-3</c:v>
                </c:pt>
                <c:pt idx="5">
                  <c:v>1.7276483337263699E-4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48-41F7-AAA9-7B527446E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496872"/>
        <c:axId val="395499824"/>
      </c:barChart>
      <c:catAx>
        <c:axId val="39549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99824"/>
        <c:crosses val="autoZero"/>
        <c:auto val="1"/>
        <c:lblAlgn val="ctr"/>
        <c:lblOffset val="100"/>
        <c:noMultiLvlLbl val="0"/>
      </c:catAx>
      <c:valAx>
        <c:axId val="39549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9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3.05386548897085E-2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1.4084176427783399E-2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1.64211316505583E-2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2.3443910444262101E-2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9.3683396959973794E-3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86-4FC2-8A32-38B9629835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0.113555713271824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0.113539596934431</c:v>
                </c:pt>
                <c:pt idx="5">
                  <c:v>0</c:v>
                </c:pt>
                <c:pt idx="6">
                  <c:v>0</c:v>
                </c:pt>
                <c:pt idx="7">
                  <c:v>8.5142613878246107E-2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0.155741186464675</c:v>
                </c:pt>
                <c:pt idx="25">
                  <c:v>0</c:v>
                </c:pt>
                <c:pt idx="26">
                  <c:v>7.0791448393034098E-2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86-4FC2-8A32-38B9629835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3.4581763825573001E-4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86-4FC2-8A32-38B962983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52272"/>
        <c:axId val="390154568"/>
      </c:lineChart>
      <c:dateAx>
        <c:axId val="39015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54568"/>
        <c:crosses val="autoZero"/>
        <c:auto val="1"/>
        <c:lblOffset val="100"/>
        <c:baseTimeUnit val="days"/>
      </c:dateAx>
      <c:valAx>
        <c:axId val="39015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5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1.8770616086449199E-2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0-42CA-AEA9-495EA90385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0.107750889435755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20-42CA-AEA9-495EA90385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3.4578086829033803E-4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20-42CA-AEA9-495EA9038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95360"/>
        <c:axId val="328892736"/>
      </c:barChart>
      <c:catAx>
        <c:axId val="32889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2736"/>
        <c:crosses val="autoZero"/>
        <c:auto val="1"/>
        <c:lblAlgn val="ctr"/>
        <c:lblOffset val="100"/>
        <c:noMultiLvlLbl val="0"/>
      </c:catAx>
      <c:valAx>
        <c:axId val="32889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9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2.34532576574886E-2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1.4071954594493201E-2</c:v>
                </c:pt>
                <c:pt idx="15">
                  <c:v>3.0489234954735201E-2</c:v>
                </c:pt>
                <c:pt idx="16">
                  <c:v>1.28992917116187E-2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E4-4F37-B3B8-37B5CA2988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0.11339475549255799</c:v>
                </c:pt>
                <c:pt idx="10">
                  <c:v>9.2133238837703704E-2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8.5046066619418895E-2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0.155917788802268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E4-4F37-B3B8-37B5CA2988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1.72769310641812E-4</c:v>
                </c:pt>
                <c:pt idx="13">
                  <c:v>0</c:v>
                </c:pt>
                <c:pt idx="14">
                  <c:v>1.1661928468322299E-3</c:v>
                </c:pt>
                <c:pt idx="15">
                  <c:v>0</c:v>
                </c:pt>
                <c:pt idx="16">
                  <c:v>5.1830793192543599E-4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E4-4F37-B3B8-37B5CA2988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25168"/>
        <c:axId val="393523528"/>
      </c:lineChart>
      <c:catAx>
        <c:axId val="39352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3528"/>
        <c:crosses val="autoZero"/>
        <c:auto val="1"/>
        <c:lblAlgn val="ctr"/>
        <c:lblOffset val="100"/>
        <c:noMultiLvlLbl val="0"/>
      </c:catAx>
      <c:valAx>
        <c:axId val="39352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D1-45AA-8F44-C6C9DD9DFB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D1-45AA-8F44-C6C9DD9DFB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D1-45AA-8F44-C6C9DD9DF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04512"/>
        <c:axId val="275703856"/>
      </c:lineChart>
      <c:dateAx>
        <c:axId val="27570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03856"/>
        <c:crosses val="autoZero"/>
        <c:auto val="1"/>
        <c:lblOffset val="100"/>
        <c:baseTimeUnit val="days"/>
      </c:dateAx>
      <c:valAx>
        <c:axId val="27570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0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B2B51-7712-42F0-96E7-DBEB26E20C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20367B-1568-49D2-AA37-F8E3A386FA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848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23AF2-B21B-498F-B133-20DDA8E89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FE602-9E67-419B-BC38-AC9371CEF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154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0302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5920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4128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8749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607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2756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7817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5258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1882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4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16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2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939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877FF-0469-4A67-8B70-3245CF1AC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2676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13034-2999-4F22-BD04-C4E8CFA72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603CF8-CB22-484F-8824-EE4D4345B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4212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B6398-DDC2-4A65-96B9-16AEBF85C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0ABFF-6AA9-4A84-A3E7-8CECEFD0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682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6A37D-4C1F-4ACB-ADE0-1DCFFC6F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A0887-ABFE-41A0-B52D-E1708FB362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1115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96727-0176-4DD6-BF2B-3E74DC034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96277-B1BA-46F7-94D0-261679DC8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62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73207-3306-47C9-B7E1-2EE0E1667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4CDD17-96C8-4212-9A16-B7B863F4F8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9783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A3CB8-361A-4C2C-A631-A36B33DCF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2F5A0-C84F-47CF-9BF6-2B3420924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62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F8AA-6E67-485C-8A95-6C80A824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E51EA5-4314-476C-A599-EF902B9B7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6122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BA962-5A00-4F74-B3A2-BB83E345E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8212F-DE7C-4D26-91B5-26B92F4A8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13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80DA-578A-43B9-8C88-1992A3F6A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7FD923-FB9B-4FD4-9C50-CA9537DB7B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4500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244D4-5810-45BA-B239-BA0F144F8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C606A-E5F6-42B2-97FE-CB44B5802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7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1DAC-9A7C-4CC5-9F1D-520E1DE67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F31F06-890B-47A6-8A85-E2AA789995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094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2FE32-6AD5-428D-83A6-5D3968A3F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840E7-4DFD-4151-8328-30E0DD8C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83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DC6C-114D-4A31-AD8B-25732BB49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413870-BCC3-488C-93EB-044E0A7AD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93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37F30-8EF8-4F99-A4EB-CEA0EDF3C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96AF7-8DBF-47D8-AEF3-2BB939086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29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2B90A-89C3-477A-820B-F28626101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0D2C9-FF9A-408E-BD60-0806F18359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44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4E699-F001-42EC-B328-4BE336549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8AB29-03DD-497B-B9D3-7E13A9A8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790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F155-7412-4358-8319-E5E7B7B63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4A9D7-01D3-43A9-B0B5-CE636B32C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5923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0C762-964B-4239-8AAF-395852409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722EE-B86A-436C-9A1E-5EA62A1A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87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BE1BB-034B-4F3E-AA4F-656DBBB06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3D42F-CFA0-4571-A4C1-C2C9852FC9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696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7C61F-0F80-4A32-9E24-303262714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E10E6-36DD-4EDB-A2C9-68F2A6145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58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9AE40-A51C-479E-9E41-5785690E4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CBD55F-6229-47D8-B350-78EF33D09E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475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1721F-F756-452A-9419-333318FEF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3528F-90D9-40F4-AA36-C9FCE3CE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173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807DE-1EBE-42DD-8773-C0B986FA7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5A91F-8FAF-4618-85BF-659A7E9ADC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473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4EFBC-3FFE-43BE-B0C2-32FBFB6D1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E06E3-0C62-48DE-8A35-714F023C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05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4701-19D1-4B7A-BBE6-8CE08FAB1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D32FB-AEF5-474C-90D8-AAB22BF34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732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1F345-F9D6-47C6-B57F-96C85A738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899D7-6308-4CFB-AF05-B20B335C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6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E321-207C-48A4-8B31-715CC451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E7373-5008-4C33-8109-95E2E1D0F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302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7FF17-AED2-4BC7-8651-38527CB4C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DC3EF-4ED5-4CBB-9B03-B58F40580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628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88E2-BD1B-4B0C-B4EB-BB9AC6C14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7C61C2-0213-4E60-80D7-058F9FA0D6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029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7FBA5-E9DD-4412-9EB6-2BF149AD3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2D103-5EB9-4E68-81E0-7A8C644B4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43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C156-1906-40FD-B22D-BAEE4E5C0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A04C9-214C-4B3C-9635-5899A8EA1B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5648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DC60C-8AE6-4017-8106-AD4BA3885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FBF-FCC6-41EE-949A-A605B77DB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67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6D7CE-AF6F-4755-B086-9AD8246E4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21A412-38D1-42FB-AB4E-B7A270D80B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914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96D84-783F-430E-B961-A2A3A47AD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14D34-ACFB-4A99-BD01-2C1AB5967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02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57BE-C158-4677-8E66-72407CAF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9D5F3-A493-406F-B8F5-7F5832D890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973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59A88-26B9-44BE-9280-36AFA1883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727BF-DBA3-4377-BFAD-C05F88CD4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3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0DAA6-A52C-4A54-901C-F59FF05FA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CC5C5-08B1-44F0-AEF3-5857C0A37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249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08353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82949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0064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11540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23312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05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4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42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0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97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3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56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6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09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01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24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7B332-EB98-4D4F-BF2C-03B57DE88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90320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6F9C-677F-4564-B5DA-C7728569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10A9A5-3ED5-4FA2-9D6C-C19D431EB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219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41843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139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108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411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454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730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475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167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1905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08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15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555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00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- 2021-07-08 14:15:46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1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- 2021-07-02 15:26:33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cómodo, para desplazarte tranquilamente en la ciudad. ⁣
⁣
Elegí comodidad. Elegí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429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87B07-1D15-4F88-8251-2CB4BE8C1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111364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1990A-1171-4A28-8225-61DD54DDF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C024C2-7437-4D3E-87FC-965DC0398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403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7150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68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185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142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4609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289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79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4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0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386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175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649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69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- 2021-07-25 19:08:44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www.kymco.com.ar o acercate a nuestra red de concesionarios oficiales.
Link del sitio web en Instagram en la biografía..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76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789FB-0CC0-4552-8B80-9A32C57BF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513778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73694-4992-4AAF-9A31-39CEADF04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E2B8B-47B4-4D70-8005-932AFA7D0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306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7181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756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687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396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99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311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612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340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2054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915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11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0654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84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- 2021-07-20 09:25:29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scooter amigo te acerca, te da la garantía que necesitás, te lleva donde tenés que estar, te hace la vida más fácil, te acompaña en las buenas y en las malas.⁣
⁣
Por el scooter amigo y todos nuestros amigos. ¡Feliz día!⁣
⁣
#DíaDelAmigo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49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C4F54-DAA0-4642-96C8-C9101DFC7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9098777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B8123-DDF5-4AF9-88DC-59B76B275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F1053-869C-4696-B333-28324BE4A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3639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116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990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230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449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37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399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389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257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795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6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0444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79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7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- 2021-07-08 16:00:57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202 es pura adrenalina. Viví una experiencia emocionante arriba de tu Keeway. Conseguí la tuya en tu #Keepoint más cercano.⁣
⁣
⁣
Garantía Keeway. Descubrí tu pasión por las dos ruedas.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73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4A15F-7086-4247-BDCC-1CA35FFF0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284585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3FA4-F2DC-48AB-8144-A8C6C2024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5D793-AED9-47D7-AD72-643D6D169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8337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8103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152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283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89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989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538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28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558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164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261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946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042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9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- 2021-07-01 09:52:13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Práctico y divertido, el Kymco Agility RS 125 Naked te asegura suficiente espacio para que guardes el casco y más objetos debajo del asiento.
Completá el formulario y tené tu Kymco en 12 cuotas SIN INTERÉS
http://kymco.com.ar/ahora12/
#kymco #ahora12 #financiacion #cuotassininteres #sininteres #cuotas #scooter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55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AD357-C905-4D56-B5D9-004AA0E84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339980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D1A6-0C9B-43EB-8128-3BD0A72E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E4E90-5B21-4B28-A332-21603D7C99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510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3289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227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242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45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175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858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744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589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257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668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05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44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- 2021-07-05 10:12:29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Kymco X-TOWN
Su doble guantera, toma de 12V y su asiento biplaza con baulera para dos cascos lo hace ideal para salir a disfrutar cada viaje con un acompañante.
#kymco #12v #kymcoargentina #xtown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86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- 2021-07-15 16:00:49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Sym te brindamos 2 años o hasta 24.000km de garantía.  Más de 60 años de experiencia en productos de calidad.⁣
⁣
⁣
#Sym es garantía.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14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696BC-E9D3-4929-B1BB-3D0097FB9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7335719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EA92-FBAD-46AE-BCF9-F7C05923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17A83-01AE-4E52-89CB-17A16839AD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222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00961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6609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452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02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111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600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674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119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46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584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40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8687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7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- 2021-07-07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¿Por qué un #scooter SYM es la mejor opción para escaparle al tráfico?⁣
⁣
✅ ﻿Son rápidos, eficaces y prácticos. Olvidate de cambiar constantemente de marcha para llegar de un semáforo a otro. La transmisión CVT automática funciona de maravillas y eso nos hace ganar tiempo y comodidad en nuestra conducción. ⁣
﻿
✅Son ligeros y con una altura de asiento al alcance de todos, por lo que no será un problema para los recién llegados al mundo de las dos ruedas.
﻿
﻿﻿✅ Tienen un postura de manejo cómoda y relajada, la superficie planta y espaciosa para apoyar los pies hace que ﻿conducir sea un placer.
⁣
✅ Te protegen del frío. Los scooter Sym tiene un escudo protector que nos ayuda con gran parte de las inclemencias, con una pantalla nos libra del viento y el agua.⁣ Nuestras piernas siempre protegidas!
Sin lugar a dudas, un scooter #Sym es la mejor herramienta para ganarle tiempo a tu día a día.⁣
⁣
Y vos, ¿qué esperás para tener el tuyo?⁣
⁣
Subite a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4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3D6D0-3F68-47E3-BBA4-4C83C94AD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221532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35A6E-02CB-4FBC-9C90-C7BAE166C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4E0CB-7D3E-4B6D-A651-E7C67EE53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902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6244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47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46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887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724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436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39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746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16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993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672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937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84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- 2021-07-08 15:49:19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Más potencia, más espacio, más Downtown.
DOWNTOWN 350I
"Clickeá el link en la bio, completá el formulario y tené tu Kymco en 12 cuotas SIN INTERÉS
#kymco #ahora12 #financiacion #cuotassininteres #sininteres #cuotas #scooter #downtown 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724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C4815-4C67-467E-A8C2-19C67D9BC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685400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B5345-A34B-49C3-882D-21670A4D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6F6FD-F27D-409A-8DC2-A23C5A85D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336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0025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890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063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357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834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235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258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647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663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082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50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1847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4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- 2021-07-27 10:05:11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desplazarte de forma segura y cómoda por donde sea y en el momento que lo desees.
Hacé click el link en la bio, completa el formulario y tené hoy tu Kymco en 12 y 18 cuotas SIN INTERÉS
#kymco #ahora12 #ahora18 #financiacion #cuotassininteres #sininteres #cuotas #scooter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73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- 2021-07-29 16:17:05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sorprender por #Sym. Lo mejor en #scooters.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44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31CF7-D6EE-43A8-B6C4-2F2032F39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247634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EC64E-78A7-49B1-9A90-E4574CEA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F4E0A-2B6D-4A64-8DB6-94B74C014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64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397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52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158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40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862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902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840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85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921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578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97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447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83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- 2021-07-19 14:45:16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día a día puede vivirse como algo único arriba de la moto que querés. Descubrí #RK150 y llegá a donde quieras.⁣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08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- 2021-07-13 16:38:00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Independencia, autonomía. La moto te acerca, te lleva a donde querés estar.⁣
⁣
Subite a #Keeway. ¿A dónde te lleva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3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- 2021-07-03 12:00:34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adrenalina que sentís en las dos ruedas no es comparable con nada. Viví la verdadera pasión por las motos. Descubrí #Keeway.
¿Listo para dominar el camino?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358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38416-5C15-457A-B437-F97D750A0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3375481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55E5-9713-4504-B1C7-68C179759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1F5B5B-633E-4FC3-AEBB-5555E150B5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341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6761F-4A69-470F-91F3-28EF26710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70098-749C-4908-9CD1-986B11DBD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058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920</Words>
  <Application>Microsoft Office PowerPoint</Application>
  <PresentationFormat>On-screen Show (4:3)</PresentationFormat>
  <Paragraphs>485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FACEBOOK NUEVO - La emilia usar</vt:lpstr>
      <vt:lpstr>Facebook Key Metrics Table | SYM</vt:lpstr>
      <vt:lpstr>Facebook Fan Distribution | SYM</vt:lpstr>
      <vt:lpstr>Facebook +/- Fan Distribution | SYM</vt:lpstr>
      <vt:lpstr>Facebook Key Metrics Radar | SYM</vt:lpstr>
      <vt:lpstr>Facebook Page Likes Total | SYM</vt:lpstr>
      <vt:lpstr>Facebook Posts Distribution | SYM</vt:lpstr>
      <vt:lpstr>Facebook Interactions Distribution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10</vt:lpstr>
      <vt:lpstr>Facebook Post Table + Reactions | SYM - 2 of 10</vt:lpstr>
      <vt:lpstr>Facebook Post Table + Reactions | SYM - 3 of 10</vt:lpstr>
      <vt:lpstr>Facebook Post Table + Reactions | SYM - 4 of 10</vt:lpstr>
      <vt:lpstr>Facebook Post Table + Reactions | SYM - 5 of 10</vt:lpstr>
      <vt:lpstr>Facebook Post Table + Reactions | SYM - 6 of 10</vt:lpstr>
      <vt:lpstr>Facebook Post Table + Reactions | SYM - 7 of 10</vt:lpstr>
      <vt:lpstr>Facebook Post Table + Reactions | SYM - 8 of 10</vt:lpstr>
      <vt:lpstr>Facebook Post Table + Reactions | SYM - 9 of 10</vt:lpstr>
      <vt:lpstr>Facebook Post Table + Reactions | SYM - 10 of 10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2021-08-02T19:10:25Z</dcterms:created>
  <dcterms:modified xsi:type="dcterms:W3CDTF">2021-08-02T19:11:19Z</dcterms:modified>
</cp:coreProperties>
</file>