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6ABB-A9D3-4FC0-8CBA-6083CD22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93A27-4532-4C45-A19F-5E66316CE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802870"/>
              </p:ext>
            </p:extLst>
          </p:nvPr>
        </p:nvGraphicFramePr>
        <p:xfrm>
          <a:off x="457200" y="1731963"/>
          <a:ext cx="7488936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3051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325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92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152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668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863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6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490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676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2053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521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605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4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- 2021-07-08 14:15:46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90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- 2021-07-28 08:38:38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best choice ever 👊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31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- 2021-07-02 15:26:33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cómodo, para desplazarte tranquilamente en la ciudad. ⁣
⁣
Elegí comodidad. Elegí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574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0D894-0492-4777-BDFF-E10B167BE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234981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5E12-7970-4F10-B450-A8CAA9F4C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FFB6E-69C7-4699-B5ED-93EA03F16E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542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4386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355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3691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212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080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14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47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404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34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082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653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2209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02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- 2021-07-25 19:08:44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www.kymco.com.ar o acercate a nuestra red de concesionarios oficiales.
Link del sitio web en Instagram en la biografía..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34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43300-E757-451A-91F5-A1292E1A5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240775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28EDE-F11A-46F3-A056-445711F2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727289-A34D-4C35-B3C2-7A99479639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125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67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3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212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586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43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2675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603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105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86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30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934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58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5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- 2021-07-20 09:25:29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scooter amigo te acerca, te da la garantía que necesitás, te lleva donde tenés que estar, te hace la vida más fácil, te acompaña en las buenas y en las malas.⁣
⁣
Por el scooter amigo y todos nuestros amigos. ¡Feliz día!⁣
⁣
#DíaDelAmigo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37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474F2-659D-47A7-B2FB-4D5C49C26D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76149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743E3-6CCA-473C-A224-5BE5D8C8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5D4BE1-A19B-41B9-B0D8-258A97F8B9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983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5431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438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034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962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216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155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904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629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29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946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426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641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6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- 2021-07-08 16:00:57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202 es pura adrenalina. Viví una experiencia emocionante arriba de tu Keeway. Conseguí la tuya en tu #Keepoint más cercano.⁣
⁣
⁣
Garantía Keeway. Descubrí tu pasión por las dos ruedas.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9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- 2021-07-05 10:12:29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Kymco X-TOWN
Su doble guantera, toma de 12V y su asiento biplaza con baulera para dos cascos lo hace ideal para salir a disfrutar cada viaje con un acompañante.
#kymco #12v #kymcoargentina #xtown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462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4E97F-33B2-466F-ADF1-488B17D35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798204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604D5-1D41-4226-93B2-AFF40A26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DCFEA-E203-48CE-8E30-FAE5227D7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818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7438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843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366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291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625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14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35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5861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74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380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5019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62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5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- 2021-07-15 16:00:49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Sym te brindamos 2 años o hasta 24.000km de garantía.  Más de 60 años de experiencia en productos de calidad.⁣
⁣
⁣
#Sym es garantía.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945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1ADB3-7CF3-4FD2-B9DF-1CEF98041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135325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10B44-7925-4560-837F-72BFDA451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F6EE6-EDED-498D-8609-A8A038493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867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3963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824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973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0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5767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063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8112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370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700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85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237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81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0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- 2021-07-01 09:52:13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Práctico y divertido, el Kymco Agility RS 125 Naked te asegura suficiente espacio para que guardes el casco y más objetos debajo del asiento.
Completá el formulario y tené tu Kymco en 12 cuotas SIN INTERÉS
http://kymco.com.ar/ahora12/
#kymco #ahora12 #financiacion #cuotassininteres #sininteres #cuotas #scooter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64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10F68-AD6C-470E-9578-B958C9866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457793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A021B-C531-4FC6-B573-219E014D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876D6-4FA2-471A-8DC5-FAE4AF51AE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674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7089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510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54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891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662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832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860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102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38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527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035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215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1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- 2021-07-07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¿Por qué un #scooter SYM es la mejor opción para escaparle al tráfico?⁣
⁣
✅ ﻿Son rápidos, eficaces y prácticos. Olvidate de cambiar constantemente de marcha para llegar de un semáforo a otro. La transmisión CVT automática funciona de maravillas y eso nos hace ganar tiempo y comodidad en nuestra conducción. ⁣
﻿
✅Son ligeros y con una altura de asiento al alcance de todos, por lo que no será un problema para los recién llegados al mundo de las dos ruedas.
﻿
﻿﻿✅ Tienen un postura de manejo cómoda y relajada, la superficie planta y espaciosa para apoyar los pies hace que ﻿conducir sea un placer.
⁣
✅ Te protegen del frío. Los scooter Sym tiene un escudo protector que nos ayuda con gran parte de las inclemencias, con una pantalla nos libra del viento y el agua.⁣ Nuestras piernas siempre protegidas!
Sin lugar a dudas, un scooter #Sym es la mejor herramienta para ganarle tiempo a tu día a día.⁣
⁣
Y vos, ¿qué esperás para tener el tuyo?⁣
⁣
Subite a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542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9E83E-CAD0-47E0-91BE-6BDD5C535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48393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A993-C329-4CB4-8CF3-1F10E46B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07132A-FD3D-406D-AE35-04658026D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106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9709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620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698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549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851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248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27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013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845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472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634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2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2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- 2021-07-08 15:49:19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potencia, más espacio, más Downtown.
DOWNTOWN 350I
"Clickeá el link en la bio, completá el formulario y tené tu Kymco en 12 cuotas SIN INTERÉS
#kymco #ahora12 #financiacion #cuotassininteres #sininteres #cuotas #scooter #downtown 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9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- 2021-07-29 16:17:05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sorprender por #Sym. Lo mejor en #scooters.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516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75C76-7B31-4484-84E6-5A9608F5A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242108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D396-C34F-4A19-A691-EFB1ACBD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C39AB-08F2-4ACF-A2E3-90F3E18E4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836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1187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456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167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060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204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801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9937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51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936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8454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90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601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99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- 2021-07-27 10:05:11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desplazarte de forma segura y cómoda por donde sea y en el momento que lo desees.
Hacé click el link en la bio, completa el formulario y tené hoy tu Kymco en 12 y 18 cuotas SIN INTERÉS
#kymco #ahora12 #ahora18 #financiacion #cuotassininteres #sininteres #cuotas #scooter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50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- 2021-07-19 14:45:16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día a día puede vivirse como algo único arriba de la moto que querés. Descubrí #RK150 y llegá a donde quieras.⁣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24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9FBEE-5867-4B81-A187-5B1A6E680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3120574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211A-D49A-4654-AD10-9F255910C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B2FEF-B1B9-4C92-8E09-EC725E25F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74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736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168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475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696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524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212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434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08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049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816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02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711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43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- 2021-07-13 16:38:00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Independencia, autonomía. La moto te acerca, te lleva a donde querés estar.⁣
⁣
Subite a #Keeway. ¿A dónde te lleva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- 2021-07-03 12:00:34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adrenalina que sentís en las dos ruedas no es comparable con nada. Viví la verdadera pasión por las motos. Descubrí #Keeway.
¿Listo para dominar el camino?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87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E37F8-BF69-4AF5-BCCB-E1AEB34F5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3649570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545</Words>
  <Application>Microsoft Office PowerPoint</Application>
  <PresentationFormat>On-screen Show (4:3)</PresentationFormat>
  <Paragraphs>332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Facebook Post Table + Reactions | SYM - 1 of 10</vt:lpstr>
      <vt:lpstr>Facebook Post Table + Reactions | SYM - 2 of 10</vt:lpstr>
      <vt:lpstr>Facebook Post Table + Reactions | SYM - 3 of 10</vt:lpstr>
      <vt:lpstr>Facebook Post Table + Reactions | SYM - 4 of 10</vt:lpstr>
      <vt:lpstr>Facebook Post Table + Reactions | SYM - 5 of 10</vt:lpstr>
      <vt:lpstr>Facebook Post Table + Reactions | SYM - 6 of 10</vt:lpstr>
      <vt:lpstr>Facebook Post Table + Reactions | SYM - 7 of 10</vt:lpstr>
      <vt:lpstr>Facebook Post Table + Reactions | SYM - 8 of 10</vt:lpstr>
      <vt:lpstr>Facebook Post Table + Reactions | SYM - 9 of 10</vt:lpstr>
      <vt:lpstr>Facebook Post Table + Reactions | SYM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Table + Reactions | SYM - 1 of 10</dc:title>
  <dc:creator>Frederik Peiniger</dc:creator>
  <cp:lastModifiedBy>Frederik Peiniger</cp:lastModifiedBy>
  <cp:revision>1</cp:revision>
  <dcterms:created xsi:type="dcterms:W3CDTF">2021-08-02T16:23:48Z</dcterms:created>
  <dcterms:modified xsi:type="dcterms:W3CDTF">2021-08-02T16:25:10Z</dcterms:modified>
</cp:coreProperties>
</file>