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A0CA6-E4AA-4B00-BBD2-7FD925B35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E27334-68D2-4B9B-A65F-AFC337A62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450010"/>
              </p:ext>
            </p:extLst>
          </p:nvPr>
        </p:nvGraphicFramePr>
        <p:xfrm>
          <a:off x="457200" y="1731963"/>
          <a:ext cx="7571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41758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1081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35301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3147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35855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1317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2377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9562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1503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00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83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22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36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090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89CDD-A4D3-4407-8DFF-6602668C0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6726059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SYM</dc:title>
  <dc:creator>Frederik Peiniger</dc:creator>
  <cp:lastModifiedBy>Frederik Peiniger</cp:lastModifiedBy>
  <cp:revision>1</cp:revision>
  <dcterms:created xsi:type="dcterms:W3CDTF">2021-08-02T16:23:19Z</dcterms:created>
  <dcterms:modified xsi:type="dcterms:W3CDTF">2021-08-02T16:23:27Z</dcterms:modified>
</cp:coreProperties>
</file>