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3.7475999999999998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26.397400000000001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58-4EDC-A027-8111D78325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0.99409999999999998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-1.5216000000000001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58-4EDC-A027-8111D78325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0.52329999999999999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10.426399999999999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58-4EDC-A027-8111D78325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43.333300000000001</c:v>
                </c:pt>
                <c:pt idx="2">
                  <c:v>30.315300000000001</c:v>
                </c:pt>
                <c:pt idx="3">
                  <c:v>0</c:v>
                </c:pt>
                <c:pt idx="4">
                  <c:v>0.68669999999999998</c:v>
                </c:pt>
                <c:pt idx="5">
                  <c:v>6.2615999999999996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58-4EDC-A027-8111D78325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1.5741000000000001</c:v>
                </c:pt>
                <c:pt idx="1">
                  <c:v>40</c:v>
                </c:pt>
                <c:pt idx="2">
                  <c:v>64.187600000000003</c:v>
                </c:pt>
                <c:pt idx="3">
                  <c:v>0</c:v>
                </c:pt>
                <c:pt idx="4">
                  <c:v>100</c:v>
                </c:pt>
                <c:pt idx="5">
                  <c:v>-2.1139000000000001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58-4EDC-A027-8111D7832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537112"/>
        <c:axId val="377540720"/>
      </c:radarChart>
      <c:catAx>
        <c:axId val="37753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40720"/>
        <c:crosses val="autoZero"/>
        <c:auto val="1"/>
        <c:lblAlgn val="ctr"/>
        <c:lblOffset val="100"/>
        <c:noMultiLvlLbl val="0"/>
      </c:catAx>
      <c:valAx>
        <c:axId val="37754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3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Specialized Bicycles</c:v>
                </c:pt>
                <c:pt idx="1">
                  <c:v>Scott Sports Argentina</c:v>
                </c:pt>
                <c:pt idx="2">
                  <c:v>Trek Bicycle Argentina</c:v>
                </c:pt>
                <c:pt idx="3">
                  <c:v>Giant Bicycles Argentina</c:v>
                </c:pt>
                <c:pt idx="4">
                  <c:v>Cannondale 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1972912</c:v>
                </c:pt>
                <c:pt idx="1">
                  <c:v>73936</c:v>
                </c:pt>
                <c:pt idx="2">
                  <c:v>31056</c:v>
                </c:pt>
                <c:pt idx="3">
                  <c:v>19613</c:v>
                </c:pt>
                <c:pt idx="4">
                  <c:v>10325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CF-4609-B38E-B039A3FE4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Specialized Bicycles</c:v>
                </c:pt>
                <c:pt idx="1">
                  <c:v>Scott Sports Argentina</c:v>
                </c:pt>
                <c:pt idx="2">
                  <c:v>Trek Bicycle Argentina</c:v>
                </c:pt>
                <c:pt idx="3">
                  <c:v>Giant Bicycles Argentina</c:v>
                </c:pt>
                <c:pt idx="4">
                  <c:v>Cannondale 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2067</c:v>
                </c:pt>
                <c:pt idx="1">
                  <c:v>1218</c:v>
                </c:pt>
                <c:pt idx="2">
                  <c:v>-11</c:v>
                </c:pt>
                <c:pt idx="3">
                  <c:v>-5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3A-48BD-AB13-1FB94B71F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Specialized Bicycles</c:v>
                </c:pt>
                <c:pt idx="1">
                  <c:v>Scott Sports Argentina</c:v>
                </c:pt>
                <c:pt idx="2">
                  <c:v>Trek Bicycle Argentina</c:v>
                </c:pt>
                <c:pt idx="3">
                  <c:v>Giant Bicycles Argentina</c:v>
                </c:pt>
                <c:pt idx="4">
                  <c:v>Cannondale 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13</c:v>
                </c:pt>
                <c:pt idx="1">
                  <c:v>30</c:v>
                </c:pt>
                <c:pt idx="2">
                  <c:v>12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F-4DF1-B768-4CBCE1E5E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Specialized Bicycles</c:v>
                </c:pt>
                <c:pt idx="1">
                  <c:v>Scott Sports Argentina</c:v>
                </c:pt>
                <c:pt idx="2">
                  <c:v>Trek Bicycle Argentina</c:v>
                </c:pt>
                <c:pt idx="3">
                  <c:v>Giant Bicycles Argentina</c:v>
                </c:pt>
                <c:pt idx="4">
                  <c:v>Cannondale 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375</c:v>
                </c:pt>
                <c:pt idx="1">
                  <c:v>1237</c:v>
                </c:pt>
                <c:pt idx="2">
                  <c:v>794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3A-43D8-AD44-FD380FF455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72727</c:v>
                </c:pt>
                <c:pt idx="1">
                  <c:v>72766</c:v>
                </c:pt>
                <c:pt idx="2">
                  <c:v>72802</c:v>
                </c:pt>
                <c:pt idx="3">
                  <c:v>72850</c:v>
                </c:pt>
                <c:pt idx="4">
                  <c:v>72920</c:v>
                </c:pt>
                <c:pt idx="5">
                  <c:v>72964</c:v>
                </c:pt>
                <c:pt idx="6">
                  <c:v>73006</c:v>
                </c:pt>
                <c:pt idx="7">
                  <c:v>73041</c:v>
                </c:pt>
                <c:pt idx="8">
                  <c:v>73084</c:v>
                </c:pt>
                <c:pt idx="9">
                  <c:v>73124</c:v>
                </c:pt>
                <c:pt idx="10">
                  <c:v>73179</c:v>
                </c:pt>
                <c:pt idx="11">
                  <c:v>73226</c:v>
                </c:pt>
                <c:pt idx="12">
                  <c:v>73264</c:v>
                </c:pt>
                <c:pt idx="13">
                  <c:v>73301</c:v>
                </c:pt>
                <c:pt idx="14">
                  <c:v>73327</c:v>
                </c:pt>
                <c:pt idx="15">
                  <c:v>73353</c:v>
                </c:pt>
                <c:pt idx="16">
                  <c:v>73397</c:v>
                </c:pt>
                <c:pt idx="17">
                  <c:v>73437</c:v>
                </c:pt>
                <c:pt idx="18">
                  <c:v>73488</c:v>
                </c:pt>
                <c:pt idx="19">
                  <c:v>73522</c:v>
                </c:pt>
                <c:pt idx="20">
                  <c:v>73549</c:v>
                </c:pt>
                <c:pt idx="21">
                  <c:v>73585</c:v>
                </c:pt>
                <c:pt idx="22">
                  <c:v>73622</c:v>
                </c:pt>
                <c:pt idx="23">
                  <c:v>73652</c:v>
                </c:pt>
                <c:pt idx="24">
                  <c:v>73703</c:v>
                </c:pt>
                <c:pt idx="25">
                  <c:v>73738</c:v>
                </c:pt>
                <c:pt idx="26">
                  <c:v>73784</c:v>
                </c:pt>
                <c:pt idx="27">
                  <c:v>73820</c:v>
                </c:pt>
                <c:pt idx="28">
                  <c:v>73856</c:v>
                </c:pt>
                <c:pt idx="29">
                  <c:v>73898</c:v>
                </c:pt>
                <c:pt idx="30">
                  <c:v>73936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9B-4350-B72B-209613E490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19621</c:v>
                </c:pt>
                <c:pt idx="1">
                  <c:v>19618</c:v>
                </c:pt>
                <c:pt idx="2">
                  <c:v>19618</c:v>
                </c:pt>
                <c:pt idx="3">
                  <c:v>19619</c:v>
                </c:pt>
                <c:pt idx="4">
                  <c:v>19619</c:v>
                </c:pt>
                <c:pt idx="5">
                  <c:v>19620</c:v>
                </c:pt>
                <c:pt idx="6">
                  <c:v>19619</c:v>
                </c:pt>
                <c:pt idx="7">
                  <c:v>19617</c:v>
                </c:pt>
                <c:pt idx="8">
                  <c:v>19617</c:v>
                </c:pt>
                <c:pt idx="9">
                  <c:v>19617</c:v>
                </c:pt>
                <c:pt idx="10">
                  <c:v>19618</c:v>
                </c:pt>
                <c:pt idx="11">
                  <c:v>19618</c:v>
                </c:pt>
                <c:pt idx="12">
                  <c:v>19617</c:v>
                </c:pt>
                <c:pt idx="13">
                  <c:v>19617</c:v>
                </c:pt>
                <c:pt idx="14">
                  <c:v>19619</c:v>
                </c:pt>
                <c:pt idx="15">
                  <c:v>19619</c:v>
                </c:pt>
                <c:pt idx="16">
                  <c:v>19617</c:v>
                </c:pt>
                <c:pt idx="17">
                  <c:v>19619</c:v>
                </c:pt>
                <c:pt idx="18">
                  <c:v>19619</c:v>
                </c:pt>
                <c:pt idx="19">
                  <c:v>19616</c:v>
                </c:pt>
                <c:pt idx="20">
                  <c:v>19616</c:v>
                </c:pt>
                <c:pt idx="21">
                  <c:v>19616</c:v>
                </c:pt>
                <c:pt idx="22">
                  <c:v>19615</c:v>
                </c:pt>
                <c:pt idx="23">
                  <c:v>19616</c:v>
                </c:pt>
                <c:pt idx="24">
                  <c:v>19617</c:v>
                </c:pt>
                <c:pt idx="25">
                  <c:v>19618</c:v>
                </c:pt>
                <c:pt idx="26">
                  <c:v>19615</c:v>
                </c:pt>
                <c:pt idx="27">
                  <c:v>19616</c:v>
                </c:pt>
                <c:pt idx="28">
                  <c:v>19613</c:v>
                </c:pt>
                <c:pt idx="29">
                  <c:v>19613</c:v>
                </c:pt>
                <c:pt idx="30">
                  <c:v>19613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9B-4350-B72B-209613E490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10307</c:v>
                </c:pt>
                <c:pt idx="1">
                  <c:v>10307</c:v>
                </c:pt>
                <c:pt idx="2">
                  <c:v>10307</c:v>
                </c:pt>
                <c:pt idx="3">
                  <c:v>10306</c:v>
                </c:pt>
                <c:pt idx="4">
                  <c:v>10306</c:v>
                </c:pt>
                <c:pt idx="5">
                  <c:v>10307</c:v>
                </c:pt>
                <c:pt idx="6">
                  <c:v>10307</c:v>
                </c:pt>
                <c:pt idx="7">
                  <c:v>10307</c:v>
                </c:pt>
                <c:pt idx="8">
                  <c:v>10307</c:v>
                </c:pt>
                <c:pt idx="9">
                  <c:v>10308</c:v>
                </c:pt>
                <c:pt idx="10">
                  <c:v>10310</c:v>
                </c:pt>
                <c:pt idx="11">
                  <c:v>10315</c:v>
                </c:pt>
                <c:pt idx="12">
                  <c:v>10317</c:v>
                </c:pt>
                <c:pt idx="13">
                  <c:v>10317</c:v>
                </c:pt>
                <c:pt idx="14">
                  <c:v>10318</c:v>
                </c:pt>
                <c:pt idx="15">
                  <c:v>10317</c:v>
                </c:pt>
                <c:pt idx="16">
                  <c:v>10317</c:v>
                </c:pt>
                <c:pt idx="17">
                  <c:v>10317</c:v>
                </c:pt>
                <c:pt idx="18">
                  <c:v>10317</c:v>
                </c:pt>
                <c:pt idx="19">
                  <c:v>10316</c:v>
                </c:pt>
                <c:pt idx="20">
                  <c:v>10316</c:v>
                </c:pt>
                <c:pt idx="21">
                  <c:v>10316</c:v>
                </c:pt>
                <c:pt idx="22">
                  <c:v>10320</c:v>
                </c:pt>
                <c:pt idx="23">
                  <c:v>10321</c:v>
                </c:pt>
                <c:pt idx="24">
                  <c:v>10322</c:v>
                </c:pt>
                <c:pt idx="25">
                  <c:v>10322</c:v>
                </c:pt>
                <c:pt idx="26">
                  <c:v>10323</c:v>
                </c:pt>
                <c:pt idx="27">
                  <c:v>10326</c:v>
                </c:pt>
                <c:pt idx="28">
                  <c:v>10325</c:v>
                </c:pt>
                <c:pt idx="29">
                  <c:v>10325</c:v>
                </c:pt>
                <c:pt idx="30">
                  <c:v>10325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9B-4350-B72B-209613E490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1970933</c:v>
                </c:pt>
                <c:pt idx="1">
                  <c:v>1970786</c:v>
                </c:pt>
                <c:pt idx="2">
                  <c:v>1971104</c:v>
                </c:pt>
                <c:pt idx="3">
                  <c:v>1971117</c:v>
                </c:pt>
                <c:pt idx="4">
                  <c:v>1971412</c:v>
                </c:pt>
                <c:pt idx="5">
                  <c:v>1971509</c:v>
                </c:pt>
                <c:pt idx="6">
                  <c:v>1971567</c:v>
                </c:pt>
                <c:pt idx="7">
                  <c:v>1971892</c:v>
                </c:pt>
                <c:pt idx="8">
                  <c:v>1972095</c:v>
                </c:pt>
                <c:pt idx="9">
                  <c:v>1972168</c:v>
                </c:pt>
                <c:pt idx="10">
                  <c:v>1972222</c:v>
                </c:pt>
                <c:pt idx="11">
                  <c:v>1972575</c:v>
                </c:pt>
                <c:pt idx="12">
                  <c:v>1972469</c:v>
                </c:pt>
                <c:pt idx="13">
                  <c:v>1972623</c:v>
                </c:pt>
                <c:pt idx="14">
                  <c:v>1972937</c:v>
                </c:pt>
                <c:pt idx="15">
                  <c:v>1973547</c:v>
                </c:pt>
                <c:pt idx="16">
                  <c:v>1971417</c:v>
                </c:pt>
                <c:pt idx="17">
                  <c:v>1971873</c:v>
                </c:pt>
                <c:pt idx="18">
                  <c:v>1971830</c:v>
                </c:pt>
                <c:pt idx="19">
                  <c:v>1972496</c:v>
                </c:pt>
                <c:pt idx="20">
                  <c:v>1971705</c:v>
                </c:pt>
                <c:pt idx="21">
                  <c:v>1971783</c:v>
                </c:pt>
                <c:pt idx="22">
                  <c:v>1972155</c:v>
                </c:pt>
                <c:pt idx="23">
                  <c:v>1972485</c:v>
                </c:pt>
                <c:pt idx="24">
                  <c:v>1972554</c:v>
                </c:pt>
                <c:pt idx="25">
                  <c:v>1973179</c:v>
                </c:pt>
                <c:pt idx="26">
                  <c:v>1973619</c:v>
                </c:pt>
                <c:pt idx="27">
                  <c:v>1972188</c:v>
                </c:pt>
                <c:pt idx="28">
                  <c:v>1972681</c:v>
                </c:pt>
                <c:pt idx="29">
                  <c:v>1972830</c:v>
                </c:pt>
                <c:pt idx="30">
                  <c:v>1972912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9B-4350-B72B-209613E490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31067</c:v>
                </c:pt>
                <c:pt idx="1">
                  <c:v>31067</c:v>
                </c:pt>
                <c:pt idx="2">
                  <c:v>31065</c:v>
                </c:pt>
                <c:pt idx="3">
                  <c:v>31064</c:v>
                </c:pt>
                <c:pt idx="4">
                  <c:v>31064</c:v>
                </c:pt>
                <c:pt idx="5">
                  <c:v>31063</c:v>
                </c:pt>
                <c:pt idx="6">
                  <c:v>31063</c:v>
                </c:pt>
                <c:pt idx="7">
                  <c:v>31061</c:v>
                </c:pt>
                <c:pt idx="8">
                  <c:v>31060</c:v>
                </c:pt>
                <c:pt idx="9">
                  <c:v>31062</c:v>
                </c:pt>
                <c:pt idx="10">
                  <c:v>31060</c:v>
                </c:pt>
                <c:pt idx="11">
                  <c:v>31061</c:v>
                </c:pt>
                <c:pt idx="12">
                  <c:v>31059</c:v>
                </c:pt>
                <c:pt idx="13">
                  <c:v>31061</c:v>
                </c:pt>
                <c:pt idx="14">
                  <c:v>31060</c:v>
                </c:pt>
                <c:pt idx="15">
                  <c:v>31059</c:v>
                </c:pt>
                <c:pt idx="16">
                  <c:v>31056</c:v>
                </c:pt>
                <c:pt idx="17">
                  <c:v>31054</c:v>
                </c:pt>
                <c:pt idx="18">
                  <c:v>31055</c:v>
                </c:pt>
                <c:pt idx="19">
                  <c:v>31055</c:v>
                </c:pt>
                <c:pt idx="20">
                  <c:v>31054</c:v>
                </c:pt>
                <c:pt idx="21">
                  <c:v>31054</c:v>
                </c:pt>
                <c:pt idx="22">
                  <c:v>31058</c:v>
                </c:pt>
                <c:pt idx="23">
                  <c:v>31061</c:v>
                </c:pt>
                <c:pt idx="24">
                  <c:v>31059</c:v>
                </c:pt>
                <c:pt idx="25">
                  <c:v>31060</c:v>
                </c:pt>
                <c:pt idx="26">
                  <c:v>31060</c:v>
                </c:pt>
                <c:pt idx="27">
                  <c:v>31056</c:v>
                </c:pt>
                <c:pt idx="28">
                  <c:v>31056</c:v>
                </c:pt>
                <c:pt idx="29">
                  <c:v>31056</c:v>
                </c:pt>
                <c:pt idx="30">
                  <c:v>31056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9B-4350-B72B-209613E49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349368"/>
        <c:axId val="383351992"/>
      </c:lineChart>
      <c:dateAx>
        <c:axId val="383349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51992"/>
        <c:crosses val="autoZero"/>
        <c:auto val="1"/>
        <c:lblOffset val="100"/>
        <c:baseTimeUnit val="days"/>
      </c:dateAx>
      <c:valAx>
        <c:axId val="38335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4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39</c:v>
                </c:pt>
                <c:pt idx="2">
                  <c:v>36</c:v>
                </c:pt>
                <c:pt idx="3">
                  <c:v>48</c:v>
                </c:pt>
                <c:pt idx="4">
                  <c:v>70</c:v>
                </c:pt>
                <c:pt idx="5">
                  <c:v>44</c:v>
                </c:pt>
                <c:pt idx="6">
                  <c:v>42</c:v>
                </c:pt>
                <c:pt idx="7">
                  <c:v>35</c:v>
                </c:pt>
                <c:pt idx="8">
                  <c:v>43</c:v>
                </c:pt>
                <c:pt idx="9">
                  <c:v>40</c:v>
                </c:pt>
                <c:pt idx="10">
                  <c:v>55</c:v>
                </c:pt>
                <c:pt idx="11">
                  <c:v>47</c:v>
                </c:pt>
                <c:pt idx="12">
                  <c:v>38</c:v>
                </c:pt>
                <c:pt idx="13">
                  <c:v>37</c:v>
                </c:pt>
                <c:pt idx="14">
                  <c:v>26</c:v>
                </c:pt>
                <c:pt idx="15">
                  <c:v>26</c:v>
                </c:pt>
                <c:pt idx="16">
                  <c:v>44</c:v>
                </c:pt>
                <c:pt idx="17">
                  <c:v>40</c:v>
                </c:pt>
                <c:pt idx="18">
                  <c:v>51</c:v>
                </c:pt>
                <c:pt idx="19">
                  <c:v>34</c:v>
                </c:pt>
                <c:pt idx="20">
                  <c:v>27</c:v>
                </c:pt>
                <c:pt idx="21">
                  <c:v>36</c:v>
                </c:pt>
                <c:pt idx="22">
                  <c:v>37</c:v>
                </c:pt>
                <c:pt idx="23">
                  <c:v>30</c:v>
                </c:pt>
                <c:pt idx="24">
                  <c:v>51</c:v>
                </c:pt>
                <c:pt idx="25">
                  <c:v>35</c:v>
                </c:pt>
                <c:pt idx="26">
                  <c:v>46</c:v>
                </c:pt>
                <c:pt idx="27">
                  <c:v>36</c:v>
                </c:pt>
                <c:pt idx="28">
                  <c:v>36</c:v>
                </c:pt>
                <c:pt idx="29">
                  <c:v>42</c:v>
                </c:pt>
                <c:pt idx="30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C8-48D3-9C02-B8F0B3346F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-3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-1</c:v>
                </c:pt>
                <c:pt idx="7">
                  <c:v>-2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-1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-2</c:v>
                </c:pt>
                <c:pt idx="17">
                  <c:v>2</c:v>
                </c:pt>
                <c:pt idx="18">
                  <c:v>0</c:v>
                </c:pt>
                <c:pt idx="19">
                  <c:v>-3</c:v>
                </c:pt>
                <c:pt idx="20">
                  <c:v>0</c:v>
                </c:pt>
                <c:pt idx="21">
                  <c:v>0</c:v>
                </c:pt>
                <c:pt idx="22">
                  <c:v>-1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-3</c:v>
                </c:pt>
                <c:pt idx="27">
                  <c:v>1</c:v>
                </c:pt>
                <c:pt idx="28">
                  <c:v>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C8-48D3-9C02-B8F0B3346F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5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-1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-1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3</c:v>
                </c:pt>
                <c:pt idx="28">
                  <c:v>-1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C8-48D3-9C02-B8F0B3346F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88</c:v>
                </c:pt>
                <c:pt idx="1">
                  <c:v>-147</c:v>
                </c:pt>
                <c:pt idx="2">
                  <c:v>318</c:v>
                </c:pt>
                <c:pt idx="3">
                  <c:v>13</c:v>
                </c:pt>
                <c:pt idx="4">
                  <c:v>295</c:v>
                </c:pt>
                <c:pt idx="5">
                  <c:v>97</c:v>
                </c:pt>
                <c:pt idx="6">
                  <c:v>58</c:v>
                </c:pt>
                <c:pt idx="7">
                  <c:v>325</c:v>
                </c:pt>
                <c:pt idx="8">
                  <c:v>203</c:v>
                </c:pt>
                <c:pt idx="9">
                  <c:v>73</c:v>
                </c:pt>
                <c:pt idx="10">
                  <c:v>54</c:v>
                </c:pt>
                <c:pt idx="11">
                  <c:v>353</c:v>
                </c:pt>
                <c:pt idx="12">
                  <c:v>-106</c:v>
                </c:pt>
                <c:pt idx="13">
                  <c:v>154</c:v>
                </c:pt>
                <c:pt idx="14">
                  <c:v>314</c:v>
                </c:pt>
                <c:pt idx="15">
                  <c:v>610</c:v>
                </c:pt>
                <c:pt idx="16">
                  <c:v>-2130</c:v>
                </c:pt>
                <c:pt idx="17">
                  <c:v>456</c:v>
                </c:pt>
                <c:pt idx="18">
                  <c:v>-43</c:v>
                </c:pt>
                <c:pt idx="19">
                  <c:v>666</c:v>
                </c:pt>
                <c:pt idx="20">
                  <c:v>-791</c:v>
                </c:pt>
                <c:pt idx="21">
                  <c:v>78</c:v>
                </c:pt>
                <c:pt idx="22">
                  <c:v>372</c:v>
                </c:pt>
                <c:pt idx="23">
                  <c:v>330</c:v>
                </c:pt>
                <c:pt idx="24">
                  <c:v>69</c:v>
                </c:pt>
                <c:pt idx="25">
                  <c:v>625</c:v>
                </c:pt>
                <c:pt idx="26">
                  <c:v>440</c:v>
                </c:pt>
                <c:pt idx="27">
                  <c:v>-1431</c:v>
                </c:pt>
                <c:pt idx="28">
                  <c:v>493</c:v>
                </c:pt>
                <c:pt idx="29">
                  <c:v>149</c:v>
                </c:pt>
                <c:pt idx="30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2C8-48D3-9C02-B8F0B3346F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-2</c:v>
                </c:pt>
                <c:pt idx="3">
                  <c:v>-1</c:v>
                </c:pt>
                <c:pt idx="4">
                  <c:v>0</c:v>
                </c:pt>
                <c:pt idx="5">
                  <c:v>-1</c:v>
                </c:pt>
                <c:pt idx="6">
                  <c:v>0</c:v>
                </c:pt>
                <c:pt idx="7">
                  <c:v>-2</c:v>
                </c:pt>
                <c:pt idx="8">
                  <c:v>-1</c:v>
                </c:pt>
                <c:pt idx="9">
                  <c:v>2</c:v>
                </c:pt>
                <c:pt idx="10">
                  <c:v>-2</c:v>
                </c:pt>
                <c:pt idx="11">
                  <c:v>1</c:v>
                </c:pt>
                <c:pt idx="12">
                  <c:v>-2</c:v>
                </c:pt>
                <c:pt idx="13">
                  <c:v>2</c:v>
                </c:pt>
                <c:pt idx="14">
                  <c:v>-1</c:v>
                </c:pt>
                <c:pt idx="15">
                  <c:v>-1</c:v>
                </c:pt>
                <c:pt idx="16">
                  <c:v>-3</c:v>
                </c:pt>
                <c:pt idx="17">
                  <c:v>-2</c:v>
                </c:pt>
                <c:pt idx="18">
                  <c:v>1</c:v>
                </c:pt>
                <c:pt idx="19">
                  <c:v>0</c:v>
                </c:pt>
                <c:pt idx="20">
                  <c:v>-1</c:v>
                </c:pt>
                <c:pt idx="21">
                  <c:v>0</c:v>
                </c:pt>
                <c:pt idx="22">
                  <c:v>4</c:v>
                </c:pt>
                <c:pt idx="23">
                  <c:v>3</c:v>
                </c:pt>
                <c:pt idx="24">
                  <c:v>-2</c:v>
                </c:pt>
                <c:pt idx="25">
                  <c:v>1</c:v>
                </c:pt>
                <c:pt idx="26">
                  <c:v>0</c:v>
                </c:pt>
                <c:pt idx="27">
                  <c:v>-4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2C8-48D3-9C02-B8F0B3346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924928"/>
        <c:axId val="388925256"/>
      </c:lineChart>
      <c:dateAx>
        <c:axId val="388924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25256"/>
        <c:crosses val="autoZero"/>
        <c:auto val="1"/>
        <c:lblOffset val="100"/>
        <c:baseTimeUnit val="days"/>
      </c:dateAx>
      <c:valAx>
        <c:axId val="38892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2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</c:v>
                </c:pt>
                <c:pt idx="1">
                  <c:v>41</c:v>
                </c:pt>
                <c:pt idx="2">
                  <c:v>36</c:v>
                </c:pt>
                <c:pt idx="3">
                  <c:v>28</c:v>
                </c:pt>
                <c:pt idx="4">
                  <c:v>37</c:v>
                </c:pt>
                <c:pt idx="5">
                  <c:v>38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FA-41EE-B1D9-81F3E35D75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-2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FA-41EE-B1D9-81F3E35D75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FA-41EE-B1D9-81F3E35D75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308</c:v>
                </c:pt>
                <c:pt idx="1">
                  <c:v>274</c:v>
                </c:pt>
                <c:pt idx="2">
                  <c:v>-503</c:v>
                </c:pt>
                <c:pt idx="3">
                  <c:v>260</c:v>
                </c:pt>
                <c:pt idx="4">
                  <c:v>237</c:v>
                </c:pt>
                <c:pt idx="5">
                  <c:v>-265</c:v>
                </c:pt>
                <c:pt idx="6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FA-41EE-B1D9-81F3E35D759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-1</c:v>
                </c:pt>
                <c:pt idx="2">
                  <c:v>-1</c:v>
                </c:pt>
                <c:pt idx="3">
                  <c:v>-1</c:v>
                </c:pt>
                <c:pt idx="4">
                  <c:v>0</c:v>
                </c:pt>
                <c:pt idx="5">
                  <c:v>0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FA-41EE-B1D9-81F3E35D7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922960"/>
        <c:axId val="388929520"/>
      </c:barChart>
      <c:catAx>
        <c:axId val="38892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29520"/>
        <c:crosses val="autoZero"/>
        <c:auto val="1"/>
        <c:lblAlgn val="ctr"/>
        <c:lblOffset val="100"/>
        <c:noMultiLvlLbl val="0"/>
      </c:catAx>
      <c:valAx>
        <c:axId val="38892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2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1.2376578013696699E-2</c:v>
                </c:pt>
                <c:pt idx="1">
                  <c:v>5.3625201094504103E-2</c:v>
                </c:pt>
                <c:pt idx="2">
                  <c:v>4.9473655278564198E-2</c:v>
                </c:pt>
                <c:pt idx="3">
                  <c:v>6.5932254608389904E-2</c:v>
                </c:pt>
                <c:pt idx="4">
                  <c:v>9.6087851750171593E-2</c:v>
                </c:pt>
                <c:pt idx="5">
                  <c:v>6.0340098738343402E-2</c:v>
                </c:pt>
                <c:pt idx="6">
                  <c:v>5.7562633627542402E-2</c:v>
                </c:pt>
                <c:pt idx="7">
                  <c:v>4.7941265101498501E-2</c:v>
                </c:pt>
                <c:pt idx="8">
                  <c:v>5.8871045029504E-2</c:v>
                </c:pt>
                <c:pt idx="9">
                  <c:v>5.4731541787532201E-2</c:v>
                </c:pt>
                <c:pt idx="10">
                  <c:v>7.5214703790821097E-2</c:v>
                </c:pt>
                <c:pt idx="11">
                  <c:v>6.4226075786769393E-2</c:v>
                </c:pt>
                <c:pt idx="12">
                  <c:v>5.1894135962636201E-2</c:v>
                </c:pt>
                <c:pt idx="13">
                  <c:v>5.0502293077091101E-2</c:v>
                </c:pt>
                <c:pt idx="14">
                  <c:v>3.5470184581383603E-2</c:v>
                </c:pt>
                <c:pt idx="15">
                  <c:v>3.54576077024834E-2</c:v>
                </c:pt>
                <c:pt idx="16">
                  <c:v>5.9983913405041403E-2</c:v>
                </c:pt>
                <c:pt idx="17">
                  <c:v>5.4498140250963903E-2</c:v>
                </c:pt>
                <c:pt idx="18">
                  <c:v>6.9447281343192099E-2</c:v>
                </c:pt>
                <c:pt idx="19">
                  <c:v>4.62660570433268E-2</c:v>
                </c:pt>
                <c:pt idx="20">
                  <c:v>3.6723701749136299E-2</c:v>
                </c:pt>
                <c:pt idx="21">
                  <c:v>4.8946960529714902E-2</c:v>
                </c:pt>
                <c:pt idx="22">
                  <c:v>5.0281986817965599E-2</c:v>
                </c:pt>
                <c:pt idx="23">
                  <c:v>4.0748689250495802E-2</c:v>
                </c:pt>
                <c:pt idx="24">
                  <c:v>6.9244555477108602E-2</c:v>
                </c:pt>
                <c:pt idx="25">
                  <c:v>4.7487890587900101E-2</c:v>
                </c:pt>
                <c:pt idx="26">
                  <c:v>6.2383031815346199E-2</c:v>
                </c:pt>
                <c:pt idx="27">
                  <c:v>4.8791065813726602E-2</c:v>
                </c:pt>
                <c:pt idx="28">
                  <c:v>4.8767271742075298E-2</c:v>
                </c:pt>
                <c:pt idx="29">
                  <c:v>5.6867417677643001E-2</c:v>
                </c:pt>
                <c:pt idx="30">
                  <c:v>5.1422230642236597E-2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2C-4B4E-BC3B-B36EFF4194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1.5292078703231699E-2</c:v>
                </c:pt>
                <c:pt idx="1">
                  <c:v>-1.5289740584068101E-2</c:v>
                </c:pt>
                <c:pt idx="2">
                  <c:v>0</c:v>
                </c:pt>
                <c:pt idx="3">
                  <c:v>5.0973595677439101E-3</c:v>
                </c:pt>
                <c:pt idx="4">
                  <c:v>0</c:v>
                </c:pt>
                <c:pt idx="5">
                  <c:v>5.0970997502421097E-3</c:v>
                </c:pt>
                <c:pt idx="6">
                  <c:v>-5.0968399592252796E-3</c:v>
                </c:pt>
                <c:pt idx="7">
                  <c:v>-1.01941995004842E-2</c:v>
                </c:pt>
                <c:pt idx="8">
                  <c:v>0</c:v>
                </c:pt>
                <c:pt idx="9">
                  <c:v>0</c:v>
                </c:pt>
                <c:pt idx="10">
                  <c:v>5.0976194117347204E-3</c:v>
                </c:pt>
                <c:pt idx="11">
                  <c:v>0</c:v>
                </c:pt>
                <c:pt idx="12">
                  <c:v>-5.0973595677439101E-3</c:v>
                </c:pt>
                <c:pt idx="13">
                  <c:v>0</c:v>
                </c:pt>
                <c:pt idx="14">
                  <c:v>1.0195238823469399E-2</c:v>
                </c:pt>
                <c:pt idx="15">
                  <c:v>0</c:v>
                </c:pt>
                <c:pt idx="16">
                  <c:v>-1.01941995004842E-2</c:v>
                </c:pt>
                <c:pt idx="17">
                  <c:v>1.0195238823469399E-2</c:v>
                </c:pt>
                <c:pt idx="18">
                  <c:v>0</c:v>
                </c:pt>
                <c:pt idx="19">
                  <c:v>-1.52912992507263E-2</c:v>
                </c:pt>
                <c:pt idx="20">
                  <c:v>0</c:v>
                </c:pt>
                <c:pt idx="21">
                  <c:v>0</c:v>
                </c:pt>
                <c:pt idx="22">
                  <c:v>-5.0978792822185997E-3</c:v>
                </c:pt>
                <c:pt idx="23">
                  <c:v>5.0981391791995899E-3</c:v>
                </c:pt>
                <c:pt idx="24">
                  <c:v>5.0978792822185997E-3</c:v>
                </c:pt>
                <c:pt idx="25">
                  <c:v>5.0976194117347204E-3</c:v>
                </c:pt>
                <c:pt idx="26">
                  <c:v>-1.5292078703231699E-2</c:v>
                </c:pt>
                <c:pt idx="27">
                  <c:v>5.0981391791995899E-3</c:v>
                </c:pt>
                <c:pt idx="28">
                  <c:v>-1.52936378466558E-2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2C-4B4E-BC3B-B36EFF4194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-9.7021441738624203E-3</c:v>
                </c:pt>
                <c:pt idx="4">
                  <c:v>0</c:v>
                </c:pt>
                <c:pt idx="5">
                  <c:v>9.7030855812148299E-3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9.7021441738624203E-3</c:v>
                </c:pt>
                <c:pt idx="10">
                  <c:v>1.94024058983314E-2</c:v>
                </c:pt>
                <c:pt idx="11">
                  <c:v>4.8496605237633397E-2</c:v>
                </c:pt>
                <c:pt idx="12">
                  <c:v>1.9389238972370298E-2</c:v>
                </c:pt>
                <c:pt idx="13">
                  <c:v>0</c:v>
                </c:pt>
                <c:pt idx="14">
                  <c:v>9.6927401376369106E-3</c:v>
                </c:pt>
                <c:pt idx="15">
                  <c:v>-9.6918007365768607E-3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-9.6927401376369106E-3</c:v>
                </c:pt>
                <c:pt idx="20">
                  <c:v>0</c:v>
                </c:pt>
                <c:pt idx="21">
                  <c:v>0</c:v>
                </c:pt>
                <c:pt idx="22">
                  <c:v>3.8774718883288102E-2</c:v>
                </c:pt>
                <c:pt idx="23">
                  <c:v>9.6899224806201497E-3</c:v>
                </c:pt>
                <c:pt idx="24">
                  <c:v>9.6889836256176705E-3</c:v>
                </c:pt>
                <c:pt idx="25">
                  <c:v>0</c:v>
                </c:pt>
                <c:pt idx="26">
                  <c:v>9.6880449525285801E-3</c:v>
                </c:pt>
                <c:pt idx="27">
                  <c:v>2.9061319383900001E-2</c:v>
                </c:pt>
                <c:pt idx="28">
                  <c:v>-9.6842920782490797E-3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2C-4B4E-BC3B-B36EFF4194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4.4650898472482596E-3</c:v>
                </c:pt>
                <c:pt idx="1">
                  <c:v>-7.4583966070891298E-3</c:v>
                </c:pt>
                <c:pt idx="2">
                  <c:v>1.6135694083477401E-2</c:v>
                </c:pt>
                <c:pt idx="3">
                  <c:v>6.5952887315940702E-4</c:v>
                </c:pt>
                <c:pt idx="4">
                  <c:v>1.49661334157232E-2</c:v>
                </c:pt>
                <c:pt idx="5">
                  <c:v>4.9203312143783198E-3</c:v>
                </c:pt>
                <c:pt idx="6">
                  <c:v>2.9419089641487799E-3</c:v>
                </c:pt>
                <c:pt idx="7">
                  <c:v>1.6484349758339401E-2</c:v>
                </c:pt>
                <c:pt idx="8">
                  <c:v>1.0294681453142499E-2</c:v>
                </c:pt>
                <c:pt idx="9">
                  <c:v>3.70164723301869E-3</c:v>
                </c:pt>
                <c:pt idx="10">
                  <c:v>2.7381034475764698E-3</c:v>
                </c:pt>
                <c:pt idx="11">
                  <c:v>1.7898593566038699E-2</c:v>
                </c:pt>
                <c:pt idx="12">
                  <c:v>-5.3736866785800298E-3</c:v>
                </c:pt>
                <c:pt idx="13">
                  <c:v>7.8074737803230402E-3</c:v>
                </c:pt>
                <c:pt idx="14">
                  <c:v>1.5917892065539101E-2</c:v>
                </c:pt>
                <c:pt idx="15">
                  <c:v>3.0918371950042E-2</c:v>
                </c:pt>
                <c:pt idx="16">
                  <c:v>-0.107927503120017</c:v>
                </c:pt>
                <c:pt idx="17">
                  <c:v>2.3130570549001001E-2</c:v>
                </c:pt>
                <c:pt idx="18">
                  <c:v>-2.1806678219134798E-3</c:v>
                </c:pt>
                <c:pt idx="19">
                  <c:v>3.3775731173579897E-2</c:v>
                </c:pt>
                <c:pt idx="20">
                  <c:v>-4.0101475490951603E-2</c:v>
                </c:pt>
                <c:pt idx="21">
                  <c:v>3.9559670437514698E-3</c:v>
                </c:pt>
                <c:pt idx="22">
                  <c:v>1.886617340752E-2</c:v>
                </c:pt>
                <c:pt idx="23">
                  <c:v>1.6732964701050401E-2</c:v>
                </c:pt>
                <c:pt idx="24">
                  <c:v>3.4981254610301198E-3</c:v>
                </c:pt>
                <c:pt idx="25">
                  <c:v>3.1684810656641103E-2</c:v>
                </c:pt>
                <c:pt idx="26">
                  <c:v>2.2299041293263301E-2</c:v>
                </c:pt>
                <c:pt idx="27">
                  <c:v>-7.2506395611311003E-2</c:v>
                </c:pt>
                <c:pt idx="28">
                  <c:v>2.4997616860055898E-2</c:v>
                </c:pt>
                <c:pt idx="29">
                  <c:v>7.5531725605914E-3</c:v>
                </c:pt>
                <c:pt idx="30">
                  <c:v>4.1564655849718399E-3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2C-4B4E-BC3B-B36EFF4194C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-6.4376991663179601E-3</c:v>
                </c:pt>
                <c:pt idx="3">
                  <c:v>-3.2190568163528101E-3</c:v>
                </c:pt>
                <c:pt idx="4">
                  <c:v>0</c:v>
                </c:pt>
                <c:pt idx="5">
                  <c:v>-3.2191604429564801E-3</c:v>
                </c:pt>
                <c:pt idx="6">
                  <c:v>0</c:v>
                </c:pt>
                <c:pt idx="7">
                  <c:v>-6.43852815246435E-3</c:v>
                </c:pt>
                <c:pt idx="8">
                  <c:v>-3.2194713628022299E-3</c:v>
                </c:pt>
                <c:pt idx="9">
                  <c:v>6.4391500321957498E-3</c:v>
                </c:pt>
                <c:pt idx="10">
                  <c:v>-6.4387354323610802E-3</c:v>
                </c:pt>
                <c:pt idx="11">
                  <c:v>3.2195750160978801E-3</c:v>
                </c:pt>
                <c:pt idx="12">
                  <c:v>-6.4389427256044598E-3</c:v>
                </c:pt>
                <c:pt idx="13">
                  <c:v>6.43935735213626E-3</c:v>
                </c:pt>
                <c:pt idx="14">
                  <c:v>-3.2194713628022299E-3</c:v>
                </c:pt>
                <c:pt idx="15">
                  <c:v>-3.2195750160978801E-3</c:v>
                </c:pt>
                <c:pt idx="16">
                  <c:v>-9.6590360282043895E-3</c:v>
                </c:pt>
                <c:pt idx="17">
                  <c:v>-6.4399793920659502E-3</c:v>
                </c:pt>
                <c:pt idx="18">
                  <c:v>3.22019707606105E-3</c:v>
                </c:pt>
                <c:pt idx="19">
                  <c:v>0</c:v>
                </c:pt>
                <c:pt idx="20">
                  <c:v>-3.2200933827080998E-3</c:v>
                </c:pt>
                <c:pt idx="21">
                  <c:v>0</c:v>
                </c:pt>
                <c:pt idx="22">
                  <c:v>1.28807883042442E-2</c:v>
                </c:pt>
                <c:pt idx="23">
                  <c:v>9.6593470281408998E-3</c:v>
                </c:pt>
                <c:pt idx="24">
                  <c:v>-6.4389427256044598E-3</c:v>
                </c:pt>
                <c:pt idx="25">
                  <c:v>3.21967867606813E-3</c:v>
                </c:pt>
                <c:pt idx="26">
                  <c:v>0</c:v>
                </c:pt>
                <c:pt idx="27">
                  <c:v>-1.28783000643915E-2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F2C-4B4E-BC3B-B36EFF4194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932144"/>
        <c:axId val="388930176"/>
      </c:lineChart>
      <c:dateAx>
        <c:axId val="388932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30176"/>
        <c:crosses val="autoZero"/>
        <c:auto val="1"/>
        <c:lblOffset val="100"/>
        <c:baseTimeUnit val="days"/>
      </c:dateAx>
      <c:valAx>
        <c:axId val="38893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3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F3-4048-B624-2BF62A7691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F3-4048-B624-2BF62A7691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F3-4048-B624-2BF62A7691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F3-4048-B624-2BF62A7691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F3-4048-B624-2BF62A7691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933784"/>
        <c:axId val="388932800"/>
      </c:lineChart>
      <c:dateAx>
        <c:axId val="388933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32800"/>
        <c:crosses val="autoZero"/>
        <c:auto val="1"/>
        <c:lblOffset val="100"/>
        <c:baseTimeUnit val="days"/>
      </c:dateAx>
      <c:valAx>
        <c:axId val="38893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3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13</c:v>
                </c:pt>
                <c:pt idx="20">
                  <c:v>13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FE-4F54-A483-DE9A9E7D4D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FE-4F54-A483-DE9A9E7D4D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FE-4F54-A483-DE9A9E7D4D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FE-4F54-A483-DE9A9E7D4D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7FE-4F54-A483-DE9A9E7D4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473480"/>
        <c:axId val="387476760"/>
      </c:lineChart>
      <c:catAx>
        <c:axId val="387473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76760"/>
        <c:crosses val="autoZero"/>
        <c:auto val="1"/>
        <c:lblAlgn val="ctr"/>
        <c:lblOffset val="100"/>
        <c:noMultiLvlLbl val="0"/>
      </c:catAx>
      <c:valAx>
        <c:axId val="38747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7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18-415A-8E50-1603499C27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18-415A-8E50-1603499C27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18-415A-8E50-1603499C27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18-415A-8E50-1603499C27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18-415A-8E50-1603499C2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463640"/>
        <c:axId val="387468232"/>
      </c:barChart>
      <c:catAx>
        <c:axId val="38746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68232"/>
        <c:crosses val="autoZero"/>
        <c:auto val="1"/>
        <c:lblAlgn val="ctr"/>
        <c:lblOffset val="100"/>
        <c:noMultiLvlLbl val="0"/>
      </c:catAx>
      <c:valAx>
        <c:axId val="38746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6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1036</c:v>
                </c:pt>
                <c:pt idx="1">
                  <c:v>0</c:v>
                </c:pt>
                <c:pt idx="2">
                  <c:v>0</c:v>
                </c:pt>
                <c:pt idx="3">
                  <c:v>284</c:v>
                </c:pt>
                <c:pt idx="4">
                  <c:v>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C5-4927-915D-FACDEE2199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90</c:v>
                </c:pt>
                <c:pt idx="1">
                  <c:v>0</c:v>
                </c:pt>
                <c:pt idx="2">
                  <c:v>0</c:v>
                </c:pt>
                <c:pt idx="3">
                  <c:v>49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C5-4927-915D-FACDEE2199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C5-4927-915D-FACDEE2199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C5-4927-915D-FACDEE2199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C5-4927-915D-FACDEE21996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4C5-4927-915D-FACDEE21996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58</c:v>
                </c:pt>
                <c:pt idx="1">
                  <c:v>0</c:v>
                </c:pt>
                <c:pt idx="2">
                  <c:v>0</c:v>
                </c:pt>
                <c:pt idx="3">
                  <c:v>23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4C5-4927-915D-FACDEE21996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53</c:v>
                </c:pt>
                <c:pt idx="1">
                  <c:v>0</c:v>
                </c:pt>
                <c:pt idx="2">
                  <c:v>0</c:v>
                </c:pt>
                <c:pt idx="3">
                  <c:v>17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4C5-4927-915D-FACDEE219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471840"/>
        <c:axId val="387465608"/>
      </c:barChart>
      <c:catAx>
        <c:axId val="38747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65608"/>
        <c:crosses val="autoZero"/>
        <c:auto val="1"/>
        <c:lblAlgn val="ctr"/>
        <c:lblOffset val="100"/>
        <c:noMultiLvlLbl val="0"/>
      </c:catAx>
      <c:valAx>
        <c:axId val="38746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7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73-42FA-A6B3-0F0F0C4D6E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0</c:v>
                </c:pt>
                <c:pt idx="2">
                  <c:v>0</c:v>
                </c:pt>
                <c:pt idx="3">
                  <c:v>9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73-42FA-A6B3-0F0F0C4D6E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73-42FA-A6B3-0F0F0C4D6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466592"/>
        <c:axId val="387466920"/>
      </c:barChart>
      <c:catAx>
        <c:axId val="38746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66920"/>
        <c:crosses val="autoZero"/>
        <c:auto val="1"/>
        <c:lblAlgn val="ctr"/>
        <c:lblOffset val="100"/>
        <c:noMultiLvlLbl val="0"/>
      </c:catAx>
      <c:valAx>
        <c:axId val="38746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6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3.0000954575827399E-2</c:v>
                </c:pt>
                <c:pt idx="1">
                  <c:v>7.2002290981985795E-2</c:v>
                </c:pt>
                <c:pt idx="2">
                  <c:v>0.108071620460651</c:v>
                </c:pt>
                <c:pt idx="3">
                  <c:v>4.03649207020223E-2</c:v>
                </c:pt>
                <c:pt idx="4">
                  <c:v>4.0001272767769901E-2</c:v>
                </c:pt>
                <c:pt idx="5">
                  <c:v>4.1251312541762702E-2</c:v>
                </c:pt>
                <c:pt idx="6">
                  <c:v>8.3866304836972105E-2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3D-403A-8F1C-5931B45C42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383D-403A-8F1C-5931B45C42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383D-403A-8F1C-5931B45C42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2.8398689197645802E-3</c:v>
                </c:pt>
                <c:pt idx="1">
                  <c:v>8.1139111993273601E-4</c:v>
                </c:pt>
                <c:pt idx="2">
                  <c:v>9.7620494116907295E-4</c:v>
                </c:pt>
                <c:pt idx="4">
                  <c:v>1.15623234590415E-3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3D-403A-8F1C-5931B45C42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0.10946202633527601</c:v>
                </c:pt>
                <c:pt idx="1">
                  <c:v>0.15346146829357299</c:v>
                </c:pt>
                <c:pt idx="2">
                  <c:v>0.13038859019349</c:v>
                </c:pt>
                <c:pt idx="3">
                  <c:v>0.54570039599497799</c:v>
                </c:pt>
                <c:pt idx="4">
                  <c:v>0.112681497698078</c:v>
                </c:pt>
                <c:pt idx="6">
                  <c:v>0.17385145359132001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3D-403A-8F1C-5931B45C4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352320"/>
        <c:axId val="383352976"/>
      </c:barChart>
      <c:catAx>
        <c:axId val="38335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52976"/>
        <c:crosses val="autoZero"/>
        <c:auto val="1"/>
        <c:lblAlgn val="ctr"/>
        <c:lblOffset val="100"/>
        <c:noMultiLvlLbl val="0"/>
      </c:catAx>
      <c:valAx>
        <c:axId val="38335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5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9.6256978630950701E-2</c:v>
                </c:pt>
                <c:pt idx="1">
                  <c:v>7.9729469661562205E-2</c:v>
                </c:pt>
                <c:pt idx="2">
                  <c:v>5.0835348428225999E-2</c:v>
                </c:pt>
                <c:pt idx="3">
                  <c:v>0.11534342130557799</c:v>
                </c:pt>
                <c:pt idx="4">
                  <c:v>4.9392879193249598E-2</c:v>
                </c:pt>
                <c:pt idx="5">
                  <c:v>0.11927284691947</c:v>
                </c:pt>
                <c:pt idx="6">
                  <c:v>0.13975474412550501</c:v>
                </c:pt>
                <c:pt idx="7">
                  <c:v>3.6974651822028699E-2</c:v>
                </c:pt>
                <c:pt idx="8">
                  <c:v>2.4636610002463699E-2</c:v>
                </c:pt>
                <c:pt idx="9">
                  <c:v>0</c:v>
                </c:pt>
                <c:pt idx="10">
                  <c:v>0</c:v>
                </c:pt>
                <c:pt idx="11">
                  <c:v>3.2785989453840099E-2</c:v>
                </c:pt>
                <c:pt idx="12">
                  <c:v>0.144719776093931</c:v>
                </c:pt>
                <c:pt idx="13">
                  <c:v>7.5052536775743001E-2</c:v>
                </c:pt>
                <c:pt idx="14">
                  <c:v>3.13719071391549E-2</c:v>
                </c:pt>
                <c:pt idx="15">
                  <c:v>1.7725661303517899E-2</c:v>
                </c:pt>
                <c:pt idx="16">
                  <c:v>8.1771720613287892E-3</c:v>
                </c:pt>
                <c:pt idx="17">
                  <c:v>5.3121211708459903E-2</c:v>
                </c:pt>
                <c:pt idx="18">
                  <c:v>8.1674879529552696E-3</c:v>
                </c:pt>
                <c:pt idx="19">
                  <c:v>2.17672267192708E-2</c:v>
                </c:pt>
                <c:pt idx="20">
                  <c:v>6.3915142449173901E-2</c:v>
                </c:pt>
                <c:pt idx="21">
                  <c:v>9.5151358625470694E-3</c:v>
                </c:pt>
                <c:pt idx="22">
                  <c:v>6.2497452549488498E-2</c:v>
                </c:pt>
                <c:pt idx="23">
                  <c:v>9.2344880970164495E-2</c:v>
                </c:pt>
                <c:pt idx="24">
                  <c:v>0</c:v>
                </c:pt>
                <c:pt idx="25">
                  <c:v>2.9842647856755299E-2</c:v>
                </c:pt>
                <c:pt idx="26">
                  <c:v>5.2873469719770597E-2</c:v>
                </c:pt>
                <c:pt idx="27">
                  <c:v>0.15311238177827199</c:v>
                </c:pt>
                <c:pt idx="28">
                  <c:v>2.84406403207021E-2</c:v>
                </c:pt>
                <c:pt idx="29">
                  <c:v>3.1132828891265198E-2</c:v>
                </c:pt>
                <c:pt idx="30">
                  <c:v>1.3528687582017701E-2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04-4B88-80F2-F1CB3C29A5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04-4B88-80F2-F1CB3C29A5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04-4B88-80F2-F1CB3C29A5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9.1330734466544801E-4</c:v>
                </c:pt>
                <c:pt idx="2">
                  <c:v>0</c:v>
                </c:pt>
                <c:pt idx="3">
                  <c:v>0</c:v>
                </c:pt>
                <c:pt idx="4">
                  <c:v>2.0798837700074699E-3</c:v>
                </c:pt>
                <c:pt idx="5">
                  <c:v>0</c:v>
                </c:pt>
                <c:pt idx="6">
                  <c:v>1.36948920081682E-3</c:v>
                </c:pt>
                <c:pt idx="7">
                  <c:v>0</c:v>
                </c:pt>
                <c:pt idx="8">
                  <c:v>9.6349226391777201E-4</c:v>
                </c:pt>
                <c:pt idx="9">
                  <c:v>0</c:v>
                </c:pt>
                <c:pt idx="10">
                  <c:v>0</c:v>
                </c:pt>
                <c:pt idx="11">
                  <c:v>5.5262680250132102E-3</c:v>
                </c:pt>
                <c:pt idx="12">
                  <c:v>0</c:v>
                </c:pt>
                <c:pt idx="13">
                  <c:v>1.2673975663938901E-3</c:v>
                </c:pt>
                <c:pt idx="14">
                  <c:v>0</c:v>
                </c:pt>
                <c:pt idx="15">
                  <c:v>7.6017031869380399E-4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8.1129196724611503E-4</c:v>
                </c:pt>
                <c:pt idx="20">
                  <c:v>7.0990314892753904E-4</c:v>
                </c:pt>
                <c:pt idx="21">
                  <c:v>0</c:v>
                </c:pt>
                <c:pt idx="22">
                  <c:v>2.4341153435982E-3</c:v>
                </c:pt>
                <c:pt idx="23">
                  <c:v>0</c:v>
                </c:pt>
                <c:pt idx="24">
                  <c:v>0</c:v>
                </c:pt>
                <c:pt idx="25">
                  <c:v>9.1237823552131798E-4</c:v>
                </c:pt>
                <c:pt idx="26">
                  <c:v>0</c:v>
                </c:pt>
                <c:pt idx="27">
                  <c:v>5.5755402064875997E-4</c:v>
                </c:pt>
                <c:pt idx="28">
                  <c:v>0</c:v>
                </c:pt>
                <c:pt idx="29">
                  <c:v>7.09667444766329E-4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404-4B88-80F2-F1CB3C29A5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0.112659735410564</c:v>
                </c:pt>
                <c:pt idx="2">
                  <c:v>0</c:v>
                </c:pt>
                <c:pt idx="3">
                  <c:v>0</c:v>
                </c:pt>
                <c:pt idx="4">
                  <c:v>0.10945145506051999</c:v>
                </c:pt>
                <c:pt idx="5">
                  <c:v>0</c:v>
                </c:pt>
                <c:pt idx="6">
                  <c:v>0</c:v>
                </c:pt>
                <c:pt idx="7">
                  <c:v>6.4387354323610799E-2</c:v>
                </c:pt>
                <c:pt idx="8">
                  <c:v>0</c:v>
                </c:pt>
                <c:pt idx="9">
                  <c:v>0</c:v>
                </c:pt>
                <c:pt idx="10">
                  <c:v>8.0486784070055703E-2</c:v>
                </c:pt>
                <c:pt idx="11">
                  <c:v>0</c:v>
                </c:pt>
                <c:pt idx="12">
                  <c:v>0.225370251126851</c:v>
                </c:pt>
                <c:pt idx="13">
                  <c:v>0.238248551191243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0.222186443406859</c:v>
                </c:pt>
                <c:pt idx="18">
                  <c:v>0</c:v>
                </c:pt>
                <c:pt idx="19">
                  <c:v>0.106263081629367</c:v>
                </c:pt>
                <c:pt idx="20">
                  <c:v>2.2541379532427401E-2</c:v>
                </c:pt>
                <c:pt idx="21">
                  <c:v>1.0272428672634799</c:v>
                </c:pt>
                <c:pt idx="22">
                  <c:v>0</c:v>
                </c:pt>
                <c:pt idx="23">
                  <c:v>0</c:v>
                </c:pt>
                <c:pt idx="24">
                  <c:v>0.218931101094655</c:v>
                </c:pt>
                <c:pt idx="25">
                  <c:v>0</c:v>
                </c:pt>
                <c:pt idx="26">
                  <c:v>0.12878300064391501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404-4B88-80F2-F1CB3C29A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537440"/>
        <c:axId val="377540392"/>
      </c:lineChart>
      <c:dateAx>
        <c:axId val="37753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40392"/>
        <c:crosses val="autoZero"/>
        <c:auto val="1"/>
        <c:lblOffset val="100"/>
        <c:baseTimeUnit val="days"/>
      </c:dateAx>
      <c:valAx>
        <c:axId val="37754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3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5.8203509527746701E-2</c:v>
                </c:pt>
                <c:pt idx="1">
                  <c:v>5.3161844170523498E-2</c:v>
                </c:pt>
                <c:pt idx="2">
                  <c:v>5.9086414142729998E-2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CF-4977-93A9-47B381DBD3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CF-4977-93A9-47B381DBD3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CF-4977-93A9-47B381DBD3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2.0913077180086401E-3</c:v>
                </c:pt>
                <c:pt idx="1">
                  <c:v>1.18318208620773E-3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CF-4977-93A9-47B381DBD3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0.33166308918945803</c:v>
                </c:pt>
                <c:pt idx="1">
                  <c:v>0.12832214466349301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CF-4977-93A9-47B381DBD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931488"/>
        <c:axId val="318896408"/>
      </c:barChart>
      <c:catAx>
        <c:axId val="38893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96408"/>
        <c:crosses val="autoZero"/>
        <c:auto val="1"/>
        <c:lblAlgn val="ctr"/>
        <c:lblOffset val="100"/>
        <c:noMultiLvlLbl val="0"/>
      </c:catAx>
      <c:valAx>
        <c:axId val="31889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3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3.6139484773684998E-2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5.1822657411321901E-2</c:v>
                </c:pt>
                <c:pt idx="19">
                  <c:v>5.0458903268918699E-2</c:v>
                </c:pt>
                <c:pt idx="20">
                  <c:v>6.5774911329754701E-2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74-4438-878D-CAD4132ABD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74-4438-878D-CAD4132ABD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74-4438-878D-CAD4132ABD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8.11425685071492E-4</c:v>
                </c:pt>
                <c:pt idx="10">
                  <c:v>0</c:v>
                </c:pt>
                <c:pt idx="11">
                  <c:v>9.6356800102239597E-4</c:v>
                </c:pt>
                <c:pt idx="12">
                  <c:v>9.1285389570542805E-4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2.20099217075642E-3</c:v>
                </c:pt>
                <c:pt idx="17">
                  <c:v>1.06499621165633E-3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74-4438-878D-CAD4132ABD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0.12877885451208901</c:v>
                </c:pt>
                <c:pt idx="11">
                  <c:v>0</c:v>
                </c:pt>
                <c:pt idx="12">
                  <c:v>0.222143524033354</c:v>
                </c:pt>
                <c:pt idx="13">
                  <c:v>8.0486784070055703E-2</c:v>
                </c:pt>
                <c:pt idx="14">
                  <c:v>0.10946202633527601</c:v>
                </c:pt>
                <c:pt idx="15">
                  <c:v>0.10624255497247399</c:v>
                </c:pt>
                <c:pt idx="16">
                  <c:v>0</c:v>
                </c:pt>
                <c:pt idx="17">
                  <c:v>0.112681497698078</c:v>
                </c:pt>
                <c:pt idx="18">
                  <c:v>0.21892405267055201</c:v>
                </c:pt>
                <c:pt idx="19">
                  <c:v>6.4389427256044601E-2</c:v>
                </c:pt>
                <c:pt idx="20">
                  <c:v>0.13038859019349</c:v>
                </c:pt>
                <c:pt idx="21">
                  <c:v>1.0270113647339101</c:v>
                </c:pt>
                <c:pt idx="22">
                  <c:v>0.22536299539615601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74-4438-878D-CAD4132ABD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396048"/>
        <c:axId val="389396376"/>
      </c:lineChart>
      <c:catAx>
        <c:axId val="38939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96376"/>
        <c:crosses val="autoZero"/>
        <c:auto val="1"/>
        <c:lblAlgn val="ctr"/>
        <c:lblOffset val="100"/>
        <c:noMultiLvlLbl val="0"/>
      </c:catAx>
      <c:valAx>
        <c:axId val="38939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9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2F-48F0-B52B-FAB2BA573F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2F-48F0-B52B-FAB2BA573F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2F-48F0-B52B-FAB2BA573F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2F-48F0-B52B-FAB2BA573F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2F-48F0-B52B-FAB2BA573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424688"/>
        <c:axId val="500424360"/>
      </c:lineChart>
      <c:dateAx>
        <c:axId val="500424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424360"/>
        <c:crosses val="autoZero"/>
        <c:auto val="1"/>
        <c:lblOffset val="100"/>
        <c:baseTimeUnit val="days"/>
      </c:dateAx>
      <c:valAx>
        <c:axId val="50042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42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BC612-CC9B-4177-9E47-4BA739EE47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B7DF2D-24FB-472F-B179-BEE86DBEBB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782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10BE9-9008-48C8-A82C-F9F794756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1EB06-3891-4B30-B9D8-0606ADB37A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4247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92177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505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601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20246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5489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7492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9859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3647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9517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86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 Bicycles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79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 Sports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23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 Bicycle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05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 Bicycles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31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423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56F7B-8995-4CAD-8F5D-BD38BABDE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94947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0C7D5-1FAB-4472-B73B-E25E6E214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EC3FF3-D594-489F-BBFB-81B13EF21F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5025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D3DF3-8F42-4E00-8E1D-245A466C9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9AA00-CB77-437E-858F-218F56C9A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78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C3E55-5B54-4C9F-AE3B-8FAE7B070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D6DCDF-A27F-4240-80D4-15E49E9F36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445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57858-3948-4D3F-80E1-A4AFE70A6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5DC10-220E-4F95-8B2D-B7510D446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661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3A42-92FF-4B75-AC3B-EE7210895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41C33B-2B41-4DF9-8A10-E85A8E10A8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8519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F8B89-C7FB-4AED-8933-5A9A0674D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CC279-46A4-4BF8-A30C-DCEE3561E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724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C925F-3E75-450D-8562-CD5A03E6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44577C-DE83-4311-AEF1-4E3EDBFF71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0111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D6927-8FDF-4839-B42F-AC3AB3052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755C2-83A4-4084-AC50-DCD80C7F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303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46970-4E4A-42A0-9633-7456C790F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11C577-9AC8-486C-B5B5-5D0B7E02F0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6181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24AEA-4375-404B-BC5B-8BCB261BD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B24A2-E40F-4877-8A45-6D98FB12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365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556DF-D8AE-42D2-B98B-9BC868527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C6C6EC-0DFD-4F17-94DC-7E6FB2765F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4907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0B792-2C9C-4ED6-8D3A-178650B7A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3D6A9-1B68-4A02-9DE5-6DACB9B90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049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0B556-A966-49BF-9074-AB32385DE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384830-7695-4148-9230-D28FA0185D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7431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3327B-7142-467D-B7AF-5ABDA489A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BEDF9-EA4F-4FAB-8976-0CD18E960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45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8F526-389E-46A0-A169-45CB2EC66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6B127E-AFA5-49FC-B086-E93F810EA0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6868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46AF8-907B-49F0-94E2-36FDA18D4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939C3-2493-4E2B-8A16-78E4C2C2A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837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AE117-0387-448C-BECE-D7FD95282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73AAB0-345A-43AE-A7EF-06EFF96CA6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7625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F2F25-DCC0-43BB-99E4-975494666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2D93F-28A1-4FF5-B80D-D37BDC737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845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DAEC-0405-4FBE-9ED0-90AB26226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352D4A-DB44-4B2D-83A9-618A02AB8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9773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EDCCF-3706-4861-9482-68156D8C3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A46F8-5670-46E5-B3F1-FC3B274A4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431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BC93F-62B3-4FCB-9CAA-534C2B68C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5585E0-60EB-4F85-890C-9D2CA3437E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2437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86618-5E47-40BA-B8CC-1CAAC1D594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7FDDA-815C-4529-BEEE-4182514CE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999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10740-A2FA-400A-8249-C9528FCC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E2A466-1F2A-4B0A-A4EE-0B159CBC59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5731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71FAB-4FBF-4152-82E4-89F89C5F7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DD7E2-E1BD-4795-BE66-FBF0D45E8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829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7537E-F27C-4A06-B99C-85FDE4267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65E5D7-BDF4-46E4-B0B1-B229012039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0009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9FF10-4852-4348-BA42-4B700B7CC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40668-4D71-4424-81DD-ECBDD2BE1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59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44183-FD2C-4323-B974-FD6F23FDD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965086-7198-4285-BAE5-97614338EF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3811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95F67-8580-490B-9326-8FF5835F50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1E785-B498-4505-AAAE-CFC788375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620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ECBFB-961C-4F64-AE9C-1F07B348F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37F504-A0DC-4C87-AFD6-E914072642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066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0E94B-122B-4EE2-B39C-5B12FCBF7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C2ACB-D478-4743-AABF-569F86694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9679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9687-27D2-453B-9FCF-20A7EAF9B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9530A4-FFEC-4245-B0E9-A3B58D26FD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6622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0D7DC-1C1A-470B-85D9-C1EC603B1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75ED2-C7C9-4A3D-92DE-B987E3C1F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47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78024-2045-4BAA-8B2B-E797206A3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72E976-FA71-4822-81E8-78043E3C64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4262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EF285-A6AB-477F-93BC-EF8DA48C5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4C139-7729-4E26-92EE-E9E15F97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892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7BA73-0C5C-41C8-8C0B-EADD5EA7B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E64EA4-1795-470A-8A9A-0606965A0A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8663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57913-71DF-4049-9165-CF59D60CE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AE3AB-40A5-4427-A118-ADE815F47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516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E9AB1-584A-4CB6-9298-965F59503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F98BA2-4960-4D9B-A568-A2D1A4F787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207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1312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59281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65880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191107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53286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3317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17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14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24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#racedtowin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18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07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1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58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#bontragerargentina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5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32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#creemosenlasbicis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7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83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3C403-5316-45DA-8622-EE0F3488A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165954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43F97-F7CA-41AE-854D-177FC43D2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20243E-F86C-462E-AD8B-3C8A2F387D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408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4970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9144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927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926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4762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2388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68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759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32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261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085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289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2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- 2021-07-22 21:02:25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el diseño de pintura personalizado, inspirado en la tierra del sol naciente, exclusiva para los atletas que competirán en el evento deportivo más importante del mundo. 
@trekbikes @trekbicycleargentina @bontragerargentina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164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F06C7-8E5C-478A-8F5B-C0D755B45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62712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306C3-AEB6-49EF-84A5-1FC93E27C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7B65AE-96AB-4655-AA36-1B12FDBEE2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1682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7803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496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9953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124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0955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3460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696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257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411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820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3847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2914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24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- 2021-07-28 20:00:12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Scale 930, conocela en detalle:
✅ Cuadro Scale en carbono HMF
✅ FOX 32 Float Rhythm 100 mm
✅ Control remoto RideLoc con 3 posiciones
✅ Shimano XT-Deore, 12 velocidades
✅ Frenos de disco Shimano
✅ Llantas Syncros X-25 TR
✅ Cubiertas Schwalbe Racing Kevlar
✅ Componentes Syncros
#SCOTTargentina  
#SCOTTbikes   
#ProduccionNacional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108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D79C2-F168-4AA4-8433-9D5F2FA4A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166304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7BC52-BC61-4ED5-842C-7DBB8C8F0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FF5960-724F-443E-9F43-78C9B01E1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804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716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977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50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865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173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3967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32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6560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566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407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655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20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 Bicycles - 2021-07-12 16:18:36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Rockhopper es la culminación de 30 años de redefinir la relación entre calidad, precio y rendimiento. 
Hemos diseñado minuciosamente su cuadro de aluminio Premium A1 con una geometría moderna y tubos de aluminio conificados para lograr un cuadro liviano y resistente, con cableado interno y compatibilidad con caño de asiento retráctil (dropper post). Además, la nueva Rockhopper viene con llantas y cubiertas aptas tubeless.
🔺 Encontrala en nuestras tiendas autorizadas🔺
#iamspecialized #specializedarg #ridespecialized #mtb #specializedrockhopper #rockhopper #rockhopperelite #rockshopperexpertt #argentina #iamspecialized_mtb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248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B6C01-FB48-483A-9F13-95DCEF3AB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473534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19D1C-69B5-4A76-B9E9-B47BF6A68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39ED2-002F-4395-86A5-E43DC4586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876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652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5039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950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833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239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7014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909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81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700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680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2939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5051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8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- 2021-07-13 20:07:12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Spark RC 900 World Cup, creada para ganar:
✅ Cuadro Spark RC de carbono HMX
✅ RockShox SID Ult. RD3 110 mm
✅ RS Nude RLC3, TwinLoc, 100 mm
✅ SRAM XX1 AXS Eagle, 12 velocidades
✅ Frenos de disco SRAM Level TLM
✅ Ruedas de carbono Syncros Silverton 1.0
✅ Cubiertas Maxxis Rekon Race Folding
✅ Componentes de carbono Syncros
#SCOTTargentina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602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5F6CC-01D9-47AA-B829-73820BCFA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164173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A3C41-CF8F-444D-85EE-28140B346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81C5D2-4AA5-4047-80AF-B7BFA87A9C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545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5577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162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292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0773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0008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3790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838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1983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1186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561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4155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246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0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- 2021-07-07 20:29:56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Scale 970 de SCOTT viene equipada con transmisión de 12 velocidades SRAM Eagle y una horquilla Rock Shox, junto con tecnología de bloqueo remoto para permitir diferentes ajustes del recorrido en función de las necesidades de cada momento.
Consultá por talles y precios en nuestras tiendas. Link en bio.
#SCOTTargentina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303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4E0EE-8DC1-4160-B28A-DD4400FD2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8691917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15DDC-7DA5-4AFB-B9DC-FDA1D1D5B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0D13A-1732-4C8E-BC2F-ED758441A1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397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77342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438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237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2868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931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5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997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5797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159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051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3652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9158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374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- 2021-07-06 19:50:35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mostramos la Scott Spark RC 900 Team Issue AXZ PRZ detalle por detalle.
Encontrala en nuestras tiendas en todo el país. Link en bio.
#SCOTTargentina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89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- 2021-07-04 19:25:51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complicado para el SCOTT-SRAM MTB Racing  en XCO y el Team DSM  en Letourdefrance  
Buen tercer puesto en la etapa de hoy para @liane_lippert en el Giro de Italia femenino 💪💪
📷 #4 @kramon_velophoto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95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6152D-30B5-468A-91F9-CA739464F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158615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C7202-9041-4033-BA49-422B366B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2005CF-317C-44F9-86D1-B6E90E41D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410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6065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081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474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855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878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330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0873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22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112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858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582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9638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27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- 2021-07-14 20:28:30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primera bici se llama Marlin 5! 
Ideal para iniciarte en el mundo del MTB o tener una bici versátil para rodar en la ciudad o tus primeras salidas con tus amigos. 
Encontrá los mejores modelos de bici en las tiendas oficiales Trek de Argentina. 
@trekbikes @trekbicycleargentina @bontragerargentina  #trekbikes #trekargentina #bontragerargentina #racedtowin #gooutside #creemosenlasbicis #racedtowin #Marlin5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279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91339-AD49-46F1-94A5-B768A9867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4495977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052FA-E789-445B-A1D4-E57F80C81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C1765C-3CEB-47F6-AB09-0F59156B6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762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1571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855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364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6175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1583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3348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899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038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365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493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5274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750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47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- 2021-07-01 18:53:35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Scott Aspect 940
✅ Cuadro de aleación Aspect 700/900, cableado interno
✅ Suntour XCR32-LO-R 100 mm
✅ Shimano Alivio, 18 velocidades
✅ Frenos Shimano
✅ Kenda Booster
✅ Peso aproximado: 14 kilos
#SCOTTargentina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416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06B00-85E7-4FF9-B1BA-DD468E803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971680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155CE-E86D-4D2E-8838-F28C5DFA7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C4C122-2A26-4214-8798-5DA37BFE5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346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7503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5358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5761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2871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8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822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2688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805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533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009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535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287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29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- 2021-07-13 22:11:19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¡Marlin 6!  Disfrutá de cada rodada con una bici diseñada para rodar en cualquier superficie de montaña o ciudad. 
Descubrí todos los detalles en las tiendas oficiales Trek. 
@trekbikes @trekbicycleargentina @bontragerargentina  #trekbikes #trekargentina #bontragerargentina #racedtowin #gooutside #creemosenlasbicis #racedtowin #Marlin6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95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DF8CF-2A5D-40E7-82E1-599DBE3A6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69356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90B9-9FEF-4F46-8223-FF455ED0D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7A743C-E8DE-4399-90AA-C6AEA5C999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0905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4893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290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7131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498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2836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4510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343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025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813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7249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9635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823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665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- 2021-07-18 12:26:44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¡Marlin 7! Una bici realmente divertida preparada para la aventura. Equipada con una gran suspensión y una transmisión 1X10 ofrece la combinación perfecta para ir más rápido y más lejos. 
@trekbikes @trekbicycleargentina @bontragerargentina  #trekbikes #trekargentina #bontragerargentina #racedtowin #gooutside #creemosenlasbicis #racedtowin #Marlin7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90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- 2021-07-24 20:17:23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ciclistas están en los Juegos Olímpicos de Tokyo.
💪💪💪🎖️🎖️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773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36C08-13AF-49ED-A744-39C1BDD0B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9274776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6688F-A71A-465D-A997-6208D6C26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C2258-7EBC-48B8-B0A8-532F06E02D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029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7413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018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8493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834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8284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57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150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2564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060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81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048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203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89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- 2021-07-25 18:56:42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¡Cerramos el fin de semana con este versus especial de pintura personalizada!  ¿Madone o Emonda? 
@trekbikes @bontragerargentina @trekbicycleargentina @bontragerargentina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5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- 2021-07-02 19:55:59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#FastIsFun 
Mucha actividad para los riders del SCOTT-SRAM MTB Racing  
Kate Courtney  Nino Schurter  y Lars Forster  se van amigando con la nueva Spark.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108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58E4C-A794-4946-8C5D-E1A04739F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227544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4164F-9C48-47B7-B096-9CB84DF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BE1EE-B0BD-4E63-A8CD-5D1CFA78DE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077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0881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999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667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680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330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188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6419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052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6768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59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333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563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54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- 2021-07-14 20:40:44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diseño de la SCOTT Addict 20 Disc está pensado en los que pasan más horas pedaleando. La geometría se centra menos en la competición y más en la resistencia.
Consultá por talles y precios a tu tienda más cercana. Link en nuestra bio.
#SCOTTbikes 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334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121BA-878A-498D-BE9A-A6F8D7615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5809822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99851-81C5-4062-AF77-F99BD1C70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994ED5-A223-4C5D-BD14-55775F63FD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9164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378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701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212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319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597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135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490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938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331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819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550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5875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292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 Bicycles - 2021-07-23 17:37:51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Recargando energías para un fin de semana a pura bici. 🚲
#AeroIsEverything
#SpecializedTarmac #TarmacSL7 #IamSpecialized #SpecializedArgentina #SpecializedTarmacSl7 #SpecializedRoad #Road
📸  @lulu.on.tour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243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EA0E7-F364-44D3-8D59-008FFC685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1348376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0B476-AB5E-44E7-B22A-F030C420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0ADC19-14A4-46C6-AF24-769438D1E8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7542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87468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539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2509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9012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0207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156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80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926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2295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4751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459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9100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00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- 2021-07-21 19:00:35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diseño y componentes de la SCOTT Aspect 940 la convierten en el modelo perfecto para principiantes.
✅ Cuadro de aleación Aspect 700/900
✅ Suntour XCR32-LO-R 100 mm
✅ Shimano Alivio, 18 velocidades
✅ Frenos Shimano
✅ Kenda Booster
Encontrá toda la info en https://www.scott-sports.com/ar/es/product/scott-aspect-940-granite-bike?article=280569005
#SCOTTbikes  
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45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19135-5585-428B-BD1C-8331C3741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646347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E8B7C-195F-41B5-BF45-4C89379DD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613502-C2EF-4CC7-94FB-53A14AAFD0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7503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6404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797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492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670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345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3654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358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6831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828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136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442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5132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68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- 2021-07-23 20:52:11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¿Scale 925 o 980?
Te mostramos algunas diferencias. Encontrá todas en nuestra web o acercate a una de nuestras tiendas para verlas en persona.
#SCOTTargentina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92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B47C5-BBAB-40A2-B988-8C71F7F36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7227980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B0232-D976-4031-BAE6-8198FEBB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EC6AA-9219-4F53-844B-0B51AEDA66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812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377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7289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601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099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035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318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31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8802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9880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070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853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838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33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 Bicycles - 2021-07-05 16:08:54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Como caída del cielo🙌
La #TurboLevoSL ⚡️ es la mountain bike de pedaleo asistido que te hará sentir ágil, liviano y con el poder de rodar más senderos, gracias a su capacidad de duplicar tu potencia y su gran autonomía (podrás rodar hasta 5 horas). 
Con una Turbo Levo sos vos, solo que más rápido.⚡️
🔺 Encontrala en nuestras tiendas autorizadas🔺
#iamspecialized #specializedarg #ridespecialized #mtb #sworks #turbo #tubolevo #tubolevoSL #pedaleoasistido #argentina #iamspecialized_mtb #emtb  #itsyouonlyfaster #modoturbo
📸 @theonlyltg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60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0F746-383D-463F-A444-90BFD6631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8296579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B324C-D8CD-48D7-A095-060D19941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B7BD9B-EBE1-45FD-B488-B075E4E0C7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915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26226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6198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667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2696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576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716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0649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1866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433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72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7616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631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9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- 2021-07-27 10:49:07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día! ¡Felicidades, Jolanda! 🥇💪🏻
@trekbikes Bontrager] @trekbicycleargentina Bontrager] @jolandaneff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62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- 2021-07-18 19:05:38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del final del Letourdefrance  para el Team DSM 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8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- 2021-07-27 19:59:45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ver los detalles de una Spark bien de cerca?
#SCOTTargentina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37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138BD-6578-4C0E-8F1B-ABC303676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164472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13836-9CCE-4745-B379-2ACD4A4F5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B8A6C-D79E-46CF-9514-924CD504D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2946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9827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062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274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409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590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661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094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2472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750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1633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0458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76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10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- 2021-07-03 19:58:09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Sábado de salida.
¿Saliste hoy?
Contanos zona y kilómetros.💪💪
#SCOTTbikes  
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103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C89AC-5179-4E4A-8AAD-6FA6C9954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81203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F9A6-CCB0-4831-894B-88A9A0B53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5A449-EFA3-4199-97D3-0D0D0BC319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227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0477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5841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9849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5088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877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479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039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289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5419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412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558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331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26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- 2021-07-05 20:34:04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SCOTT Addict RC 40. Ligera, rápida y espectacularmente atractiva.
✅ Cuadro de carbono HMX Addict RC Disc
✅ Horquilla Addict RC HMX
✅ Shimano 105, 22 velocidades
✅ Ruedas de aleación Syncros RP2.0
✅ Cubiertas Schwalbe ONE Race-Guard
✅ Componentes de carbono/aluminio Syncros
#SCOTTbikes  
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200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05244-C273-4A23-BC2F-5E99A23ED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0786511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EAEA9-C6C1-447A-8941-738E6F2AC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024D95-5BFC-40F6-9FD3-7B50CD5455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261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2358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2539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693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731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9001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364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582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4770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527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1655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638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740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42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- 2021-07-02 17:21:05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 dónde vas a ir con tu #Trek? ¿Qué planes tenés: Sumar kilómetros, trepar unas cuestas, divertirte en la ruta, pasear con amigos? Lleva tu cámara, esperamos tu historia!
@trekbicycleargentina @bontragerargentina #TrekArgentina #GoOutside #FindeTrek #gobybike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184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3FB21-7695-48F7-B925-8132F538D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2821845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96BC4-826F-44F3-B6F6-F0C06861E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D91DA-4CD3-49BE-BA89-F648E3A6DA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843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0A770-8057-4034-8460-DB1DFBCE7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CE43F-4388-44F6-932F-033C8F0F0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589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1404</Words>
  <Application>Microsoft Office PowerPoint</Application>
  <PresentationFormat>On-screen Show (4:3)</PresentationFormat>
  <Paragraphs>763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FACEBOOK NUEVO - La emilia usar</vt:lpstr>
      <vt:lpstr>Facebook Key Metrics Table | Scott</vt:lpstr>
      <vt:lpstr>Facebook Key Metrics Radar | Scott</vt:lpstr>
      <vt:lpstr>Facebook Fan Distribution | Scott</vt:lpstr>
      <vt:lpstr>Facebook +/- Fan Distribution | Scott</vt:lpstr>
      <vt:lpstr>Facebook Posts Distribution | Scott</vt:lpstr>
      <vt:lpstr>Facebook Interactions Distribution | Scott</vt:lpstr>
      <vt:lpstr>Facebook Page Likes Total | Scott</vt:lpstr>
      <vt:lpstr>Facebook Fans Change | Scott</vt:lpstr>
      <vt:lpstr>Facebook Fans Change Per Weekday | Scott</vt:lpstr>
      <vt:lpstr>Facebook Fans Change Rate | Scott</vt:lpstr>
      <vt:lpstr>Facebook Own Posts | Scott</vt:lpstr>
      <vt:lpstr>Facebook Own Posts By Hour | Scott</vt:lpstr>
      <vt:lpstr>Facebook Own Posts By Weekday | Scott</vt:lpstr>
      <vt:lpstr>Facebook Interactions Distribution | Scott</vt:lpstr>
      <vt:lpstr>Facebook Post Type Distribution Per Profile | Scott</vt:lpstr>
      <vt:lpstr>Facebook Interaction Rate By Weekday | Scott</vt:lpstr>
      <vt:lpstr>Facebook Interaction Rate | Scott</vt:lpstr>
      <vt:lpstr>Facebook Interaction Rate By Post Type | Scott</vt:lpstr>
      <vt:lpstr>Facebook Interaction Rate By Hour | Scott</vt:lpstr>
      <vt:lpstr>Facebook Hashtag Detection | Scott</vt:lpstr>
      <vt:lpstr>Facebook Post Table + Reactions | Scott - 1 of 20</vt:lpstr>
      <vt:lpstr>Facebook Post Table + Reactions | Scott - 2 of 20</vt:lpstr>
      <vt:lpstr>Facebook Post Table + Reactions | Scott - 3 of 20</vt:lpstr>
      <vt:lpstr>Facebook Post Table + Reactions | Scott - 4 of 20</vt:lpstr>
      <vt:lpstr>Facebook Post Table + Reactions | Scott - 5 of 20</vt:lpstr>
      <vt:lpstr>Facebook Post Table + Reactions | Scott - 6 of 20</vt:lpstr>
      <vt:lpstr>Facebook Post Table + Reactions | Scott - 7 of 20</vt:lpstr>
      <vt:lpstr>Facebook Post Table + Reactions | Scott - 8 of 20</vt:lpstr>
      <vt:lpstr>Facebook Post Table + Reactions | Scott - 9 of 20</vt:lpstr>
      <vt:lpstr>Facebook Post Table + Reactions | Scott - 10 of 20</vt:lpstr>
      <vt:lpstr>Facebook Post Table + Reactions | Scott - 11 of 20</vt:lpstr>
      <vt:lpstr>Facebook Post Table + Reactions | Scott - 12 of 20</vt:lpstr>
      <vt:lpstr>Facebook Post Table + Reactions | Scott - 13 of 20</vt:lpstr>
      <vt:lpstr>Facebook Post Table + Reactions | Scott - 14 of 20</vt:lpstr>
      <vt:lpstr>Facebook Post Table + Reactions | Scott - 15 of 20</vt:lpstr>
      <vt:lpstr>Facebook Post Table + Reactions | Scott - 16 of 20</vt:lpstr>
      <vt:lpstr>Facebook Post Table + Reactions | Scott - 17 of 20</vt:lpstr>
      <vt:lpstr>Facebook Post Table + Reactions | Scott - 18 of 20</vt:lpstr>
      <vt:lpstr>Facebook Post Table + Reactions | Scott - 19 of 20</vt:lpstr>
      <vt:lpstr>Facebook Post Table + Reactions | Scott - 20 of 20</vt:lpstr>
      <vt:lpstr>Facebook User Posts | Scott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2021-08-01T17:02:44Z</dcterms:created>
  <dcterms:modified xsi:type="dcterms:W3CDTF">2021-08-01T17:03:48Z</dcterms:modified>
</cp:coreProperties>
</file>