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10.6585</c:v>
                </c:pt>
                <c:pt idx="1">
                  <c:v>64.285700000000006</c:v>
                </c:pt>
                <c:pt idx="2">
                  <c:v>4.2907000000000002</c:v>
                </c:pt>
                <c:pt idx="3">
                  <c:v>0</c:v>
                </c:pt>
                <c:pt idx="4">
                  <c:v>3.2355</c:v>
                </c:pt>
                <c:pt idx="5">
                  <c:v>69.695700000000002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2A-4870-BB41-B3A76EB0E8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10.514699999999999</c:v>
                </c:pt>
                <c:pt idx="1">
                  <c:v>78.571399999999997</c:v>
                </c:pt>
                <c:pt idx="2">
                  <c:v>2.7682000000000002</c:v>
                </c:pt>
                <c:pt idx="3">
                  <c:v>0</c:v>
                </c:pt>
                <c:pt idx="4">
                  <c:v>1.7158</c:v>
                </c:pt>
                <c:pt idx="5">
                  <c:v>15.252800000000001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2A-4870-BB41-B3A76EB0E8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12.0624</c:v>
                </c:pt>
                <c:pt idx="1">
                  <c:v>100</c:v>
                </c:pt>
                <c:pt idx="2">
                  <c:v>13.1488</c:v>
                </c:pt>
                <c:pt idx="3">
                  <c:v>0</c:v>
                </c:pt>
                <c:pt idx="4">
                  <c:v>5.5686</c:v>
                </c:pt>
                <c:pt idx="5">
                  <c:v>0.6522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2A-4870-BB41-B3A76EB0E8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18.657399999999999</c:v>
                </c:pt>
                <c:pt idx="1">
                  <c:v>42.857100000000003</c:v>
                </c:pt>
                <c:pt idx="2">
                  <c:v>100</c:v>
                </c:pt>
                <c:pt idx="3">
                  <c:v>0</c:v>
                </c:pt>
                <c:pt idx="4">
                  <c:v>63.935099999999998</c:v>
                </c:pt>
                <c:pt idx="5">
                  <c:v>5.1280999999999999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2A-4870-BB41-B3A76EB0E84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-2.0661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2A-4870-BB41-B3A76EB0E84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0.45290000000000002</c:v>
                </c:pt>
                <c:pt idx="1">
                  <c:v>35.714300000000001</c:v>
                </c:pt>
                <c:pt idx="2">
                  <c:v>3.1141999999999999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B2A-4870-BB41-B3A76EB0E8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7985128"/>
        <c:axId val="384868336"/>
      </c:radarChart>
      <c:catAx>
        <c:axId val="37798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868336"/>
        <c:crosses val="autoZero"/>
        <c:auto val="1"/>
        <c:lblAlgn val="ctr"/>
        <c:lblOffset val="100"/>
        <c:noMultiLvlLbl val="0"/>
      </c:catAx>
      <c:valAx>
        <c:axId val="38486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98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265610</c:v>
                </c:pt>
                <c:pt idx="1">
                  <c:v>49556</c:v>
                </c:pt>
                <c:pt idx="2">
                  <c:v>32039</c:v>
                </c:pt>
                <c:pt idx="3">
                  <c:v>28310</c:v>
                </c:pt>
                <c:pt idx="4">
                  <c:v>27928</c:v>
                </c:pt>
                <c:pt idx="5">
                  <c:v>1203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76-4EF9-B2DF-DB2C737870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-184</c:v>
                </c:pt>
                <c:pt idx="1">
                  <c:v>85</c:v>
                </c:pt>
                <c:pt idx="2">
                  <c:v>7</c:v>
                </c:pt>
                <c:pt idx="3">
                  <c:v>646</c:v>
                </c:pt>
                <c:pt idx="4">
                  <c:v>142</c:v>
                </c:pt>
                <c:pt idx="5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CC-46AE-B28D-5F06106F8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0</c:v>
                </c:pt>
                <c:pt idx="1">
                  <c:v>6</c:v>
                </c:pt>
                <c:pt idx="2">
                  <c:v>14</c:v>
                </c:pt>
                <c:pt idx="3">
                  <c:v>9</c:v>
                </c:pt>
                <c:pt idx="4">
                  <c:v>11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6B-49EA-B044-EF0C694C84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Motomel Bicicletas</c:v>
                </c:pt>
                <c:pt idx="4">
                  <c:v>Teknial Bikes</c:v>
                </c:pt>
                <c:pt idx="5">
                  <c:v>Raleigh.bicicletas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0</c:v>
                </c:pt>
                <c:pt idx="1">
                  <c:v>1445</c:v>
                </c:pt>
                <c:pt idx="2">
                  <c:v>190</c:v>
                </c:pt>
                <c:pt idx="3">
                  <c:v>62</c:v>
                </c:pt>
                <c:pt idx="4">
                  <c:v>40</c:v>
                </c:pt>
                <c:pt idx="5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55-4C4D-A296-6B4D9D1B8F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27669</c:v>
                </c:pt>
                <c:pt idx="1">
                  <c:v>27676</c:v>
                </c:pt>
                <c:pt idx="2">
                  <c:v>27690</c:v>
                </c:pt>
                <c:pt idx="3">
                  <c:v>27716</c:v>
                </c:pt>
                <c:pt idx="4">
                  <c:v>27739</c:v>
                </c:pt>
                <c:pt idx="5">
                  <c:v>27754</c:v>
                </c:pt>
                <c:pt idx="6">
                  <c:v>27784</c:v>
                </c:pt>
                <c:pt idx="7">
                  <c:v>27817</c:v>
                </c:pt>
                <c:pt idx="8">
                  <c:v>27844</c:v>
                </c:pt>
                <c:pt idx="9">
                  <c:v>27862</c:v>
                </c:pt>
                <c:pt idx="10">
                  <c:v>27889</c:v>
                </c:pt>
                <c:pt idx="11">
                  <c:v>27904</c:v>
                </c:pt>
                <c:pt idx="12">
                  <c:v>27928</c:v>
                </c:pt>
                <c:pt idx="13">
                  <c:v>27948</c:v>
                </c:pt>
                <c:pt idx="14">
                  <c:v>27976</c:v>
                </c:pt>
                <c:pt idx="15">
                  <c:v>28001</c:v>
                </c:pt>
                <c:pt idx="16">
                  <c:v>28018</c:v>
                </c:pt>
                <c:pt idx="17">
                  <c:v>28052</c:v>
                </c:pt>
                <c:pt idx="18">
                  <c:v>28085</c:v>
                </c:pt>
                <c:pt idx="19">
                  <c:v>28103</c:v>
                </c:pt>
                <c:pt idx="20">
                  <c:v>28116</c:v>
                </c:pt>
                <c:pt idx="21">
                  <c:v>28128</c:v>
                </c:pt>
                <c:pt idx="22">
                  <c:v>28145</c:v>
                </c:pt>
                <c:pt idx="23">
                  <c:v>28170</c:v>
                </c:pt>
                <c:pt idx="24">
                  <c:v>28203</c:v>
                </c:pt>
                <c:pt idx="25">
                  <c:v>28217</c:v>
                </c:pt>
                <c:pt idx="26">
                  <c:v>28239</c:v>
                </c:pt>
                <c:pt idx="27">
                  <c:v>28258</c:v>
                </c:pt>
                <c:pt idx="28">
                  <c:v>28272</c:v>
                </c:pt>
                <c:pt idx="29">
                  <c:v>28290</c:v>
                </c:pt>
                <c:pt idx="30">
                  <c:v>28310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04-4343-9ACA-FEF09951D2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27788</c:v>
                </c:pt>
                <c:pt idx="1">
                  <c:v>27785</c:v>
                </c:pt>
                <c:pt idx="2">
                  <c:v>27790</c:v>
                </c:pt>
                <c:pt idx="3">
                  <c:v>27803</c:v>
                </c:pt>
                <c:pt idx="4">
                  <c:v>27812</c:v>
                </c:pt>
                <c:pt idx="5">
                  <c:v>27814</c:v>
                </c:pt>
                <c:pt idx="6">
                  <c:v>27818</c:v>
                </c:pt>
                <c:pt idx="7">
                  <c:v>27821</c:v>
                </c:pt>
                <c:pt idx="8">
                  <c:v>27825</c:v>
                </c:pt>
                <c:pt idx="9">
                  <c:v>27826</c:v>
                </c:pt>
                <c:pt idx="10">
                  <c:v>27829</c:v>
                </c:pt>
                <c:pt idx="11">
                  <c:v>27835</c:v>
                </c:pt>
                <c:pt idx="12">
                  <c:v>27842</c:v>
                </c:pt>
                <c:pt idx="13">
                  <c:v>27845</c:v>
                </c:pt>
                <c:pt idx="14">
                  <c:v>27848</c:v>
                </c:pt>
                <c:pt idx="15">
                  <c:v>27849</c:v>
                </c:pt>
                <c:pt idx="16">
                  <c:v>27855</c:v>
                </c:pt>
                <c:pt idx="17">
                  <c:v>27861</c:v>
                </c:pt>
                <c:pt idx="18">
                  <c:v>27868</c:v>
                </c:pt>
                <c:pt idx="19">
                  <c:v>27877</c:v>
                </c:pt>
                <c:pt idx="20">
                  <c:v>27887</c:v>
                </c:pt>
                <c:pt idx="21">
                  <c:v>27897</c:v>
                </c:pt>
                <c:pt idx="22">
                  <c:v>27904</c:v>
                </c:pt>
                <c:pt idx="23">
                  <c:v>27907</c:v>
                </c:pt>
                <c:pt idx="24">
                  <c:v>27910</c:v>
                </c:pt>
                <c:pt idx="25">
                  <c:v>27907</c:v>
                </c:pt>
                <c:pt idx="26">
                  <c:v>27908</c:v>
                </c:pt>
                <c:pt idx="27">
                  <c:v>27910</c:v>
                </c:pt>
                <c:pt idx="28">
                  <c:v>27910</c:v>
                </c:pt>
                <c:pt idx="29">
                  <c:v>27928</c:v>
                </c:pt>
                <c:pt idx="30">
                  <c:v>27928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04-4343-9ACA-FEF09951D2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32035</c:v>
                </c:pt>
                <c:pt idx="1">
                  <c:v>32037</c:v>
                </c:pt>
                <c:pt idx="2">
                  <c:v>32039</c:v>
                </c:pt>
                <c:pt idx="3">
                  <c:v>32043</c:v>
                </c:pt>
                <c:pt idx="4">
                  <c:v>32043</c:v>
                </c:pt>
                <c:pt idx="5">
                  <c:v>32043</c:v>
                </c:pt>
                <c:pt idx="6">
                  <c:v>32045</c:v>
                </c:pt>
                <c:pt idx="7">
                  <c:v>32043</c:v>
                </c:pt>
                <c:pt idx="8">
                  <c:v>32041</c:v>
                </c:pt>
                <c:pt idx="9">
                  <c:v>32041</c:v>
                </c:pt>
                <c:pt idx="10">
                  <c:v>32037</c:v>
                </c:pt>
                <c:pt idx="11">
                  <c:v>32038</c:v>
                </c:pt>
                <c:pt idx="12">
                  <c:v>32039</c:v>
                </c:pt>
                <c:pt idx="13">
                  <c:v>32037</c:v>
                </c:pt>
                <c:pt idx="14">
                  <c:v>32037</c:v>
                </c:pt>
                <c:pt idx="15">
                  <c:v>32041</c:v>
                </c:pt>
                <c:pt idx="16">
                  <c:v>32042</c:v>
                </c:pt>
                <c:pt idx="17">
                  <c:v>32043</c:v>
                </c:pt>
                <c:pt idx="18">
                  <c:v>32044</c:v>
                </c:pt>
                <c:pt idx="19">
                  <c:v>32043</c:v>
                </c:pt>
                <c:pt idx="20">
                  <c:v>32044</c:v>
                </c:pt>
                <c:pt idx="21">
                  <c:v>32046</c:v>
                </c:pt>
                <c:pt idx="22">
                  <c:v>32045</c:v>
                </c:pt>
                <c:pt idx="23">
                  <c:v>32048</c:v>
                </c:pt>
                <c:pt idx="24">
                  <c:v>32051</c:v>
                </c:pt>
                <c:pt idx="25">
                  <c:v>32045</c:v>
                </c:pt>
                <c:pt idx="26">
                  <c:v>32044</c:v>
                </c:pt>
                <c:pt idx="27">
                  <c:v>32044</c:v>
                </c:pt>
                <c:pt idx="28">
                  <c:v>32041</c:v>
                </c:pt>
                <c:pt idx="29">
                  <c:v>32038</c:v>
                </c:pt>
                <c:pt idx="30">
                  <c:v>32039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04-4343-9ACA-FEF09951D2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49473</c:v>
                </c:pt>
                <c:pt idx="1">
                  <c:v>49470</c:v>
                </c:pt>
                <c:pt idx="2">
                  <c:v>49471</c:v>
                </c:pt>
                <c:pt idx="3">
                  <c:v>49477</c:v>
                </c:pt>
                <c:pt idx="4">
                  <c:v>49486</c:v>
                </c:pt>
                <c:pt idx="5">
                  <c:v>49498</c:v>
                </c:pt>
                <c:pt idx="6">
                  <c:v>49510</c:v>
                </c:pt>
                <c:pt idx="7">
                  <c:v>49511</c:v>
                </c:pt>
                <c:pt idx="8">
                  <c:v>49512</c:v>
                </c:pt>
                <c:pt idx="9">
                  <c:v>49515</c:v>
                </c:pt>
                <c:pt idx="10">
                  <c:v>49515</c:v>
                </c:pt>
                <c:pt idx="11">
                  <c:v>49512</c:v>
                </c:pt>
                <c:pt idx="12">
                  <c:v>49512</c:v>
                </c:pt>
                <c:pt idx="13">
                  <c:v>49515</c:v>
                </c:pt>
                <c:pt idx="14">
                  <c:v>49517</c:v>
                </c:pt>
                <c:pt idx="15">
                  <c:v>49518</c:v>
                </c:pt>
                <c:pt idx="16">
                  <c:v>49518</c:v>
                </c:pt>
                <c:pt idx="17">
                  <c:v>49521</c:v>
                </c:pt>
                <c:pt idx="18">
                  <c:v>49520</c:v>
                </c:pt>
                <c:pt idx="19">
                  <c:v>49523</c:v>
                </c:pt>
                <c:pt idx="20">
                  <c:v>49525</c:v>
                </c:pt>
                <c:pt idx="21">
                  <c:v>49526</c:v>
                </c:pt>
                <c:pt idx="22">
                  <c:v>49522</c:v>
                </c:pt>
                <c:pt idx="23">
                  <c:v>49526</c:v>
                </c:pt>
                <c:pt idx="24">
                  <c:v>49529</c:v>
                </c:pt>
                <c:pt idx="25">
                  <c:v>49525</c:v>
                </c:pt>
                <c:pt idx="26">
                  <c:v>49531</c:v>
                </c:pt>
                <c:pt idx="27">
                  <c:v>49538</c:v>
                </c:pt>
                <c:pt idx="28">
                  <c:v>49544</c:v>
                </c:pt>
                <c:pt idx="29">
                  <c:v>49548</c:v>
                </c:pt>
                <c:pt idx="30">
                  <c:v>49556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04-4343-9ACA-FEF09951D2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265788</c:v>
                </c:pt>
                <c:pt idx="1">
                  <c:v>265779</c:v>
                </c:pt>
                <c:pt idx="2">
                  <c:v>265768</c:v>
                </c:pt>
                <c:pt idx="3">
                  <c:v>265764</c:v>
                </c:pt>
                <c:pt idx="4">
                  <c:v>265762</c:v>
                </c:pt>
                <c:pt idx="5">
                  <c:v>265753</c:v>
                </c:pt>
                <c:pt idx="6">
                  <c:v>265745</c:v>
                </c:pt>
                <c:pt idx="7">
                  <c:v>265736</c:v>
                </c:pt>
                <c:pt idx="8">
                  <c:v>265730</c:v>
                </c:pt>
                <c:pt idx="9">
                  <c:v>265722</c:v>
                </c:pt>
                <c:pt idx="10">
                  <c:v>265713</c:v>
                </c:pt>
                <c:pt idx="11">
                  <c:v>265709</c:v>
                </c:pt>
                <c:pt idx="12">
                  <c:v>265708</c:v>
                </c:pt>
                <c:pt idx="13">
                  <c:v>265709</c:v>
                </c:pt>
                <c:pt idx="14">
                  <c:v>265696</c:v>
                </c:pt>
                <c:pt idx="15">
                  <c:v>265693</c:v>
                </c:pt>
                <c:pt idx="16">
                  <c:v>265691</c:v>
                </c:pt>
                <c:pt idx="17">
                  <c:v>265684</c:v>
                </c:pt>
                <c:pt idx="18">
                  <c:v>265680</c:v>
                </c:pt>
                <c:pt idx="19">
                  <c:v>265680</c:v>
                </c:pt>
                <c:pt idx="20">
                  <c:v>265675</c:v>
                </c:pt>
                <c:pt idx="21">
                  <c:v>265668</c:v>
                </c:pt>
                <c:pt idx="22">
                  <c:v>265660</c:v>
                </c:pt>
                <c:pt idx="23">
                  <c:v>265654</c:v>
                </c:pt>
                <c:pt idx="24">
                  <c:v>265648</c:v>
                </c:pt>
                <c:pt idx="25">
                  <c:v>265642</c:v>
                </c:pt>
                <c:pt idx="26">
                  <c:v>265642</c:v>
                </c:pt>
                <c:pt idx="27">
                  <c:v>265636</c:v>
                </c:pt>
                <c:pt idx="28">
                  <c:v>265623</c:v>
                </c:pt>
                <c:pt idx="29">
                  <c:v>265614</c:v>
                </c:pt>
                <c:pt idx="30">
                  <c:v>265610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E04-4343-9ACA-FEF09951D2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1167</c:v>
                </c:pt>
                <c:pt idx="1">
                  <c:v>1167</c:v>
                </c:pt>
                <c:pt idx="2">
                  <c:v>1167</c:v>
                </c:pt>
                <c:pt idx="3">
                  <c:v>1168</c:v>
                </c:pt>
                <c:pt idx="4">
                  <c:v>1169</c:v>
                </c:pt>
                <c:pt idx="5">
                  <c:v>1169</c:v>
                </c:pt>
                <c:pt idx="6">
                  <c:v>1171</c:v>
                </c:pt>
                <c:pt idx="7">
                  <c:v>1173</c:v>
                </c:pt>
                <c:pt idx="8">
                  <c:v>1175</c:v>
                </c:pt>
                <c:pt idx="9">
                  <c:v>1177</c:v>
                </c:pt>
                <c:pt idx="10">
                  <c:v>1177</c:v>
                </c:pt>
                <c:pt idx="11">
                  <c:v>1180</c:v>
                </c:pt>
                <c:pt idx="12">
                  <c:v>1183</c:v>
                </c:pt>
                <c:pt idx="13">
                  <c:v>1185</c:v>
                </c:pt>
                <c:pt idx="14">
                  <c:v>1186</c:v>
                </c:pt>
                <c:pt idx="15">
                  <c:v>1187</c:v>
                </c:pt>
                <c:pt idx="16">
                  <c:v>1187</c:v>
                </c:pt>
                <c:pt idx="17">
                  <c:v>1188</c:v>
                </c:pt>
                <c:pt idx="18">
                  <c:v>1190</c:v>
                </c:pt>
                <c:pt idx="19">
                  <c:v>1191</c:v>
                </c:pt>
                <c:pt idx="20">
                  <c:v>1191</c:v>
                </c:pt>
                <c:pt idx="21">
                  <c:v>1194</c:v>
                </c:pt>
                <c:pt idx="22">
                  <c:v>1196</c:v>
                </c:pt>
                <c:pt idx="23">
                  <c:v>1197</c:v>
                </c:pt>
                <c:pt idx="24">
                  <c:v>1199</c:v>
                </c:pt>
                <c:pt idx="25">
                  <c:v>1199</c:v>
                </c:pt>
                <c:pt idx="26">
                  <c:v>1199</c:v>
                </c:pt>
                <c:pt idx="27">
                  <c:v>1201</c:v>
                </c:pt>
                <c:pt idx="28">
                  <c:v>1202</c:v>
                </c:pt>
                <c:pt idx="29">
                  <c:v>1203</c:v>
                </c:pt>
                <c:pt idx="30">
                  <c:v>1203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E04-4343-9ACA-FEF09951D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819728"/>
        <c:axId val="386821368"/>
      </c:lineChart>
      <c:dateAx>
        <c:axId val="386819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21368"/>
        <c:crosses val="autoZero"/>
        <c:auto val="1"/>
        <c:lblOffset val="100"/>
        <c:baseTimeUnit val="days"/>
      </c:dateAx>
      <c:valAx>
        <c:axId val="38682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1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7</c:v>
                </c:pt>
                <c:pt idx="2">
                  <c:v>14</c:v>
                </c:pt>
                <c:pt idx="3">
                  <c:v>26</c:v>
                </c:pt>
                <c:pt idx="4">
                  <c:v>23</c:v>
                </c:pt>
                <c:pt idx="5">
                  <c:v>15</c:v>
                </c:pt>
                <c:pt idx="6">
                  <c:v>30</c:v>
                </c:pt>
                <c:pt idx="7">
                  <c:v>33</c:v>
                </c:pt>
                <c:pt idx="8">
                  <c:v>27</c:v>
                </c:pt>
                <c:pt idx="9">
                  <c:v>18</c:v>
                </c:pt>
                <c:pt idx="10">
                  <c:v>27</c:v>
                </c:pt>
                <c:pt idx="11">
                  <c:v>15</c:v>
                </c:pt>
                <c:pt idx="12">
                  <c:v>24</c:v>
                </c:pt>
                <c:pt idx="13">
                  <c:v>20</c:v>
                </c:pt>
                <c:pt idx="14">
                  <c:v>28</c:v>
                </c:pt>
                <c:pt idx="15">
                  <c:v>25</c:v>
                </c:pt>
                <c:pt idx="16">
                  <c:v>17</c:v>
                </c:pt>
                <c:pt idx="17">
                  <c:v>34</c:v>
                </c:pt>
                <c:pt idx="18">
                  <c:v>33</c:v>
                </c:pt>
                <c:pt idx="19">
                  <c:v>18</c:v>
                </c:pt>
                <c:pt idx="20">
                  <c:v>13</c:v>
                </c:pt>
                <c:pt idx="21">
                  <c:v>12</c:v>
                </c:pt>
                <c:pt idx="22">
                  <c:v>17</c:v>
                </c:pt>
                <c:pt idx="23">
                  <c:v>25</c:v>
                </c:pt>
                <c:pt idx="24">
                  <c:v>33</c:v>
                </c:pt>
                <c:pt idx="25">
                  <c:v>14</c:v>
                </c:pt>
                <c:pt idx="26">
                  <c:v>22</c:v>
                </c:pt>
                <c:pt idx="27">
                  <c:v>19</c:v>
                </c:pt>
                <c:pt idx="28">
                  <c:v>14</c:v>
                </c:pt>
                <c:pt idx="29">
                  <c:v>18</c:v>
                </c:pt>
                <c:pt idx="3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68-445D-B1A5-5B162C8FB2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-3</c:v>
                </c:pt>
                <c:pt idx="2">
                  <c:v>5</c:v>
                </c:pt>
                <c:pt idx="3">
                  <c:v>13</c:v>
                </c:pt>
                <c:pt idx="4">
                  <c:v>9</c:v>
                </c:pt>
                <c:pt idx="5">
                  <c:v>2</c:v>
                </c:pt>
                <c:pt idx="6">
                  <c:v>4</c:v>
                </c:pt>
                <c:pt idx="7">
                  <c:v>3</c:v>
                </c:pt>
                <c:pt idx="8">
                  <c:v>4</c:v>
                </c:pt>
                <c:pt idx="9">
                  <c:v>1</c:v>
                </c:pt>
                <c:pt idx="10">
                  <c:v>3</c:v>
                </c:pt>
                <c:pt idx="11">
                  <c:v>6</c:v>
                </c:pt>
                <c:pt idx="12">
                  <c:v>7</c:v>
                </c:pt>
                <c:pt idx="13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6</c:v>
                </c:pt>
                <c:pt idx="17">
                  <c:v>6</c:v>
                </c:pt>
                <c:pt idx="18">
                  <c:v>7</c:v>
                </c:pt>
                <c:pt idx="19">
                  <c:v>9</c:v>
                </c:pt>
                <c:pt idx="20">
                  <c:v>10</c:v>
                </c:pt>
                <c:pt idx="21">
                  <c:v>10</c:v>
                </c:pt>
                <c:pt idx="22">
                  <c:v>7</c:v>
                </c:pt>
                <c:pt idx="23">
                  <c:v>3</c:v>
                </c:pt>
                <c:pt idx="24">
                  <c:v>3</c:v>
                </c:pt>
                <c:pt idx="25">
                  <c:v>-3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  <c:pt idx="29">
                  <c:v>18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68-445D-B1A5-5B162C8FB2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-2</c:v>
                </c:pt>
                <c:pt idx="8">
                  <c:v>-2</c:v>
                </c:pt>
                <c:pt idx="9">
                  <c:v>0</c:v>
                </c:pt>
                <c:pt idx="10">
                  <c:v>-4</c:v>
                </c:pt>
                <c:pt idx="11">
                  <c:v>1</c:v>
                </c:pt>
                <c:pt idx="12">
                  <c:v>1</c:v>
                </c:pt>
                <c:pt idx="13">
                  <c:v>-2</c:v>
                </c:pt>
                <c:pt idx="14">
                  <c:v>0</c:v>
                </c:pt>
                <c:pt idx="15">
                  <c:v>4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-1</c:v>
                </c:pt>
                <c:pt idx="20">
                  <c:v>1</c:v>
                </c:pt>
                <c:pt idx="21">
                  <c:v>2</c:v>
                </c:pt>
                <c:pt idx="22">
                  <c:v>-1</c:v>
                </c:pt>
                <c:pt idx="23">
                  <c:v>3</c:v>
                </c:pt>
                <c:pt idx="24">
                  <c:v>3</c:v>
                </c:pt>
                <c:pt idx="25">
                  <c:v>-6</c:v>
                </c:pt>
                <c:pt idx="26">
                  <c:v>-1</c:v>
                </c:pt>
                <c:pt idx="27">
                  <c:v>0</c:v>
                </c:pt>
                <c:pt idx="28">
                  <c:v>-3</c:v>
                </c:pt>
                <c:pt idx="29">
                  <c:v>-3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68-445D-B1A5-5B162C8FB2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</c:v>
                </c:pt>
                <c:pt idx="1">
                  <c:v>-3</c:v>
                </c:pt>
                <c:pt idx="2">
                  <c:v>1</c:v>
                </c:pt>
                <c:pt idx="3">
                  <c:v>6</c:v>
                </c:pt>
                <c:pt idx="4">
                  <c:v>9</c:v>
                </c:pt>
                <c:pt idx="5">
                  <c:v>12</c:v>
                </c:pt>
                <c:pt idx="6">
                  <c:v>12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  <c:pt idx="11">
                  <c:v>-3</c:v>
                </c:pt>
                <c:pt idx="12">
                  <c:v>0</c:v>
                </c:pt>
                <c:pt idx="13">
                  <c:v>3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-1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-4</c:v>
                </c:pt>
                <c:pt idx="23">
                  <c:v>4</c:v>
                </c:pt>
                <c:pt idx="24">
                  <c:v>3</c:v>
                </c:pt>
                <c:pt idx="25">
                  <c:v>-4</c:v>
                </c:pt>
                <c:pt idx="26">
                  <c:v>6</c:v>
                </c:pt>
                <c:pt idx="27">
                  <c:v>7</c:v>
                </c:pt>
                <c:pt idx="28">
                  <c:v>6</c:v>
                </c:pt>
                <c:pt idx="29">
                  <c:v>4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68-445D-B1A5-5B162C8FB2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-6</c:v>
                </c:pt>
                <c:pt idx="1">
                  <c:v>-9</c:v>
                </c:pt>
                <c:pt idx="2">
                  <c:v>-11</c:v>
                </c:pt>
                <c:pt idx="3">
                  <c:v>-4</c:v>
                </c:pt>
                <c:pt idx="4">
                  <c:v>-2</c:v>
                </c:pt>
                <c:pt idx="5">
                  <c:v>-9</c:v>
                </c:pt>
                <c:pt idx="6">
                  <c:v>-8</c:v>
                </c:pt>
                <c:pt idx="7">
                  <c:v>-9</c:v>
                </c:pt>
                <c:pt idx="8">
                  <c:v>-6</c:v>
                </c:pt>
                <c:pt idx="9">
                  <c:v>-8</c:v>
                </c:pt>
                <c:pt idx="10">
                  <c:v>-9</c:v>
                </c:pt>
                <c:pt idx="11">
                  <c:v>-4</c:v>
                </c:pt>
                <c:pt idx="12">
                  <c:v>-1</c:v>
                </c:pt>
                <c:pt idx="13">
                  <c:v>1</c:v>
                </c:pt>
                <c:pt idx="14">
                  <c:v>-13</c:v>
                </c:pt>
                <c:pt idx="15">
                  <c:v>-3</c:v>
                </c:pt>
                <c:pt idx="16">
                  <c:v>-2</c:v>
                </c:pt>
                <c:pt idx="17">
                  <c:v>-7</c:v>
                </c:pt>
                <c:pt idx="18">
                  <c:v>-4</c:v>
                </c:pt>
                <c:pt idx="19">
                  <c:v>0</c:v>
                </c:pt>
                <c:pt idx="20">
                  <c:v>-5</c:v>
                </c:pt>
                <c:pt idx="21">
                  <c:v>-7</c:v>
                </c:pt>
                <c:pt idx="22">
                  <c:v>-8</c:v>
                </c:pt>
                <c:pt idx="23">
                  <c:v>-6</c:v>
                </c:pt>
                <c:pt idx="24">
                  <c:v>-6</c:v>
                </c:pt>
                <c:pt idx="25">
                  <c:v>-6</c:v>
                </c:pt>
                <c:pt idx="26">
                  <c:v>0</c:v>
                </c:pt>
                <c:pt idx="27">
                  <c:v>-6</c:v>
                </c:pt>
                <c:pt idx="28">
                  <c:v>-13</c:v>
                </c:pt>
                <c:pt idx="29">
                  <c:v>-9</c:v>
                </c:pt>
                <c:pt idx="30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768-445D-B1A5-5B162C8FB26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3</c:v>
                </c:pt>
                <c:pt idx="12">
                  <c:v>3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3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768-445D-B1A5-5B162C8FB2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830880"/>
        <c:axId val="386831208"/>
      </c:lineChart>
      <c:dateAx>
        <c:axId val="386830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31208"/>
        <c:crosses val="autoZero"/>
        <c:auto val="1"/>
        <c:lblOffset val="100"/>
        <c:baseTimeUnit val="days"/>
      </c:dateAx>
      <c:valAx>
        <c:axId val="38683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3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20</c:v>
                </c:pt>
                <c:pt idx="2">
                  <c:v>21</c:v>
                </c:pt>
                <c:pt idx="3">
                  <c:v>18</c:v>
                </c:pt>
                <c:pt idx="4">
                  <c:v>19</c:v>
                </c:pt>
                <c:pt idx="5">
                  <c:v>19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87-4987-9BC7-D09EBF0B04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  <c:pt idx="5">
                  <c:v>3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87-4987-9BC7-D09EBF0B04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87-4987-9BC7-D09EBF0B04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87-4987-9BC7-D09EBF0B04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-4</c:v>
                </c:pt>
                <c:pt idx="1">
                  <c:v>-3</c:v>
                </c:pt>
                <c:pt idx="2">
                  <c:v>-5</c:v>
                </c:pt>
                <c:pt idx="3">
                  <c:v>-10</c:v>
                </c:pt>
                <c:pt idx="4">
                  <c:v>-7</c:v>
                </c:pt>
                <c:pt idx="5">
                  <c:v>-6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87-4987-9BC7-D09EBF0B04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87-4987-9BC7-D09EBF0B0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533352"/>
        <c:axId val="387534664"/>
      </c:barChart>
      <c:catAx>
        <c:axId val="38753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34664"/>
        <c:crosses val="autoZero"/>
        <c:auto val="1"/>
        <c:lblAlgn val="ctr"/>
        <c:lblOffset val="100"/>
        <c:noMultiLvlLbl val="0"/>
      </c:catAx>
      <c:valAx>
        <c:axId val="38753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3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1.8074031231926E-2</c:v>
                </c:pt>
                <c:pt idx="1">
                  <c:v>2.5299071162672999E-2</c:v>
                </c:pt>
                <c:pt idx="2">
                  <c:v>5.0585344702991801E-2</c:v>
                </c:pt>
                <c:pt idx="3">
                  <c:v>9.3896713615023497E-2</c:v>
                </c:pt>
                <c:pt idx="4">
                  <c:v>8.2984557656227406E-2</c:v>
                </c:pt>
                <c:pt idx="5">
                  <c:v>5.4075489383178903E-2</c:v>
                </c:pt>
                <c:pt idx="6">
                  <c:v>0.10809252720328601</c:v>
                </c:pt>
                <c:pt idx="7">
                  <c:v>0.11877339475957401</c:v>
                </c:pt>
                <c:pt idx="8">
                  <c:v>9.7062947118668405E-2</c:v>
                </c:pt>
                <c:pt idx="9">
                  <c:v>6.4645884212038499E-2</c:v>
                </c:pt>
                <c:pt idx="10">
                  <c:v>9.6906180460842706E-2</c:v>
                </c:pt>
                <c:pt idx="11">
                  <c:v>5.3784646276309703E-2</c:v>
                </c:pt>
                <c:pt idx="12">
                  <c:v>8.6009174311926603E-2</c:v>
                </c:pt>
                <c:pt idx="13">
                  <c:v>7.1612718418791202E-2</c:v>
                </c:pt>
                <c:pt idx="14">
                  <c:v>0.10018605982539</c:v>
                </c:pt>
                <c:pt idx="15">
                  <c:v>8.9362310551901594E-2</c:v>
                </c:pt>
                <c:pt idx="16">
                  <c:v>6.0712117424377703E-2</c:v>
                </c:pt>
                <c:pt idx="17">
                  <c:v>0.121350560354058</c:v>
                </c:pt>
                <c:pt idx="18">
                  <c:v>0.117638671039498</c:v>
                </c:pt>
                <c:pt idx="19">
                  <c:v>6.4091151860423703E-2</c:v>
                </c:pt>
                <c:pt idx="20">
                  <c:v>4.6258406575810401E-2</c:v>
                </c:pt>
                <c:pt idx="21">
                  <c:v>4.2680324370465199E-2</c:v>
                </c:pt>
                <c:pt idx="22">
                  <c:v>6.0437997724687199E-2</c:v>
                </c:pt>
                <c:pt idx="23">
                  <c:v>8.8825723929650005E-2</c:v>
                </c:pt>
                <c:pt idx="24">
                  <c:v>0.117145899893504</c:v>
                </c:pt>
                <c:pt idx="25">
                  <c:v>4.9640109208240302E-2</c:v>
                </c:pt>
                <c:pt idx="26">
                  <c:v>7.7967182903923196E-2</c:v>
                </c:pt>
                <c:pt idx="27">
                  <c:v>6.7282835794468601E-2</c:v>
                </c:pt>
                <c:pt idx="28">
                  <c:v>4.9543492108429503E-2</c:v>
                </c:pt>
                <c:pt idx="29">
                  <c:v>6.3667232597623094E-2</c:v>
                </c:pt>
                <c:pt idx="30">
                  <c:v>7.0696359137504397E-2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5B-4AD9-9232-6EB16358C4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7.1978694306485298E-3</c:v>
                </c:pt>
                <c:pt idx="1">
                  <c:v>-1.07960270620412E-2</c:v>
                </c:pt>
                <c:pt idx="2">
                  <c:v>1.7995321216483701E-2</c:v>
                </c:pt>
                <c:pt idx="3">
                  <c:v>4.6779417056495097E-2</c:v>
                </c:pt>
                <c:pt idx="4">
                  <c:v>3.2370607488400503E-2</c:v>
                </c:pt>
                <c:pt idx="5">
                  <c:v>7.1911405148856597E-3</c:v>
                </c:pt>
                <c:pt idx="6">
                  <c:v>1.43812468541023E-2</c:v>
                </c:pt>
                <c:pt idx="7">
                  <c:v>1.07843842116615E-2</c:v>
                </c:pt>
                <c:pt idx="8">
                  <c:v>1.43776284101937E-2</c:v>
                </c:pt>
                <c:pt idx="9">
                  <c:v>3.5938903863432202E-3</c:v>
                </c:pt>
                <c:pt idx="10">
                  <c:v>1.07812836915115E-2</c:v>
                </c:pt>
                <c:pt idx="11">
                  <c:v>2.15602429120701E-2</c:v>
                </c:pt>
                <c:pt idx="12">
                  <c:v>2.5148194718879101E-2</c:v>
                </c:pt>
                <c:pt idx="13">
                  <c:v>1.0775087996552E-2</c:v>
                </c:pt>
                <c:pt idx="14">
                  <c:v>1.07739270964266E-2</c:v>
                </c:pt>
                <c:pt idx="15">
                  <c:v>3.5909221488078101E-3</c:v>
                </c:pt>
                <c:pt idx="16">
                  <c:v>2.1544759237315501E-2</c:v>
                </c:pt>
                <c:pt idx="17">
                  <c:v>2.1540118470651601E-2</c:v>
                </c:pt>
                <c:pt idx="18">
                  <c:v>2.51247263199454E-2</c:v>
                </c:pt>
                <c:pt idx="19">
                  <c:v>3.2295105497344601E-2</c:v>
                </c:pt>
                <c:pt idx="20">
                  <c:v>3.5871865695734799E-2</c:v>
                </c:pt>
                <c:pt idx="21">
                  <c:v>3.58590024025532E-2</c:v>
                </c:pt>
                <c:pt idx="22">
                  <c:v>2.5092303831953301E-2</c:v>
                </c:pt>
                <c:pt idx="23">
                  <c:v>1.0751146788990799E-2</c:v>
                </c:pt>
                <c:pt idx="24">
                  <c:v>1.07499910416741E-2</c:v>
                </c:pt>
                <c:pt idx="25">
                  <c:v>-1.07488355428162E-2</c:v>
                </c:pt>
                <c:pt idx="26">
                  <c:v>3.5833303472247099E-3</c:v>
                </c:pt>
                <c:pt idx="27">
                  <c:v>7.1664038985237198E-3</c:v>
                </c:pt>
                <c:pt idx="28">
                  <c:v>0</c:v>
                </c:pt>
                <c:pt idx="29">
                  <c:v>6.44930132568972E-2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5B-4AD9-9232-6EB16358C4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9.3656343656343694E-3</c:v>
                </c:pt>
                <c:pt idx="1">
                  <c:v>6.24317153113782E-3</c:v>
                </c:pt>
                <c:pt idx="2">
                  <c:v>6.24278178356276E-3</c:v>
                </c:pt>
                <c:pt idx="3">
                  <c:v>1.2484784169293699E-2</c:v>
                </c:pt>
                <c:pt idx="4">
                  <c:v>0</c:v>
                </c:pt>
                <c:pt idx="5">
                  <c:v>0</c:v>
                </c:pt>
                <c:pt idx="6">
                  <c:v>6.2416128327559802E-3</c:v>
                </c:pt>
                <c:pt idx="7">
                  <c:v>-6.2412232797628298E-3</c:v>
                </c:pt>
                <c:pt idx="8">
                  <c:v>-6.2416128327559802E-3</c:v>
                </c:pt>
                <c:pt idx="9">
                  <c:v>0</c:v>
                </c:pt>
                <c:pt idx="10">
                  <c:v>-1.2484004868761899E-2</c:v>
                </c:pt>
                <c:pt idx="11">
                  <c:v>3.12139089178138E-3</c:v>
                </c:pt>
                <c:pt idx="12">
                  <c:v>3.1212934640114901E-3</c:v>
                </c:pt>
                <c:pt idx="13">
                  <c:v>-6.2423920846468401E-3</c:v>
                </c:pt>
                <c:pt idx="14">
                  <c:v>0</c:v>
                </c:pt>
                <c:pt idx="15">
                  <c:v>1.2485563567125499E-2</c:v>
                </c:pt>
                <c:pt idx="16">
                  <c:v>3.12100121719047E-3</c:v>
                </c:pt>
                <c:pt idx="17">
                  <c:v>3.1209038137444598E-3</c:v>
                </c:pt>
                <c:pt idx="18">
                  <c:v>3.1208064163779901E-3</c:v>
                </c:pt>
                <c:pt idx="19">
                  <c:v>-3.1207090250905001E-3</c:v>
                </c:pt>
                <c:pt idx="20">
                  <c:v>3.1208064163779901E-3</c:v>
                </c:pt>
                <c:pt idx="21">
                  <c:v>6.2414180501810003E-3</c:v>
                </c:pt>
                <c:pt idx="22">
                  <c:v>-3.1205142607501702E-3</c:v>
                </c:pt>
                <c:pt idx="23">
                  <c:v>9.3618349196442508E-3</c:v>
                </c:pt>
                <c:pt idx="24">
                  <c:v>9.3609585621567595E-3</c:v>
                </c:pt>
                <c:pt idx="25">
                  <c:v>-1.8720164737449699E-2</c:v>
                </c:pt>
                <c:pt idx="26">
                  <c:v>-3.1206116398814201E-3</c:v>
                </c:pt>
                <c:pt idx="27">
                  <c:v>0</c:v>
                </c:pt>
                <c:pt idx="28">
                  <c:v>-9.3621270752715004E-3</c:v>
                </c:pt>
                <c:pt idx="29">
                  <c:v>-9.36300365157142E-3</c:v>
                </c:pt>
                <c:pt idx="30">
                  <c:v>3.1212934640114901E-3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D5B-4AD9-9232-6EB16358C4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4.04277253340341E-3</c:v>
                </c:pt>
                <c:pt idx="1">
                  <c:v>-6.0639136498696301E-3</c:v>
                </c:pt>
                <c:pt idx="2">
                  <c:v>2.0214271275520502E-3</c:v>
                </c:pt>
                <c:pt idx="3">
                  <c:v>1.2128317600210201E-2</c:v>
                </c:pt>
                <c:pt idx="4">
                  <c:v>1.81902702265699E-2</c:v>
                </c:pt>
                <c:pt idx="5">
                  <c:v>2.4249282625389001E-2</c:v>
                </c:pt>
                <c:pt idx="6">
                  <c:v>2.42434037738899E-2</c:v>
                </c:pt>
                <c:pt idx="7">
                  <c:v>2.01979398101394E-3</c:v>
                </c:pt>
                <c:pt idx="8">
                  <c:v>2.0197531861606498E-3</c:v>
                </c:pt>
                <c:pt idx="9">
                  <c:v>6.0591371788657304E-3</c:v>
                </c:pt>
                <c:pt idx="10">
                  <c:v>0</c:v>
                </c:pt>
                <c:pt idx="11">
                  <c:v>-6.0587700696758603E-3</c:v>
                </c:pt>
                <c:pt idx="12">
                  <c:v>0</c:v>
                </c:pt>
                <c:pt idx="13">
                  <c:v>6.0591371788657304E-3</c:v>
                </c:pt>
                <c:pt idx="14">
                  <c:v>4.0391800464505698E-3</c:v>
                </c:pt>
                <c:pt idx="15">
                  <c:v>2.01950845164287E-3</c:v>
                </c:pt>
                <c:pt idx="16">
                  <c:v>0</c:v>
                </c:pt>
                <c:pt idx="17">
                  <c:v>6.0584030049678902E-3</c:v>
                </c:pt>
                <c:pt idx="18">
                  <c:v>-2.01934532824458E-3</c:v>
                </c:pt>
                <c:pt idx="19">
                  <c:v>6.0581583198707602E-3</c:v>
                </c:pt>
                <c:pt idx="20">
                  <c:v>4.0385275528542304E-3</c:v>
                </c:pt>
                <c:pt idx="21">
                  <c:v>2.0191822311963702E-3</c:v>
                </c:pt>
                <c:pt idx="22">
                  <c:v>-8.0765658442030503E-3</c:v>
                </c:pt>
                <c:pt idx="23">
                  <c:v>8.0772182060498392E-3</c:v>
                </c:pt>
                <c:pt idx="24">
                  <c:v>6.0574243831522804E-3</c:v>
                </c:pt>
                <c:pt idx="25">
                  <c:v>-8.0760766419673297E-3</c:v>
                </c:pt>
                <c:pt idx="26">
                  <c:v>1.21150933871782E-2</c:v>
                </c:pt>
                <c:pt idx="27">
                  <c:v>1.4132563445115201E-2</c:v>
                </c:pt>
                <c:pt idx="28">
                  <c:v>1.2111914086156099E-2</c:v>
                </c:pt>
                <c:pt idx="29">
                  <c:v>8.0736315194574505E-3</c:v>
                </c:pt>
                <c:pt idx="30">
                  <c:v>1.61459594736417E-2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D5B-4AD9-9232-6EB16358C4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-2.2573872999390502E-3</c:v>
                </c:pt>
                <c:pt idx="1">
                  <c:v>-3.38615738859542E-3</c:v>
                </c:pt>
                <c:pt idx="2">
                  <c:v>-4.1387769537849098E-3</c:v>
                </c:pt>
                <c:pt idx="3">
                  <c:v>-1.50507209295325E-3</c:v>
                </c:pt>
                <c:pt idx="4">
                  <c:v>-7.5254737285712105E-4</c:v>
                </c:pt>
                <c:pt idx="5">
                  <c:v>-3.3864886627885098E-3</c:v>
                </c:pt>
                <c:pt idx="6">
                  <c:v>-3.0103140886462202E-3</c:v>
                </c:pt>
                <c:pt idx="7">
                  <c:v>-3.3867053001938002E-3</c:v>
                </c:pt>
                <c:pt idx="8">
                  <c:v>-2.2578800012041998E-3</c:v>
                </c:pt>
                <c:pt idx="9">
                  <c:v>-3.0105746434350698E-3</c:v>
                </c:pt>
                <c:pt idx="10">
                  <c:v>-3.3869984419807198E-3</c:v>
                </c:pt>
                <c:pt idx="11">
                  <c:v>-1.5053836282003499E-3</c:v>
                </c:pt>
                <c:pt idx="12">
                  <c:v>-3.7635157258504598E-4</c:v>
                </c:pt>
                <c:pt idx="13">
                  <c:v>3.7635298899543897E-4</c:v>
                </c:pt>
                <c:pt idx="14">
                  <c:v>-4.8925704436055999E-3</c:v>
                </c:pt>
                <c:pt idx="15">
                  <c:v>-1.12910996025533E-3</c:v>
                </c:pt>
                <c:pt idx="16">
                  <c:v>-7.5274847286153598E-4</c:v>
                </c:pt>
                <c:pt idx="17">
                  <c:v>-2.63463948722388E-3</c:v>
                </c:pt>
                <c:pt idx="18">
                  <c:v>-1.5055479441742801E-3</c:v>
                </c:pt>
                <c:pt idx="19">
                  <c:v>0</c:v>
                </c:pt>
                <c:pt idx="20">
                  <c:v>-1.88196326407709E-3</c:v>
                </c:pt>
                <c:pt idx="21">
                  <c:v>-2.63479815564129E-3</c:v>
                </c:pt>
                <c:pt idx="22">
                  <c:v>-3.0112772332384799E-3</c:v>
                </c:pt>
                <c:pt idx="23">
                  <c:v>-2.25852593540616E-3</c:v>
                </c:pt>
                <c:pt idx="24">
                  <c:v>-2.2585769459522501E-3</c:v>
                </c:pt>
                <c:pt idx="25">
                  <c:v>-2.2586279588026302E-3</c:v>
                </c:pt>
                <c:pt idx="26">
                  <c:v>0</c:v>
                </c:pt>
                <c:pt idx="27">
                  <c:v>-2.25867897395743E-3</c:v>
                </c:pt>
                <c:pt idx="28">
                  <c:v>-4.8939149814031203E-3</c:v>
                </c:pt>
                <c:pt idx="29">
                  <c:v>-3.3882608057284199E-3</c:v>
                </c:pt>
                <c:pt idx="30">
                  <c:v>-1.5059447167694499E-3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D5B-4AD9-9232-6EB16358C46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0.25773195876288701</c:v>
                </c:pt>
                <c:pt idx="1">
                  <c:v>0</c:v>
                </c:pt>
                <c:pt idx="2">
                  <c:v>0</c:v>
                </c:pt>
                <c:pt idx="3">
                  <c:v>8.5689802913453295E-2</c:v>
                </c:pt>
                <c:pt idx="4">
                  <c:v>8.5616438356164407E-2</c:v>
                </c:pt>
                <c:pt idx="5">
                  <c:v>0</c:v>
                </c:pt>
                <c:pt idx="6">
                  <c:v>0.17108639863130901</c:v>
                </c:pt>
                <c:pt idx="7">
                  <c:v>0.170794192997438</c:v>
                </c:pt>
                <c:pt idx="8">
                  <c:v>0.17050298380221701</c:v>
                </c:pt>
                <c:pt idx="9">
                  <c:v>0.170212765957447</c:v>
                </c:pt>
                <c:pt idx="10">
                  <c:v>0</c:v>
                </c:pt>
                <c:pt idx="11">
                  <c:v>0.25488530161427397</c:v>
                </c:pt>
                <c:pt idx="12">
                  <c:v>0.25423728813559299</c:v>
                </c:pt>
                <c:pt idx="13">
                  <c:v>0.16906170752324601</c:v>
                </c:pt>
                <c:pt idx="14">
                  <c:v>8.4388185654008394E-2</c:v>
                </c:pt>
                <c:pt idx="15">
                  <c:v>8.4317032040472195E-2</c:v>
                </c:pt>
                <c:pt idx="16">
                  <c:v>0</c:v>
                </c:pt>
                <c:pt idx="17">
                  <c:v>8.4245998315080006E-2</c:v>
                </c:pt>
                <c:pt idx="18">
                  <c:v>0.168350168350168</c:v>
                </c:pt>
                <c:pt idx="19">
                  <c:v>8.40336134453782E-2</c:v>
                </c:pt>
                <c:pt idx="20">
                  <c:v>0</c:v>
                </c:pt>
                <c:pt idx="21">
                  <c:v>0.25188916876574302</c:v>
                </c:pt>
                <c:pt idx="22">
                  <c:v>0.16750418760468999</c:v>
                </c:pt>
                <c:pt idx="23">
                  <c:v>8.3612040133779306E-2</c:v>
                </c:pt>
                <c:pt idx="24">
                  <c:v>0.167084377610693</c:v>
                </c:pt>
                <c:pt idx="25">
                  <c:v>0</c:v>
                </c:pt>
                <c:pt idx="26">
                  <c:v>0</c:v>
                </c:pt>
                <c:pt idx="27">
                  <c:v>0.16680567139282701</c:v>
                </c:pt>
                <c:pt idx="28">
                  <c:v>8.3263946711074094E-2</c:v>
                </c:pt>
                <c:pt idx="29">
                  <c:v>8.31946755407654E-2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D5B-4AD9-9232-6EB16358C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540568"/>
        <c:axId val="387540896"/>
      </c:lineChart>
      <c:dateAx>
        <c:axId val="387540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40896"/>
        <c:crosses val="autoZero"/>
        <c:auto val="1"/>
        <c:lblOffset val="100"/>
        <c:baseTimeUnit val="days"/>
      </c:dateAx>
      <c:valAx>
        <c:axId val="38754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4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A8-4515-95E9-622F200BB9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A8-4515-95E9-622F200BB9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A8-4515-95E9-622F200BB9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9A8-4515-95E9-622F200BB94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9A8-4515-95E9-622F200BB94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9A8-4515-95E9-622F200BB9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528760"/>
        <c:axId val="387530728"/>
      </c:lineChart>
      <c:dateAx>
        <c:axId val="387528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30728"/>
        <c:crosses val="autoZero"/>
        <c:auto val="1"/>
        <c:lblOffset val="100"/>
        <c:baseTimeUnit val="days"/>
      </c:dateAx>
      <c:valAx>
        <c:axId val="38753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2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96-4451-B3B9-A8F4599038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96-4451-B3B9-A8F4599038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8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96-4451-B3B9-A8F4599038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96-4451-B3B9-A8F4599038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96-4451-B3B9-A8F4599038A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E96-4451-B3B9-A8F459903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492240"/>
        <c:axId val="327492568"/>
      </c:lineChart>
      <c:catAx>
        <c:axId val="32749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2568"/>
        <c:crosses val="autoZero"/>
        <c:auto val="1"/>
        <c:lblAlgn val="ctr"/>
        <c:lblOffset val="100"/>
        <c:noMultiLvlLbl val="0"/>
      </c:catAx>
      <c:valAx>
        <c:axId val="32749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9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BD-4C04-A3F5-5588C153C0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4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BD-4C04-A3F5-5588C153C0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BD-4C04-A3F5-5588C153C0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BD-4C04-A3F5-5588C153C0D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BD-4C04-A3F5-5588C153C0D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BD-4C04-A3F5-5588C153C0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792504"/>
        <c:axId val="390794472"/>
      </c:barChart>
      <c:catAx>
        <c:axId val="39079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94472"/>
        <c:crosses val="autoZero"/>
        <c:auto val="1"/>
        <c:lblAlgn val="ctr"/>
        <c:lblOffset val="100"/>
        <c:noMultiLvlLbl val="0"/>
      </c:catAx>
      <c:valAx>
        <c:axId val="39079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9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49</c:v>
                </c:pt>
                <c:pt idx="1">
                  <c:v>35</c:v>
                </c:pt>
                <c:pt idx="2">
                  <c:v>144</c:v>
                </c:pt>
                <c:pt idx="3">
                  <c:v>1179</c:v>
                </c:pt>
                <c:pt idx="4">
                  <c:v>0</c:v>
                </c:pt>
                <c:pt idx="5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41-425A-87C5-2E49E11365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9</c:v>
                </c:pt>
                <c:pt idx="3">
                  <c:v>135</c:v>
                </c:pt>
                <c:pt idx="4">
                  <c:v>0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41-425A-87C5-2E49E11365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41-425A-87C5-2E49E11365A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41-425A-87C5-2E49E11365A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41-425A-87C5-2E49E11365A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941-425A-87C5-2E49E11365A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12</c:v>
                </c:pt>
                <c:pt idx="1">
                  <c:v>1</c:v>
                </c:pt>
                <c:pt idx="2">
                  <c:v>19</c:v>
                </c:pt>
                <c:pt idx="3">
                  <c:v>88</c:v>
                </c:pt>
                <c:pt idx="4">
                  <c:v>0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941-425A-87C5-2E49E11365A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</c:v>
                </c:pt>
                <c:pt idx="1">
                  <c:v>2</c:v>
                </c:pt>
                <c:pt idx="2">
                  <c:v>18</c:v>
                </c:pt>
                <c:pt idx="3">
                  <c:v>37</c:v>
                </c:pt>
                <c:pt idx="4">
                  <c:v>0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941-425A-87C5-2E49E1136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795784"/>
        <c:axId val="390788896"/>
      </c:barChart>
      <c:catAx>
        <c:axId val="39079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88896"/>
        <c:crosses val="autoZero"/>
        <c:auto val="1"/>
        <c:lblAlgn val="ctr"/>
        <c:lblOffset val="100"/>
        <c:noMultiLvlLbl val="0"/>
      </c:catAx>
      <c:valAx>
        <c:axId val="39078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9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FA-4532-BEAE-D860821760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6</c:v>
                </c:pt>
                <c:pt idx="2">
                  <c:v>12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FA-4532-BEAE-D860821760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FA-4532-BEAE-D860821760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  <c:pt idx="5">
                  <c:v>Raleigh.bicicletas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FA-4532-BEAE-D86082176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366680"/>
        <c:axId val="390365040"/>
      </c:barChart>
      <c:catAx>
        <c:axId val="39036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65040"/>
        <c:crosses val="autoZero"/>
        <c:auto val="1"/>
        <c:lblAlgn val="ctr"/>
        <c:lblOffset val="100"/>
        <c:noMultiLvlLbl val="0"/>
      </c:catAx>
      <c:valAx>
        <c:axId val="39036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6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3.5728321840723103E-2</c:v>
                </c:pt>
                <c:pt idx="1">
                  <c:v>2.2627937165791302E-2</c:v>
                </c:pt>
                <c:pt idx="3">
                  <c:v>2.38188812271488E-2</c:v>
                </c:pt>
                <c:pt idx="4">
                  <c:v>2.5009825288506201E-2</c:v>
                </c:pt>
                <c:pt idx="5">
                  <c:v>2.14369931044339E-2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D2-4D32-BD20-763CB3F789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1.55550769378036E-2</c:v>
                </c:pt>
                <c:pt idx="3">
                  <c:v>8.9740828487328596E-3</c:v>
                </c:pt>
                <c:pt idx="4">
                  <c:v>1.7948165697465698E-2</c:v>
                </c:pt>
                <c:pt idx="5">
                  <c:v>7.1792662789862899E-3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D2-4D32-BD20-763CB3F789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0.12069378114888001</c:v>
                </c:pt>
                <c:pt idx="1">
                  <c:v>2.4971127134250998E-2</c:v>
                </c:pt>
                <c:pt idx="2">
                  <c:v>1.0924868121234801E-2</c:v>
                </c:pt>
                <c:pt idx="3">
                  <c:v>1.7167649904797602E-2</c:v>
                </c:pt>
                <c:pt idx="4">
                  <c:v>4.9942254268501997E-2</c:v>
                </c:pt>
                <c:pt idx="5">
                  <c:v>1.9976901707400799E-2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D2-4D32-BD20-763CB3F789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0.67051742941390302</c:v>
                </c:pt>
                <c:pt idx="1">
                  <c:v>0.74524376943894699</c:v>
                </c:pt>
                <c:pt idx="3">
                  <c:v>0.58367330451993404</c:v>
                </c:pt>
                <c:pt idx="4">
                  <c:v>0.16762935735347601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D2-4D32-BD20-763CB3F789B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50D2-4D32-BD20-763CB3F789B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2">
                  <c:v>1.6033755274261601</c:v>
                </c:pt>
                <c:pt idx="3">
                  <c:v>0.64697609001406498</c:v>
                </c:pt>
                <c:pt idx="4">
                  <c:v>0.253164556962025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0D2-4D32-BD20-763CB3F78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368976"/>
        <c:axId val="390369632"/>
      </c:barChart>
      <c:catAx>
        <c:axId val="39036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69632"/>
        <c:crosses val="autoZero"/>
        <c:auto val="1"/>
        <c:lblAlgn val="ctr"/>
        <c:lblOffset val="100"/>
        <c:noMultiLvlLbl val="0"/>
      </c:catAx>
      <c:valAx>
        <c:axId val="39036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6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4.3374539145521598E-2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3.6065928517329697E-2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2.5152712899748499E-2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3.9403926063905997E-2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2.1421685886679299E-2</c:v>
                </c:pt>
                <c:pt idx="17">
                  <c:v>0</c:v>
                </c:pt>
                <c:pt idx="18">
                  <c:v>0</c:v>
                </c:pt>
                <c:pt idx="19">
                  <c:v>1.7797394461450799E-2</c:v>
                </c:pt>
                <c:pt idx="20">
                  <c:v>0</c:v>
                </c:pt>
                <c:pt idx="21">
                  <c:v>2.4891543986914198E-2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1.0627745500921101E-2</c:v>
                </c:pt>
                <c:pt idx="27">
                  <c:v>0</c:v>
                </c:pt>
                <c:pt idx="28">
                  <c:v>3.5379444542720699E-3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CB-416F-B5CD-559F339344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7.1978694306485298E-3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1.7977204904181501E-2</c:v>
                </c:pt>
                <c:pt idx="6">
                  <c:v>0</c:v>
                </c:pt>
                <c:pt idx="7">
                  <c:v>7.1893310327473996E-3</c:v>
                </c:pt>
                <c:pt idx="8">
                  <c:v>3.9535635984616999E-2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1.07735401853049E-2</c:v>
                </c:pt>
                <c:pt idx="15">
                  <c:v>0</c:v>
                </c:pt>
                <c:pt idx="16">
                  <c:v>7.1808128680166602E-3</c:v>
                </c:pt>
                <c:pt idx="17">
                  <c:v>0</c:v>
                </c:pt>
                <c:pt idx="18">
                  <c:v>0</c:v>
                </c:pt>
                <c:pt idx="19">
                  <c:v>1.07634902411022E-2</c:v>
                </c:pt>
                <c:pt idx="20">
                  <c:v>0</c:v>
                </c:pt>
                <c:pt idx="21">
                  <c:v>0</c:v>
                </c:pt>
                <c:pt idx="22">
                  <c:v>7.1684587813620098E-3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1.7916651736123598E-2</c:v>
                </c:pt>
                <c:pt idx="27">
                  <c:v>0</c:v>
                </c:pt>
                <c:pt idx="28">
                  <c:v>1.7914725904693701E-2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CB-416F-B5CD-559F339344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2.18490542480804E-2</c:v>
                </c:pt>
                <c:pt idx="3">
                  <c:v>0</c:v>
                </c:pt>
                <c:pt idx="4">
                  <c:v>3.7449676996535897E-2</c:v>
                </c:pt>
                <c:pt idx="5">
                  <c:v>0</c:v>
                </c:pt>
                <c:pt idx="6">
                  <c:v>0</c:v>
                </c:pt>
                <c:pt idx="7">
                  <c:v>3.4327799275995503E-2</c:v>
                </c:pt>
                <c:pt idx="8">
                  <c:v>0</c:v>
                </c:pt>
                <c:pt idx="9">
                  <c:v>2.4968009737523798E-2</c:v>
                </c:pt>
                <c:pt idx="10">
                  <c:v>0</c:v>
                </c:pt>
                <c:pt idx="11">
                  <c:v>0.16231232637263199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3.12100121719047E-3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9.3624192491339794E-3</c:v>
                </c:pt>
                <c:pt idx="21">
                  <c:v>0</c:v>
                </c:pt>
                <c:pt idx="22">
                  <c:v>4.9929786238102701E-2</c:v>
                </c:pt>
                <c:pt idx="23">
                  <c:v>1.8723085564500998E-2</c:v>
                </c:pt>
                <c:pt idx="24">
                  <c:v>0</c:v>
                </c:pt>
                <c:pt idx="25">
                  <c:v>0</c:v>
                </c:pt>
                <c:pt idx="26">
                  <c:v>2.4965672200724001E-2</c:v>
                </c:pt>
                <c:pt idx="27">
                  <c:v>1.2482836100362001E-2</c:v>
                </c:pt>
                <c:pt idx="28">
                  <c:v>0</c:v>
                </c:pt>
                <c:pt idx="29">
                  <c:v>0</c:v>
                </c:pt>
                <c:pt idx="30">
                  <c:v>3.12129346401149E-2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CB-416F-B5CD-559F339344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1.0874838292367399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0.30498273111025798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3.0292626774643099E-2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0.74513842612225101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0.67034142992710999</c:v>
                </c:pt>
                <c:pt idx="26">
                  <c:v>0</c:v>
                </c:pt>
                <c:pt idx="27">
                  <c:v>0</c:v>
                </c:pt>
                <c:pt idx="28">
                  <c:v>8.0741204255061497E-2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CB-416F-B5CD-559F3393440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ECB-416F-B5CD-559F3393440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0.77253218884120201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1.6239316239316199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0.92827004219409304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0.251046025104603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0.249791840133222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ECB-416F-B5CD-559F33934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483656"/>
        <c:axId val="381493496"/>
      </c:lineChart>
      <c:dateAx>
        <c:axId val="381483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93496"/>
        <c:crosses val="autoZero"/>
        <c:auto val="1"/>
        <c:lblOffset val="100"/>
        <c:baseTimeUnit val="days"/>
      </c:dateAx>
      <c:valAx>
        <c:axId val="38149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8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3.9386995130335202E-2</c:v>
                </c:pt>
                <c:pt idx="1">
                  <c:v>3.00145893953596E-2</c:v>
                </c:pt>
                <c:pt idx="2">
                  <c:v>1.8553973704508502E-2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41-4882-88BF-F584F73EDC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1.7914725904693701E-2</c:v>
                </c:pt>
                <c:pt idx="1">
                  <c:v>1.67587469919478E-2</c:v>
                </c:pt>
                <c:pt idx="2">
                  <c:v>6.2854050354343802E-3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41-4882-88BF-F584F73EDC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3.1206311169232299E-2</c:v>
                </c:pt>
                <c:pt idx="1">
                  <c:v>4.4216002542080302E-2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41-4882-88BF-F584F73EDC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0.57773031373324701</c:v>
                </c:pt>
                <c:pt idx="1">
                  <c:v>0</c:v>
                </c:pt>
                <c:pt idx="2">
                  <c:v>0</c:v>
                </c:pt>
                <c:pt idx="3">
                  <c:v>3.0292015024839501E-2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41-4882-88BF-F584F73EDCB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41-4882-88BF-F584F73EDCB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0.764332111833114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F41-4882-88BF-F584F73EDC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493168"/>
        <c:axId val="381484640"/>
      </c:barChart>
      <c:catAx>
        <c:axId val="38149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84640"/>
        <c:crosses val="autoZero"/>
        <c:auto val="1"/>
        <c:lblAlgn val="ctr"/>
        <c:lblOffset val="100"/>
        <c:noMultiLvlLbl val="0"/>
      </c:catAx>
      <c:valAx>
        <c:axId val="38148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9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1.78641609203616E-2</c:v>
                </c:pt>
                <c:pt idx="9">
                  <c:v>0</c:v>
                </c:pt>
                <c:pt idx="10">
                  <c:v>2.5009825288506201E-2</c:v>
                </c:pt>
                <c:pt idx="11">
                  <c:v>2.14369931044339E-2</c:v>
                </c:pt>
                <c:pt idx="12">
                  <c:v>1.96505770123977E-2</c:v>
                </c:pt>
                <c:pt idx="13">
                  <c:v>0</c:v>
                </c:pt>
                <c:pt idx="14">
                  <c:v>3.3941905748687003E-2</c:v>
                </c:pt>
                <c:pt idx="15">
                  <c:v>0</c:v>
                </c:pt>
                <c:pt idx="16">
                  <c:v>1.07184965522169E-2</c:v>
                </c:pt>
                <c:pt idx="17">
                  <c:v>3.9301154024795497E-2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BB-4C46-A353-F92B277463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3.9487381986574303E-2</c:v>
                </c:pt>
                <c:pt idx="10">
                  <c:v>8.9744049969487007E-3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1.19658733292649E-2</c:v>
                </c:pt>
                <c:pt idx="15">
                  <c:v>3.58976199877948E-3</c:v>
                </c:pt>
                <c:pt idx="16">
                  <c:v>1.2564166995728199E-2</c:v>
                </c:pt>
                <c:pt idx="17">
                  <c:v>1.7948809993897401E-2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BB-4C46-A353-F92B277463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3.7459029186826899E-2</c:v>
                </c:pt>
                <c:pt idx="11">
                  <c:v>1.7168721710629001E-2</c:v>
                </c:pt>
                <c:pt idx="12">
                  <c:v>2.2891628947505301E-2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0.312158576556891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BB-4C46-A353-F92B277463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0.64577695197317897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0.16762935735347601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FBB-4C46-A353-F92B277463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FBB-4C46-A353-F92B277463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1.0979729729729699</c:v>
                </c:pt>
                <c:pt idx="10">
                  <c:v>0.25337837837837801</c:v>
                </c:pt>
                <c:pt idx="11">
                  <c:v>0.25337837837837801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FBB-4C46-A353-F92B27746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486936"/>
        <c:axId val="381487592"/>
      </c:lineChart>
      <c:catAx>
        <c:axId val="38148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87592"/>
        <c:crosses val="autoZero"/>
        <c:auto val="1"/>
        <c:lblAlgn val="ctr"/>
        <c:lblOffset val="100"/>
        <c:noMultiLvlLbl val="0"/>
      </c:catAx>
      <c:valAx>
        <c:axId val="38148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8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A0-4F75-A0BB-F77272777A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A0-4F75-A0BB-F77272777A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A0-4F75-A0BB-F77272777A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A0-4F75-A0BB-F77272777A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A0-4F75-A0BB-F77272777AF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3A0-4F75-A0BB-F77272777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9268728"/>
        <c:axId val="519274632"/>
      </c:lineChart>
      <c:dateAx>
        <c:axId val="519268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274632"/>
        <c:crosses val="autoZero"/>
        <c:auto val="1"/>
        <c:lblOffset val="100"/>
        <c:baseTimeUnit val="days"/>
      </c:dateAx>
      <c:valAx>
        <c:axId val="51927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26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D84F6-2D79-4126-AEE5-4E2DCB1683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CCD28F-D04F-4A65-875A-B49009A758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78477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F1C89-84F2-461D-9980-5252FAD40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949098-21D0-4018-8996-FB828AA688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7937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207893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28529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5644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23358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3425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037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22967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65340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6064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14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39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358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51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74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72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069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F2ADA-0729-44BE-995E-B99D90F25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582727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2FF2D-BA98-4CC4-823C-ADCFA4588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037196-CE7B-4B83-8BF1-1C889EED9F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0047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F616D-97AC-4C19-A096-3DF8D3DC2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5DB8D-8D4A-40CE-A629-D689A16DF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370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984B5-AEA6-46F9-A6AF-9E4409FB8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FE4EA3-D84A-40CE-B0EC-DBCC708BA6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1534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8D36B-7B99-4092-B014-0BCC0EED1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2188F-D3ED-409D-9D55-2A1D09599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756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EF222-A82B-43E0-AAEA-D5756B4CA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7D4EFE-7AE6-4C05-9C30-194E1653CE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8234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62A0D-D97A-4125-A76C-C079B92E5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699A9-3F7C-4D01-AD96-E00117AA4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048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FB795-0D15-48DD-A0D4-9C7866C54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9E0C17-F16F-464B-B142-D6CD368945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1142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1F4420-1CD3-4D27-ABAF-2EDA1CAB2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38AC1-C01F-4164-B4A3-937B359CE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058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7B5B3-8B9A-4F5C-B5A2-93185D876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970909-D814-4032-825C-103FDACB2C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8141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95A14-6E10-4036-B2B3-746193C88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474DE-C6A1-4893-974F-FD0AA1DA4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523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5B39C-0A34-40E9-98F4-E0E710A38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620BB6-5D79-4DDA-9383-9194A7D331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2453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9302F-2A06-4A16-A547-287C793900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79B0A-1D9B-4335-B864-4FCA82A64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197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9C154-1A45-41B6-B0CA-B48A46E4D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62FE4E-BC7E-4EC8-9343-36385E1B7E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5662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9EC3A-E42A-42AC-8280-1CE490508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DC533-EA1D-47F5-87A5-5C5F497B6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378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17828-7603-466A-8F4A-59A996AE8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FD4843-D553-46FB-8A4C-EBC3F6CE83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21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1D198-EDF4-4F31-8A7A-6A7E69449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71886-3D75-4998-801B-5477FD632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007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AD447-2238-40DB-B6D6-B6CC2F0E6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B3719C-FE0A-44CF-8709-DF0A47F1BD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8828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D59C0-BAFD-4164-BEAC-727EC163A8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B411C-AD63-44B6-8764-A6B1377DA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80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F1BE1-38FB-4A09-93B9-4253442A1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B47555-422E-43F9-AE6C-4A5740ACFB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8279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6ED87-356E-456E-856F-C5B581ED1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D23B9-4450-4196-BF60-D280AE7EA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352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1DBD3-F819-4A5B-A9D9-DC276C2EC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3CA0D3-AB3F-4516-AB71-E971A40278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3372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9C797-C948-4D83-ACD2-98942D5DFF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C561E-37EA-41DB-8FDC-A20170D56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660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0138B-B842-462B-80DF-4BB03FE93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8F4C8-9B6B-4098-A1AF-97BAB8242A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0105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E223C-B4B2-4E7D-85F7-6A47A203F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BBE95-518A-4476-88B3-DBC996C87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057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24229-8A90-4EF3-9747-9C945BE4F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7AE8D1-3D63-4AA8-A2E8-84ADB5FB00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9859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441B8-38D1-47EB-B0FF-E338E6BBFE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2DF1E-F1F3-4AE4-8E8D-B6F2EB078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280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59209-FD64-4387-BA3A-9CC2290AD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A18BCE-E12C-4923-82BF-3E04D84C6F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9298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D47F5-916E-49EA-95EB-FA1F2F2D7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3B2A3-6D14-4AC3-BEA4-2758324B5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845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D440C-99DA-46B1-A202-4BCADD4BF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A30328-D982-4C66-AFE1-C10BD3FD3D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2469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FED13-3AB1-4849-BAB9-B57DE7048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671DF-8067-4C40-881F-EAE9A3922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10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3B274-F40B-4EE3-8773-CAA974C9A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F3C27F-90CD-47EF-AC70-074E6E0139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4910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A6524-CF8E-4537-B2A6-B677D930F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CECBB-F010-4FA7-92EA-EA238DCC6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723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ABDFB-951D-4E2B-8DC2-835B62D45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E7AC5A-A0A1-4F40-9095-E05F09F1EA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1412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FDC49-2228-4675-A042-0C553AA73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98FD0-38CB-40B0-97A5-7BB395C42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04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D6D38-068A-4209-AB0A-10E18319D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89B16D-10DE-4EAC-996C-9421B04F1B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51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FF6A3-2D07-40C0-9340-C0653E171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FCD26-F746-4A23-A3FC-0E3480C99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800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4F116-36AC-4B88-AE8D-9CBB2921E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E9716-71E3-4284-B0EB-B8DD78DB47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1526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845514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445524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802951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402546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479413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86993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71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88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14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91.083333333333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2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627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7.7272727272727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07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#SomosRaleigh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52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0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62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51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342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C464C-3B50-4355-8113-81C7320772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89020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A6017-49DC-4A87-9F19-6AA153B4E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B7359A-46BD-440A-A48B-AAD484EAF9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3121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9476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9717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272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949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8396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516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7442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99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0881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4863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355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396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049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5CFF8-1B2C-4205-9F3B-CBC9E7CA3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784265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59060-4C7F-49A5-9EA1-48EB42D72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9DC223-3C7C-47C8-9FB8-8C2274ABC4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2682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3298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8885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9295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8418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8671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3059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8243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452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9678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6576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342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4049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46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- 2021-07-01 12:17:52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 les gusta más?? 🤩
.
Amortiguador horizontal o vertical para las #DoblesVenzo
.
Seguimos en el proceso de desarrollo y testeo de estas increíbles bicicletas Doble Suspensión de #FibradeCarbono
.
.
Desde #Argentina para el mundo...
#Somosvenzo
.
.
#vivivenzo #ciclismo #bike #bicicleta #cycling #cyclinglifestyle #cyclingphotos #cyclinglife #venzobikes #venzobike #biker #ciclismoargentino #mtb #mountainbike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371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ED7CF-AF2E-4539-8206-5FAC95A3E9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7260026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963F6-8282-4617-BF00-989771435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8DC48F-34DD-401E-B65B-D1250D3A27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2915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15419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6348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354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4528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955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9054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2434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357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491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0257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7258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7712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9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- 2021-07-20 12:44:30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fin de semana estuvimos presentes en #Paraná acompañando a los pilotos del #SuperTC2000 #RENAULTCASTROLTEAM
Tuvimos el honor de estar apoyando a los pilotos @leonelpernia75 @damianfineschi @tomicingolani @matiasmillasoplete con nuestras #venzobikes para facilitar y agilizar el traslado en el predio, como así también acompañarlos en el proceso de mejora en su rendimiento deportivo con nuestro aporte  desde el ciclismo.
Agradecemos a @renaultarg @renaultsportarg por sumarse a la #familiavenzo y por permitirnos acompañarlos en este gran fin de semana lleno de adrenalina!!
.
.
#somosvenzo
#venzobikes #venzo #venzobike #renault #bike #biker #mtb #mtblife #renaultsport #renaultargentina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540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A4A91-3898-4891-A421-04CEE26E11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3873700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4A80A-BFD2-4959-85CB-C1DACA3DF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C45DC9-D356-4A49-AE6A-15733373BB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5388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1196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534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7252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7963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3740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334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2134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1987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41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118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4775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907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67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- 2021-07-26 12:10:18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#CRECECONVENZO 
.
.
Se acerca el mes en el que homenajeamos a los más pequeños de la casa…
.
Y queremos que crezcan fuertes y felices!!
.
Que el deporte forme parte de sus vidas y se diviertan de manera segura.
.
Los nuevos #cascos #venzokids se consiguen en todas las #bicicleteriasvenzo del país.
.
.
#somosvenzo #venzo #venzobikes #venzobike #vivivenzo #diadelniño #diadelaniñez #diadelasinfancias #niñez #infancia #bike #biker #ciclismo #ciclismoargentino #cycling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035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D9E3B-5AAF-4457-A46E-014E38699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8217680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CD83D-8FBC-490A-828B-9F1A63686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1F3310-618F-49CD-9F91-9A94601718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283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61533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9205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310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1338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8165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2803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8075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3773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5967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7685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8369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1132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493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- 2021-07-09 20:57:08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detalle y cada componente del armado de las #DoblesVenzo están pensados para lograr el máximo rendimiento.
.
.
Próximamente tendremos novedades del detalle de funcionamiento y armado de estos prototipos en nuestro canal de YouTube #VenzoTv
.
.
Atentos a las novedades 🔥🤩
.
.
#SOMOSVENZO
#vivivenzo #ciclismo #bike #bicicleta #cycling #cyclinglifestyle #cyclingphotos #cyclinglife #venzobikes #venzobike #biker #ciclismoargentino #mtb #mountainbike #xco #xc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684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50D6F-C425-4C67-87D0-8DF42A9AA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871016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6942-E952-4208-8909-558E347E8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0091CF-BCC4-4F23-8245-2014A75A7C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7593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3877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600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2449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0427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4026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0689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1391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076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6050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118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489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4185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0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- 2021-07-12 19:57:01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#Topmega valoramos la amistad y por eso la 𝗰𝗲𝗹𝗲𝗯𝗿𝗮𝗺𝗼𝘀 con una 𝘀𝗼𝗿𝗽𝗿𝗲𝘀𝗮 que ɴᴏ ᴘᴏᴅés ᴘᴇʀᴅᴇʀᴛᴇ 🎁🎉
.
Estamos todos de acuerdo en que 𝙨𝙖𝙡𝙞𝙧 𝙖 𝙥𝙚𝙙𝙖𝙡𝙚𝙖𝙧 𝙚𝙣𝙩𝙧𝙚 𝙖𝙢𝙞𝙜𝙤𝙨 𝙚𝙨 𝙪𝙣 𝙥𝙡𝙖𝙣𝙖𝙯𝙤! 🤜🤛 Completá el formulario y recibí un 𝙙𝙚𝙨𝙘𝙪𝙚𝙣𝙩𝙤 𝙚𝙭𝙘𝙡𝙪𝙨𝙞𝙫𝙤 para vos y tu amigo, a utilizar en tu compra del 20/07. 🥳 🙌 
.
𝙉𝙤 𝙩𝙚 𝙙𝙪𝙚𝙧𝙢𝙖𝙨 ‼ ᴘʟᴀɴɪ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ɪᴄá ᴛᴜ ᴄᴏᴍᴘʀᴀ ʏ ᴛᴇɴé ᴇɴ ᴄᴜᴇɴᴛᴀ ǫᴜᴇ ᴇʟ ᴄᴜᴘóɴ sᴇʀá ᴠáʟɪᴅᴏ sóʟᴏ ᴘᴏʀ 24 ʜs ⏰ #yoteavisé
.
.
#Topmega #tubicitumundo #ciclismourbano #amistad #diadelamigo #diadelamigoarg #diadelamigo2021 #ciclismo #bicis #bicicleta #pedalear #mtblife #bicilifestyle #mtblove #mtbarg #descuento #cupondedescuento #oportunidad #sorpresa #exclusivo #bonificacionexclusiva #amigos
.
𝘋𝘦𝘴𝘤𝘶𝘦𝘯𝘵𝘰 𝘷á𝘭𝘪𝘥𝘰 𝘦𝘹𝘤𝘭𝘶𝘴𝘪𝘷𝘢𝘮𝘦𝘯𝘵𝘦 𝘱𝘢𝘳𝘢 𝘤𝘰𝘮𝘱𝘳𝘢𝘴 𝘥𝘦 𝘤𝘶𝘢𝘭𝘲𝘶𝘪𝘦𝘳 𝘱𝘳𝘰𝘥𝘶𝘤𝘵𝘰 𝘦𝘯 𝘦𝘭 𝘴𝘪𝘵𝘪𝘰 𝘸𝘦𝘣 𝘥𝘦 𝘛𝘰𝘱𝘮𝘦𝘨𝘢, 𝘥𝘦𝘴𝘥𝘦 𝘭𝘢𝘴 00 𝘢 𝘭𝘢𝘴 23.59 𝘥𝘦𝘭 20/7/21.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876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87BA0-200E-41B6-B9C7-AC8C3441EC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89787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6C8D9-F8E8-4656-A716-5B3FDD69B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4B6A00-4239-47F0-8109-45C11995F0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560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7810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1186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4549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355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109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9663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9914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8283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572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4812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3979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164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47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- 2021-07-29 12:45:22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💥CRECÉ CON VENZO💥
.
Se acerca el Mes de la Niñez, y para ellos LO MEJOR, siempre! .
Que el deporte y el juego al aire libre sean una prioridad para los niños de hoy, que la diversión esté acompañada de un estilo de vida saludable para que crezcan fuertes y felices!! 😍
. . En las fotos:
🔥 #VENZOSKYLINE Rodado 26 🔥
.
.
Encontrá toda la info en nuestra página web 
👉🏻  http://venzoargentina.com.ar/bicicleta/venzo-skyline-evo-rodado-26/   👈🏻
 ________
#venzo #somosvenzo #vivivenzo #ciclismo #bike #bicicleta #cycling #cyclinglifestyle #cyclingphotos #cyclinglife #mtb #mtblife #venzobike #biker #mountainbike #ciclismoargentino #venzobikes #diadelniño #niños #kids #crececonvenzo 
.
Conseguila en todas las #BicicleteriasVenzo del país.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290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DBDA3-FA86-4145-B2D0-8C4605521B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9766356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2F58C-605A-44F7-8ED9-0626C0F2C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3691A3-CB16-44CE-A7FF-9FF14670BD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185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54865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3149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6147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6352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767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0728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7801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383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789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0306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6543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0147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41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- 2021-07-07 09:40:40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4.5
» Nueva línea RALEIGH MMXXI 
.
» 29er / 24v / Muy cerca
» En bicicleterías de todo el país 
.
.
🚲 #SomosRaleigh 
.
.
.
.
🔵 #RaleighMMXXI #MejorEnBici #SomosRaleigh #FamiliaAzzurra #CiclismoResponsable #DesafiandoTodosLosTerrenos #mtblife #mtb #mtblove #mtbiking #DesafioRaleigh @RaleighDalSanto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789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3FF9C-A6A7-4073-AA44-D321D6A54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625922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7A74D-0AD5-4721-80CB-081EE71ED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85B9FA-7A80-44D0-95B4-A10FDC77EC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3652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52655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550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59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6567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318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475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3542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6397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1145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1100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85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7709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98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- 2021-07-23 10:00:35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que tu hijx 𝑎𝑚𝑒 𝑠𝑢 𝑏𝑖𝑐𝑖 𝑝𝑎𝑟𝑎 𝑠𝑖𝑒𝑚𝑝𝑟𝑒, es súper 𝙞𝙢𝙥𝙤𝙧𝙩𝙖𝙣𝙩𝙚 que elijas el ᴛᴀᴍᴀñᴏ ᴄᴏʀʀᴇᴄᴛᴏ al momento de tu compra. 🚲🤜🤛
.
Esto va a hacer que se sienta ᴍás sᴇɢᴜʀᴏ ᴘᴀʀᴀ ᴘᴇᴅᴀʟᴇᴀʀ ʏ ǫᴜᴇ sᴜ ᴇxᴘᴇʀɪᴇɴᴄɪᴀ sᴇᴀ ᴜɴ 💯
.
&gt; DESLIZÁ! &gt;&gt;𝗧𝗲 𝗮𝘆𝘂𝗱𝗮𝗺𝗼𝘀 a elegir, con nuestra 𝙩𝙖𝙗𝙡𝙖 𝙙𝙚 𝙧𝙤𝙙𝙖𝙙𝙤𝙨, para que cuando tenga su bici, sólo se preocupe por 𝙙𝙞𝙫𝙚𝙧𝙩𝙞𝙧𝙨𝙚. 😉🥳
.
.
.
#topmega #tubicitumundo #ligadeheroes #tallesbicisniños #tallebicis #tallesbicicletas 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230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7225E-4F85-4E25-9F6B-BA6A1CFFA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8925766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361AC-08F9-432F-A14C-3D5DCE2FF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82CDF5-7979-451E-A4FF-8C3C3C5B5F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7923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29718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4341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3541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374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113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3675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7436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8337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3236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605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2428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5825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18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- 2021-07-16 20:01:04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Jime y Andrés  de @lavidadeviaje recorren el camino del @riopinto de una manera diferente a lo que se lo conoce normalmente.
Un trayecto sin prisa, dónde contemplar el paisaje, la naturaleza y el trazado del camino son los protagonistas de esta aventura.
Te invitamos a verla completa
-MAÑANA A LAS 20hs-
en nuestro canal de YouTube #VenzoTv
.
#venzo #somosvenzo #riopinto #cicloturismoargentino #ciclsimo #cycling #cicloturismo #vivivenzo #cicloturistasvenzo #bike #bicicleta #cordoba #lacumbre #capilladelmonte #venzotv #youtube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701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84194-E0A0-4B98-A049-C3B66FD40A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4119015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A018E-9267-478B-AEAA-F6A87CC9A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2B43C1-2951-479F-94FE-C100DE173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6293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0881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067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1683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482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7116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9595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4622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007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564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1988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7952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9392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298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- 2021-07-05 12:15:05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𝙢𝙚𝙨 𝙙𝙚 𝙡𝙖 𝙖𝙢𝙞𝙨𝙩𝙖𝙙 💕, tenemos algo 𝗲𝘀𝗽𝗲𝗰𝗶𝗮𝗹 para vos. 🎁
.
Comprando tu #Topmega ¡te llevas una botella térmica ＧＲＡＴＩＳ! 🥳
.
Corré a ɴᴜᴇꜱᴛʀᴀ ᴡᴇʙ www.topmega.com.ar 🏃♀️🏃  y elegí el modelo que más se adapta a vos. 😉
.
.
.
.
#Topmega #tubicitumundo #regaloporcompra #ciclismo #ciclismourbano #bicis #bici #bicicletas #ciclismoargentino #botellatermica
.
.
𝘖𝘧𝘦𝘳𝘵𝘢 𝘷á𝘭𝘪𝘥𝘢 𝘩𝘢𝘴𝘵𝘢 𝘦𝘭 31/07 𝘰 𝘩𝘢𝘴𝘵𝘢 𝘢𝘨𝘰𝘵𝘢𝘳 𝘴𝘵𝘰𝘤𝘬, 𝘭𝘰 𝘲𝘶𝘦 𝘴𝘶𝘤𝘦𝘥𝘢 𝘱𝘳𝘪𝘮𝘦𝘳𝘰.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395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B1D57-9161-454F-BD34-C587871B2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9734275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148F6-92B8-4C6A-8178-21E8ECDCF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1DD2A1-8D00-49B7-84F1-BCB9208D40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147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59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0329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2892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2052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2806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579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901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30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2439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0887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6853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191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043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- 2021-07-01 14:00:49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el frío no pare tus ganas de moverte en bici. Tu Maxam 190 te espera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154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- 2021-07-09 09:10:56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Nada más lindo que la sensación de libertad. ¡Feliz día de la Independencia! 🇦🇷
#DiaIndependencia #9deJulio #TeknialBikes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211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ECACA-BCD2-4434-8E5A-F34C01420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058509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76B6C-0679-410C-A39A-9A8C511C6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A10015-5FDE-4941-8991-CB9E9BBD5F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5456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405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420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946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3870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7453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0142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756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0965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44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9813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4548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963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892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- 2021-07-08 11:00:35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jueves y 𝘁𝘂𝘀 𝗽𝗶𝗲𝗿𝗻𝗮𝘀 𝗽𝗶𝗱𝗲𝗻 𝗯𝗶𝗰𝗶! 🚴 🥰
.
Subí a tu #Topmega y terminá 𝗯𝗶𝗲𝗻 𝗮𝗿𝗿𝗶𝗯𝗮 la semana. 💯
.
&gt;Descubrí 𝘁𝗼𝗱𝗼𝘀 𝗹𝗼𝘀 𝗺𝗼𝗱𝗲𝗹𝗼𝘀 en www.topmega.com.ar 🛒 y recordá que con tu compra, te llevas una botella térmica 𝗗𝗘 𝗥𝗘𝗚𝗔𝗟𝗢!!! 🎁
.
.
.
#Topmega #tubicitumundo #regaloporcompra #ciclismo #ciclismourbano #bicis #bici #bicicletas #ciclismoargentino #botellatermica
.
.
𝘖𝘧𝘦𝘳𝘵𝘢 𝘷á𝘭𝘪𝘥𝘢 𝘩𝘢𝘴𝘵𝘢 𝘦𝘭 31/07 𝘰 𝘩𝘢𝘴𝘵𝘢 𝘢𝘨𝘰𝘵𝘢𝘳 𝘴𝘵𝘰𝘤𝘬, 𝘭𝘰 𝘲𝘶𝘦 𝘴𝘶𝘤𝘦𝘥𝘢 𝘱𝘳𝘪𝘮𝘦𝘳𝘰.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457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F3408-953F-41D0-ACEB-4E5F02EA0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2624681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435B-22BF-43DF-AAD4-94BB278FF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26CE45-99FB-419F-9435-BA60C2023B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9059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8499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4862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5787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2212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27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315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7140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8452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9015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2057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414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829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3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- 2021-07-15 09:18:33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2.0
» Nueva línea RALEIGH MMXXI
.
» Cuadro de Aluminio
» 15”, 17”, 19”, 21”
» Rodado 29”
» 21v Shimano
» Frenos a disco
» Suspensión
.
» En bicicleterías de todo el país
.
🚲 #SomosRaleigh
.
.
.
#Mojave #MejorEnBici #SomosRaleigh #FamiliaAzzurra #CiclismoResponsable #DesafiandoTodosLosTerrenos #mtblife #mtb #mtblove #mtbiking #DesafioRaleigh @RaleighDalSanto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175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162E6-4614-463F-BB06-5FB313D89C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2268170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1A73A-7D6E-4A8D-9ED9-B3DA6A90F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E8BA58-69E8-43A3-B755-3FE64A921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329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1806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9549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5150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473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6170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066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3735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6289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8702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8361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7057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477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69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- 2021-07-13 17:00:48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Dos nuevos modelos que se adaptan a vos y a a tu comodidad: Maxam 95 y Maxam 195
🔥🔥
#MotomelBicicletas #Maxam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193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DECB5-7399-4761-ABF5-430E90E35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6795420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C2092-B2A7-40D8-99E6-CEEDE8F99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A37E35-421D-4602-825C-DCC830D6C0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579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9949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667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0492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1070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6063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9647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4312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7869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8784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953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0631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6596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8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- 2021-07-31 11:30:09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Liga de Héroes es un 💯🚀 y es 𝗴𝗮𝗿𝗮𝗻𝘁í𝗮 𝗱𝗲 𝗱𝗶𝘃𝗲𝗿𝘀𝗶ó𝗻 𝗮𝘀𝗲𝗴𝘂𝗿𝗮𝗱𝗮 🥳🥳
.
&gt;Conocé los modelos de cada súper héroe 🦸♂️🦸♀️ en www.topmega.com.ar
.
➡ También disponibles en tiendas #Topmega 𝗱𝗲 𝘁𝗼𝗱𝗼 𝗲𝗹 𝗽𝗮í𝘀 ✅🇦🇷
.
.
.
#topmega #tubicitumundo #ligadeheroes #niñosfelices #niñossanos #niñossaludables #diadelniño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60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5C23F-5AD9-4920-BF8A-D601EE30A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6890861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D07BE-CD44-4BF6-ABA6-DFBE3FB99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859898-DBFF-44F0-BEA3-74E1E91C3C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4176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0262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9064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083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8066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4546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4361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0847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3803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3749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8657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261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6280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68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- 2021-07-05 12:00:34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planes tenés con tu Maxam 90?
Salí a pedalear y cambiá tus días 🚴🏻‍♀️🤩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585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3B296-3BD7-42B1-B8A0-81C2889D1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843033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BF5A2-1AB0-4D3B-8EA8-B7D2DF4C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2280A9-0A25-4AB4-A9AE-0765EEC7C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9024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2479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8151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264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1924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4481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1092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6584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9753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711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4391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019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5035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039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- 2021-07-01 09:10:11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4.5
» Nueva línea RALEIGH MMXXI 
.
» Cuadro de ALUMINIO
» HORQUILLA CON SUSPENSION
» Transmisión: SHIMANO 24v
.
M-4.5 » En bicicleterías de todo el país 🚲 #SomosRaleigh
.
.
💙💙💙 Raleigh es sinónimo de tradición, calidad y vigencia. Bicis que enamoran! 
.
.
.
.
🔵 #RaleighMMXXI #MejorEnBici #SomosRaleigh #FamiliaAzzurra #CiclismoResponsable #DesafiandoTodosLosTerrenos #mtblife #mtb #mtblove #mtbiking #DesafioRaleigh @RaleighDalSanto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329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BDD25-C6A4-4120-9098-DF64756D53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695202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5019-690C-47FA-9A57-915F2642C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3A7608-2FDE-4AFF-955E-C67862970E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680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3635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6415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6843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6702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8811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7602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3082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4575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5844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6265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6634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474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36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- 2021-07-10 11:00:29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𝗺𝗲𝘀 𝗱𝗲 𝗹𝗮 𝗮𝗺𝗶𝘀𝘁𝗮𝗱, nada mejor que compartir una salida al aire libre con amigos. 🌞🙌
.
¿Qué planes tenés este finde? ➡ 𝗧𝗲 𝗹𝗲𝗲𝗺𝗼𝘀! 🤜🤛
.
.
.
#Topmega #tubicitumundo mtblife #mtblovers #mtblifestyle #ciclismo #ciclismourbano #bicis #bici #bicicletas #ciclismoargentino 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185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7045F-9A01-4C75-A077-F3FE53DC8F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3450649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C2566-8184-4B3C-85CA-62CFDAEA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B88CB9-B008-4488-A998-36CB90046D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408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50376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2753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0011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9553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3314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2651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3483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560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1914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0538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917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2364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392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- 2021-07-27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➡ La bici no sólo ᴇᴊᴇʀᴄɪᴛᴀ ʟᴀs ʜᴀʙɪʟɪᴅᴀᴅᴇs ᴍᴏᴛᴏʀᴀs, sino que ᴇs ᴜɴᴀ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ᴏʀᴍᴀ ᴍᴜʏ sᴀʟᴜᴅᴀʙʟᴇ ᴅᴇ ᴊᴜɢᴀʀ, sᴏᴄɪᴀʟɪᴢᴀʀ ʏ ᴅɪᴠᴇʀᴛɪʀsᴇ. 😊🙌
.
Pasá a tu hijx 𝙖𝙡 𝙢𝙪𝙣𝙙𝙤 𝙙𝙚 𝙡𝙖𝙨 𝙙𝙤𝙨 𝙧𝙪𝙚𝙙𝙖𝙨 con nuestra Liga de Héroes. 𝘿𝙞𝙨𝙥𝙤𝙣𝙞𝙗𝙡𝙚 𝘼𝙃𝙊𝙍𝘼 en www.topmega.com.ar y en 𝙩𝙞𝙚𝙣𝙙𝙖𝙨 𝙏𝙤𝙥𝙢𝙚𝙜𝙖 🛒🛒✅
.
.
.
#topmega #tubicitumundo #ligadeheroes #niñosfelices #niñossanos #niñossaludables #diadelniño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025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D0027-7347-46F8-A4EC-48248F30A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1865740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5B584-2CCD-47D9-873D-0A96791E6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ABC816-14F2-40C3-8208-29DA595B42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3416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2548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7201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8275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6666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412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2664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518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8243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864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783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7813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6192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743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- 2021-07-03 12:30:04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ᴄᴀɴᴄʜᴇʀᴇᴀʟᴀ con nuestro monopatín eléctrico 🛴🔌
.
La #micromovilidad te está esperando! 🙌
.
.
&gt;Conocé más productos de esta categoría 𝗲𝗻 𝗻𝘂𝗲𝘀𝘁𝗿𝗮 𝘄𝗲𝗯 www.topmega.com.ar 🌐 y en 𝘁𝗶𝗲𝗻𝗱𝗮𝘀 𝗧𝗼𝗽𝗺𝗲𝗴𝗮. ✅
.
.
#Topmega #tubicitumundo #movilidadelectrica #micromovilidad #sustentable #ecofriendly #monopatin #scooter #ciclismo #ciclismoargentino #bicis #bicicletas #ciclismourbano 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146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13F86-7B51-443D-9BF0-C7ACD3896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8929484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A8D28-774F-40BB-A4BE-E4545634F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1FECDC-9345-4A89-919A-3B6C2FAAA8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0210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1922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3976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1897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0147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1680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4745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2518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1120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715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7161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899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3879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39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- 2021-07-09 10:01:01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Celebramos lo que nos da libertad. ¡Feliz día de la independencia!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668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- 2021-07-22 14:34:02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los colores de la nueva Maxam 195.
¿Cuál elegís?
#MotomelBicicletas #Maxam195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892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D193F-9229-424A-84C8-97048E175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7180900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46632-D873-4677-858D-120973FF0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364602-2417-403B-9B0E-8814BCDED3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9535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2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7980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6110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7320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4986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5722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057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4414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7568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3504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456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815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30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- 2021-07-24 11:30:05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¿sᴀʙíᴀs ǫᴜᴇ ᴀɴᴅᴀʀ ᴇɴ ʙɪᴄɪᴄʟᴇᴛᴀ ᴀᴜᴍᴇɴᴛᴀ ʟᴀ sᴇʀᴏᴛᴏɴɪɴᴀ?
.
Niños 𝒆𝒏 𝒃𝒊𝒄𝒊 = niños 𝒇𝒆𝒍𝒊𝒄𝒆𝒔 😆 😆
.
&gt;No lo pienses más, comprá 𝗮𝗵𝗼𝗿𝗮 una #Topmega kids para que tu hijx sea parte de nuestra 𝙇𝙞𝙜𝙖 𝙙𝙚 𝙃é𝙧𝙤𝙚𝙨!!! 🦸♂️🦸♀️
.
.
.
.
.
#topmega #tubicitumundo #ligadeheroes #niñosfelices #niñossanos #niñossaludables #diadelniño #diadelniñoarg #diadelniño2021 #kids #bicicletas #bicisniños #bicicletasniños #bicicletaskids
.
.
𝘓𝘢𝘴 𝘪𝘮á𝘨𝘦𝘯𝘦𝘴 𝘱𝘶𝘣𝘭𝘪𝘤𝘢𝘥𝘢𝘴 𝘴𝘰𝘯 𝘮𝘦𝘳𝘢𝘮𝘦𝘯𝘵𝘦 𝘪𝘭𝘶𝘴𝘵𝘳𝘢𝘵𝘪𝘷𝘢𝘴.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515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A80EE-1D5A-4EB7-A3E5-6295A540D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6753354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E8334-8DC9-4D03-8204-4EFE6D2C0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72067F-1897-40F0-A6D6-AB3A98D354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1161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41043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919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8013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706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465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9474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642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04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7088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8666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1081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5541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99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- 2021-07-17 11:30:05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Día Mundial del Emoji te preguntamos, ﻿
﻿﻿¿Qué emojis utilizás para andar en ﻿🚲?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607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293E2-A0DF-43B9-955F-2F3C60FAC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2313374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332DF-6A9A-4868-A5F0-F7F9F34C9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BAD89C-7583-410D-8136-827609193B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5256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D8460-EAD4-40CF-8BF9-855336AF5E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E9C71-0E76-41AE-9393-C0FAE7CFB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4208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1500</Words>
  <Application>Microsoft Office PowerPoint</Application>
  <PresentationFormat>On-screen Show (4:3)</PresentationFormat>
  <Paragraphs>828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Fan Distribution | Teknialbikes</vt:lpstr>
      <vt:lpstr>Facebook +/- Fan Distribution | Teknialbikes</vt:lpstr>
      <vt:lpstr>Facebook Posts Distribution | Teknialbikes</vt:lpstr>
      <vt:lpstr>Facebook Interactions Distribution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24</vt:lpstr>
      <vt:lpstr>Facebook Post Table + Reactions | Teknialbikes - 2 of 24</vt:lpstr>
      <vt:lpstr>Facebook Post Table + Reactions | Teknialbikes - 3 of 24</vt:lpstr>
      <vt:lpstr>Facebook Post Table + Reactions | Teknialbikes - 4 of 24</vt:lpstr>
      <vt:lpstr>Facebook Post Table + Reactions | Teknialbikes - 5 of 24</vt:lpstr>
      <vt:lpstr>Facebook Post Table + Reactions | Teknialbikes - 6 of 24</vt:lpstr>
      <vt:lpstr>Facebook Post Table + Reactions | Teknialbikes - 7 of 24</vt:lpstr>
      <vt:lpstr>Facebook Post Table + Reactions | Teknialbikes - 8 of 24</vt:lpstr>
      <vt:lpstr>Facebook Post Table + Reactions | Teknialbikes - 9 of 24</vt:lpstr>
      <vt:lpstr>Facebook Post Table + Reactions | Teknialbikes - 10 of 24</vt:lpstr>
      <vt:lpstr>Facebook Post Table + Reactions | Teknialbikes - 11 of 24</vt:lpstr>
      <vt:lpstr>Facebook Post Table + Reactions | Teknialbikes - 12 of 24</vt:lpstr>
      <vt:lpstr>Facebook Post Table + Reactions | Teknialbikes - 13 of 24</vt:lpstr>
      <vt:lpstr>Facebook Post Table + Reactions | Teknialbikes - 14 of 24</vt:lpstr>
      <vt:lpstr>Facebook Post Table + Reactions | Teknialbikes - 15 of 24</vt:lpstr>
      <vt:lpstr>Facebook Post Table + Reactions | Teknialbikes - 16 of 24</vt:lpstr>
      <vt:lpstr>Facebook Post Table + Reactions | Teknialbikes - 17 of 24</vt:lpstr>
      <vt:lpstr>Facebook Post Table + Reactions | Teknialbikes - 18 of 24</vt:lpstr>
      <vt:lpstr>Facebook Post Table + Reactions | Teknialbikes - 19 of 24</vt:lpstr>
      <vt:lpstr>Facebook Post Table + Reactions | Teknialbikes - 20 of 24</vt:lpstr>
      <vt:lpstr>Facebook Post Table + Reactions | Teknialbikes - 21 of 24</vt:lpstr>
      <vt:lpstr>Facebook Post Table + Reactions | Teknialbikes - 22 of 24</vt:lpstr>
      <vt:lpstr>Facebook Post Table + Reactions | Teknialbikes - 23 of 24</vt:lpstr>
      <vt:lpstr>Facebook Post Table + Reactions | Teknialbikes - 24 of 24</vt:lpstr>
      <vt:lpstr>Facebook User Posts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2021-08-01T16:53:38Z</dcterms:created>
  <dcterms:modified xsi:type="dcterms:W3CDTF">2021-08-01T16:54:46Z</dcterms:modified>
</cp:coreProperties>
</file>