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62.429699999999997</c:v>
                </c:pt>
                <c:pt idx="1">
                  <c:v>20.270299999999999</c:v>
                </c:pt>
                <c:pt idx="2">
                  <c:v>15.376799999999999</c:v>
                </c:pt>
                <c:pt idx="3">
                  <c:v>0</c:v>
                </c:pt>
                <c:pt idx="4">
                  <c:v>20.452300000000001</c:v>
                </c:pt>
                <c:pt idx="5">
                  <c:v>-17.136800000000001</c:v>
                </c:pt>
              </c:numCache>
            </c:numRef>
          </c:val>
          <c:extLst>
            <c:ext xmlns:c16="http://schemas.microsoft.com/office/drawing/2014/chart" uri="{C3380CC4-5D6E-409C-BE32-E72D297353CC}">
              <c16:uniqueId val="{00000000-3F48-4458-B35F-F41EDA03266A}"/>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61.172199999999997</c:v>
                </c:pt>
                <c:pt idx="1">
                  <c:v>100</c:v>
                </c:pt>
                <c:pt idx="2">
                  <c:v>100</c:v>
                </c:pt>
                <c:pt idx="3">
                  <c:v>0</c:v>
                </c:pt>
                <c:pt idx="4">
                  <c:v>27.529399999999999</c:v>
                </c:pt>
                <c:pt idx="5">
                  <c:v>1.5319</c:v>
                </c:pt>
              </c:numCache>
            </c:numRef>
          </c:val>
          <c:extLst>
            <c:ext xmlns:c16="http://schemas.microsoft.com/office/drawing/2014/chart" uri="{C3380CC4-5D6E-409C-BE32-E72D297353CC}">
              <c16:uniqueId val="{00000001-3F48-4458-B35F-F41EDA03266A}"/>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9.3901000000000003</c:v>
                </c:pt>
                <c:pt idx="1">
                  <c:v>16.216200000000001</c:v>
                </c:pt>
                <c:pt idx="2">
                  <c:v>9.0427999999999997</c:v>
                </c:pt>
                <c:pt idx="3">
                  <c:v>0</c:v>
                </c:pt>
                <c:pt idx="4">
                  <c:v>100</c:v>
                </c:pt>
                <c:pt idx="5">
                  <c:v>-1.0690999999999999</c:v>
                </c:pt>
              </c:numCache>
            </c:numRef>
          </c:val>
          <c:extLst>
            <c:ext xmlns:c16="http://schemas.microsoft.com/office/drawing/2014/chart" uri="{C3380CC4-5D6E-409C-BE32-E72D297353CC}">
              <c16:uniqueId val="{00000002-3F48-4458-B35F-F41EDA03266A}"/>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18.918900000000001</c:v>
                </c:pt>
                <c:pt idx="2">
                  <c:v>23.095700000000001</c:v>
                </c:pt>
                <c:pt idx="3">
                  <c:v>0</c:v>
                </c:pt>
                <c:pt idx="4">
                  <c:v>20.613499999999998</c:v>
                </c:pt>
                <c:pt idx="5">
                  <c:v>100</c:v>
                </c:pt>
              </c:numCache>
            </c:numRef>
          </c:val>
          <c:extLst>
            <c:ext xmlns:c16="http://schemas.microsoft.com/office/drawing/2014/chart" uri="{C3380CC4-5D6E-409C-BE32-E72D297353CC}">
              <c16:uniqueId val="{00000003-3F48-4458-B35F-F41EDA03266A}"/>
            </c:ext>
          </c:extLst>
        </c:ser>
        <c:dLbls>
          <c:showLegendKey val="0"/>
          <c:showVal val="0"/>
          <c:showCatName val="0"/>
          <c:showSerName val="0"/>
          <c:showPercent val="0"/>
          <c:showBubbleSize val="0"/>
        </c:dLbls>
        <c:axId val="387209184"/>
        <c:axId val="387208200"/>
      </c:radarChart>
      <c:catAx>
        <c:axId val="38720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08200"/>
        <c:crosses val="autoZero"/>
        <c:auto val="1"/>
        <c:lblAlgn val="ctr"/>
        <c:lblOffset val="100"/>
        <c:noMultiLvlLbl val="0"/>
      </c:catAx>
      <c:valAx>
        <c:axId val="38720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0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1636694</c:v>
                </c:pt>
                <c:pt idx="1">
                  <c:v>1021783</c:v>
                </c:pt>
                <c:pt idx="2">
                  <c:v>1001201</c:v>
                </c:pt>
                <c:pt idx="3">
                  <c:v>153688</c:v>
                </c:pt>
              </c:numCache>
            </c:numRef>
          </c:val>
          <c:extLst>
            <c:ext xmlns:c16="http://schemas.microsoft.com/office/drawing/2014/chart" uri="{C3380CC4-5D6E-409C-BE32-E72D297353CC}">
              <c16:uniqueId val="{00000000-6DD9-4ABA-BA80-77B5DB24E4E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8916</c:v>
                </c:pt>
                <c:pt idx="1">
                  <c:v>-960</c:v>
                </c:pt>
                <c:pt idx="2">
                  <c:v>84</c:v>
                </c:pt>
                <c:pt idx="3">
                  <c:v>-9</c:v>
                </c:pt>
              </c:numCache>
            </c:numRef>
          </c:val>
          <c:extLst>
            <c:ext xmlns:c16="http://schemas.microsoft.com/office/drawing/2014/chart" uri="{C3380CC4-5D6E-409C-BE32-E72D297353CC}">
              <c16:uniqueId val="{00000000-2BA8-4CD6-95E5-F57FCB0BA55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14</c:v>
                </c:pt>
                <c:pt idx="1">
                  <c:v>15</c:v>
                </c:pt>
                <c:pt idx="2">
                  <c:v>74</c:v>
                </c:pt>
                <c:pt idx="3">
                  <c:v>12</c:v>
                </c:pt>
              </c:numCache>
            </c:numRef>
          </c:val>
          <c:extLst>
            <c:ext xmlns:c16="http://schemas.microsoft.com/office/drawing/2014/chart" uri="{C3380CC4-5D6E-409C-BE32-E72D297353CC}">
              <c16:uniqueId val="{00000000-84DD-4E8B-9E44-4154F2BF358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1134</c:v>
                </c:pt>
                <c:pt idx="1">
                  <c:v>755</c:v>
                </c:pt>
                <c:pt idx="2">
                  <c:v>4910</c:v>
                </c:pt>
                <c:pt idx="3">
                  <c:v>444</c:v>
                </c:pt>
              </c:numCache>
            </c:numRef>
          </c:val>
          <c:extLst>
            <c:ext xmlns:c16="http://schemas.microsoft.com/office/drawing/2014/chart" uri="{C3380CC4-5D6E-409C-BE32-E72D297353CC}">
              <c16:uniqueId val="{00000000-B3C9-4BB4-BA25-F4FFBB7B8DA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1022724</c:v>
                </c:pt>
                <c:pt idx="1">
                  <c:v>1022688</c:v>
                </c:pt>
                <c:pt idx="2">
                  <c:v>1022664</c:v>
                </c:pt>
                <c:pt idx="3">
                  <c:v>1022646</c:v>
                </c:pt>
                <c:pt idx="4">
                  <c:v>1022623</c:v>
                </c:pt>
                <c:pt idx="5">
                  <c:v>1022602</c:v>
                </c:pt>
                <c:pt idx="6">
                  <c:v>1022575</c:v>
                </c:pt>
                <c:pt idx="7">
                  <c:v>1022528</c:v>
                </c:pt>
                <c:pt idx="8">
                  <c:v>1022498</c:v>
                </c:pt>
                <c:pt idx="9">
                  <c:v>1022483</c:v>
                </c:pt>
                <c:pt idx="10">
                  <c:v>1022427</c:v>
                </c:pt>
                <c:pt idx="11">
                  <c:v>1022401</c:v>
                </c:pt>
                <c:pt idx="12">
                  <c:v>1022361</c:v>
                </c:pt>
                <c:pt idx="13">
                  <c:v>1022311</c:v>
                </c:pt>
                <c:pt idx="14">
                  <c:v>1022270</c:v>
                </c:pt>
                <c:pt idx="15">
                  <c:v>1022218</c:v>
                </c:pt>
                <c:pt idx="16">
                  <c:v>1022185</c:v>
                </c:pt>
                <c:pt idx="17">
                  <c:v>1022140</c:v>
                </c:pt>
                <c:pt idx="18">
                  <c:v>1022135</c:v>
                </c:pt>
                <c:pt idx="19">
                  <c:v>1022114</c:v>
                </c:pt>
                <c:pt idx="20">
                  <c:v>1022081</c:v>
                </c:pt>
                <c:pt idx="21">
                  <c:v>1022050</c:v>
                </c:pt>
                <c:pt idx="22">
                  <c:v>1022014</c:v>
                </c:pt>
                <c:pt idx="23">
                  <c:v>1021977</c:v>
                </c:pt>
                <c:pt idx="24">
                  <c:v>1021957</c:v>
                </c:pt>
                <c:pt idx="25">
                  <c:v>1021934</c:v>
                </c:pt>
                <c:pt idx="26">
                  <c:v>1021901</c:v>
                </c:pt>
                <c:pt idx="27">
                  <c:v>1021881</c:v>
                </c:pt>
                <c:pt idx="28">
                  <c:v>1021838</c:v>
                </c:pt>
                <c:pt idx="29">
                  <c:v>1021808</c:v>
                </c:pt>
                <c:pt idx="30">
                  <c:v>1021783</c:v>
                </c:pt>
              </c:numCache>
            </c:numRef>
          </c:val>
          <c:smooth val="0"/>
          <c:extLst>
            <c:ext xmlns:c16="http://schemas.microsoft.com/office/drawing/2014/chart" uri="{C3380CC4-5D6E-409C-BE32-E72D297353CC}">
              <c16:uniqueId val="{00000000-B5E0-48C9-AE3C-C28795B5A327}"/>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1001106</c:v>
                </c:pt>
                <c:pt idx="1">
                  <c:v>1001101</c:v>
                </c:pt>
                <c:pt idx="2">
                  <c:v>1001106</c:v>
                </c:pt>
                <c:pt idx="3">
                  <c:v>1001101</c:v>
                </c:pt>
                <c:pt idx="4">
                  <c:v>1001121</c:v>
                </c:pt>
                <c:pt idx="5">
                  <c:v>1001123</c:v>
                </c:pt>
                <c:pt idx="6">
                  <c:v>1001134</c:v>
                </c:pt>
                <c:pt idx="7">
                  <c:v>1001117</c:v>
                </c:pt>
                <c:pt idx="8">
                  <c:v>1001118</c:v>
                </c:pt>
                <c:pt idx="9">
                  <c:v>1001136</c:v>
                </c:pt>
                <c:pt idx="10">
                  <c:v>1001147</c:v>
                </c:pt>
                <c:pt idx="11">
                  <c:v>1001143</c:v>
                </c:pt>
                <c:pt idx="12">
                  <c:v>1001156</c:v>
                </c:pt>
                <c:pt idx="13">
                  <c:v>1001164</c:v>
                </c:pt>
                <c:pt idx="14">
                  <c:v>1001173</c:v>
                </c:pt>
                <c:pt idx="15">
                  <c:v>1001179</c:v>
                </c:pt>
                <c:pt idx="16">
                  <c:v>1001168</c:v>
                </c:pt>
                <c:pt idx="17">
                  <c:v>1001169</c:v>
                </c:pt>
                <c:pt idx="18">
                  <c:v>1001186</c:v>
                </c:pt>
                <c:pt idx="19">
                  <c:v>1001197</c:v>
                </c:pt>
                <c:pt idx="20">
                  <c:v>1001220</c:v>
                </c:pt>
                <c:pt idx="21">
                  <c:v>1001232</c:v>
                </c:pt>
                <c:pt idx="22">
                  <c:v>1001227</c:v>
                </c:pt>
                <c:pt idx="23">
                  <c:v>1001197</c:v>
                </c:pt>
                <c:pt idx="24">
                  <c:v>1001202</c:v>
                </c:pt>
                <c:pt idx="25">
                  <c:v>1001214</c:v>
                </c:pt>
                <c:pt idx="26">
                  <c:v>1001225</c:v>
                </c:pt>
                <c:pt idx="27">
                  <c:v>1001247</c:v>
                </c:pt>
                <c:pt idx="28">
                  <c:v>1001235</c:v>
                </c:pt>
                <c:pt idx="29">
                  <c:v>1001215</c:v>
                </c:pt>
                <c:pt idx="30">
                  <c:v>1001201</c:v>
                </c:pt>
              </c:numCache>
            </c:numRef>
          </c:val>
          <c:smooth val="0"/>
          <c:extLst>
            <c:ext xmlns:c16="http://schemas.microsoft.com/office/drawing/2014/chart" uri="{C3380CC4-5D6E-409C-BE32-E72D297353CC}">
              <c16:uniqueId val="{00000001-B5E0-48C9-AE3C-C28795B5A327}"/>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153691</c:v>
                </c:pt>
                <c:pt idx="1">
                  <c:v>153689</c:v>
                </c:pt>
                <c:pt idx="2">
                  <c:v>153688</c:v>
                </c:pt>
                <c:pt idx="3">
                  <c:v>153687</c:v>
                </c:pt>
                <c:pt idx="4">
                  <c:v>153695</c:v>
                </c:pt>
                <c:pt idx="5">
                  <c:v>153692</c:v>
                </c:pt>
                <c:pt idx="6">
                  <c:v>153691</c:v>
                </c:pt>
                <c:pt idx="7">
                  <c:v>153685</c:v>
                </c:pt>
                <c:pt idx="8">
                  <c:v>153682</c:v>
                </c:pt>
                <c:pt idx="9">
                  <c:v>153675</c:v>
                </c:pt>
                <c:pt idx="10">
                  <c:v>153665</c:v>
                </c:pt>
                <c:pt idx="11">
                  <c:v>153658</c:v>
                </c:pt>
                <c:pt idx="12">
                  <c:v>153658</c:v>
                </c:pt>
                <c:pt idx="13">
                  <c:v>153660</c:v>
                </c:pt>
                <c:pt idx="14">
                  <c:v>153660</c:v>
                </c:pt>
                <c:pt idx="15">
                  <c:v>153656</c:v>
                </c:pt>
                <c:pt idx="16">
                  <c:v>153665</c:v>
                </c:pt>
                <c:pt idx="17">
                  <c:v>153668</c:v>
                </c:pt>
                <c:pt idx="18">
                  <c:v>153668</c:v>
                </c:pt>
                <c:pt idx="19">
                  <c:v>153676</c:v>
                </c:pt>
                <c:pt idx="20">
                  <c:v>153680</c:v>
                </c:pt>
                <c:pt idx="21">
                  <c:v>153681</c:v>
                </c:pt>
                <c:pt idx="22">
                  <c:v>153677</c:v>
                </c:pt>
                <c:pt idx="23">
                  <c:v>153673</c:v>
                </c:pt>
                <c:pt idx="24">
                  <c:v>153669</c:v>
                </c:pt>
                <c:pt idx="25">
                  <c:v>153670</c:v>
                </c:pt>
                <c:pt idx="26">
                  <c:v>153673</c:v>
                </c:pt>
                <c:pt idx="27">
                  <c:v>153679</c:v>
                </c:pt>
                <c:pt idx="28">
                  <c:v>153680</c:v>
                </c:pt>
                <c:pt idx="29">
                  <c:v>153691</c:v>
                </c:pt>
                <c:pt idx="30">
                  <c:v>153688</c:v>
                </c:pt>
              </c:numCache>
            </c:numRef>
          </c:val>
          <c:smooth val="0"/>
          <c:extLst>
            <c:ext xmlns:c16="http://schemas.microsoft.com/office/drawing/2014/chart" uri="{C3380CC4-5D6E-409C-BE32-E72D297353CC}">
              <c16:uniqueId val="{00000002-B5E0-48C9-AE3C-C28795B5A327}"/>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1626975</c:v>
                </c:pt>
                <c:pt idx="1">
                  <c:v>1626440</c:v>
                </c:pt>
                <c:pt idx="2">
                  <c:v>1625716</c:v>
                </c:pt>
                <c:pt idx="3">
                  <c:v>1624677</c:v>
                </c:pt>
                <c:pt idx="4">
                  <c:v>1623797</c:v>
                </c:pt>
                <c:pt idx="5">
                  <c:v>1622998</c:v>
                </c:pt>
                <c:pt idx="6">
                  <c:v>1622295</c:v>
                </c:pt>
                <c:pt idx="7">
                  <c:v>1621377</c:v>
                </c:pt>
                <c:pt idx="8">
                  <c:v>1620989</c:v>
                </c:pt>
                <c:pt idx="9">
                  <c:v>1621443</c:v>
                </c:pt>
                <c:pt idx="10">
                  <c:v>1620872</c:v>
                </c:pt>
                <c:pt idx="11">
                  <c:v>1620720</c:v>
                </c:pt>
                <c:pt idx="12">
                  <c:v>1619460</c:v>
                </c:pt>
                <c:pt idx="13">
                  <c:v>1619150</c:v>
                </c:pt>
                <c:pt idx="14">
                  <c:v>1618461</c:v>
                </c:pt>
                <c:pt idx="15">
                  <c:v>1618622</c:v>
                </c:pt>
                <c:pt idx="16">
                  <c:v>1634372</c:v>
                </c:pt>
                <c:pt idx="17">
                  <c:v>1633994</c:v>
                </c:pt>
                <c:pt idx="18">
                  <c:v>1633995</c:v>
                </c:pt>
                <c:pt idx="19">
                  <c:v>1634186</c:v>
                </c:pt>
                <c:pt idx="20">
                  <c:v>1636192</c:v>
                </c:pt>
                <c:pt idx="21">
                  <c:v>1635986</c:v>
                </c:pt>
                <c:pt idx="22">
                  <c:v>1636213</c:v>
                </c:pt>
                <c:pt idx="23">
                  <c:v>1636165</c:v>
                </c:pt>
                <c:pt idx="24">
                  <c:v>1635132</c:v>
                </c:pt>
                <c:pt idx="25">
                  <c:v>1634817</c:v>
                </c:pt>
                <c:pt idx="26">
                  <c:v>1633930</c:v>
                </c:pt>
                <c:pt idx="27">
                  <c:v>1637663</c:v>
                </c:pt>
                <c:pt idx="28">
                  <c:v>1637964</c:v>
                </c:pt>
                <c:pt idx="29">
                  <c:v>1637170</c:v>
                </c:pt>
                <c:pt idx="30">
                  <c:v>1636694</c:v>
                </c:pt>
              </c:numCache>
            </c:numRef>
          </c:val>
          <c:smooth val="0"/>
          <c:extLst>
            <c:ext xmlns:c16="http://schemas.microsoft.com/office/drawing/2014/chart" uri="{C3380CC4-5D6E-409C-BE32-E72D297353CC}">
              <c16:uniqueId val="{00000003-B5E0-48C9-AE3C-C28795B5A327}"/>
            </c:ext>
          </c:extLst>
        </c:ser>
        <c:dLbls>
          <c:showLegendKey val="0"/>
          <c:showVal val="0"/>
          <c:showCatName val="0"/>
          <c:showSerName val="0"/>
          <c:showPercent val="0"/>
          <c:showBubbleSize val="0"/>
        </c:dLbls>
        <c:smooth val="0"/>
        <c:axId val="390205288"/>
        <c:axId val="390207256"/>
      </c:lineChart>
      <c:dateAx>
        <c:axId val="390205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07256"/>
        <c:crosses val="autoZero"/>
        <c:auto val="1"/>
        <c:lblOffset val="100"/>
        <c:baseTimeUnit val="days"/>
      </c:dateAx>
      <c:valAx>
        <c:axId val="39020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0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-19</c:v>
                </c:pt>
                <c:pt idx="1">
                  <c:v>-36</c:v>
                </c:pt>
                <c:pt idx="2">
                  <c:v>-24</c:v>
                </c:pt>
                <c:pt idx="3">
                  <c:v>-18</c:v>
                </c:pt>
                <c:pt idx="4">
                  <c:v>-23</c:v>
                </c:pt>
                <c:pt idx="5">
                  <c:v>-21</c:v>
                </c:pt>
                <c:pt idx="6">
                  <c:v>-27</c:v>
                </c:pt>
                <c:pt idx="7">
                  <c:v>-47</c:v>
                </c:pt>
                <c:pt idx="8">
                  <c:v>-30</c:v>
                </c:pt>
                <c:pt idx="9">
                  <c:v>-15</c:v>
                </c:pt>
                <c:pt idx="10">
                  <c:v>-56</c:v>
                </c:pt>
                <c:pt idx="11">
                  <c:v>-26</c:v>
                </c:pt>
                <c:pt idx="12">
                  <c:v>-40</c:v>
                </c:pt>
                <c:pt idx="13">
                  <c:v>-50</c:v>
                </c:pt>
                <c:pt idx="14">
                  <c:v>-41</c:v>
                </c:pt>
                <c:pt idx="15">
                  <c:v>-52</c:v>
                </c:pt>
                <c:pt idx="16">
                  <c:v>-33</c:v>
                </c:pt>
                <c:pt idx="17">
                  <c:v>-45</c:v>
                </c:pt>
                <c:pt idx="18">
                  <c:v>-5</c:v>
                </c:pt>
                <c:pt idx="19">
                  <c:v>-21</c:v>
                </c:pt>
                <c:pt idx="20">
                  <c:v>-33</c:v>
                </c:pt>
                <c:pt idx="21">
                  <c:v>-31</c:v>
                </c:pt>
                <c:pt idx="22">
                  <c:v>-36</c:v>
                </c:pt>
                <c:pt idx="23">
                  <c:v>-37</c:v>
                </c:pt>
                <c:pt idx="24">
                  <c:v>-20</c:v>
                </c:pt>
                <c:pt idx="25">
                  <c:v>-23</c:v>
                </c:pt>
                <c:pt idx="26">
                  <c:v>-33</c:v>
                </c:pt>
                <c:pt idx="27">
                  <c:v>-20</c:v>
                </c:pt>
                <c:pt idx="28">
                  <c:v>-43</c:v>
                </c:pt>
                <c:pt idx="29">
                  <c:v>-30</c:v>
                </c:pt>
                <c:pt idx="30">
                  <c:v>-25</c:v>
                </c:pt>
              </c:numCache>
            </c:numRef>
          </c:val>
          <c:smooth val="0"/>
          <c:extLst>
            <c:ext xmlns:c16="http://schemas.microsoft.com/office/drawing/2014/chart" uri="{C3380CC4-5D6E-409C-BE32-E72D297353CC}">
              <c16:uniqueId val="{00000000-F4CE-4E02-A8F8-E707A9669067}"/>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-11</c:v>
                </c:pt>
                <c:pt idx="1">
                  <c:v>-5</c:v>
                </c:pt>
                <c:pt idx="2">
                  <c:v>5</c:v>
                </c:pt>
                <c:pt idx="3">
                  <c:v>-5</c:v>
                </c:pt>
                <c:pt idx="4">
                  <c:v>20</c:v>
                </c:pt>
                <c:pt idx="5">
                  <c:v>2</c:v>
                </c:pt>
                <c:pt idx="6">
                  <c:v>11</c:v>
                </c:pt>
                <c:pt idx="7">
                  <c:v>-17</c:v>
                </c:pt>
                <c:pt idx="8">
                  <c:v>1</c:v>
                </c:pt>
                <c:pt idx="9">
                  <c:v>18</c:v>
                </c:pt>
                <c:pt idx="10">
                  <c:v>11</c:v>
                </c:pt>
                <c:pt idx="11">
                  <c:v>-4</c:v>
                </c:pt>
                <c:pt idx="12">
                  <c:v>13</c:v>
                </c:pt>
                <c:pt idx="13">
                  <c:v>8</c:v>
                </c:pt>
                <c:pt idx="14">
                  <c:v>9</c:v>
                </c:pt>
                <c:pt idx="15">
                  <c:v>6</c:v>
                </c:pt>
                <c:pt idx="16">
                  <c:v>-11</c:v>
                </c:pt>
                <c:pt idx="17">
                  <c:v>1</c:v>
                </c:pt>
                <c:pt idx="18">
                  <c:v>17</c:v>
                </c:pt>
                <c:pt idx="19">
                  <c:v>11</c:v>
                </c:pt>
                <c:pt idx="20">
                  <c:v>23</c:v>
                </c:pt>
                <c:pt idx="21">
                  <c:v>12</c:v>
                </c:pt>
                <c:pt idx="22">
                  <c:v>-5</c:v>
                </c:pt>
                <c:pt idx="23">
                  <c:v>-30</c:v>
                </c:pt>
                <c:pt idx="24">
                  <c:v>5</c:v>
                </c:pt>
                <c:pt idx="25">
                  <c:v>12</c:v>
                </c:pt>
                <c:pt idx="26">
                  <c:v>11</c:v>
                </c:pt>
                <c:pt idx="27">
                  <c:v>22</c:v>
                </c:pt>
                <c:pt idx="28">
                  <c:v>-12</c:v>
                </c:pt>
                <c:pt idx="29">
                  <c:v>-20</c:v>
                </c:pt>
                <c:pt idx="30">
                  <c:v>-14</c:v>
                </c:pt>
              </c:numCache>
            </c:numRef>
          </c:val>
          <c:smooth val="0"/>
          <c:extLst>
            <c:ext xmlns:c16="http://schemas.microsoft.com/office/drawing/2014/chart" uri="{C3380CC4-5D6E-409C-BE32-E72D297353CC}">
              <c16:uniqueId val="{00000001-F4CE-4E02-A8F8-E707A9669067}"/>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-6</c:v>
                </c:pt>
                <c:pt idx="1">
                  <c:v>-2</c:v>
                </c:pt>
                <c:pt idx="2">
                  <c:v>-1</c:v>
                </c:pt>
                <c:pt idx="3">
                  <c:v>-1</c:v>
                </c:pt>
                <c:pt idx="4">
                  <c:v>8</c:v>
                </c:pt>
                <c:pt idx="5">
                  <c:v>-3</c:v>
                </c:pt>
                <c:pt idx="6">
                  <c:v>-1</c:v>
                </c:pt>
                <c:pt idx="7">
                  <c:v>-6</c:v>
                </c:pt>
                <c:pt idx="8">
                  <c:v>-3</c:v>
                </c:pt>
                <c:pt idx="9">
                  <c:v>-7</c:v>
                </c:pt>
                <c:pt idx="10">
                  <c:v>-10</c:v>
                </c:pt>
                <c:pt idx="11">
                  <c:v>-7</c:v>
                </c:pt>
                <c:pt idx="12">
                  <c:v>0</c:v>
                </c:pt>
                <c:pt idx="13">
                  <c:v>2</c:v>
                </c:pt>
                <c:pt idx="14">
                  <c:v>0</c:v>
                </c:pt>
                <c:pt idx="15">
                  <c:v>-4</c:v>
                </c:pt>
                <c:pt idx="16">
                  <c:v>9</c:v>
                </c:pt>
                <c:pt idx="17">
                  <c:v>3</c:v>
                </c:pt>
                <c:pt idx="18">
                  <c:v>0</c:v>
                </c:pt>
                <c:pt idx="19">
                  <c:v>8</c:v>
                </c:pt>
                <c:pt idx="20">
                  <c:v>4</c:v>
                </c:pt>
                <c:pt idx="21">
                  <c:v>1</c:v>
                </c:pt>
                <c:pt idx="22">
                  <c:v>-4</c:v>
                </c:pt>
                <c:pt idx="23">
                  <c:v>-4</c:v>
                </c:pt>
                <c:pt idx="24">
                  <c:v>-4</c:v>
                </c:pt>
                <c:pt idx="25">
                  <c:v>1</c:v>
                </c:pt>
                <c:pt idx="26">
                  <c:v>3</c:v>
                </c:pt>
                <c:pt idx="27">
                  <c:v>6</c:v>
                </c:pt>
                <c:pt idx="28">
                  <c:v>1</c:v>
                </c:pt>
                <c:pt idx="29">
                  <c:v>11</c:v>
                </c:pt>
                <c:pt idx="30">
                  <c:v>-3</c:v>
                </c:pt>
              </c:numCache>
            </c:numRef>
          </c:val>
          <c:smooth val="0"/>
          <c:extLst>
            <c:ext xmlns:c16="http://schemas.microsoft.com/office/drawing/2014/chart" uri="{C3380CC4-5D6E-409C-BE32-E72D297353CC}">
              <c16:uniqueId val="{00000002-F4CE-4E02-A8F8-E707A9669067}"/>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-803</c:v>
                </c:pt>
                <c:pt idx="1">
                  <c:v>-535</c:v>
                </c:pt>
                <c:pt idx="2">
                  <c:v>-724</c:v>
                </c:pt>
                <c:pt idx="3">
                  <c:v>-1039</c:v>
                </c:pt>
                <c:pt idx="4">
                  <c:v>-880</c:v>
                </c:pt>
                <c:pt idx="5">
                  <c:v>-799</c:v>
                </c:pt>
                <c:pt idx="6">
                  <c:v>-703</c:v>
                </c:pt>
                <c:pt idx="7">
                  <c:v>-918</c:v>
                </c:pt>
                <c:pt idx="8">
                  <c:v>-388</c:v>
                </c:pt>
                <c:pt idx="9">
                  <c:v>454</c:v>
                </c:pt>
                <c:pt idx="10">
                  <c:v>-571</c:v>
                </c:pt>
                <c:pt idx="11">
                  <c:v>-152</c:v>
                </c:pt>
                <c:pt idx="12">
                  <c:v>-1260</c:v>
                </c:pt>
                <c:pt idx="13">
                  <c:v>-310</c:v>
                </c:pt>
                <c:pt idx="14">
                  <c:v>-689</c:v>
                </c:pt>
                <c:pt idx="15">
                  <c:v>161</c:v>
                </c:pt>
                <c:pt idx="16">
                  <c:v>15750</c:v>
                </c:pt>
                <c:pt idx="17">
                  <c:v>-378</c:v>
                </c:pt>
                <c:pt idx="18">
                  <c:v>1</c:v>
                </c:pt>
                <c:pt idx="19">
                  <c:v>191</c:v>
                </c:pt>
                <c:pt idx="20">
                  <c:v>2006</c:v>
                </c:pt>
                <c:pt idx="21">
                  <c:v>-206</c:v>
                </c:pt>
                <c:pt idx="22">
                  <c:v>227</c:v>
                </c:pt>
                <c:pt idx="23">
                  <c:v>-48</c:v>
                </c:pt>
                <c:pt idx="24">
                  <c:v>-1033</c:v>
                </c:pt>
                <c:pt idx="25">
                  <c:v>-315</c:v>
                </c:pt>
                <c:pt idx="26">
                  <c:v>-887</c:v>
                </c:pt>
                <c:pt idx="27">
                  <c:v>3733</c:v>
                </c:pt>
                <c:pt idx="28">
                  <c:v>301</c:v>
                </c:pt>
                <c:pt idx="29">
                  <c:v>-794</c:v>
                </c:pt>
                <c:pt idx="30">
                  <c:v>-476</c:v>
                </c:pt>
              </c:numCache>
            </c:numRef>
          </c:val>
          <c:smooth val="0"/>
          <c:extLst>
            <c:ext xmlns:c16="http://schemas.microsoft.com/office/drawing/2014/chart" uri="{C3380CC4-5D6E-409C-BE32-E72D297353CC}">
              <c16:uniqueId val="{00000003-F4CE-4E02-A8F8-E707A9669067}"/>
            </c:ext>
          </c:extLst>
        </c:ser>
        <c:dLbls>
          <c:showLegendKey val="0"/>
          <c:showVal val="0"/>
          <c:showCatName val="0"/>
          <c:showSerName val="0"/>
          <c:showPercent val="0"/>
          <c:showBubbleSize val="0"/>
        </c:dLbls>
        <c:smooth val="0"/>
        <c:axId val="390209552"/>
        <c:axId val="390212832"/>
      </c:lineChart>
      <c:dateAx>
        <c:axId val="390209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12832"/>
        <c:crosses val="autoZero"/>
        <c:auto val="1"/>
        <c:lblOffset val="100"/>
        <c:baseTimeUnit val="days"/>
      </c:dateAx>
      <c:valAx>
        <c:axId val="390212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09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-19</c:v>
                </c:pt>
                <c:pt idx="1">
                  <c:v>-29</c:v>
                </c:pt>
                <c:pt idx="2">
                  <c:v>-33</c:v>
                </c:pt>
                <c:pt idx="3">
                  <c:v>-36</c:v>
                </c:pt>
                <c:pt idx="4">
                  <c:v>-37</c:v>
                </c:pt>
                <c:pt idx="5">
                  <c:v>-27</c:v>
                </c:pt>
                <c:pt idx="6">
                  <c:v>-35</c:v>
                </c:pt>
              </c:numCache>
            </c:numRef>
          </c:val>
          <c:extLst>
            <c:ext xmlns:c16="http://schemas.microsoft.com/office/drawing/2014/chart" uri="{C3380CC4-5D6E-409C-BE32-E72D297353CC}">
              <c16:uniqueId val="{00000000-7EE7-4D8F-97C1-910A203377BA}"/>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c:v>
                </c:pt>
                <c:pt idx="1">
                  <c:v>9</c:v>
                </c:pt>
                <c:pt idx="2">
                  <c:v>16</c:v>
                </c:pt>
                <c:pt idx="3">
                  <c:v>-4</c:v>
                </c:pt>
                <c:pt idx="4">
                  <c:v>-5</c:v>
                </c:pt>
                <c:pt idx="5">
                  <c:v>-6</c:v>
                </c:pt>
                <c:pt idx="6">
                  <c:v>3</c:v>
                </c:pt>
              </c:numCache>
            </c:numRef>
          </c:val>
          <c:extLst>
            <c:ext xmlns:c16="http://schemas.microsoft.com/office/drawing/2014/chart" uri="{C3380CC4-5D6E-409C-BE32-E72D297353CC}">
              <c16:uniqueId val="{00000001-7EE7-4D8F-97C1-910A203377BA}"/>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3</c:v>
                </c:pt>
                <c:pt idx="3">
                  <c:v>-2</c:v>
                </c:pt>
                <c:pt idx="4">
                  <c:v>0</c:v>
                </c:pt>
                <c:pt idx="5">
                  <c:v>-1</c:v>
                </c:pt>
                <c:pt idx="6">
                  <c:v>-3</c:v>
                </c:pt>
              </c:numCache>
            </c:numRef>
          </c:val>
          <c:extLst>
            <c:ext xmlns:c16="http://schemas.microsoft.com/office/drawing/2014/chart" uri="{C3380CC4-5D6E-409C-BE32-E72D297353CC}">
              <c16:uniqueId val="{00000002-7EE7-4D8F-97C1-910A203377BA}"/>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-337</c:v>
                </c:pt>
                <c:pt idx="1">
                  <c:v>-689</c:v>
                </c:pt>
                <c:pt idx="2">
                  <c:v>1182</c:v>
                </c:pt>
                <c:pt idx="3">
                  <c:v>-463</c:v>
                </c:pt>
                <c:pt idx="4">
                  <c:v>-266</c:v>
                </c:pt>
                <c:pt idx="5">
                  <c:v>2991</c:v>
                </c:pt>
                <c:pt idx="6">
                  <c:v>-755</c:v>
                </c:pt>
              </c:numCache>
            </c:numRef>
          </c:val>
          <c:extLst>
            <c:ext xmlns:c16="http://schemas.microsoft.com/office/drawing/2014/chart" uri="{C3380CC4-5D6E-409C-BE32-E72D297353CC}">
              <c16:uniqueId val="{00000003-7EE7-4D8F-97C1-910A203377BA}"/>
            </c:ext>
          </c:extLst>
        </c:ser>
        <c:dLbls>
          <c:showLegendKey val="0"/>
          <c:showVal val="0"/>
          <c:showCatName val="0"/>
          <c:showSerName val="0"/>
          <c:showPercent val="0"/>
          <c:showBubbleSize val="0"/>
        </c:dLbls>
        <c:gapWidth val="219"/>
        <c:overlap val="-27"/>
        <c:axId val="390208240"/>
        <c:axId val="390208896"/>
      </c:barChart>
      <c:catAx>
        <c:axId val="39020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08896"/>
        <c:crosses val="autoZero"/>
        <c:auto val="1"/>
        <c:lblAlgn val="ctr"/>
        <c:lblOffset val="100"/>
        <c:noMultiLvlLbl val="0"/>
      </c:catAx>
      <c:valAx>
        <c:axId val="39020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0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-1.8577492097232599E-3</c:v>
                </c:pt>
                <c:pt idx="1">
                  <c:v>-3.52001126403604E-3</c:v>
                </c:pt>
                <c:pt idx="2">
                  <c:v>-2.3467567821270998E-3</c:v>
                </c:pt>
                <c:pt idx="3">
                  <c:v>-1.7601088920701201E-3</c:v>
                </c:pt>
                <c:pt idx="4">
                  <c:v>-2.2490676147953401E-3</c:v>
                </c:pt>
                <c:pt idx="5">
                  <c:v>-2.05354270342052E-3</c:v>
                </c:pt>
                <c:pt idx="6">
                  <c:v>-2.6403234102808301E-3</c:v>
                </c:pt>
                <c:pt idx="7">
                  <c:v>-4.5962398846050396E-3</c:v>
                </c:pt>
                <c:pt idx="8">
                  <c:v>-2.9339049884208501E-3</c:v>
                </c:pt>
                <c:pt idx="9">
                  <c:v>-1.4669955344655901E-3</c:v>
                </c:pt>
                <c:pt idx="10">
                  <c:v>-5.4768636740170698E-3</c:v>
                </c:pt>
                <c:pt idx="11">
                  <c:v>-2.5429688378730201E-3</c:v>
                </c:pt>
                <c:pt idx="12">
                  <c:v>-3.9123592406501897E-3</c:v>
                </c:pt>
                <c:pt idx="13">
                  <c:v>-4.8906403902339796E-3</c:v>
                </c:pt>
                <c:pt idx="14">
                  <c:v>-4.0105212601644702E-3</c:v>
                </c:pt>
                <c:pt idx="15">
                  <c:v>-5.08671877292692E-3</c:v>
                </c:pt>
                <c:pt idx="16">
                  <c:v>-3.2282742037412801E-3</c:v>
                </c:pt>
                <c:pt idx="17">
                  <c:v>-4.4023342154306698E-3</c:v>
                </c:pt>
                <c:pt idx="18">
                  <c:v>-4.8916978104760595E-4</c:v>
                </c:pt>
                <c:pt idx="19">
                  <c:v>-2.0545231305062399E-3</c:v>
                </c:pt>
                <c:pt idx="20">
                  <c:v>-3.22860268032724E-3</c:v>
                </c:pt>
                <c:pt idx="21">
                  <c:v>-3.0330277150245402E-3</c:v>
                </c:pt>
                <c:pt idx="22">
                  <c:v>-3.5223325668998599E-3</c:v>
                </c:pt>
                <c:pt idx="23">
                  <c:v>-3.6203026573021499E-3</c:v>
                </c:pt>
                <c:pt idx="24">
                  <c:v>-1.9569912043030302E-3</c:v>
                </c:pt>
                <c:pt idx="25">
                  <c:v>-2.2505839286780199E-3</c:v>
                </c:pt>
                <c:pt idx="26">
                  <c:v>-3.2291713554887099E-3</c:v>
                </c:pt>
                <c:pt idx="27">
                  <c:v>-1.9571367480802899E-3</c:v>
                </c:pt>
                <c:pt idx="28">
                  <c:v>-4.2079263632458204E-3</c:v>
                </c:pt>
                <c:pt idx="29">
                  <c:v>-2.9358861189347002E-3</c:v>
                </c:pt>
                <c:pt idx="30">
                  <c:v>-2.4466435964486501E-3</c:v>
                </c:pt>
              </c:numCache>
            </c:numRef>
          </c:val>
          <c:smooth val="0"/>
          <c:extLst>
            <c:ext xmlns:c16="http://schemas.microsoft.com/office/drawing/2014/chart" uri="{C3380CC4-5D6E-409C-BE32-E72D297353CC}">
              <c16:uniqueId val="{00000000-EE42-45C7-9DA1-EF55CBAC8ABC}"/>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-1.09877267092657E-3</c:v>
                </c:pt>
                <c:pt idx="1">
                  <c:v>-4.9944761094229803E-4</c:v>
                </c:pt>
                <c:pt idx="2">
                  <c:v>4.9945010543391705E-4</c:v>
                </c:pt>
                <c:pt idx="3">
                  <c:v>-4.9944761094229803E-4</c:v>
                </c:pt>
                <c:pt idx="4">
                  <c:v>1.9978004217356699E-3</c:v>
                </c:pt>
                <c:pt idx="5">
                  <c:v>1.99776051046777E-4</c:v>
                </c:pt>
                <c:pt idx="6">
                  <c:v>1.09876608568577E-3</c:v>
                </c:pt>
                <c:pt idx="7">
                  <c:v>-1.69807438364894E-3</c:v>
                </c:pt>
                <c:pt idx="8" formatCode="0.00E+00">
                  <c:v>9.9888424629688606E-5</c:v>
                </c:pt>
                <c:pt idx="9">
                  <c:v>1.79798984735066E-3</c:v>
                </c:pt>
                <c:pt idx="10">
                  <c:v>1.0987518179348299E-3</c:v>
                </c:pt>
                <c:pt idx="11">
                  <c:v>-3.9954172564069001E-4</c:v>
                </c:pt>
                <c:pt idx="12">
                  <c:v>1.2985157964446601E-3</c:v>
                </c:pt>
                <c:pt idx="13">
                  <c:v>7.9907626783438305E-4</c:v>
                </c:pt>
                <c:pt idx="14">
                  <c:v>8.9895361798866097E-4</c:v>
                </c:pt>
                <c:pt idx="15">
                  <c:v>5.9929702459015602E-4</c:v>
                </c:pt>
                <c:pt idx="16">
                  <c:v>-1.0987046272444799E-3</c:v>
                </c:pt>
                <c:pt idx="17" formatCode="0.00E+00">
                  <c:v>9.9883336263244496E-5</c:v>
                </c:pt>
                <c:pt idx="18">
                  <c:v>1.6980150204411E-3</c:v>
                </c:pt>
                <c:pt idx="19">
                  <c:v>1.09869694542273E-3</c:v>
                </c:pt>
                <c:pt idx="20">
                  <c:v>2.29725019152075E-3</c:v>
                </c:pt>
                <c:pt idx="21">
                  <c:v>1.1985377839036401E-3</c:v>
                </c:pt>
                <c:pt idx="22">
                  <c:v>-4.9938475797817097E-4</c:v>
                </c:pt>
                <c:pt idx="23">
                  <c:v>-2.9963235110519399E-3</c:v>
                </c:pt>
                <c:pt idx="24">
                  <c:v>4.9940221554798899E-4</c:v>
                </c:pt>
                <c:pt idx="25">
                  <c:v>1.19855933168332E-3</c:v>
                </c:pt>
                <c:pt idx="26">
                  <c:v>1.0986662192098799E-3</c:v>
                </c:pt>
                <c:pt idx="27">
                  <c:v>2.19730829733576E-3</c:v>
                </c:pt>
                <c:pt idx="28">
                  <c:v>-1.19850546368678E-3</c:v>
                </c:pt>
                <c:pt idx="29">
                  <c:v>-1.9975330466873399E-3</c:v>
                </c:pt>
                <c:pt idx="30">
                  <c:v>-1.39830106420699E-3</c:v>
                </c:pt>
              </c:numCache>
            </c:numRef>
          </c:val>
          <c:smooth val="0"/>
          <c:extLst>
            <c:ext xmlns:c16="http://schemas.microsoft.com/office/drawing/2014/chart" uri="{C3380CC4-5D6E-409C-BE32-E72D297353CC}">
              <c16:uniqueId val="{00000001-EE42-45C7-9DA1-EF55CBAC8ABC}"/>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-3.90378471928535E-3</c:v>
                </c:pt>
                <c:pt idx="1">
                  <c:v>-1.3013123735286999E-3</c:v>
                </c:pt>
                <c:pt idx="2">
                  <c:v>-6.50664653944004E-4</c:v>
                </c:pt>
                <c:pt idx="3">
                  <c:v>-6.5066888761646999E-4</c:v>
                </c:pt>
                <c:pt idx="4">
                  <c:v>5.2053849707522403E-3</c:v>
                </c:pt>
                <c:pt idx="5">
                  <c:v>-1.9519177591984099E-3</c:v>
                </c:pt>
                <c:pt idx="6">
                  <c:v>-6.5065195325716399E-4</c:v>
                </c:pt>
                <c:pt idx="7">
                  <c:v>-3.9039371205861098E-3</c:v>
                </c:pt>
                <c:pt idx="8">
                  <c:v>-1.9520447668933199E-3</c:v>
                </c:pt>
                <c:pt idx="9">
                  <c:v>-4.5548600356580503E-3</c:v>
                </c:pt>
                <c:pt idx="10">
                  <c:v>-6.5072393037253996E-3</c:v>
                </c:pt>
                <c:pt idx="11">
                  <c:v>-4.5553639410405803E-3</c:v>
                </c:pt>
                <c:pt idx="12">
                  <c:v>0</c:v>
                </c:pt>
                <c:pt idx="13">
                  <c:v>1.3015918468286701E-3</c:v>
                </c:pt>
                <c:pt idx="14">
                  <c:v>0</c:v>
                </c:pt>
                <c:pt idx="15">
                  <c:v>-2.6031498112716401E-3</c:v>
                </c:pt>
                <c:pt idx="16">
                  <c:v>5.8572395480814303E-3</c:v>
                </c:pt>
                <c:pt idx="17">
                  <c:v>1.9522988318745301E-3</c:v>
                </c:pt>
                <c:pt idx="18">
                  <c:v>0</c:v>
                </c:pt>
                <c:pt idx="19">
                  <c:v>5.2060285810969099E-3</c:v>
                </c:pt>
                <c:pt idx="20">
                  <c:v>2.60287878393503E-3</c:v>
                </c:pt>
                <c:pt idx="21">
                  <c:v>6.5070275897969796E-4</c:v>
                </c:pt>
                <c:pt idx="22">
                  <c:v>-2.6027940994657801E-3</c:v>
                </c:pt>
                <c:pt idx="23">
                  <c:v>-2.6028618466003399E-3</c:v>
                </c:pt>
                <c:pt idx="24">
                  <c:v>-2.60292959726172E-3</c:v>
                </c:pt>
                <c:pt idx="25">
                  <c:v>6.5074933786254897E-4</c:v>
                </c:pt>
                <c:pt idx="26">
                  <c:v>1.9522353094293E-3</c:v>
                </c:pt>
                <c:pt idx="27">
                  <c:v>3.9043943958925798E-3</c:v>
                </c:pt>
                <c:pt idx="28">
                  <c:v>6.5070699314805503E-4</c:v>
                </c:pt>
                <c:pt idx="29">
                  <c:v>7.1577303487766796E-3</c:v>
                </c:pt>
                <c:pt idx="30">
                  <c:v>-1.9519685602930601E-3</c:v>
                </c:pt>
              </c:numCache>
            </c:numRef>
          </c:val>
          <c:smooth val="0"/>
          <c:extLst>
            <c:ext xmlns:c16="http://schemas.microsoft.com/office/drawing/2014/chart" uri="{C3380CC4-5D6E-409C-BE32-E72D297353CC}">
              <c16:uniqueId val="{00000002-EE42-45C7-9DA1-EF55CBAC8ABC}"/>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-4.9331051285863299E-2</c:v>
                </c:pt>
                <c:pt idx="1">
                  <c:v>-3.28831112955024E-2</c:v>
                </c:pt>
                <c:pt idx="2">
                  <c:v>-4.4514399547477899E-2</c:v>
                </c:pt>
                <c:pt idx="3">
                  <c:v>-6.3910301676307499E-2</c:v>
                </c:pt>
                <c:pt idx="4">
                  <c:v>-5.41646124121902E-2</c:v>
                </c:pt>
                <c:pt idx="5">
                  <c:v>-4.9205658096424597E-2</c:v>
                </c:pt>
                <c:pt idx="6">
                  <c:v>-4.3314902421321501E-2</c:v>
                </c:pt>
                <c:pt idx="7">
                  <c:v>-5.6586502454855601E-2</c:v>
                </c:pt>
                <c:pt idx="8">
                  <c:v>-2.3930276548884102E-2</c:v>
                </c:pt>
                <c:pt idx="9">
                  <c:v>2.8007592895448401E-2</c:v>
                </c:pt>
                <c:pt idx="10">
                  <c:v>-3.5215545659020998E-2</c:v>
                </c:pt>
                <c:pt idx="11">
                  <c:v>-9.3776683168072493E-3</c:v>
                </c:pt>
                <c:pt idx="12">
                  <c:v>-7.7743225233229699E-2</c:v>
                </c:pt>
                <c:pt idx="13">
                  <c:v>-1.9142183196868098E-2</c:v>
                </c:pt>
                <c:pt idx="14">
                  <c:v>-4.2553191489361701E-2</c:v>
                </c:pt>
                <c:pt idx="15">
                  <c:v>9.9477219407820092E-3</c:v>
                </c:pt>
                <c:pt idx="16">
                  <c:v>0.97304991529832197</c:v>
                </c:pt>
                <c:pt idx="17">
                  <c:v>-2.31281495277697E-2</c:v>
                </c:pt>
                <c:pt idx="18" formatCode="0.00E+00">
                  <c:v>6.1199735127546396E-5</c:v>
                </c:pt>
                <c:pt idx="19">
                  <c:v>1.1689142255637301E-2</c:v>
                </c:pt>
                <c:pt idx="20">
                  <c:v>0.122752244848506</c:v>
                </c:pt>
                <c:pt idx="21">
                  <c:v>-1.25902094619702E-2</c:v>
                </c:pt>
                <c:pt idx="22">
                  <c:v>1.38754243618222E-2</c:v>
                </c:pt>
                <c:pt idx="23">
                  <c:v>-2.9336033878229798E-3</c:v>
                </c:pt>
                <c:pt idx="24">
                  <c:v>-6.3135441718897498E-2</c:v>
                </c:pt>
                <c:pt idx="25">
                  <c:v>-1.92644997468094E-2</c:v>
                </c:pt>
                <c:pt idx="26">
                  <c:v>-5.4256837309619402E-2</c:v>
                </c:pt>
                <c:pt idx="27">
                  <c:v>0.228467559809784</c:v>
                </c:pt>
                <c:pt idx="28">
                  <c:v>1.8379849822582499E-2</c:v>
                </c:pt>
                <c:pt idx="29">
                  <c:v>-4.84748138542727E-2</c:v>
                </c:pt>
                <c:pt idx="30">
                  <c:v>-2.90745615910382E-2</c:v>
                </c:pt>
              </c:numCache>
            </c:numRef>
          </c:val>
          <c:smooth val="0"/>
          <c:extLst>
            <c:ext xmlns:c16="http://schemas.microsoft.com/office/drawing/2014/chart" uri="{C3380CC4-5D6E-409C-BE32-E72D297353CC}">
              <c16:uniqueId val="{00000003-EE42-45C7-9DA1-EF55CBAC8ABC}"/>
            </c:ext>
          </c:extLst>
        </c:ser>
        <c:dLbls>
          <c:showLegendKey val="0"/>
          <c:showVal val="0"/>
          <c:showCatName val="0"/>
          <c:showSerName val="0"/>
          <c:showPercent val="0"/>
          <c:showBubbleSize val="0"/>
        </c:dLbls>
        <c:smooth val="0"/>
        <c:axId val="387210496"/>
        <c:axId val="387203608"/>
      </c:lineChart>
      <c:dateAx>
        <c:axId val="387210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03608"/>
        <c:crosses val="autoZero"/>
        <c:auto val="1"/>
        <c:lblOffset val="100"/>
        <c:baseTimeUnit val="days"/>
      </c:dateAx>
      <c:valAx>
        <c:axId val="387203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1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0</c:v>
                </c:pt>
                <c:pt idx="2">
                  <c:v>0</c:v>
                </c:pt>
                <c:pt idx="3">
                  <c:v>0</c:v>
                </c:pt>
                <c:pt idx="4">
                  <c:v>1</c:v>
                </c:pt>
                <c:pt idx="5">
                  <c:v>1</c:v>
                </c:pt>
                <c:pt idx="6">
                  <c:v>0</c:v>
                </c:pt>
                <c:pt idx="7">
                  <c:v>1</c:v>
                </c:pt>
                <c:pt idx="8">
                  <c:v>0</c:v>
                </c:pt>
                <c:pt idx="9">
                  <c:v>1</c:v>
                </c:pt>
                <c:pt idx="10">
                  <c:v>0</c:v>
                </c:pt>
                <c:pt idx="11">
                  <c:v>2</c:v>
                </c:pt>
                <c:pt idx="12">
                  <c:v>1</c:v>
                </c:pt>
                <c:pt idx="13">
                  <c:v>0</c:v>
                </c:pt>
                <c:pt idx="14">
                  <c:v>1</c:v>
                </c:pt>
                <c:pt idx="15">
                  <c:v>0</c:v>
                </c:pt>
                <c:pt idx="16">
                  <c:v>1</c:v>
                </c:pt>
                <c:pt idx="17">
                  <c:v>0</c:v>
                </c:pt>
                <c:pt idx="18">
                  <c:v>1</c:v>
                </c:pt>
                <c:pt idx="19">
                  <c:v>1</c:v>
                </c:pt>
                <c:pt idx="20">
                  <c:v>0</c:v>
                </c:pt>
                <c:pt idx="21">
                  <c:v>0</c:v>
                </c:pt>
                <c:pt idx="22">
                  <c:v>2</c:v>
                </c:pt>
                <c:pt idx="23">
                  <c:v>1</c:v>
                </c:pt>
                <c:pt idx="24">
                  <c:v>0</c:v>
                </c:pt>
                <c:pt idx="25">
                  <c:v>1</c:v>
                </c:pt>
                <c:pt idx="26">
                  <c:v>0</c:v>
                </c:pt>
                <c:pt idx="27">
                  <c:v>0</c:v>
                </c:pt>
                <c:pt idx="28">
                  <c:v>0</c:v>
                </c:pt>
                <c:pt idx="29">
                  <c:v>0</c:v>
                </c:pt>
                <c:pt idx="30">
                  <c:v>0</c:v>
                </c:pt>
              </c:numCache>
            </c:numRef>
          </c:val>
          <c:smooth val="0"/>
          <c:extLst>
            <c:ext xmlns:c16="http://schemas.microsoft.com/office/drawing/2014/chart" uri="{C3380CC4-5D6E-409C-BE32-E72D297353CC}">
              <c16:uniqueId val="{00000000-9359-4F23-A48F-CFF2F9F0D47F}"/>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8</c:v>
                </c:pt>
                <c:pt idx="1">
                  <c:v>6</c:v>
                </c:pt>
                <c:pt idx="2">
                  <c:v>0</c:v>
                </c:pt>
                <c:pt idx="3">
                  <c:v>0</c:v>
                </c:pt>
                <c:pt idx="4">
                  <c:v>2</c:v>
                </c:pt>
                <c:pt idx="5">
                  <c:v>3</c:v>
                </c:pt>
                <c:pt idx="6">
                  <c:v>6</c:v>
                </c:pt>
                <c:pt idx="7">
                  <c:v>3</c:v>
                </c:pt>
                <c:pt idx="8">
                  <c:v>1</c:v>
                </c:pt>
                <c:pt idx="9">
                  <c:v>0</c:v>
                </c:pt>
                <c:pt idx="10">
                  <c:v>0</c:v>
                </c:pt>
                <c:pt idx="11">
                  <c:v>3</c:v>
                </c:pt>
                <c:pt idx="12">
                  <c:v>4</c:v>
                </c:pt>
                <c:pt idx="13">
                  <c:v>3</c:v>
                </c:pt>
                <c:pt idx="14">
                  <c:v>4</c:v>
                </c:pt>
                <c:pt idx="15">
                  <c:v>2</c:v>
                </c:pt>
                <c:pt idx="16">
                  <c:v>0</c:v>
                </c:pt>
                <c:pt idx="17">
                  <c:v>0</c:v>
                </c:pt>
                <c:pt idx="18">
                  <c:v>3</c:v>
                </c:pt>
                <c:pt idx="19">
                  <c:v>3</c:v>
                </c:pt>
                <c:pt idx="20">
                  <c:v>1</c:v>
                </c:pt>
                <c:pt idx="21">
                  <c:v>4</c:v>
                </c:pt>
                <c:pt idx="22">
                  <c:v>2</c:v>
                </c:pt>
                <c:pt idx="23">
                  <c:v>0</c:v>
                </c:pt>
                <c:pt idx="24">
                  <c:v>0</c:v>
                </c:pt>
                <c:pt idx="25">
                  <c:v>2</c:v>
                </c:pt>
                <c:pt idx="26">
                  <c:v>3</c:v>
                </c:pt>
                <c:pt idx="27">
                  <c:v>3</c:v>
                </c:pt>
                <c:pt idx="28">
                  <c:v>4</c:v>
                </c:pt>
                <c:pt idx="29">
                  <c:v>4</c:v>
                </c:pt>
                <c:pt idx="30">
                  <c:v>0</c:v>
                </c:pt>
              </c:numCache>
            </c:numRef>
          </c:val>
          <c:smooth val="0"/>
          <c:extLst>
            <c:ext xmlns:c16="http://schemas.microsoft.com/office/drawing/2014/chart" uri="{C3380CC4-5D6E-409C-BE32-E72D297353CC}">
              <c16:uniqueId val="{00000001-9359-4F23-A48F-CFF2F9F0D47F}"/>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1</c:v>
                </c:pt>
                <c:pt idx="4">
                  <c:v>1</c:v>
                </c:pt>
                <c:pt idx="5">
                  <c:v>0</c:v>
                </c:pt>
                <c:pt idx="6">
                  <c:v>0</c:v>
                </c:pt>
                <c:pt idx="7">
                  <c:v>1</c:v>
                </c:pt>
                <c:pt idx="8">
                  <c:v>0</c:v>
                </c:pt>
                <c:pt idx="9">
                  <c:v>0</c:v>
                </c:pt>
                <c:pt idx="10">
                  <c:v>0</c:v>
                </c:pt>
                <c:pt idx="11">
                  <c:v>1</c:v>
                </c:pt>
                <c:pt idx="12">
                  <c:v>0</c:v>
                </c:pt>
                <c:pt idx="13">
                  <c:v>1</c:v>
                </c:pt>
                <c:pt idx="14">
                  <c:v>1</c:v>
                </c:pt>
                <c:pt idx="15">
                  <c:v>0</c:v>
                </c:pt>
                <c:pt idx="16">
                  <c:v>0</c:v>
                </c:pt>
                <c:pt idx="17">
                  <c:v>1</c:v>
                </c:pt>
                <c:pt idx="18">
                  <c:v>0</c:v>
                </c:pt>
                <c:pt idx="19">
                  <c:v>0</c:v>
                </c:pt>
                <c:pt idx="20">
                  <c:v>0</c:v>
                </c:pt>
                <c:pt idx="21">
                  <c:v>1</c:v>
                </c:pt>
                <c:pt idx="22">
                  <c:v>0</c:v>
                </c:pt>
                <c:pt idx="23">
                  <c:v>0</c:v>
                </c:pt>
                <c:pt idx="24">
                  <c:v>0</c:v>
                </c:pt>
                <c:pt idx="25">
                  <c:v>0</c:v>
                </c:pt>
                <c:pt idx="26">
                  <c:v>2</c:v>
                </c:pt>
                <c:pt idx="27">
                  <c:v>0</c:v>
                </c:pt>
                <c:pt idx="28">
                  <c:v>1</c:v>
                </c:pt>
                <c:pt idx="29">
                  <c:v>0</c:v>
                </c:pt>
                <c:pt idx="30">
                  <c:v>1</c:v>
                </c:pt>
              </c:numCache>
            </c:numRef>
          </c:val>
          <c:smooth val="0"/>
          <c:extLst>
            <c:ext xmlns:c16="http://schemas.microsoft.com/office/drawing/2014/chart" uri="{C3380CC4-5D6E-409C-BE32-E72D297353CC}">
              <c16:uniqueId val="{00000002-9359-4F23-A48F-CFF2F9F0D47F}"/>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1</c:v>
                </c:pt>
                <c:pt idx="1">
                  <c:v>1</c:v>
                </c:pt>
                <c:pt idx="2">
                  <c:v>0</c:v>
                </c:pt>
                <c:pt idx="3">
                  <c:v>0</c:v>
                </c:pt>
                <c:pt idx="4">
                  <c:v>1</c:v>
                </c:pt>
                <c:pt idx="5">
                  <c:v>0</c:v>
                </c:pt>
                <c:pt idx="6">
                  <c:v>1</c:v>
                </c:pt>
                <c:pt idx="7">
                  <c:v>1</c:v>
                </c:pt>
                <c:pt idx="8">
                  <c:v>0</c:v>
                </c:pt>
                <c:pt idx="9">
                  <c:v>0</c:v>
                </c:pt>
                <c:pt idx="10">
                  <c:v>0</c:v>
                </c:pt>
                <c:pt idx="11">
                  <c:v>0</c:v>
                </c:pt>
                <c:pt idx="12">
                  <c:v>3</c:v>
                </c:pt>
                <c:pt idx="13">
                  <c:v>0</c:v>
                </c:pt>
                <c:pt idx="14">
                  <c:v>1</c:v>
                </c:pt>
                <c:pt idx="15">
                  <c:v>0</c:v>
                </c:pt>
                <c:pt idx="16">
                  <c:v>0</c:v>
                </c:pt>
                <c:pt idx="17">
                  <c:v>0</c:v>
                </c:pt>
                <c:pt idx="18">
                  <c:v>0</c:v>
                </c:pt>
                <c:pt idx="19">
                  <c:v>1</c:v>
                </c:pt>
                <c:pt idx="20">
                  <c:v>1</c:v>
                </c:pt>
                <c:pt idx="21">
                  <c:v>1</c:v>
                </c:pt>
                <c:pt idx="22">
                  <c:v>0</c:v>
                </c:pt>
                <c:pt idx="23">
                  <c:v>0</c:v>
                </c:pt>
                <c:pt idx="24">
                  <c:v>0</c:v>
                </c:pt>
                <c:pt idx="25">
                  <c:v>0</c:v>
                </c:pt>
                <c:pt idx="26">
                  <c:v>1</c:v>
                </c:pt>
                <c:pt idx="27">
                  <c:v>0</c:v>
                </c:pt>
                <c:pt idx="28">
                  <c:v>1</c:v>
                </c:pt>
                <c:pt idx="29">
                  <c:v>0</c:v>
                </c:pt>
                <c:pt idx="30">
                  <c:v>0</c:v>
                </c:pt>
              </c:numCache>
            </c:numRef>
          </c:val>
          <c:smooth val="0"/>
          <c:extLst>
            <c:ext xmlns:c16="http://schemas.microsoft.com/office/drawing/2014/chart" uri="{C3380CC4-5D6E-409C-BE32-E72D297353CC}">
              <c16:uniqueId val="{00000003-9359-4F23-A48F-CFF2F9F0D47F}"/>
            </c:ext>
          </c:extLst>
        </c:ser>
        <c:dLbls>
          <c:showLegendKey val="0"/>
          <c:showVal val="0"/>
          <c:showCatName val="0"/>
          <c:showSerName val="0"/>
          <c:showPercent val="0"/>
          <c:showBubbleSize val="0"/>
        </c:dLbls>
        <c:smooth val="0"/>
        <c:axId val="391438896"/>
        <c:axId val="391434632"/>
      </c:lineChart>
      <c:dateAx>
        <c:axId val="391438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34632"/>
        <c:crosses val="autoZero"/>
        <c:auto val="1"/>
        <c:lblOffset val="100"/>
        <c:baseTimeUnit val="days"/>
      </c:dateAx>
      <c:valAx>
        <c:axId val="391434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3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2</c:v>
                </c:pt>
                <c:pt idx="13">
                  <c:v>1</c:v>
                </c:pt>
                <c:pt idx="14">
                  <c:v>1</c:v>
                </c:pt>
                <c:pt idx="15">
                  <c:v>3</c:v>
                </c:pt>
                <c:pt idx="16">
                  <c:v>0</c:v>
                </c:pt>
                <c:pt idx="17">
                  <c:v>0</c:v>
                </c:pt>
                <c:pt idx="18">
                  <c:v>3</c:v>
                </c:pt>
                <c:pt idx="19">
                  <c:v>2</c:v>
                </c:pt>
                <c:pt idx="20">
                  <c:v>1</c:v>
                </c:pt>
                <c:pt idx="21">
                  <c:v>0</c:v>
                </c:pt>
                <c:pt idx="22">
                  <c:v>0</c:v>
                </c:pt>
                <c:pt idx="23">
                  <c:v>0</c:v>
                </c:pt>
              </c:numCache>
            </c:numRef>
          </c:val>
          <c:smooth val="0"/>
          <c:extLst>
            <c:ext xmlns:c16="http://schemas.microsoft.com/office/drawing/2014/chart" uri="{C3380CC4-5D6E-409C-BE32-E72D297353CC}">
              <c16:uniqueId val="{00000000-A2A2-4413-AF40-C8536E078CBC}"/>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c:v>
                </c:pt>
                <c:pt idx="1">
                  <c:v>0</c:v>
                </c:pt>
                <c:pt idx="2">
                  <c:v>0</c:v>
                </c:pt>
                <c:pt idx="3">
                  <c:v>0</c:v>
                </c:pt>
                <c:pt idx="4">
                  <c:v>0</c:v>
                </c:pt>
                <c:pt idx="5">
                  <c:v>0</c:v>
                </c:pt>
                <c:pt idx="6">
                  <c:v>0</c:v>
                </c:pt>
                <c:pt idx="7">
                  <c:v>0</c:v>
                </c:pt>
                <c:pt idx="8">
                  <c:v>1</c:v>
                </c:pt>
                <c:pt idx="9">
                  <c:v>3</c:v>
                </c:pt>
                <c:pt idx="10">
                  <c:v>17</c:v>
                </c:pt>
                <c:pt idx="11">
                  <c:v>2</c:v>
                </c:pt>
                <c:pt idx="12">
                  <c:v>14</c:v>
                </c:pt>
                <c:pt idx="13">
                  <c:v>5</c:v>
                </c:pt>
                <c:pt idx="14">
                  <c:v>3</c:v>
                </c:pt>
                <c:pt idx="15">
                  <c:v>4</c:v>
                </c:pt>
                <c:pt idx="16">
                  <c:v>10</c:v>
                </c:pt>
                <c:pt idx="17">
                  <c:v>2</c:v>
                </c:pt>
                <c:pt idx="18">
                  <c:v>12</c:v>
                </c:pt>
                <c:pt idx="19">
                  <c:v>0</c:v>
                </c:pt>
                <c:pt idx="20">
                  <c:v>0</c:v>
                </c:pt>
                <c:pt idx="21">
                  <c:v>0</c:v>
                </c:pt>
                <c:pt idx="22">
                  <c:v>0</c:v>
                </c:pt>
                <c:pt idx="23">
                  <c:v>0</c:v>
                </c:pt>
              </c:numCache>
            </c:numRef>
          </c:val>
          <c:smooth val="0"/>
          <c:extLst>
            <c:ext xmlns:c16="http://schemas.microsoft.com/office/drawing/2014/chart" uri="{C3380CC4-5D6E-409C-BE32-E72D297353CC}">
              <c16:uniqueId val="{00000001-A2A2-4413-AF40-C8536E078CBC}"/>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2</c:v>
                </c:pt>
                <c:pt idx="16">
                  <c:v>0</c:v>
                </c:pt>
                <c:pt idx="17">
                  <c:v>2</c:v>
                </c:pt>
                <c:pt idx="18">
                  <c:v>1</c:v>
                </c:pt>
                <c:pt idx="19">
                  <c:v>2</c:v>
                </c:pt>
                <c:pt idx="20">
                  <c:v>4</c:v>
                </c:pt>
                <c:pt idx="21">
                  <c:v>0</c:v>
                </c:pt>
                <c:pt idx="22">
                  <c:v>0</c:v>
                </c:pt>
                <c:pt idx="23">
                  <c:v>0</c:v>
                </c:pt>
              </c:numCache>
            </c:numRef>
          </c:val>
          <c:smooth val="0"/>
          <c:extLst>
            <c:ext xmlns:c16="http://schemas.microsoft.com/office/drawing/2014/chart" uri="{C3380CC4-5D6E-409C-BE32-E72D297353CC}">
              <c16:uniqueId val="{00000002-A2A2-4413-AF40-C8536E078CBC}"/>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2</c:v>
                </c:pt>
                <c:pt idx="13">
                  <c:v>0</c:v>
                </c:pt>
                <c:pt idx="14">
                  <c:v>1</c:v>
                </c:pt>
                <c:pt idx="15">
                  <c:v>2</c:v>
                </c:pt>
                <c:pt idx="16">
                  <c:v>4</c:v>
                </c:pt>
                <c:pt idx="17">
                  <c:v>2</c:v>
                </c:pt>
                <c:pt idx="18">
                  <c:v>1</c:v>
                </c:pt>
                <c:pt idx="19">
                  <c:v>0</c:v>
                </c:pt>
                <c:pt idx="20">
                  <c:v>0</c:v>
                </c:pt>
                <c:pt idx="21">
                  <c:v>1</c:v>
                </c:pt>
                <c:pt idx="22">
                  <c:v>0</c:v>
                </c:pt>
                <c:pt idx="23">
                  <c:v>0</c:v>
                </c:pt>
              </c:numCache>
            </c:numRef>
          </c:val>
          <c:smooth val="0"/>
          <c:extLst>
            <c:ext xmlns:c16="http://schemas.microsoft.com/office/drawing/2014/chart" uri="{C3380CC4-5D6E-409C-BE32-E72D297353CC}">
              <c16:uniqueId val="{00000003-A2A2-4413-AF40-C8536E078CBC}"/>
            </c:ext>
          </c:extLst>
        </c:ser>
        <c:dLbls>
          <c:showLegendKey val="0"/>
          <c:showVal val="0"/>
          <c:showCatName val="0"/>
          <c:showSerName val="0"/>
          <c:showPercent val="0"/>
          <c:showBubbleSize val="0"/>
        </c:dLbls>
        <c:smooth val="0"/>
        <c:axId val="391433648"/>
        <c:axId val="391435944"/>
      </c:lineChart>
      <c:catAx>
        <c:axId val="39143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35944"/>
        <c:crosses val="autoZero"/>
        <c:auto val="1"/>
        <c:lblAlgn val="ctr"/>
        <c:lblOffset val="100"/>
        <c:noMultiLvlLbl val="0"/>
      </c:catAx>
      <c:valAx>
        <c:axId val="391435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3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3</c:v>
                </c:pt>
                <c:pt idx="2">
                  <c:v>0</c:v>
                </c:pt>
                <c:pt idx="3">
                  <c:v>2</c:v>
                </c:pt>
                <c:pt idx="4">
                  <c:v>2</c:v>
                </c:pt>
                <c:pt idx="5">
                  <c:v>3</c:v>
                </c:pt>
                <c:pt idx="6">
                  <c:v>0</c:v>
                </c:pt>
              </c:numCache>
            </c:numRef>
          </c:val>
          <c:extLst>
            <c:ext xmlns:c16="http://schemas.microsoft.com/office/drawing/2014/chart" uri="{C3380CC4-5D6E-409C-BE32-E72D297353CC}">
              <c16:uniqueId val="{00000000-290E-44B4-BBBC-78C4F9A205AA}"/>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c:v>
                </c:pt>
                <c:pt idx="1">
                  <c:v>13</c:v>
                </c:pt>
                <c:pt idx="2">
                  <c:v>13</c:v>
                </c:pt>
                <c:pt idx="3">
                  <c:v>23</c:v>
                </c:pt>
                <c:pt idx="4">
                  <c:v>15</c:v>
                </c:pt>
                <c:pt idx="5">
                  <c:v>0</c:v>
                </c:pt>
                <c:pt idx="6">
                  <c:v>0</c:v>
                </c:pt>
              </c:numCache>
            </c:numRef>
          </c:val>
          <c:extLst>
            <c:ext xmlns:c16="http://schemas.microsoft.com/office/drawing/2014/chart" uri="{C3380CC4-5D6E-409C-BE32-E72D297353CC}">
              <c16:uniqueId val="{00000001-290E-44B4-BBBC-78C4F9A205AA}"/>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2</c:v>
                </c:pt>
                <c:pt idx="2">
                  <c:v>1</c:v>
                </c:pt>
                <c:pt idx="3">
                  <c:v>4</c:v>
                </c:pt>
                <c:pt idx="4">
                  <c:v>0</c:v>
                </c:pt>
                <c:pt idx="5">
                  <c:v>1</c:v>
                </c:pt>
                <c:pt idx="6">
                  <c:v>2</c:v>
                </c:pt>
              </c:numCache>
            </c:numRef>
          </c:val>
          <c:extLst>
            <c:ext xmlns:c16="http://schemas.microsoft.com/office/drawing/2014/chart" uri="{C3380CC4-5D6E-409C-BE32-E72D297353CC}">
              <c16:uniqueId val="{00000002-290E-44B4-BBBC-78C4F9A205AA}"/>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5</c:v>
                </c:pt>
                <c:pt idx="2">
                  <c:v>2</c:v>
                </c:pt>
                <c:pt idx="3">
                  <c:v>5</c:v>
                </c:pt>
                <c:pt idx="4">
                  <c:v>1</c:v>
                </c:pt>
                <c:pt idx="5">
                  <c:v>0</c:v>
                </c:pt>
                <c:pt idx="6">
                  <c:v>0</c:v>
                </c:pt>
              </c:numCache>
            </c:numRef>
          </c:val>
          <c:extLst>
            <c:ext xmlns:c16="http://schemas.microsoft.com/office/drawing/2014/chart" uri="{C3380CC4-5D6E-409C-BE32-E72D297353CC}">
              <c16:uniqueId val="{00000003-290E-44B4-BBBC-78C4F9A205AA}"/>
            </c:ext>
          </c:extLst>
        </c:ser>
        <c:dLbls>
          <c:showLegendKey val="0"/>
          <c:showVal val="0"/>
          <c:showCatName val="0"/>
          <c:showSerName val="0"/>
          <c:showPercent val="0"/>
          <c:showBubbleSize val="0"/>
        </c:dLbls>
        <c:gapWidth val="219"/>
        <c:overlap val="-27"/>
        <c:axId val="391442504"/>
        <c:axId val="391443160"/>
      </c:barChart>
      <c:catAx>
        <c:axId val="391442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43160"/>
        <c:crosses val="autoZero"/>
        <c:auto val="1"/>
        <c:lblAlgn val="ctr"/>
        <c:lblOffset val="100"/>
        <c:noMultiLvlLbl val="0"/>
      </c:catAx>
      <c:valAx>
        <c:axId val="39144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42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541</c:v>
                </c:pt>
                <c:pt idx="1">
                  <c:v>4103</c:v>
                </c:pt>
                <c:pt idx="2">
                  <c:v>287</c:v>
                </c:pt>
                <c:pt idx="3">
                  <c:v>770</c:v>
                </c:pt>
              </c:numCache>
            </c:numRef>
          </c:val>
          <c:extLst>
            <c:ext xmlns:c16="http://schemas.microsoft.com/office/drawing/2014/chart" uri="{C3380CC4-5D6E-409C-BE32-E72D297353CC}">
              <c16:uniqueId val="{00000000-DF00-490F-9528-C9423E6B5496}"/>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53</c:v>
                </c:pt>
                <c:pt idx="1">
                  <c:v>308</c:v>
                </c:pt>
                <c:pt idx="2">
                  <c:v>47</c:v>
                </c:pt>
                <c:pt idx="3">
                  <c:v>108</c:v>
                </c:pt>
              </c:numCache>
            </c:numRef>
          </c:val>
          <c:extLst>
            <c:ext xmlns:c16="http://schemas.microsoft.com/office/drawing/2014/chart" uri="{C3380CC4-5D6E-409C-BE32-E72D297353CC}">
              <c16:uniqueId val="{00000001-DF00-490F-9528-C9423E6B5496}"/>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15</c:v>
                </c:pt>
                <c:pt idx="1">
                  <c:v>12</c:v>
                </c:pt>
                <c:pt idx="2">
                  <c:v>3</c:v>
                </c:pt>
                <c:pt idx="3">
                  <c:v>1</c:v>
                </c:pt>
              </c:numCache>
            </c:numRef>
          </c:val>
          <c:extLst>
            <c:ext xmlns:c16="http://schemas.microsoft.com/office/drawing/2014/chart" uri="{C3380CC4-5D6E-409C-BE32-E72D297353CC}">
              <c16:uniqueId val="{00000002-DF00-490F-9528-C9423E6B5496}"/>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1</c:v>
                </c:pt>
                <c:pt idx="1">
                  <c:v>5</c:v>
                </c:pt>
                <c:pt idx="2">
                  <c:v>0</c:v>
                </c:pt>
                <c:pt idx="3">
                  <c:v>1</c:v>
                </c:pt>
              </c:numCache>
            </c:numRef>
          </c:val>
          <c:extLst>
            <c:ext xmlns:c16="http://schemas.microsoft.com/office/drawing/2014/chart" uri="{C3380CC4-5D6E-409C-BE32-E72D297353CC}">
              <c16:uniqueId val="{00000003-DF00-490F-9528-C9423E6B5496}"/>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0</c:v>
                </c:pt>
                <c:pt idx="1">
                  <c:v>4</c:v>
                </c:pt>
                <c:pt idx="2">
                  <c:v>1</c:v>
                </c:pt>
                <c:pt idx="3">
                  <c:v>0</c:v>
                </c:pt>
              </c:numCache>
            </c:numRef>
          </c:val>
          <c:extLst>
            <c:ext xmlns:c16="http://schemas.microsoft.com/office/drawing/2014/chart" uri="{C3380CC4-5D6E-409C-BE32-E72D297353CC}">
              <c16:uniqueId val="{00000004-DF00-490F-9528-C9423E6B5496}"/>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1</c:v>
                </c:pt>
                <c:pt idx="1">
                  <c:v>0</c:v>
                </c:pt>
                <c:pt idx="2">
                  <c:v>0</c:v>
                </c:pt>
                <c:pt idx="3">
                  <c:v>0</c:v>
                </c:pt>
              </c:numCache>
            </c:numRef>
          </c:val>
          <c:extLst>
            <c:ext xmlns:c16="http://schemas.microsoft.com/office/drawing/2014/chart" uri="{C3380CC4-5D6E-409C-BE32-E72D297353CC}">
              <c16:uniqueId val="{00000005-DF00-490F-9528-C9423E6B549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98</c:v>
                </c:pt>
                <c:pt idx="1">
                  <c:v>285</c:v>
                </c:pt>
                <c:pt idx="2">
                  <c:v>79</c:v>
                </c:pt>
                <c:pt idx="3">
                  <c:v>157</c:v>
                </c:pt>
              </c:numCache>
            </c:numRef>
          </c:val>
          <c:extLst>
            <c:ext xmlns:c16="http://schemas.microsoft.com/office/drawing/2014/chart" uri="{C3380CC4-5D6E-409C-BE32-E72D297353CC}">
              <c16:uniqueId val="{00000006-DF00-490F-9528-C9423E6B549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46</c:v>
                </c:pt>
                <c:pt idx="1">
                  <c:v>193</c:v>
                </c:pt>
                <c:pt idx="2">
                  <c:v>27</c:v>
                </c:pt>
                <c:pt idx="3">
                  <c:v>97</c:v>
                </c:pt>
              </c:numCache>
            </c:numRef>
          </c:val>
          <c:extLst>
            <c:ext xmlns:c16="http://schemas.microsoft.com/office/drawing/2014/chart" uri="{C3380CC4-5D6E-409C-BE32-E72D297353CC}">
              <c16:uniqueId val="{00000007-DF00-490F-9528-C9423E6B5496}"/>
            </c:ext>
          </c:extLst>
        </c:ser>
        <c:dLbls>
          <c:showLegendKey val="0"/>
          <c:showVal val="0"/>
          <c:showCatName val="0"/>
          <c:showSerName val="0"/>
          <c:showPercent val="0"/>
          <c:showBubbleSize val="0"/>
        </c:dLbls>
        <c:gapWidth val="150"/>
        <c:overlap val="100"/>
        <c:axId val="391441192"/>
        <c:axId val="391442832"/>
      </c:barChart>
      <c:catAx>
        <c:axId val="391441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42832"/>
        <c:crosses val="autoZero"/>
        <c:auto val="1"/>
        <c:lblAlgn val="ctr"/>
        <c:lblOffset val="100"/>
        <c:noMultiLvlLbl val="0"/>
      </c:catAx>
      <c:valAx>
        <c:axId val="391442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4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5</c:v>
                </c:pt>
                <c:pt idx="1">
                  <c:v>29</c:v>
                </c:pt>
                <c:pt idx="2">
                  <c:v>8</c:v>
                </c:pt>
                <c:pt idx="3">
                  <c:v>3</c:v>
                </c:pt>
              </c:numCache>
            </c:numRef>
          </c:val>
          <c:extLst>
            <c:ext xmlns:c16="http://schemas.microsoft.com/office/drawing/2014/chart" uri="{C3380CC4-5D6E-409C-BE32-E72D297353CC}">
              <c16:uniqueId val="{00000000-D7FF-4228-B774-2C7385810835}"/>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6</c:v>
                </c:pt>
                <c:pt idx="1">
                  <c:v>27</c:v>
                </c:pt>
                <c:pt idx="2">
                  <c:v>3</c:v>
                </c:pt>
                <c:pt idx="3">
                  <c:v>9</c:v>
                </c:pt>
              </c:numCache>
            </c:numRef>
          </c:val>
          <c:extLst>
            <c:ext xmlns:c16="http://schemas.microsoft.com/office/drawing/2014/chart" uri="{C3380CC4-5D6E-409C-BE32-E72D297353CC}">
              <c16:uniqueId val="{00000001-D7FF-4228-B774-2C7385810835}"/>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4</c:v>
                </c:pt>
                <c:pt idx="1">
                  <c:v>18</c:v>
                </c:pt>
                <c:pt idx="2">
                  <c:v>1</c:v>
                </c:pt>
                <c:pt idx="3">
                  <c:v>2</c:v>
                </c:pt>
              </c:numCache>
            </c:numRef>
          </c:val>
          <c:extLst>
            <c:ext xmlns:c16="http://schemas.microsoft.com/office/drawing/2014/chart" uri="{C3380CC4-5D6E-409C-BE32-E72D297353CC}">
              <c16:uniqueId val="{00000002-D7FF-4228-B774-2C7385810835}"/>
            </c:ext>
          </c:extLst>
        </c:ser>
        <c:dLbls>
          <c:showLegendKey val="0"/>
          <c:showVal val="0"/>
          <c:showCatName val="0"/>
          <c:showSerName val="0"/>
          <c:showPercent val="0"/>
          <c:showBubbleSize val="0"/>
        </c:dLbls>
        <c:gapWidth val="150"/>
        <c:overlap val="100"/>
        <c:axId val="392372816"/>
        <c:axId val="392378720"/>
      </c:barChart>
      <c:catAx>
        <c:axId val="39237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78720"/>
        <c:crosses val="autoZero"/>
        <c:auto val="1"/>
        <c:lblAlgn val="ctr"/>
        <c:lblOffset val="100"/>
        <c:noMultiLvlLbl val="0"/>
      </c:catAx>
      <c:valAx>
        <c:axId val="392378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7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4.3042182316902003E-3</c:v>
                </c:pt>
                <c:pt idx="1">
                  <c:v>5.3802727896127504E-3</c:v>
                </c:pt>
                <c:pt idx="3">
                  <c:v>1.01736067294496E-2</c:v>
                </c:pt>
                <c:pt idx="4">
                  <c:v>4.2553066608755404E-3</c:v>
                </c:pt>
                <c:pt idx="5">
                  <c:v>2.4455785407330702E-3</c:v>
                </c:pt>
              </c:numCache>
            </c:numRef>
          </c:val>
          <c:extLst>
            <c:ext xmlns:c16="http://schemas.microsoft.com/office/drawing/2014/chart" uri="{C3380CC4-5D6E-409C-BE32-E72D297353CC}">
              <c16:uniqueId val="{00000000-72D2-4811-8D61-C38C2772A4AF}"/>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1.0727631041409299E-2</c:v>
                </c:pt>
                <c:pt idx="1">
                  <c:v>4.8252057685181302E-3</c:v>
                </c:pt>
                <c:pt idx="2">
                  <c:v>2.9043435995220598E-3</c:v>
                </c:pt>
                <c:pt idx="3">
                  <c:v>1.00883681115674E-2</c:v>
                </c:pt>
                <c:pt idx="4">
                  <c:v>3.37610734822749E-3</c:v>
                </c:pt>
              </c:numCache>
            </c:numRef>
          </c:val>
          <c:extLst>
            <c:ext xmlns:c16="http://schemas.microsoft.com/office/drawing/2014/chart" uri="{C3380CC4-5D6E-409C-BE32-E72D297353CC}">
              <c16:uniqueId val="{00000001-72D2-4811-8D61-C38C2772A4AF}"/>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5.2053172315520303E-3</c:v>
                </c:pt>
                <c:pt idx="1">
                  <c:v>4.7173187410940301E-2</c:v>
                </c:pt>
                <c:pt idx="2">
                  <c:v>3.0581238735368201E-2</c:v>
                </c:pt>
                <c:pt idx="3">
                  <c:v>2.03332704357501E-2</c:v>
                </c:pt>
                <c:pt idx="5">
                  <c:v>9.7599698091600604E-3</c:v>
                </c:pt>
                <c:pt idx="6">
                  <c:v>3.1231903389312199E-2</c:v>
                </c:pt>
              </c:numCache>
            </c:numRef>
          </c:val>
          <c:extLst>
            <c:ext xmlns:c16="http://schemas.microsoft.com/office/drawing/2014/chart" uri="{C3380CC4-5D6E-409C-BE32-E72D297353CC}">
              <c16:uniqueId val="{00000002-72D2-4811-8D61-C38C2772A4AF}"/>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1.0479007055864799E-2</c:v>
                </c:pt>
                <c:pt idx="1">
                  <c:v>1.66683621005568E-3</c:v>
                </c:pt>
                <c:pt idx="2">
                  <c:v>1.6545800614523301E-3</c:v>
                </c:pt>
                <c:pt idx="3">
                  <c:v>8.0890580782113902E-3</c:v>
                </c:pt>
                <c:pt idx="4">
                  <c:v>6.9247239608930802E-3</c:v>
                </c:pt>
              </c:numCache>
            </c:numRef>
          </c:val>
          <c:extLst>
            <c:ext xmlns:c16="http://schemas.microsoft.com/office/drawing/2014/chart" uri="{C3380CC4-5D6E-409C-BE32-E72D297353CC}">
              <c16:uniqueId val="{00000003-72D2-4811-8D61-C38C2772A4AF}"/>
            </c:ext>
          </c:extLst>
        </c:ser>
        <c:dLbls>
          <c:showLegendKey val="0"/>
          <c:showVal val="0"/>
          <c:showCatName val="0"/>
          <c:showSerName val="0"/>
          <c:showPercent val="0"/>
          <c:showBubbleSize val="0"/>
        </c:dLbls>
        <c:gapWidth val="219"/>
        <c:overlap val="-27"/>
        <c:axId val="392377080"/>
        <c:axId val="392379376"/>
      </c:barChart>
      <c:catAx>
        <c:axId val="392377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79376"/>
        <c:crosses val="autoZero"/>
        <c:auto val="1"/>
        <c:lblAlgn val="ctr"/>
        <c:lblOffset val="100"/>
        <c:noMultiLvlLbl val="0"/>
      </c:catAx>
      <c:valAx>
        <c:axId val="39237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77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0</c:v>
                </c:pt>
                <c:pt idx="2">
                  <c:v>0</c:v>
                </c:pt>
                <c:pt idx="3">
                  <c:v>0</c:v>
                </c:pt>
                <c:pt idx="4">
                  <c:v>7.6273622821067897E-3</c:v>
                </c:pt>
                <c:pt idx="5">
                  <c:v>2.2491423922269601E-3</c:v>
                </c:pt>
                <c:pt idx="6">
                  <c:v>0</c:v>
                </c:pt>
                <c:pt idx="7">
                  <c:v>1.3886837918108699E-2</c:v>
                </c:pt>
                <c:pt idx="8">
                  <c:v>0</c:v>
                </c:pt>
                <c:pt idx="9">
                  <c:v>2.9340140245870398E-3</c:v>
                </c:pt>
                <c:pt idx="10">
                  <c:v>0</c:v>
                </c:pt>
                <c:pt idx="11">
                  <c:v>4.5969636566009497E-3</c:v>
                </c:pt>
                <c:pt idx="12">
                  <c:v>4.0102466692945203E-3</c:v>
                </c:pt>
                <c:pt idx="13">
                  <c:v>0</c:v>
                </c:pt>
                <c:pt idx="14">
                  <c:v>6.4560936720500098E-3</c:v>
                </c:pt>
                <c:pt idx="15">
                  <c:v>0</c:v>
                </c:pt>
                <c:pt idx="16">
                  <c:v>1.9565623590663702E-3</c:v>
                </c:pt>
                <c:pt idx="17">
                  <c:v>0</c:v>
                </c:pt>
                <c:pt idx="18">
                  <c:v>2.05451911045193E-3</c:v>
                </c:pt>
                <c:pt idx="19">
                  <c:v>9.8813842547479606E-3</c:v>
                </c:pt>
                <c:pt idx="20">
                  <c:v>0</c:v>
                </c:pt>
                <c:pt idx="21">
                  <c:v>0</c:v>
                </c:pt>
                <c:pt idx="22">
                  <c:v>4.2562268109021997E-3</c:v>
                </c:pt>
                <c:pt idx="23">
                  <c:v>2.44619592072368E-3</c:v>
                </c:pt>
                <c:pt idx="24">
                  <c:v>0</c:v>
                </c:pt>
                <c:pt idx="25">
                  <c:v>2.64202085239421E-3</c:v>
                </c:pt>
                <c:pt idx="26">
                  <c:v>0</c:v>
                </c:pt>
                <c:pt idx="27">
                  <c:v>0</c:v>
                </c:pt>
                <c:pt idx="28">
                  <c:v>0</c:v>
                </c:pt>
                <c:pt idx="29">
                  <c:v>0</c:v>
                </c:pt>
                <c:pt idx="30">
                  <c:v>0</c:v>
                </c:pt>
              </c:numCache>
            </c:numRef>
          </c:val>
          <c:smooth val="0"/>
          <c:extLst>
            <c:ext xmlns:c16="http://schemas.microsoft.com/office/drawing/2014/chart" uri="{C3380CC4-5D6E-409C-BE32-E72D297353CC}">
              <c16:uniqueId val="{00000000-F478-455A-A174-97C22DD75E51}"/>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2.8842955476465599E-3</c:v>
                </c:pt>
                <c:pt idx="1">
                  <c:v>3.0799361637447202E-3</c:v>
                </c:pt>
                <c:pt idx="2">
                  <c:v>0</c:v>
                </c:pt>
                <c:pt idx="3">
                  <c:v>0</c:v>
                </c:pt>
                <c:pt idx="4">
                  <c:v>2.9766928941945499E-2</c:v>
                </c:pt>
                <c:pt idx="5">
                  <c:v>2.5970860694300999E-3</c:v>
                </c:pt>
                <c:pt idx="6">
                  <c:v>2.9300282614544101E-3</c:v>
                </c:pt>
                <c:pt idx="7">
                  <c:v>6.2929204644774604E-3</c:v>
                </c:pt>
                <c:pt idx="8">
                  <c:v>9.8889540383391792E-3</c:v>
                </c:pt>
                <c:pt idx="9">
                  <c:v>0</c:v>
                </c:pt>
                <c:pt idx="10">
                  <c:v>0</c:v>
                </c:pt>
                <c:pt idx="11">
                  <c:v>1.0854238563511399E-2</c:v>
                </c:pt>
                <c:pt idx="12">
                  <c:v>4.4698641261190896E-3</c:v>
                </c:pt>
                <c:pt idx="13">
                  <c:v>2.2640403798260701E-3</c:v>
                </c:pt>
                <c:pt idx="14">
                  <c:v>3.6207709395426101E-3</c:v>
                </c:pt>
                <c:pt idx="15">
                  <c:v>4.9941269067576496E-3</c:v>
                </c:pt>
                <c:pt idx="16">
                  <c:v>0</c:v>
                </c:pt>
                <c:pt idx="17">
                  <c:v>0</c:v>
                </c:pt>
                <c:pt idx="18">
                  <c:v>2.9631790049778101E-3</c:v>
                </c:pt>
                <c:pt idx="19">
                  <c:v>5.5933383340441498E-3</c:v>
                </c:pt>
                <c:pt idx="20">
                  <c:v>5.2936053247676796E-3</c:v>
                </c:pt>
                <c:pt idx="21">
                  <c:v>4.2248203702260997E-2</c:v>
                </c:pt>
                <c:pt idx="22">
                  <c:v>2.4469926460380198E-3</c:v>
                </c:pt>
                <c:pt idx="23">
                  <c:v>0</c:v>
                </c:pt>
                <c:pt idx="24">
                  <c:v>0</c:v>
                </c:pt>
                <c:pt idx="25">
                  <c:v>3.14619939113551E-3</c:v>
                </c:pt>
                <c:pt idx="26">
                  <c:v>6.7584281427606396E-3</c:v>
                </c:pt>
                <c:pt idx="27">
                  <c:v>2.6966669196872698E-3</c:v>
                </c:pt>
                <c:pt idx="28">
                  <c:v>1.64795488798401E-3</c:v>
                </c:pt>
                <c:pt idx="29">
                  <c:v>1.8477365227596201E-3</c:v>
                </c:pt>
                <c:pt idx="30">
                  <c:v>0</c:v>
                </c:pt>
              </c:numCache>
            </c:numRef>
          </c:val>
          <c:smooth val="0"/>
          <c:extLst>
            <c:ext xmlns:c16="http://schemas.microsoft.com/office/drawing/2014/chart" uri="{C3380CC4-5D6E-409C-BE32-E72D297353CC}">
              <c16:uniqueId val="{00000001-F478-455A-A174-97C22DD75E51}"/>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1.8218847397632899E-2</c:v>
                </c:pt>
                <c:pt idx="4">
                  <c:v>4.5545933073504602E-3</c:v>
                </c:pt>
                <c:pt idx="5">
                  <c:v>0</c:v>
                </c:pt>
                <c:pt idx="6">
                  <c:v>0</c:v>
                </c:pt>
                <c:pt idx="7">
                  <c:v>7.8080266513976399E-3</c:v>
                </c:pt>
                <c:pt idx="8">
                  <c:v>0</c:v>
                </c:pt>
                <c:pt idx="9">
                  <c:v>0</c:v>
                </c:pt>
                <c:pt idx="10">
                  <c:v>0</c:v>
                </c:pt>
                <c:pt idx="11">
                  <c:v>5.8570489584214604E-3</c:v>
                </c:pt>
                <c:pt idx="12">
                  <c:v>0</c:v>
                </c:pt>
                <c:pt idx="13">
                  <c:v>3.0587209340162302E-2</c:v>
                </c:pt>
                <c:pt idx="14">
                  <c:v>5.2062996225432801E-3</c:v>
                </c:pt>
                <c:pt idx="15">
                  <c:v>0</c:v>
                </c:pt>
                <c:pt idx="16">
                  <c:v>0</c:v>
                </c:pt>
                <c:pt idx="17">
                  <c:v>4.4251818879908401E-2</c:v>
                </c:pt>
                <c:pt idx="18">
                  <c:v>0</c:v>
                </c:pt>
                <c:pt idx="19">
                  <c:v>0</c:v>
                </c:pt>
                <c:pt idx="20">
                  <c:v>0</c:v>
                </c:pt>
                <c:pt idx="21">
                  <c:v>1.8870380010411199E-2</c:v>
                </c:pt>
                <c:pt idx="22">
                  <c:v>0</c:v>
                </c:pt>
                <c:pt idx="23">
                  <c:v>0</c:v>
                </c:pt>
                <c:pt idx="24">
                  <c:v>0</c:v>
                </c:pt>
                <c:pt idx="25">
                  <c:v>0</c:v>
                </c:pt>
                <c:pt idx="26">
                  <c:v>4.7178712964710302E-2</c:v>
                </c:pt>
                <c:pt idx="27">
                  <c:v>0</c:v>
                </c:pt>
                <c:pt idx="28">
                  <c:v>4.9453731479252201E-2</c:v>
                </c:pt>
                <c:pt idx="29">
                  <c:v>0</c:v>
                </c:pt>
                <c:pt idx="30">
                  <c:v>9.7599698091600604E-3</c:v>
                </c:pt>
              </c:numCache>
            </c:numRef>
          </c:val>
          <c:smooth val="0"/>
          <c:extLst>
            <c:ext xmlns:c16="http://schemas.microsoft.com/office/drawing/2014/chart" uri="{C3380CC4-5D6E-409C-BE32-E72D297353CC}">
              <c16:uniqueId val="{00000002-F478-455A-A174-97C22DD75E51}"/>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2.6115661039612201E-2</c:v>
                </c:pt>
                <c:pt idx="1">
                  <c:v>6.9465490712217999E-3</c:v>
                </c:pt>
                <c:pt idx="2">
                  <c:v>0</c:v>
                </c:pt>
                <c:pt idx="3">
                  <c:v>0</c:v>
                </c:pt>
                <c:pt idx="4">
                  <c:v>1.05280202335004E-2</c:v>
                </c:pt>
                <c:pt idx="5">
                  <c:v>0</c:v>
                </c:pt>
                <c:pt idx="6">
                  <c:v>1.3558102013624699E-3</c:v>
                </c:pt>
                <c:pt idx="7">
                  <c:v>7.39902184931152E-3</c:v>
                </c:pt>
                <c:pt idx="8">
                  <c:v>0</c:v>
                </c:pt>
                <c:pt idx="9">
                  <c:v>0</c:v>
                </c:pt>
                <c:pt idx="10">
                  <c:v>0</c:v>
                </c:pt>
                <c:pt idx="11">
                  <c:v>0</c:v>
                </c:pt>
                <c:pt idx="12">
                  <c:v>1.4196742156300001E-3</c:v>
                </c:pt>
                <c:pt idx="13">
                  <c:v>0</c:v>
                </c:pt>
                <c:pt idx="14">
                  <c:v>1.2354792578476101E-3</c:v>
                </c:pt>
                <c:pt idx="15">
                  <c:v>0</c:v>
                </c:pt>
                <c:pt idx="16">
                  <c:v>0</c:v>
                </c:pt>
                <c:pt idx="17">
                  <c:v>0</c:v>
                </c:pt>
                <c:pt idx="18">
                  <c:v>0</c:v>
                </c:pt>
                <c:pt idx="19">
                  <c:v>2.5702378693951999E-3</c:v>
                </c:pt>
                <c:pt idx="20">
                  <c:v>1.95696032691022E-3</c:v>
                </c:pt>
                <c:pt idx="21">
                  <c:v>3.1783112043415702E-3</c:v>
                </c:pt>
                <c:pt idx="22">
                  <c:v>0</c:v>
                </c:pt>
                <c:pt idx="23">
                  <c:v>0</c:v>
                </c:pt>
                <c:pt idx="24">
                  <c:v>0</c:v>
                </c:pt>
                <c:pt idx="25">
                  <c:v>0</c:v>
                </c:pt>
                <c:pt idx="26">
                  <c:v>1.5296385831141399E-3</c:v>
                </c:pt>
                <c:pt idx="27">
                  <c:v>0</c:v>
                </c:pt>
                <c:pt idx="28">
                  <c:v>2.6254523562824301E-3</c:v>
                </c:pt>
                <c:pt idx="29">
                  <c:v>0</c:v>
                </c:pt>
                <c:pt idx="30">
                  <c:v>0</c:v>
                </c:pt>
              </c:numCache>
            </c:numRef>
          </c:val>
          <c:smooth val="0"/>
          <c:extLst>
            <c:ext xmlns:c16="http://schemas.microsoft.com/office/drawing/2014/chart" uri="{C3380CC4-5D6E-409C-BE32-E72D297353CC}">
              <c16:uniqueId val="{00000003-F478-455A-A174-97C22DD75E51}"/>
            </c:ext>
          </c:extLst>
        </c:ser>
        <c:dLbls>
          <c:showLegendKey val="0"/>
          <c:showVal val="0"/>
          <c:showCatName val="0"/>
          <c:showSerName val="0"/>
          <c:showPercent val="0"/>
          <c:showBubbleSize val="0"/>
        </c:dLbls>
        <c:smooth val="0"/>
        <c:axId val="392377736"/>
        <c:axId val="392378064"/>
      </c:lineChart>
      <c:dateAx>
        <c:axId val="392377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78064"/>
        <c:crosses val="autoZero"/>
        <c:auto val="1"/>
        <c:lblOffset val="100"/>
        <c:baseTimeUnit val="days"/>
      </c:dateAx>
      <c:valAx>
        <c:axId val="392378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77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3.4426949629242499E-3</c:v>
                </c:pt>
                <c:pt idx="1">
                  <c:v>7.2221030580275998E-3</c:v>
                </c:pt>
                <c:pt idx="2">
                  <c:v>3.3264445361274198E-3</c:v>
                </c:pt>
              </c:numCache>
            </c:numRef>
          </c:val>
          <c:extLst>
            <c:ext xmlns:c16="http://schemas.microsoft.com/office/drawing/2014/chart" uri="{C3380CC4-5D6E-409C-BE32-E72D297353CC}">
              <c16:uniqueId val="{00000000-4AB7-46E5-A033-EE9E45E7529F}"/>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1.01844224839266E-2</c:v>
                </c:pt>
                <c:pt idx="1">
                  <c:v>3.9954202271708502E-3</c:v>
                </c:pt>
                <c:pt idx="2">
                  <c:v>4.8442464780535897E-3</c:v>
                </c:pt>
              </c:numCache>
            </c:numRef>
          </c:val>
          <c:extLst>
            <c:ext xmlns:c16="http://schemas.microsoft.com/office/drawing/2014/chart" uri="{C3380CC4-5D6E-409C-BE32-E72D297353CC}">
              <c16:uniqueId val="{00000001-4AB7-46E5-A033-EE9E45E7529F}"/>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1.3909324137627001E-2</c:v>
                </c:pt>
                <c:pt idx="1">
                  <c:v>4.2731704242267403E-2</c:v>
                </c:pt>
                <c:pt idx="2">
                  <c:v>4.9453409682457102E-2</c:v>
                </c:pt>
              </c:numCache>
            </c:numRef>
          </c:val>
          <c:extLst>
            <c:ext xmlns:c16="http://schemas.microsoft.com/office/drawing/2014/chart" uri="{C3380CC4-5D6E-409C-BE32-E72D297353CC}">
              <c16:uniqueId val="{00000002-4AB7-46E5-A033-EE9E45E7529F}"/>
            </c:ext>
          </c:extLst>
        </c:ser>
        <c:ser>
          <c:idx val="3"/>
          <c:order val="3"/>
          <c:tx>
            <c:strRef>
              <c:f>Sheet1!$E$1</c:f>
              <c:strCache>
                <c:ptCount val="1"/>
                <c:pt idx="0">
                  <c:v>Benelli</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5.0189068612230504E-3</c:v>
                </c:pt>
                <c:pt idx="1">
                  <c:v>2.8173993784570799E-3</c:v>
                </c:pt>
                <c:pt idx="2">
                  <c:v>1.46503045328317E-2</c:v>
                </c:pt>
              </c:numCache>
            </c:numRef>
          </c:val>
          <c:extLst>
            <c:ext xmlns:c16="http://schemas.microsoft.com/office/drawing/2014/chart" uri="{C3380CC4-5D6E-409C-BE32-E72D297353CC}">
              <c16:uniqueId val="{00000003-4AB7-46E5-A033-EE9E45E7529F}"/>
            </c:ext>
          </c:extLst>
        </c:ser>
        <c:dLbls>
          <c:showLegendKey val="0"/>
          <c:showVal val="0"/>
          <c:showCatName val="0"/>
          <c:showSerName val="0"/>
          <c:showPercent val="0"/>
          <c:showBubbleSize val="0"/>
        </c:dLbls>
        <c:gapWidth val="219"/>
        <c:overlap val="-27"/>
        <c:axId val="392386264"/>
        <c:axId val="392382984"/>
      </c:barChart>
      <c:catAx>
        <c:axId val="392386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82984"/>
        <c:crosses val="autoZero"/>
        <c:auto val="1"/>
        <c:lblAlgn val="ctr"/>
        <c:lblOffset val="100"/>
        <c:noMultiLvlLbl val="0"/>
      </c:catAx>
      <c:valAx>
        <c:axId val="392382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8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2.20100346193389E-3</c:v>
                </c:pt>
                <c:pt idx="12">
                  <c:v>6.4073656336297701E-3</c:v>
                </c:pt>
                <c:pt idx="13">
                  <c:v>6.4562768216727398E-3</c:v>
                </c:pt>
                <c:pt idx="14">
                  <c:v>2.6412041543206698E-3</c:v>
                </c:pt>
                <c:pt idx="15">
                  <c:v>2.6412041543206698E-3</c:v>
                </c:pt>
                <c:pt idx="16">
                  <c:v>0</c:v>
                </c:pt>
                <c:pt idx="17">
                  <c:v>0</c:v>
                </c:pt>
                <c:pt idx="18">
                  <c:v>7.8257900868760506E-3</c:v>
                </c:pt>
                <c:pt idx="19">
                  <c:v>7.0432110781884502E-3</c:v>
                </c:pt>
                <c:pt idx="20">
                  <c:v>2.0542698978049602E-3</c:v>
                </c:pt>
                <c:pt idx="21">
                  <c:v>0</c:v>
                </c:pt>
                <c:pt idx="22">
                  <c:v>0</c:v>
                </c:pt>
                <c:pt idx="23">
                  <c:v>0</c:v>
                </c:pt>
              </c:numCache>
            </c:numRef>
          </c:val>
          <c:smooth val="0"/>
          <c:extLst>
            <c:ext xmlns:c16="http://schemas.microsoft.com/office/drawing/2014/chart" uri="{C3380CC4-5D6E-409C-BE32-E72D297353CC}">
              <c16:uniqueId val="{00000000-A5F9-47A2-A401-C7D5F1795F41}"/>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2.2973327966231199E-3</c:v>
                </c:pt>
                <c:pt idx="1">
                  <c:v>0</c:v>
                </c:pt>
                <c:pt idx="2">
                  <c:v>0</c:v>
                </c:pt>
                <c:pt idx="3">
                  <c:v>0</c:v>
                </c:pt>
                <c:pt idx="4">
                  <c:v>0</c:v>
                </c:pt>
                <c:pt idx="5">
                  <c:v>0</c:v>
                </c:pt>
                <c:pt idx="6">
                  <c:v>0</c:v>
                </c:pt>
                <c:pt idx="7">
                  <c:v>0</c:v>
                </c:pt>
                <c:pt idx="8">
                  <c:v>2.0975647273515502E-3</c:v>
                </c:pt>
                <c:pt idx="9">
                  <c:v>3.4293518558287201E-3</c:v>
                </c:pt>
                <c:pt idx="10">
                  <c:v>5.2233474583067898E-3</c:v>
                </c:pt>
                <c:pt idx="11">
                  <c:v>1.9976806927157601E-3</c:v>
                </c:pt>
                <c:pt idx="12">
                  <c:v>3.0750013520017502E-3</c:v>
                </c:pt>
                <c:pt idx="13">
                  <c:v>7.5112794046112499E-3</c:v>
                </c:pt>
                <c:pt idx="14">
                  <c:v>2.6968689351662702E-3</c:v>
                </c:pt>
                <c:pt idx="15">
                  <c:v>6.4175492253493701E-3</c:v>
                </c:pt>
                <c:pt idx="16">
                  <c:v>1.7239984378137001E-2</c:v>
                </c:pt>
                <c:pt idx="17">
                  <c:v>1.8977966580799701E-3</c:v>
                </c:pt>
                <c:pt idx="18">
                  <c:v>7.69939433650865E-3</c:v>
                </c:pt>
                <c:pt idx="19">
                  <c:v>0</c:v>
                </c:pt>
                <c:pt idx="20">
                  <c:v>0</c:v>
                </c:pt>
                <c:pt idx="21">
                  <c:v>0</c:v>
                </c:pt>
                <c:pt idx="22">
                  <c:v>0</c:v>
                </c:pt>
                <c:pt idx="23">
                  <c:v>0</c:v>
                </c:pt>
              </c:numCache>
            </c:numRef>
          </c:val>
          <c:smooth val="0"/>
          <c:extLst>
            <c:ext xmlns:c16="http://schemas.microsoft.com/office/drawing/2014/chart" uri="{C3380CC4-5D6E-409C-BE32-E72D297353CC}">
              <c16:uniqueId val="{00000001-A5F9-47A2-A401-C7D5F1795F41}"/>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4.4244332821487098E-2</c:v>
                </c:pt>
                <c:pt idx="14">
                  <c:v>0</c:v>
                </c:pt>
                <c:pt idx="15">
                  <c:v>2.0170210550972099E-2</c:v>
                </c:pt>
                <c:pt idx="16">
                  <c:v>0</c:v>
                </c:pt>
                <c:pt idx="17">
                  <c:v>4.7172266611144403E-2</c:v>
                </c:pt>
                <c:pt idx="18">
                  <c:v>4.94495484475444E-2</c:v>
                </c:pt>
                <c:pt idx="19">
                  <c:v>1.23623871118861E-2</c:v>
                </c:pt>
                <c:pt idx="20">
                  <c:v>8.9464643572860006E-3</c:v>
                </c:pt>
                <c:pt idx="21">
                  <c:v>0</c:v>
                </c:pt>
                <c:pt idx="22">
                  <c:v>0</c:v>
                </c:pt>
                <c:pt idx="23">
                  <c:v>0</c:v>
                </c:pt>
              </c:numCache>
            </c:numRef>
          </c:val>
          <c:smooth val="0"/>
          <c:extLst>
            <c:ext xmlns:c16="http://schemas.microsoft.com/office/drawing/2014/chart" uri="{C3380CC4-5D6E-409C-BE32-E72D297353CC}">
              <c16:uniqueId val="{00000002-A5F9-47A2-A401-C7D5F1795F41}"/>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2.5733417722604802E-3</c:v>
                </c:pt>
                <c:pt idx="10">
                  <c:v>0</c:v>
                </c:pt>
                <c:pt idx="11">
                  <c:v>0</c:v>
                </c:pt>
                <c:pt idx="12">
                  <c:v>1.3785759494252599E-3</c:v>
                </c:pt>
                <c:pt idx="13">
                  <c:v>0</c:v>
                </c:pt>
                <c:pt idx="14">
                  <c:v>1.3479409283269201E-3</c:v>
                </c:pt>
                <c:pt idx="15">
                  <c:v>4.7790632913408898E-3</c:v>
                </c:pt>
                <c:pt idx="16">
                  <c:v>3.2626297469731101E-3</c:v>
                </c:pt>
                <c:pt idx="17">
                  <c:v>1.4612905063907699E-2</c:v>
                </c:pt>
                <c:pt idx="18">
                  <c:v>1.04771772156319E-2</c:v>
                </c:pt>
                <c:pt idx="19">
                  <c:v>0</c:v>
                </c:pt>
                <c:pt idx="20">
                  <c:v>0</c:v>
                </c:pt>
                <c:pt idx="21">
                  <c:v>4.9016033757342495E-4</c:v>
                </c:pt>
                <c:pt idx="22">
                  <c:v>0</c:v>
                </c:pt>
                <c:pt idx="23">
                  <c:v>0</c:v>
                </c:pt>
              </c:numCache>
            </c:numRef>
          </c:val>
          <c:smooth val="0"/>
          <c:extLst>
            <c:ext xmlns:c16="http://schemas.microsoft.com/office/drawing/2014/chart" uri="{C3380CC4-5D6E-409C-BE32-E72D297353CC}">
              <c16:uniqueId val="{00000003-A5F9-47A2-A401-C7D5F1795F41}"/>
            </c:ext>
          </c:extLst>
        </c:ser>
        <c:dLbls>
          <c:showLegendKey val="0"/>
          <c:showVal val="0"/>
          <c:showCatName val="0"/>
          <c:showSerName val="0"/>
          <c:showPercent val="0"/>
          <c:showBubbleSize val="0"/>
        </c:dLbls>
        <c:smooth val="0"/>
        <c:axId val="390209880"/>
        <c:axId val="390211520"/>
      </c:lineChart>
      <c:catAx>
        <c:axId val="390209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11520"/>
        <c:crosses val="autoZero"/>
        <c:auto val="1"/>
        <c:lblAlgn val="ctr"/>
        <c:lblOffset val="100"/>
        <c:noMultiLvlLbl val="0"/>
      </c:catAx>
      <c:valAx>
        <c:axId val="390211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0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1E7A-4A44-9445-715D8C445D94}"/>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1E7A-4A44-9445-715D8C445D94}"/>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1E7A-4A44-9445-715D8C445D94}"/>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1E7A-4A44-9445-715D8C445D94}"/>
            </c:ext>
          </c:extLst>
        </c:ser>
        <c:dLbls>
          <c:showLegendKey val="0"/>
          <c:showVal val="0"/>
          <c:showCatName val="0"/>
          <c:showSerName val="0"/>
          <c:showPercent val="0"/>
          <c:showBubbleSize val="0"/>
        </c:dLbls>
        <c:smooth val="0"/>
        <c:axId val="506378144"/>
        <c:axId val="506378472"/>
      </c:lineChart>
      <c:dateAx>
        <c:axId val="506378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378472"/>
        <c:crosses val="autoZero"/>
        <c:auto val="1"/>
        <c:lblOffset val="100"/>
        <c:baseTimeUnit val="days"/>
      </c:dateAx>
      <c:valAx>
        <c:axId val="506378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37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1153B-8A70-4179-878B-1457E270DD9B}"/>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35F2B159-BA34-4A3C-9C2C-435A69A1765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308720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F674F-6E91-4CA8-829D-513F5DCFE69D}"/>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8813746B-5E66-4929-ACF7-0DC17145258D}"/>
              </a:ext>
            </a:extLst>
          </p:cNvPr>
          <p:cNvGraphicFramePr>
            <a:graphicFrameLocks noGrp="1"/>
          </p:cNvGraphicFramePr>
          <p:nvPr>
            <p:ph type="tbl" sz="quarter" idx="13"/>
            <p:extLst>
              <p:ext uri="{D42A27DB-BD31-4B8C-83A1-F6EECF244321}">
                <p14:modId xmlns:p14="http://schemas.microsoft.com/office/powerpoint/2010/main" val="2503314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60875677"/>
                    </a:ext>
                  </a:extLst>
                </a:gridCol>
                <a:gridCol w="740664">
                  <a:extLst>
                    <a:ext uri="{9D8B030D-6E8A-4147-A177-3AD203B41FA5}">
                      <a16:colId xmlns:a16="http://schemas.microsoft.com/office/drawing/2014/main" val="1115846669"/>
                    </a:ext>
                  </a:extLst>
                </a:gridCol>
                <a:gridCol w="740664">
                  <a:extLst>
                    <a:ext uri="{9D8B030D-6E8A-4147-A177-3AD203B41FA5}">
                      <a16:colId xmlns:a16="http://schemas.microsoft.com/office/drawing/2014/main" val="2994669809"/>
                    </a:ext>
                  </a:extLst>
                </a:gridCol>
                <a:gridCol w="740664">
                  <a:extLst>
                    <a:ext uri="{9D8B030D-6E8A-4147-A177-3AD203B41FA5}">
                      <a16:colId xmlns:a16="http://schemas.microsoft.com/office/drawing/2014/main" val="675141338"/>
                    </a:ext>
                  </a:extLst>
                </a:gridCol>
                <a:gridCol w="740664">
                  <a:extLst>
                    <a:ext uri="{9D8B030D-6E8A-4147-A177-3AD203B41FA5}">
                      <a16:colId xmlns:a16="http://schemas.microsoft.com/office/drawing/2014/main" val="1295616827"/>
                    </a:ext>
                  </a:extLst>
                </a:gridCol>
                <a:gridCol w="740664">
                  <a:extLst>
                    <a:ext uri="{9D8B030D-6E8A-4147-A177-3AD203B41FA5}">
                      <a16:colId xmlns:a16="http://schemas.microsoft.com/office/drawing/2014/main" val="70760619"/>
                    </a:ext>
                  </a:extLst>
                </a:gridCol>
                <a:gridCol w="740664">
                  <a:extLst>
                    <a:ext uri="{9D8B030D-6E8A-4147-A177-3AD203B41FA5}">
                      <a16:colId xmlns:a16="http://schemas.microsoft.com/office/drawing/2014/main" val="3364566064"/>
                    </a:ext>
                  </a:extLst>
                </a:gridCol>
                <a:gridCol w="740664">
                  <a:extLst>
                    <a:ext uri="{9D8B030D-6E8A-4147-A177-3AD203B41FA5}">
                      <a16:colId xmlns:a16="http://schemas.microsoft.com/office/drawing/2014/main" val="964235428"/>
                    </a:ext>
                  </a:extLst>
                </a:gridCol>
                <a:gridCol w="740664">
                  <a:extLst>
                    <a:ext uri="{9D8B030D-6E8A-4147-A177-3AD203B41FA5}">
                      <a16:colId xmlns:a16="http://schemas.microsoft.com/office/drawing/2014/main" val="364782351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98477372"/>
                  </a:ext>
                </a:extLst>
              </a:tr>
              <a:tr h="370840">
                <a:tc>
                  <a:txBody>
                    <a:bodyPr/>
                    <a:lstStyle/>
                    <a:p>
                      <a:r>
                        <a:rPr lang="en-US" sz="1000"/>
                        <a:t>Benelli</a:t>
                      </a:r>
                    </a:p>
                  </a:txBody>
                  <a:tcPr/>
                </a:tc>
                <a:tc>
                  <a:txBody>
                    <a:bodyPr/>
                    <a:lstStyle/>
                    <a:p>
                      <a:r>
                        <a:rPr lang="en-US" sz="1000"/>
                        <a:t>1636694</a:t>
                      </a:r>
                    </a:p>
                  </a:txBody>
                  <a:tcPr/>
                </a:tc>
                <a:tc>
                  <a:txBody>
                    <a:bodyPr/>
                    <a:lstStyle/>
                    <a:p>
                      <a:r>
                        <a:rPr lang="en-US" sz="1000"/>
                        <a:t>8916</a:t>
                      </a:r>
                    </a:p>
                  </a:txBody>
                  <a:tcPr/>
                </a:tc>
                <a:tc>
                  <a:txBody>
                    <a:bodyPr/>
                    <a:lstStyle/>
                    <a:p>
                      <a:r>
                        <a:rPr lang="en-US" sz="1000"/>
                        <a:t>14</a:t>
                      </a:r>
                    </a:p>
                  </a:txBody>
                  <a:tcPr/>
                </a:tc>
                <a:tc>
                  <a:txBody>
                    <a:bodyPr/>
                    <a:lstStyle/>
                    <a:p>
                      <a:r>
                        <a:rPr lang="en-US" sz="1000"/>
                        <a:t>880</a:t>
                      </a:r>
                    </a:p>
                  </a:txBody>
                  <a:tcPr/>
                </a:tc>
                <a:tc>
                  <a:txBody>
                    <a:bodyPr/>
                    <a:lstStyle/>
                    <a:p>
                      <a:r>
                        <a:rPr lang="en-US" sz="1000"/>
                        <a:t>157</a:t>
                      </a:r>
                    </a:p>
                  </a:txBody>
                  <a:tcPr/>
                </a:tc>
                <a:tc>
                  <a:txBody>
                    <a:bodyPr/>
                    <a:lstStyle/>
                    <a:p>
                      <a:r>
                        <a:rPr lang="en-US" sz="1000"/>
                        <a:t>97</a:t>
                      </a:r>
                    </a:p>
                  </a:txBody>
                  <a:tcPr/>
                </a:tc>
                <a:tc>
                  <a:txBody>
                    <a:bodyPr/>
                    <a:lstStyle/>
                    <a:p>
                      <a:r>
                        <a:rPr lang="en-US" sz="1000"/>
                        <a:t>0</a:t>
                      </a:r>
                    </a:p>
                  </a:txBody>
                  <a:tcPr/>
                </a:tc>
                <a:tc>
                  <a:txBody>
                    <a:bodyPr/>
                    <a:lstStyle/>
                    <a:p>
                      <a:r>
                        <a:rPr lang="en-US" sz="1000"/>
                        <a:t>0.0050 %</a:t>
                      </a:r>
                    </a:p>
                  </a:txBody>
                  <a:tcPr/>
                </a:tc>
                <a:extLst>
                  <a:ext uri="{0D108BD9-81ED-4DB2-BD59-A6C34878D82A}">
                    <a16:rowId xmlns:a16="http://schemas.microsoft.com/office/drawing/2014/main" val="2280335525"/>
                  </a:ext>
                </a:extLst>
              </a:tr>
              <a:tr h="370840">
                <a:tc>
                  <a:txBody>
                    <a:bodyPr/>
                    <a:lstStyle/>
                    <a:p>
                      <a:r>
                        <a:rPr lang="en-US" sz="1000"/>
                        <a:t>Honda Argentina</a:t>
                      </a:r>
                    </a:p>
                  </a:txBody>
                  <a:tcPr/>
                </a:tc>
                <a:tc>
                  <a:txBody>
                    <a:bodyPr/>
                    <a:lstStyle/>
                    <a:p>
                      <a:r>
                        <a:rPr lang="en-US" sz="1000"/>
                        <a:t>1021783</a:t>
                      </a:r>
                    </a:p>
                  </a:txBody>
                  <a:tcPr/>
                </a:tc>
                <a:tc>
                  <a:txBody>
                    <a:bodyPr/>
                    <a:lstStyle/>
                    <a:p>
                      <a:r>
                        <a:rPr lang="en-US" sz="1000"/>
                        <a:t>-960</a:t>
                      </a:r>
                    </a:p>
                  </a:txBody>
                  <a:tcPr/>
                </a:tc>
                <a:tc>
                  <a:txBody>
                    <a:bodyPr/>
                    <a:lstStyle/>
                    <a:p>
                      <a:r>
                        <a:rPr lang="en-US" sz="1000"/>
                        <a:t>15</a:t>
                      </a:r>
                    </a:p>
                  </a:txBody>
                  <a:tcPr/>
                </a:tc>
                <a:tc>
                  <a:txBody>
                    <a:bodyPr/>
                    <a:lstStyle/>
                    <a:p>
                      <a:r>
                        <a:rPr lang="en-US" sz="1000"/>
                        <a:t>611</a:t>
                      </a:r>
                    </a:p>
                  </a:txBody>
                  <a:tcPr/>
                </a:tc>
                <a:tc>
                  <a:txBody>
                    <a:bodyPr/>
                    <a:lstStyle/>
                    <a:p>
                      <a:r>
                        <a:rPr lang="en-US" sz="1000"/>
                        <a:t>98</a:t>
                      </a:r>
                    </a:p>
                  </a:txBody>
                  <a:tcPr/>
                </a:tc>
                <a:tc>
                  <a:txBody>
                    <a:bodyPr/>
                    <a:lstStyle/>
                    <a:p>
                      <a:r>
                        <a:rPr lang="en-US" sz="1000"/>
                        <a:t>46</a:t>
                      </a:r>
                    </a:p>
                  </a:txBody>
                  <a:tcPr/>
                </a:tc>
                <a:tc>
                  <a:txBody>
                    <a:bodyPr/>
                    <a:lstStyle/>
                    <a:p>
                      <a:r>
                        <a:rPr lang="en-US" sz="1000"/>
                        <a:t>0</a:t>
                      </a:r>
                    </a:p>
                  </a:txBody>
                  <a:tcPr/>
                </a:tc>
                <a:tc>
                  <a:txBody>
                    <a:bodyPr/>
                    <a:lstStyle/>
                    <a:p>
                      <a:r>
                        <a:rPr lang="en-US" sz="1000"/>
                        <a:t>0.0049 %</a:t>
                      </a:r>
                    </a:p>
                  </a:txBody>
                  <a:tcPr/>
                </a:tc>
                <a:extLst>
                  <a:ext uri="{0D108BD9-81ED-4DB2-BD59-A6C34878D82A}">
                    <a16:rowId xmlns:a16="http://schemas.microsoft.com/office/drawing/2014/main" val="1490107990"/>
                  </a:ext>
                </a:extLst>
              </a:tr>
              <a:tr h="370840">
                <a:tc>
                  <a:txBody>
                    <a:bodyPr/>
                    <a:lstStyle/>
                    <a:p>
                      <a:r>
                        <a:rPr lang="en-US" sz="1000"/>
                        <a:t>Yamaha Motor Argentina S.A</a:t>
                      </a:r>
                    </a:p>
                  </a:txBody>
                  <a:tcPr/>
                </a:tc>
                <a:tc>
                  <a:txBody>
                    <a:bodyPr/>
                    <a:lstStyle/>
                    <a:p>
                      <a:r>
                        <a:rPr lang="en-US" sz="1000"/>
                        <a:t>1001201</a:t>
                      </a:r>
                    </a:p>
                  </a:txBody>
                  <a:tcPr/>
                </a:tc>
                <a:tc>
                  <a:txBody>
                    <a:bodyPr/>
                    <a:lstStyle/>
                    <a:p>
                      <a:r>
                        <a:rPr lang="en-US" sz="1000"/>
                        <a:t>84</a:t>
                      </a:r>
                    </a:p>
                  </a:txBody>
                  <a:tcPr/>
                </a:tc>
                <a:tc>
                  <a:txBody>
                    <a:bodyPr/>
                    <a:lstStyle/>
                    <a:p>
                      <a:r>
                        <a:rPr lang="en-US" sz="1000"/>
                        <a:t>74</a:t>
                      </a:r>
                    </a:p>
                  </a:txBody>
                  <a:tcPr/>
                </a:tc>
                <a:tc>
                  <a:txBody>
                    <a:bodyPr/>
                    <a:lstStyle/>
                    <a:p>
                      <a:r>
                        <a:rPr lang="en-US" sz="1000"/>
                        <a:t>4432</a:t>
                      </a:r>
                    </a:p>
                  </a:txBody>
                  <a:tcPr/>
                </a:tc>
                <a:tc>
                  <a:txBody>
                    <a:bodyPr/>
                    <a:lstStyle/>
                    <a:p>
                      <a:r>
                        <a:rPr lang="en-US" sz="1000"/>
                        <a:t>285</a:t>
                      </a:r>
                    </a:p>
                  </a:txBody>
                  <a:tcPr/>
                </a:tc>
                <a:tc>
                  <a:txBody>
                    <a:bodyPr/>
                    <a:lstStyle/>
                    <a:p>
                      <a:r>
                        <a:rPr lang="en-US" sz="1000"/>
                        <a:t>193</a:t>
                      </a:r>
                    </a:p>
                  </a:txBody>
                  <a:tcPr/>
                </a:tc>
                <a:tc>
                  <a:txBody>
                    <a:bodyPr/>
                    <a:lstStyle/>
                    <a:p>
                      <a:r>
                        <a:rPr lang="en-US" sz="1000"/>
                        <a:t>0</a:t>
                      </a:r>
                    </a:p>
                  </a:txBody>
                  <a:tcPr/>
                </a:tc>
                <a:tc>
                  <a:txBody>
                    <a:bodyPr/>
                    <a:lstStyle/>
                    <a:p>
                      <a:r>
                        <a:rPr lang="en-US" sz="1000"/>
                        <a:t>0.0066 %</a:t>
                      </a:r>
                    </a:p>
                  </a:txBody>
                  <a:tcPr/>
                </a:tc>
                <a:extLst>
                  <a:ext uri="{0D108BD9-81ED-4DB2-BD59-A6C34878D82A}">
                    <a16:rowId xmlns:a16="http://schemas.microsoft.com/office/drawing/2014/main" val="4207592686"/>
                  </a:ext>
                </a:extLst>
              </a:tr>
              <a:tr h="370840">
                <a:tc>
                  <a:txBody>
                    <a:bodyPr/>
                    <a:lstStyle/>
                    <a:p>
                      <a:r>
                        <a:rPr lang="en-US" sz="1000"/>
                        <a:t>Bajaj Argentina</a:t>
                      </a:r>
                    </a:p>
                  </a:txBody>
                  <a:tcPr/>
                </a:tc>
                <a:tc>
                  <a:txBody>
                    <a:bodyPr/>
                    <a:lstStyle/>
                    <a:p>
                      <a:r>
                        <a:rPr lang="en-US" sz="1000"/>
                        <a:t>153688</a:t>
                      </a:r>
                    </a:p>
                  </a:txBody>
                  <a:tcPr/>
                </a:tc>
                <a:tc>
                  <a:txBody>
                    <a:bodyPr/>
                    <a:lstStyle/>
                    <a:p>
                      <a:r>
                        <a:rPr lang="en-US" sz="1000"/>
                        <a:t>-9</a:t>
                      </a:r>
                    </a:p>
                  </a:txBody>
                  <a:tcPr/>
                </a:tc>
                <a:tc>
                  <a:txBody>
                    <a:bodyPr/>
                    <a:lstStyle/>
                    <a:p>
                      <a:r>
                        <a:rPr lang="en-US" sz="1000"/>
                        <a:t>12</a:t>
                      </a:r>
                    </a:p>
                  </a:txBody>
                  <a:tcPr/>
                </a:tc>
                <a:tc>
                  <a:txBody>
                    <a:bodyPr/>
                    <a:lstStyle/>
                    <a:p>
                      <a:r>
                        <a:rPr lang="en-US" sz="1000"/>
                        <a:t>338</a:t>
                      </a:r>
                    </a:p>
                  </a:txBody>
                  <a:tcPr/>
                </a:tc>
                <a:tc>
                  <a:txBody>
                    <a:bodyPr/>
                    <a:lstStyle/>
                    <a:p>
                      <a:r>
                        <a:rPr lang="en-US" sz="1000"/>
                        <a:t>79</a:t>
                      </a:r>
                    </a:p>
                  </a:txBody>
                  <a:tcPr/>
                </a:tc>
                <a:tc>
                  <a:txBody>
                    <a:bodyPr/>
                    <a:lstStyle/>
                    <a:p>
                      <a:r>
                        <a:rPr lang="en-US" sz="1000"/>
                        <a:t>27</a:t>
                      </a:r>
                    </a:p>
                  </a:txBody>
                  <a:tcPr/>
                </a:tc>
                <a:tc>
                  <a:txBody>
                    <a:bodyPr/>
                    <a:lstStyle/>
                    <a:p>
                      <a:r>
                        <a:rPr lang="en-US" sz="1000"/>
                        <a:t>1</a:t>
                      </a:r>
                    </a:p>
                  </a:txBody>
                  <a:tcPr/>
                </a:tc>
                <a:tc>
                  <a:txBody>
                    <a:bodyPr/>
                    <a:lstStyle/>
                    <a:p>
                      <a:r>
                        <a:rPr lang="en-US" sz="1000"/>
                        <a:t>0.0241 %</a:t>
                      </a:r>
                    </a:p>
                  </a:txBody>
                  <a:tcPr/>
                </a:tc>
                <a:extLst>
                  <a:ext uri="{0D108BD9-81ED-4DB2-BD59-A6C34878D82A}">
                    <a16:rowId xmlns:a16="http://schemas.microsoft.com/office/drawing/2014/main" val="581334428"/>
                  </a:ext>
                </a:extLst>
              </a:tr>
            </a:tbl>
          </a:graphicData>
        </a:graphic>
      </p:graphicFrame>
      <p:sp>
        <p:nvSpPr>
          <p:cNvPr id="4" name="Text Placeholder 3">
            <a:extLst>
              <a:ext uri="{FF2B5EF4-FFF2-40B4-BE49-F238E27FC236}">
                <a16:creationId xmlns:a16="http://schemas.microsoft.com/office/drawing/2014/main" id="{16395DD8-BD6D-46EA-BBE3-A81AB01CCC6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507489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2F428-4611-49C2-B47F-FC4DC37E5C11}"/>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9E325114-49B3-4E9C-9A63-049283D5805C}"/>
              </a:ext>
            </a:extLst>
          </p:cNvPr>
          <p:cNvGraphicFramePr>
            <a:graphicFrameLocks noGrp="1"/>
          </p:cNvGraphicFramePr>
          <p:nvPr>
            <p:ph type="chart" sz="quarter" idx="13"/>
            <p:extLst>
              <p:ext uri="{D42A27DB-BD31-4B8C-83A1-F6EECF244321}">
                <p14:modId xmlns:p14="http://schemas.microsoft.com/office/powerpoint/2010/main" val="2732439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1F4672-E4B4-4312-A56B-DB79F46CF83F}"/>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33327571-20EF-4608-825A-00A625155A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8850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8BAC8-B40E-4A47-873B-3FFD56C3CD31}"/>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8FEF098B-A649-4653-8852-C040BB8FCCE2}"/>
              </a:ext>
            </a:extLst>
          </p:cNvPr>
          <p:cNvGraphicFramePr>
            <a:graphicFrameLocks noGrp="1"/>
          </p:cNvGraphicFramePr>
          <p:nvPr>
            <p:ph type="chart" sz="quarter" idx="13"/>
            <p:extLst>
              <p:ext uri="{D42A27DB-BD31-4B8C-83A1-F6EECF244321}">
                <p14:modId xmlns:p14="http://schemas.microsoft.com/office/powerpoint/2010/main" val="3552766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7295F4-7228-43BE-B1CF-B47CED658AD1}"/>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9AD5E979-B5D5-49E9-A8AA-90ACC61DCA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3484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6C4C8-B183-4818-B68F-9217A9B0FA24}"/>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DE853A1E-A0DF-4FE3-B3F8-672C5D3AFD51}"/>
              </a:ext>
            </a:extLst>
          </p:cNvPr>
          <p:cNvGraphicFramePr>
            <a:graphicFrameLocks noGrp="1"/>
          </p:cNvGraphicFramePr>
          <p:nvPr>
            <p:ph type="chart" sz="quarter" idx="13"/>
            <p:extLst>
              <p:ext uri="{D42A27DB-BD31-4B8C-83A1-F6EECF244321}">
                <p14:modId xmlns:p14="http://schemas.microsoft.com/office/powerpoint/2010/main" val="2097984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1934E4-BDE1-4170-90E5-DFCCFB892D2D}"/>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976D257A-810C-4311-B4D7-52B7ED06F0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9420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5F23D-ACA9-43FA-B9F6-9821FB622CF4}"/>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11C298BF-6B11-4EEA-B540-E543F5A54FCA}"/>
              </a:ext>
            </a:extLst>
          </p:cNvPr>
          <p:cNvGraphicFramePr>
            <a:graphicFrameLocks noGrp="1"/>
          </p:cNvGraphicFramePr>
          <p:nvPr>
            <p:ph type="chart" sz="quarter" idx="13"/>
            <p:extLst>
              <p:ext uri="{D42A27DB-BD31-4B8C-83A1-F6EECF244321}">
                <p14:modId xmlns:p14="http://schemas.microsoft.com/office/powerpoint/2010/main" val="3247865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9249E2-3BE3-4BDB-88EF-7A826797056A}"/>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A44FD83-C215-428A-A180-2F94EEAF4E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9644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83572-79E1-4D69-8458-E56C3872270D}"/>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B9D0DCFD-2B2B-4399-837F-FDBAEA769F22}"/>
              </a:ext>
            </a:extLst>
          </p:cNvPr>
          <p:cNvGraphicFramePr>
            <a:graphicFrameLocks noGrp="1"/>
          </p:cNvGraphicFramePr>
          <p:nvPr>
            <p:ph type="chart" sz="quarter" idx="13"/>
            <p:extLst>
              <p:ext uri="{D42A27DB-BD31-4B8C-83A1-F6EECF244321}">
                <p14:modId xmlns:p14="http://schemas.microsoft.com/office/powerpoint/2010/main" val="209289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620C0F-2C40-475A-A9AB-FA72EC47D803}"/>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03988231-F9A2-4EF9-9372-6982DE7EE8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4590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D9C8F-83A6-40EC-92F1-BDF6A2ADC73C}"/>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E861546A-7C25-4645-9878-7D958E8FE0AE}"/>
              </a:ext>
            </a:extLst>
          </p:cNvPr>
          <p:cNvGraphicFramePr>
            <a:graphicFrameLocks noGrp="1"/>
          </p:cNvGraphicFramePr>
          <p:nvPr>
            <p:ph type="chart" sz="quarter" idx="13"/>
            <p:extLst>
              <p:ext uri="{D42A27DB-BD31-4B8C-83A1-F6EECF244321}">
                <p14:modId xmlns:p14="http://schemas.microsoft.com/office/powerpoint/2010/main" val="997434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D71D91-17B6-49FD-B766-458965DA160E}"/>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E903940C-05D9-47DF-A785-562186E4DC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9144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7F5C0-8090-4D0A-9B9D-142CE227EB0A}"/>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C726EC37-1D75-4F60-AA9E-47A9970EA002}"/>
              </a:ext>
            </a:extLst>
          </p:cNvPr>
          <p:cNvGraphicFramePr>
            <a:graphicFrameLocks noGrp="1"/>
          </p:cNvGraphicFramePr>
          <p:nvPr>
            <p:ph type="chart" sz="quarter" idx="13"/>
            <p:extLst>
              <p:ext uri="{D42A27DB-BD31-4B8C-83A1-F6EECF244321}">
                <p14:modId xmlns:p14="http://schemas.microsoft.com/office/powerpoint/2010/main" val="3672292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F2FB2D-99BD-46BD-BE0F-571B282220BB}"/>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92EB344C-4394-46E3-9999-27A334F36D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4566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CAFE0-72FE-4BA2-883F-9B361ED21096}"/>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2B367804-EEFB-48ED-A1BC-5DA031C5201D}"/>
              </a:ext>
            </a:extLst>
          </p:cNvPr>
          <p:cNvGraphicFramePr>
            <a:graphicFrameLocks noGrp="1"/>
          </p:cNvGraphicFramePr>
          <p:nvPr>
            <p:ph type="chart" sz="quarter" idx="13"/>
            <p:extLst>
              <p:ext uri="{D42A27DB-BD31-4B8C-83A1-F6EECF244321}">
                <p14:modId xmlns:p14="http://schemas.microsoft.com/office/powerpoint/2010/main" val="30910152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B644DF-9869-4EEE-8896-B4B48E383FD6}"/>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55BD705-0401-427A-88B5-6406C4FF10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1680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98A28-5095-4497-8D06-D6DAD483F1DA}"/>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5A2580B4-4151-4BC0-B67C-14058669C335}"/>
              </a:ext>
            </a:extLst>
          </p:cNvPr>
          <p:cNvGraphicFramePr>
            <a:graphicFrameLocks noGrp="1"/>
          </p:cNvGraphicFramePr>
          <p:nvPr>
            <p:ph type="chart" sz="quarter" idx="13"/>
            <p:extLst>
              <p:ext uri="{D42A27DB-BD31-4B8C-83A1-F6EECF244321}">
                <p14:modId xmlns:p14="http://schemas.microsoft.com/office/powerpoint/2010/main" val="328034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12E87A-B799-4E5D-9B4A-1C3036A75A07}"/>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370448B8-7098-4294-B52B-38B194490F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7039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7A95D-9FFA-4187-A282-595DF7BCC82D}"/>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B10518AE-C870-4B82-9708-155B1C214DD2}"/>
              </a:ext>
            </a:extLst>
          </p:cNvPr>
          <p:cNvGraphicFramePr>
            <a:graphicFrameLocks noGrp="1"/>
          </p:cNvGraphicFramePr>
          <p:nvPr>
            <p:ph type="chart" sz="quarter" idx="13"/>
            <p:extLst>
              <p:ext uri="{D42A27DB-BD31-4B8C-83A1-F6EECF244321}">
                <p14:modId xmlns:p14="http://schemas.microsoft.com/office/powerpoint/2010/main" val="1570484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44250A-875E-4C3C-9E63-A9EF27F2ABBD}"/>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53C60CA2-0E23-4C56-8517-6D9EDE4E0A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9750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C18A5-7CA7-46AE-A44A-8E842944E273}"/>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D03DF681-7F11-4C98-B67E-D1140AD04C7E}"/>
              </a:ext>
            </a:extLst>
          </p:cNvPr>
          <p:cNvGraphicFramePr>
            <a:graphicFrameLocks noGrp="1"/>
          </p:cNvGraphicFramePr>
          <p:nvPr>
            <p:ph type="chart" sz="quarter" idx="13"/>
            <p:extLst>
              <p:ext uri="{D42A27DB-BD31-4B8C-83A1-F6EECF244321}">
                <p14:modId xmlns:p14="http://schemas.microsoft.com/office/powerpoint/2010/main" val="2289280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F0850F-0668-4B0B-858D-D1B4114AADBA}"/>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D27C5AE8-2BE5-43B7-827B-4602F7BD60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5394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893B4-2E2B-428F-8645-6F9921F1B883}"/>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7CE4BE70-8692-41D8-AB91-60CB8711EBE3}"/>
              </a:ext>
            </a:extLst>
          </p:cNvPr>
          <p:cNvGraphicFramePr>
            <a:graphicFrameLocks noGrp="1"/>
          </p:cNvGraphicFramePr>
          <p:nvPr>
            <p:ph type="chart" sz="quarter" idx="13"/>
            <p:extLst>
              <p:ext uri="{D42A27DB-BD31-4B8C-83A1-F6EECF244321}">
                <p14:modId xmlns:p14="http://schemas.microsoft.com/office/powerpoint/2010/main" val="4131586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FDBB93-E0FC-4A7B-8B77-8D9C7D7E363A}"/>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B7C94CE2-BB6F-489D-9801-D88CAF827F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5240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EE780-1373-4044-B8CD-16ACAA244967}"/>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C9AA1750-011F-4EB8-A645-7939A03326F7}"/>
              </a:ext>
            </a:extLst>
          </p:cNvPr>
          <p:cNvGraphicFramePr>
            <a:graphicFrameLocks noGrp="1"/>
          </p:cNvGraphicFramePr>
          <p:nvPr>
            <p:ph type="chart" sz="quarter" idx="13"/>
            <p:extLst>
              <p:ext uri="{D42A27DB-BD31-4B8C-83A1-F6EECF244321}">
                <p14:modId xmlns:p14="http://schemas.microsoft.com/office/powerpoint/2010/main" val="387137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90D993-D557-4DF8-92BA-87C6EFC93481}"/>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6277292-C33A-48BF-B34B-B25F73C746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928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178B2-4D0D-421B-9CF2-58CF3F760AE7}"/>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212D648E-8D5A-4C95-BA1B-FA7C1E3A9B00}"/>
              </a:ext>
            </a:extLst>
          </p:cNvPr>
          <p:cNvGraphicFramePr>
            <a:graphicFrameLocks noGrp="1"/>
          </p:cNvGraphicFramePr>
          <p:nvPr>
            <p:ph type="chart" sz="quarter" idx="13"/>
            <p:extLst>
              <p:ext uri="{D42A27DB-BD31-4B8C-83A1-F6EECF244321}">
                <p14:modId xmlns:p14="http://schemas.microsoft.com/office/powerpoint/2010/main" val="3248185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6B3ED6-59B7-4930-8F99-6581545536C2}"/>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26A36B09-B247-43C9-ABE7-654F34C06C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5081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064AF-AAA1-457B-AB14-0A1270A5C087}"/>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A9AB0EEA-DD30-4F71-BE9B-1588DC834CBF}"/>
              </a:ext>
            </a:extLst>
          </p:cNvPr>
          <p:cNvGraphicFramePr>
            <a:graphicFrameLocks noGrp="1"/>
          </p:cNvGraphicFramePr>
          <p:nvPr>
            <p:ph type="chart" sz="quarter" idx="13"/>
            <p:extLst>
              <p:ext uri="{D42A27DB-BD31-4B8C-83A1-F6EECF244321}">
                <p14:modId xmlns:p14="http://schemas.microsoft.com/office/powerpoint/2010/main" val="1028478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3C10F6-AB44-48BE-A4BC-8C354F7D9969}"/>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9B05FF0-410F-4B62-8A73-A7AC287333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4745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A61AE-69CC-4D96-ACCD-301D1428CB80}"/>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5ED0A840-C6EC-4E49-A5F9-168C63F312AE}"/>
              </a:ext>
            </a:extLst>
          </p:cNvPr>
          <p:cNvGraphicFramePr>
            <a:graphicFrameLocks noGrp="1"/>
          </p:cNvGraphicFramePr>
          <p:nvPr>
            <p:ph type="chart" sz="quarter" idx="13"/>
            <p:extLst>
              <p:ext uri="{D42A27DB-BD31-4B8C-83A1-F6EECF244321}">
                <p14:modId xmlns:p14="http://schemas.microsoft.com/office/powerpoint/2010/main" val="3861057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245C45-83CE-4C7C-81C3-A9EA55F397FA}"/>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8C6CA3AF-9464-4361-913D-71D6BA1F57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739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7D435-9B14-4290-A040-AC061CAA1404}"/>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9BA5DB10-A714-4078-A00E-25F536B8F647}"/>
              </a:ext>
            </a:extLst>
          </p:cNvPr>
          <p:cNvGraphicFramePr>
            <a:graphicFrameLocks noGrp="1"/>
          </p:cNvGraphicFramePr>
          <p:nvPr>
            <p:ph type="chart" sz="quarter" idx="13"/>
            <p:extLst>
              <p:ext uri="{D42A27DB-BD31-4B8C-83A1-F6EECF244321}">
                <p14:modId xmlns:p14="http://schemas.microsoft.com/office/powerpoint/2010/main" val="19013627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197BA0-52AE-42C5-810D-C3ADD5F6A573}"/>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FBFA7D48-1A54-43C5-BFD8-85856F4CB7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49132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C9BA8-72E9-49DA-A02C-45DB2DDEAB39}"/>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CF81040D-B5EA-4612-B5AA-86FE932D3B4E}"/>
              </a:ext>
            </a:extLst>
          </p:cNvPr>
          <p:cNvGraphicFramePr>
            <a:graphicFrameLocks noGrp="1"/>
          </p:cNvGraphicFramePr>
          <p:nvPr>
            <p:ph type="chart" sz="quarter" idx="13"/>
            <p:extLst>
              <p:ext uri="{D42A27DB-BD31-4B8C-83A1-F6EECF244321}">
                <p14:modId xmlns:p14="http://schemas.microsoft.com/office/powerpoint/2010/main" val="2491019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FF730E-60D7-4233-ABFA-E81654B538D3}"/>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64ADD69C-BF7F-47AD-B624-7012D63F6A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59477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43D80-F95B-47DA-97B0-39D5E17CCEE1}"/>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D7BB7A0C-CE4F-41CE-845F-F9B00FB47A83}"/>
              </a:ext>
            </a:extLst>
          </p:cNvPr>
          <p:cNvGraphicFramePr>
            <a:graphicFrameLocks noGrp="1"/>
          </p:cNvGraphicFramePr>
          <p:nvPr>
            <p:ph type="tbl" sz="quarter" idx="13"/>
            <p:extLst>
              <p:ext uri="{D42A27DB-BD31-4B8C-83A1-F6EECF244321}">
                <p14:modId xmlns:p14="http://schemas.microsoft.com/office/powerpoint/2010/main" val="4099894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19090099"/>
                    </a:ext>
                  </a:extLst>
                </a:gridCol>
                <a:gridCol w="1152144">
                  <a:extLst>
                    <a:ext uri="{9D8B030D-6E8A-4147-A177-3AD203B41FA5}">
                      <a16:colId xmlns:a16="http://schemas.microsoft.com/office/drawing/2014/main" val="3533936837"/>
                    </a:ext>
                  </a:extLst>
                </a:gridCol>
                <a:gridCol w="1152144">
                  <a:extLst>
                    <a:ext uri="{9D8B030D-6E8A-4147-A177-3AD203B41FA5}">
                      <a16:colId xmlns:a16="http://schemas.microsoft.com/office/drawing/2014/main" val="395137217"/>
                    </a:ext>
                  </a:extLst>
                </a:gridCol>
                <a:gridCol w="1152144">
                  <a:extLst>
                    <a:ext uri="{9D8B030D-6E8A-4147-A177-3AD203B41FA5}">
                      <a16:colId xmlns:a16="http://schemas.microsoft.com/office/drawing/2014/main" val="640621414"/>
                    </a:ext>
                  </a:extLst>
                </a:gridCol>
                <a:gridCol w="1152144">
                  <a:extLst>
                    <a:ext uri="{9D8B030D-6E8A-4147-A177-3AD203B41FA5}">
                      <a16:colId xmlns:a16="http://schemas.microsoft.com/office/drawing/2014/main" val="1620314883"/>
                    </a:ext>
                  </a:extLst>
                </a:gridCol>
                <a:gridCol w="1152144">
                  <a:extLst>
                    <a:ext uri="{9D8B030D-6E8A-4147-A177-3AD203B41FA5}">
                      <a16:colId xmlns:a16="http://schemas.microsoft.com/office/drawing/2014/main" val="3595930613"/>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187907618"/>
                  </a:ext>
                </a:extLst>
              </a:tr>
              <a:tr h="370840">
                <a:tc>
                  <a:txBody>
                    <a:bodyPr/>
                    <a:lstStyle/>
                    <a:p>
                      <a:r>
                        <a:rPr lang="en-US" sz="1000"/>
                        <a:t>#TransporteIdeal</a:t>
                      </a:r>
                    </a:p>
                  </a:txBody>
                  <a:tcPr/>
                </a:tc>
                <a:tc>
                  <a:txBody>
                    <a:bodyPr/>
                    <a:lstStyle/>
                    <a:p>
                      <a:r>
                        <a:rPr lang="en-US" sz="1000"/>
                        <a:t>24</a:t>
                      </a:r>
                    </a:p>
                  </a:txBody>
                  <a:tcPr/>
                </a:tc>
                <a:tc>
                  <a:txBody>
                    <a:bodyPr/>
                    <a:lstStyle/>
                    <a:p>
                      <a:r>
                        <a:rPr lang="en-US" sz="1000"/>
                        <a:t>63.291666666667</a:t>
                      </a:r>
                    </a:p>
                  </a:txBody>
                  <a:tcPr/>
                </a:tc>
                <a:tc>
                  <a:txBody>
                    <a:bodyPr/>
                    <a:lstStyle/>
                    <a:p>
                      <a:r>
                        <a:rPr lang="en-US" sz="1000"/>
                        <a:t>9.6666666666667</a:t>
                      </a:r>
                    </a:p>
                  </a:txBody>
                  <a:tcPr/>
                </a:tc>
                <a:tc>
                  <a:txBody>
                    <a:bodyPr/>
                    <a:lstStyle/>
                    <a:p>
                      <a:r>
                        <a:rPr lang="en-US" sz="1000"/>
                        <a:t>2.875</a:t>
                      </a:r>
                    </a:p>
                  </a:txBody>
                  <a:tcPr/>
                </a:tc>
                <a:tc>
                  <a:txBody>
                    <a:bodyPr/>
                    <a:lstStyle/>
                    <a:p>
                      <a:r>
                        <a:rPr lang="en-US" sz="1000"/>
                        <a:t>75.833333333333</a:t>
                      </a:r>
                    </a:p>
                  </a:txBody>
                  <a:tcPr/>
                </a:tc>
                <a:extLst>
                  <a:ext uri="{0D108BD9-81ED-4DB2-BD59-A6C34878D82A}">
                    <a16:rowId xmlns:a16="http://schemas.microsoft.com/office/drawing/2014/main" val="211110489"/>
                  </a:ext>
                </a:extLst>
              </a:tr>
              <a:tr h="370840">
                <a:tc>
                  <a:txBody>
                    <a:bodyPr/>
                    <a:lstStyle/>
                    <a:p>
                      <a:r>
                        <a:rPr lang="en-US" sz="1000"/>
                        <a:t>#ViajaSeguro</a:t>
                      </a:r>
                    </a:p>
                  </a:txBody>
                  <a:tcPr/>
                </a:tc>
                <a:tc>
                  <a:txBody>
                    <a:bodyPr/>
                    <a:lstStyle/>
                    <a:p>
                      <a:r>
                        <a:rPr lang="en-US" sz="1000"/>
                        <a:t>24</a:t>
                      </a:r>
                    </a:p>
                  </a:txBody>
                  <a:tcPr/>
                </a:tc>
                <a:tc>
                  <a:txBody>
                    <a:bodyPr/>
                    <a:lstStyle/>
                    <a:p>
                      <a:r>
                        <a:rPr lang="en-US" sz="1000"/>
                        <a:t>63.291666666667</a:t>
                      </a:r>
                    </a:p>
                  </a:txBody>
                  <a:tcPr/>
                </a:tc>
                <a:tc>
                  <a:txBody>
                    <a:bodyPr/>
                    <a:lstStyle/>
                    <a:p>
                      <a:r>
                        <a:rPr lang="en-US" sz="1000"/>
                        <a:t>9.6666666666667</a:t>
                      </a:r>
                    </a:p>
                  </a:txBody>
                  <a:tcPr/>
                </a:tc>
                <a:tc>
                  <a:txBody>
                    <a:bodyPr/>
                    <a:lstStyle/>
                    <a:p>
                      <a:r>
                        <a:rPr lang="en-US" sz="1000"/>
                        <a:t>2.875</a:t>
                      </a:r>
                    </a:p>
                  </a:txBody>
                  <a:tcPr/>
                </a:tc>
                <a:tc>
                  <a:txBody>
                    <a:bodyPr/>
                    <a:lstStyle/>
                    <a:p>
                      <a:r>
                        <a:rPr lang="en-US" sz="1000"/>
                        <a:t>75.833333333333</a:t>
                      </a:r>
                    </a:p>
                  </a:txBody>
                  <a:tcPr/>
                </a:tc>
                <a:extLst>
                  <a:ext uri="{0D108BD9-81ED-4DB2-BD59-A6C34878D82A}">
                    <a16:rowId xmlns:a16="http://schemas.microsoft.com/office/drawing/2014/main" val="4190163184"/>
                  </a:ext>
                </a:extLst>
              </a:tr>
              <a:tr h="370840">
                <a:tc>
                  <a:txBody>
                    <a:bodyPr/>
                    <a:lstStyle/>
                    <a:p>
                      <a:r>
                        <a:rPr lang="en-US" sz="1000"/>
                        <a:t>#MoveteConYamaha</a:t>
                      </a:r>
                    </a:p>
                  </a:txBody>
                  <a:tcPr/>
                </a:tc>
                <a:tc>
                  <a:txBody>
                    <a:bodyPr/>
                    <a:lstStyle/>
                    <a:p>
                      <a:r>
                        <a:rPr lang="en-US" sz="1000"/>
                        <a:t>24</a:t>
                      </a:r>
                    </a:p>
                  </a:txBody>
                  <a:tcPr/>
                </a:tc>
                <a:tc>
                  <a:txBody>
                    <a:bodyPr/>
                    <a:lstStyle/>
                    <a:p>
                      <a:r>
                        <a:rPr lang="en-US" sz="1000"/>
                        <a:t>63.291666666667</a:t>
                      </a:r>
                    </a:p>
                  </a:txBody>
                  <a:tcPr/>
                </a:tc>
                <a:tc>
                  <a:txBody>
                    <a:bodyPr/>
                    <a:lstStyle/>
                    <a:p>
                      <a:r>
                        <a:rPr lang="en-US" sz="1000"/>
                        <a:t>9.6666666666667</a:t>
                      </a:r>
                    </a:p>
                  </a:txBody>
                  <a:tcPr/>
                </a:tc>
                <a:tc>
                  <a:txBody>
                    <a:bodyPr/>
                    <a:lstStyle/>
                    <a:p>
                      <a:r>
                        <a:rPr lang="en-US" sz="1000"/>
                        <a:t>2.875</a:t>
                      </a:r>
                    </a:p>
                  </a:txBody>
                  <a:tcPr/>
                </a:tc>
                <a:tc>
                  <a:txBody>
                    <a:bodyPr/>
                    <a:lstStyle/>
                    <a:p>
                      <a:r>
                        <a:rPr lang="en-US" sz="1000"/>
                        <a:t>75.833333333333</a:t>
                      </a:r>
                    </a:p>
                  </a:txBody>
                  <a:tcPr/>
                </a:tc>
                <a:extLst>
                  <a:ext uri="{0D108BD9-81ED-4DB2-BD59-A6C34878D82A}">
                    <a16:rowId xmlns:a16="http://schemas.microsoft.com/office/drawing/2014/main" val="367493553"/>
                  </a:ext>
                </a:extLst>
              </a:tr>
              <a:tr h="370840">
                <a:tc>
                  <a:txBody>
                    <a:bodyPr/>
                    <a:lstStyle/>
                    <a:p>
                      <a:r>
                        <a:rPr lang="en-US" sz="1000"/>
                        <a:t>#CuotasSinInteres</a:t>
                      </a:r>
                    </a:p>
                  </a:txBody>
                  <a:tcPr/>
                </a:tc>
                <a:tc>
                  <a:txBody>
                    <a:bodyPr/>
                    <a:lstStyle/>
                    <a:p>
                      <a:r>
                        <a:rPr lang="en-US" sz="1000"/>
                        <a:t>15</a:t>
                      </a:r>
                    </a:p>
                  </a:txBody>
                  <a:tcPr/>
                </a:tc>
                <a:tc>
                  <a:txBody>
                    <a:bodyPr/>
                    <a:lstStyle/>
                    <a:p>
                      <a:r>
                        <a:rPr lang="en-US" sz="1000"/>
                        <a:t>31.8</a:t>
                      </a:r>
                    </a:p>
                  </a:txBody>
                  <a:tcPr/>
                </a:tc>
                <a:tc>
                  <a:txBody>
                    <a:bodyPr/>
                    <a:lstStyle/>
                    <a:p>
                      <a:r>
                        <a:rPr lang="en-US" sz="1000"/>
                        <a:t>9</a:t>
                      </a:r>
                    </a:p>
                  </a:txBody>
                  <a:tcPr/>
                </a:tc>
                <a:tc>
                  <a:txBody>
                    <a:bodyPr/>
                    <a:lstStyle/>
                    <a:p>
                      <a:r>
                        <a:rPr lang="en-US" sz="1000"/>
                        <a:t>0.86666666666667</a:t>
                      </a:r>
                    </a:p>
                  </a:txBody>
                  <a:tcPr/>
                </a:tc>
                <a:tc>
                  <a:txBody>
                    <a:bodyPr/>
                    <a:lstStyle/>
                    <a:p>
                      <a:r>
                        <a:rPr lang="en-US" sz="1000"/>
                        <a:t>41.666666666667</a:t>
                      </a:r>
                    </a:p>
                  </a:txBody>
                  <a:tcPr/>
                </a:tc>
                <a:extLst>
                  <a:ext uri="{0D108BD9-81ED-4DB2-BD59-A6C34878D82A}">
                    <a16:rowId xmlns:a16="http://schemas.microsoft.com/office/drawing/2014/main" val="3107509942"/>
                  </a:ext>
                </a:extLst>
              </a:tr>
              <a:tr h="370840">
                <a:tc>
                  <a:txBody>
                    <a:bodyPr/>
                    <a:lstStyle/>
                    <a:p>
                      <a:r>
                        <a:rPr lang="en-US" sz="1000"/>
                        <a:t>#yamaha</a:t>
                      </a:r>
                    </a:p>
                  </a:txBody>
                  <a:tcPr/>
                </a:tc>
                <a:tc>
                  <a:txBody>
                    <a:bodyPr/>
                    <a:lstStyle/>
                    <a:p>
                      <a:r>
                        <a:rPr lang="en-US" sz="1000"/>
                        <a:t>13</a:t>
                      </a:r>
                    </a:p>
                  </a:txBody>
                  <a:tcPr/>
                </a:tc>
                <a:tc>
                  <a:txBody>
                    <a:bodyPr/>
                    <a:lstStyle/>
                    <a:p>
                      <a:r>
                        <a:rPr lang="en-US" sz="1000"/>
                        <a:t>51.769230769231</a:t>
                      </a:r>
                    </a:p>
                  </a:txBody>
                  <a:tcPr/>
                </a:tc>
                <a:tc>
                  <a:txBody>
                    <a:bodyPr/>
                    <a:lstStyle/>
                    <a:p>
                      <a:r>
                        <a:rPr lang="en-US" sz="1000"/>
                        <a:t>0.38461538461538</a:t>
                      </a:r>
                    </a:p>
                  </a:txBody>
                  <a:tcPr/>
                </a:tc>
                <a:tc>
                  <a:txBody>
                    <a:bodyPr/>
                    <a:lstStyle/>
                    <a:p>
                      <a:r>
                        <a:rPr lang="en-US" sz="1000"/>
                        <a:t>3.4615384615385</a:t>
                      </a:r>
                    </a:p>
                  </a:txBody>
                  <a:tcPr/>
                </a:tc>
                <a:tc>
                  <a:txBody>
                    <a:bodyPr/>
                    <a:lstStyle/>
                    <a:p>
                      <a:r>
                        <a:rPr lang="en-US" sz="1000"/>
                        <a:t>55.615384615385</a:t>
                      </a:r>
                    </a:p>
                  </a:txBody>
                  <a:tcPr/>
                </a:tc>
                <a:extLst>
                  <a:ext uri="{0D108BD9-81ED-4DB2-BD59-A6C34878D82A}">
                    <a16:rowId xmlns:a16="http://schemas.microsoft.com/office/drawing/2014/main" val="2312664228"/>
                  </a:ext>
                </a:extLst>
              </a:tr>
              <a:tr h="370840">
                <a:tc>
                  <a:txBody>
                    <a:bodyPr/>
                    <a:lstStyle/>
                    <a:p>
                      <a:r>
                        <a:rPr lang="en-US" sz="1000"/>
                        <a:t>#Yamaha</a:t>
                      </a:r>
                    </a:p>
                  </a:txBody>
                  <a:tcPr/>
                </a:tc>
                <a:tc>
                  <a:txBody>
                    <a:bodyPr/>
                    <a:lstStyle/>
                    <a:p>
                      <a:r>
                        <a:rPr lang="en-US" sz="1000"/>
                        <a:t>12</a:t>
                      </a:r>
                    </a:p>
                  </a:txBody>
                  <a:tcPr/>
                </a:tc>
                <a:tc>
                  <a:txBody>
                    <a:bodyPr/>
                    <a:lstStyle/>
                    <a:p>
                      <a:r>
                        <a:rPr lang="en-US" sz="1000"/>
                        <a:t>142.75</a:t>
                      </a:r>
                    </a:p>
                  </a:txBody>
                  <a:tcPr/>
                </a:tc>
                <a:tc>
                  <a:txBody>
                    <a:bodyPr/>
                    <a:lstStyle/>
                    <a:p>
                      <a:r>
                        <a:rPr lang="en-US" sz="1000"/>
                        <a:t>2.4166666666667</a:t>
                      </a:r>
                    </a:p>
                  </a:txBody>
                  <a:tcPr/>
                </a:tc>
                <a:tc>
                  <a:txBody>
                    <a:bodyPr/>
                    <a:lstStyle/>
                    <a:p>
                      <a:r>
                        <a:rPr lang="en-US" sz="1000"/>
                        <a:t>3.0833333333333</a:t>
                      </a:r>
                    </a:p>
                  </a:txBody>
                  <a:tcPr/>
                </a:tc>
                <a:tc>
                  <a:txBody>
                    <a:bodyPr/>
                    <a:lstStyle/>
                    <a:p>
                      <a:r>
                        <a:rPr lang="en-US" sz="1000"/>
                        <a:t>148.25</a:t>
                      </a:r>
                    </a:p>
                  </a:txBody>
                  <a:tcPr/>
                </a:tc>
                <a:extLst>
                  <a:ext uri="{0D108BD9-81ED-4DB2-BD59-A6C34878D82A}">
                    <a16:rowId xmlns:a16="http://schemas.microsoft.com/office/drawing/2014/main" val="3598791882"/>
                  </a:ext>
                </a:extLst>
              </a:tr>
              <a:tr h="370840">
                <a:tc>
                  <a:txBody>
                    <a:bodyPr/>
                    <a:lstStyle/>
                    <a:p>
                      <a:r>
                        <a:rPr lang="en-US" sz="1000"/>
                        <a:t>#BajajArgentina</a:t>
                      </a:r>
                    </a:p>
                  </a:txBody>
                  <a:tcPr/>
                </a:tc>
                <a:tc>
                  <a:txBody>
                    <a:bodyPr/>
                    <a:lstStyle/>
                    <a:p>
                      <a:r>
                        <a:rPr lang="en-US" sz="1000"/>
                        <a:t>9</a:t>
                      </a:r>
                    </a:p>
                  </a:txBody>
                  <a:tcPr/>
                </a:tc>
                <a:tc>
                  <a:txBody>
                    <a:bodyPr/>
                    <a:lstStyle/>
                    <a:p>
                      <a:r>
                        <a:rPr lang="en-US" sz="1000"/>
                        <a:t>29.111111111111</a:t>
                      </a:r>
                    </a:p>
                  </a:txBody>
                  <a:tcPr/>
                </a:tc>
                <a:tc>
                  <a:txBody>
                    <a:bodyPr/>
                    <a:lstStyle/>
                    <a:p>
                      <a:r>
                        <a:rPr lang="en-US" sz="1000"/>
                        <a:t>5.3333333333333</a:t>
                      </a:r>
                    </a:p>
                  </a:txBody>
                  <a:tcPr/>
                </a:tc>
                <a:tc>
                  <a:txBody>
                    <a:bodyPr/>
                    <a:lstStyle/>
                    <a:p>
                      <a:r>
                        <a:rPr lang="en-US" sz="1000"/>
                        <a:t>1.5555555555556</a:t>
                      </a:r>
                    </a:p>
                  </a:txBody>
                  <a:tcPr/>
                </a:tc>
                <a:tc>
                  <a:txBody>
                    <a:bodyPr/>
                    <a:lstStyle/>
                    <a:p>
                      <a:r>
                        <a:rPr lang="en-US" sz="1000"/>
                        <a:t>36</a:t>
                      </a:r>
                    </a:p>
                  </a:txBody>
                  <a:tcPr/>
                </a:tc>
                <a:extLst>
                  <a:ext uri="{0D108BD9-81ED-4DB2-BD59-A6C34878D82A}">
                    <a16:rowId xmlns:a16="http://schemas.microsoft.com/office/drawing/2014/main" val="975407720"/>
                  </a:ext>
                </a:extLst>
              </a:tr>
              <a:tr h="370840">
                <a:tc>
                  <a:txBody>
                    <a:bodyPr/>
                    <a:lstStyle/>
                    <a:p>
                      <a:r>
                        <a:rPr lang="en-US" sz="1000"/>
                        <a:t>#HondaArgentina</a:t>
                      </a:r>
                    </a:p>
                  </a:txBody>
                  <a:tcPr/>
                </a:tc>
                <a:tc>
                  <a:txBody>
                    <a:bodyPr/>
                    <a:lstStyle/>
                    <a:p>
                      <a:r>
                        <a:rPr lang="en-US" sz="1000"/>
                        <a:t>9</a:t>
                      </a:r>
                    </a:p>
                  </a:txBody>
                  <a:tcPr/>
                </a:tc>
                <a:tc>
                  <a:txBody>
                    <a:bodyPr/>
                    <a:lstStyle/>
                    <a:p>
                      <a:r>
                        <a:rPr lang="en-US" sz="1000"/>
                        <a:t>50.333333333333</a:t>
                      </a:r>
                    </a:p>
                  </a:txBody>
                  <a:tcPr/>
                </a:tc>
                <a:tc>
                  <a:txBody>
                    <a:bodyPr/>
                    <a:lstStyle/>
                    <a:p>
                      <a:r>
                        <a:rPr lang="en-US" sz="1000"/>
                        <a:t>7.8888888888889</a:t>
                      </a:r>
                    </a:p>
                  </a:txBody>
                  <a:tcPr/>
                </a:tc>
                <a:tc>
                  <a:txBody>
                    <a:bodyPr/>
                    <a:lstStyle/>
                    <a:p>
                      <a:r>
                        <a:rPr lang="en-US" sz="1000"/>
                        <a:t>3.5555555555556</a:t>
                      </a:r>
                    </a:p>
                  </a:txBody>
                  <a:tcPr/>
                </a:tc>
                <a:tc>
                  <a:txBody>
                    <a:bodyPr/>
                    <a:lstStyle/>
                    <a:p>
                      <a:r>
                        <a:rPr lang="en-US" sz="1000"/>
                        <a:t>61.777777777778</a:t>
                      </a:r>
                    </a:p>
                  </a:txBody>
                  <a:tcPr/>
                </a:tc>
                <a:extLst>
                  <a:ext uri="{0D108BD9-81ED-4DB2-BD59-A6C34878D82A}">
                    <a16:rowId xmlns:a16="http://schemas.microsoft.com/office/drawing/2014/main" val="791096305"/>
                  </a:ext>
                </a:extLst>
              </a:tr>
              <a:tr h="370840">
                <a:tc>
                  <a:txBody>
                    <a:bodyPr/>
                    <a:lstStyle/>
                    <a:p>
                      <a:r>
                        <a:rPr lang="en-US" sz="1000"/>
                        <a:t>#Benelli</a:t>
                      </a:r>
                    </a:p>
                  </a:txBody>
                  <a:tcPr/>
                </a:tc>
                <a:tc>
                  <a:txBody>
                    <a:bodyPr/>
                    <a:lstStyle/>
                    <a:p>
                      <a:r>
                        <a:rPr lang="en-US" sz="1000"/>
                        <a:t>8</a:t>
                      </a:r>
                    </a:p>
                  </a:txBody>
                  <a:tcPr/>
                </a:tc>
                <a:tc>
                  <a:txBody>
                    <a:bodyPr/>
                    <a:lstStyle/>
                    <a:p>
                      <a:r>
                        <a:rPr lang="en-US" sz="1000"/>
                        <a:t>27.75</a:t>
                      </a:r>
                    </a:p>
                  </a:txBody>
                  <a:tcPr/>
                </a:tc>
                <a:tc>
                  <a:txBody>
                    <a:bodyPr/>
                    <a:lstStyle/>
                    <a:p>
                      <a:r>
                        <a:rPr lang="en-US" sz="1000"/>
                        <a:t>1.625</a:t>
                      </a:r>
                    </a:p>
                  </a:txBody>
                  <a:tcPr/>
                </a:tc>
                <a:tc>
                  <a:txBody>
                    <a:bodyPr/>
                    <a:lstStyle/>
                    <a:p>
                      <a:r>
                        <a:rPr lang="en-US" sz="1000"/>
                        <a:t>2.625</a:t>
                      </a:r>
                    </a:p>
                  </a:txBody>
                  <a:tcPr/>
                </a:tc>
                <a:tc>
                  <a:txBody>
                    <a:bodyPr/>
                    <a:lstStyle/>
                    <a:p>
                      <a:r>
                        <a:rPr lang="en-US" sz="1000"/>
                        <a:t>32</a:t>
                      </a:r>
                    </a:p>
                  </a:txBody>
                  <a:tcPr/>
                </a:tc>
                <a:extLst>
                  <a:ext uri="{0D108BD9-81ED-4DB2-BD59-A6C34878D82A}">
                    <a16:rowId xmlns:a16="http://schemas.microsoft.com/office/drawing/2014/main" val="2565724606"/>
                  </a:ext>
                </a:extLst>
              </a:tr>
              <a:tr h="370840">
                <a:tc>
                  <a:txBody>
                    <a:bodyPr/>
                    <a:lstStyle/>
                    <a:p>
                      <a:r>
                        <a:rPr lang="en-US" sz="1000"/>
                        <a:t>#yamahaday2021</a:t>
                      </a:r>
                    </a:p>
                  </a:txBody>
                  <a:tcPr/>
                </a:tc>
                <a:tc>
                  <a:txBody>
                    <a:bodyPr/>
                    <a:lstStyle/>
                    <a:p>
                      <a:r>
                        <a:rPr lang="en-US" sz="1000"/>
                        <a:t>8</a:t>
                      </a:r>
                    </a:p>
                  </a:txBody>
                  <a:tcPr/>
                </a:tc>
                <a:tc>
                  <a:txBody>
                    <a:bodyPr/>
                    <a:lstStyle/>
                    <a:p>
                      <a:r>
                        <a:rPr lang="en-US" sz="1000"/>
                        <a:t>24.875</a:t>
                      </a:r>
                    </a:p>
                  </a:txBody>
                  <a:tcPr/>
                </a:tc>
                <a:tc>
                  <a:txBody>
                    <a:bodyPr/>
                    <a:lstStyle/>
                    <a:p>
                      <a:r>
                        <a:rPr lang="en-US" sz="1000"/>
                        <a:t>1.375</a:t>
                      </a:r>
                    </a:p>
                  </a:txBody>
                  <a:tcPr/>
                </a:tc>
                <a:tc>
                  <a:txBody>
                    <a:bodyPr/>
                    <a:lstStyle/>
                    <a:p>
                      <a:r>
                        <a:rPr lang="en-US" sz="1000"/>
                        <a:t>2.625</a:t>
                      </a:r>
                    </a:p>
                  </a:txBody>
                  <a:tcPr/>
                </a:tc>
                <a:tc>
                  <a:txBody>
                    <a:bodyPr/>
                    <a:lstStyle/>
                    <a:p>
                      <a:r>
                        <a:rPr lang="en-US" sz="1000"/>
                        <a:t>28.875</a:t>
                      </a:r>
                    </a:p>
                  </a:txBody>
                  <a:tcPr/>
                </a:tc>
                <a:extLst>
                  <a:ext uri="{0D108BD9-81ED-4DB2-BD59-A6C34878D82A}">
                    <a16:rowId xmlns:a16="http://schemas.microsoft.com/office/drawing/2014/main" val="1182902511"/>
                  </a:ext>
                </a:extLst>
              </a:tr>
            </a:tbl>
          </a:graphicData>
        </a:graphic>
      </p:graphicFrame>
      <p:sp>
        <p:nvSpPr>
          <p:cNvPr id="4" name="Text Placeholder 3">
            <a:extLst>
              <a:ext uri="{FF2B5EF4-FFF2-40B4-BE49-F238E27FC236}">
                <a16:creationId xmlns:a16="http://schemas.microsoft.com/office/drawing/2014/main" id="{F526DEC6-A66D-4D2F-A781-06189DBEA42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808949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1D565-AFBF-4694-A726-998AA8643591}"/>
              </a:ext>
            </a:extLst>
          </p:cNvPr>
          <p:cNvSpPr>
            <a:spLocks noGrp="1"/>
          </p:cNvSpPr>
          <p:nvPr>
            <p:ph type="title"/>
          </p:nvPr>
        </p:nvSpPr>
        <p:spPr/>
        <p:txBody>
          <a:bodyPr/>
          <a:lstStyle/>
          <a:p>
            <a:r>
              <a:rPr lang="en-US"/>
              <a:t>Facebook Post Table + Reactions | La Emilia - 1 of 16</a:t>
            </a:r>
          </a:p>
        </p:txBody>
      </p:sp>
      <p:graphicFrame>
        <p:nvGraphicFramePr>
          <p:cNvPr id="5" name="Table Placeholder 4">
            <a:extLst>
              <a:ext uri="{FF2B5EF4-FFF2-40B4-BE49-F238E27FC236}">
                <a16:creationId xmlns:a16="http://schemas.microsoft.com/office/drawing/2014/main" id="{B1E1D5A4-AF45-4DD6-8821-8735B54F4892}"/>
              </a:ext>
            </a:extLst>
          </p:cNvPr>
          <p:cNvGraphicFramePr>
            <a:graphicFrameLocks noGrp="1"/>
          </p:cNvGraphicFramePr>
          <p:nvPr>
            <p:ph type="tbl" sz="quarter" idx="13"/>
            <p:extLst>
              <p:ext uri="{D42A27DB-BD31-4B8C-83A1-F6EECF244321}">
                <p14:modId xmlns:p14="http://schemas.microsoft.com/office/powerpoint/2010/main" val="2131913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01429856"/>
                    </a:ext>
                  </a:extLst>
                </a:gridCol>
                <a:gridCol w="493776">
                  <a:extLst>
                    <a:ext uri="{9D8B030D-6E8A-4147-A177-3AD203B41FA5}">
                      <a16:colId xmlns:a16="http://schemas.microsoft.com/office/drawing/2014/main" val="130052312"/>
                    </a:ext>
                  </a:extLst>
                </a:gridCol>
                <a:gridCol w="493776">
                  <a:extLst>
                    <a:ext uri="{9D8B030D-6E8A-4147-A177-3AD203B41FA5}">
                      <a16:colId xmlns:a16="http://schemas.microsoft.com/office/drawing/2014/main" val="4155962477"/>
                    </a:ext>
                  </a:extLst>
                </a:gridCol>
                <a:gridCol w="493776">
                  <a:extLst>
                    <a:ext uri="{9D8B030D-6E8A-4147-A177-3AD203B41FA5}">
                      <a16:colId xmlns:a16="http://schemas.microsoft.com/office/drawing/2014/main" val="2312373165"/>
                    </a:ext>
                  </a:extLst>
                </a:gridCol>
                <a:gridCol w="493776">
                  <a:extLst>
                    <a:ext uri="{9D8B030D-6E8A-4147-A177-3AD203B41FA5}">
                      <a16:colId xmlns:a16="http://schemas.microsoft.com/office/drawing/2014/main" val="905844718"/>
                    </a:ext>
                  </a:extLst>
                </a:gridCol>
                <a:gridCol w="493776">
                  <a:extLst>
                    <a:ext uri="{9D8B030D-6E8A-4147-A177-3AD203B41FA5}">
                      <a16:colId xmlns:a16="http://schemas.microsoft.com/office/drawing/2014/main" val="1404656448"/>
                    </a:ext>
                  </a:extLst>
                </a:gridCol>
                <a:gridCol w="493776">
                  <a:extLst>
                    <a:ext uri="{9D8B030D-6E8A-4147-A177-3AD203B41FA5}">
                      <a16:colId xmlns:a16="http://schemas.microsoft.com/office/drawing/2014/main" val="3215225782"/>
                    </a:ext>
                  </a:extLst>
                </a:gridCol>
                <a:gridCol w="493776">
                  <a:extLst>
                    <a:ext uri="{9D8B030D-6E8A-4147-A177-3AD203B41FA5}">
                      <a16:colId xmlns:a16="http://schemas.microsoft.com/office/drawing/2014/main" val="3333848213"/>
                    </a:ext>
                  </a:extLst>
                </a:gridCol>
                <a:gridCol w="493776">
                  <a:extLst>
                    <a:ext uri="{9D8B030D-6E8A-4147-A177-3AD203B41FA5}">
                      <a16:colId xmlns:a16="http://schemas.microsoft.com/office/drawing/2014/main" val="2881414837"/>
                    </a:ext>
                  </a:extLst>
                </a:gridCol>
                <a:gridCol w="493776">
                  <a:extLst>
                    <a:ext uri="{9D8B030D-6E8A-4147-A177-3AD203B41FA5}">
                      <a16:colId xmlns:a16="http://schemas.microsoft.com/office/drawing/2014/main" val="630299031"/>
                    </a:ext>
                  </a:extLst>
                </a:gridCol>
                <a:gridCol w="493776">
                  <a:extLst>
                    <a:ext uri="{9D8B030D-6E8A-4147-A177-3AD203B41FA5}">
                      <a16:colId xmlns:a16="http://schemas.microsoft.com/office/drawing/2014/main" val="992672755"/>
                    </a:ext>
                  </a:extLst>
                </a:gridCol>
                <a:gridCol w="493776">
                  <a:extLst>
                    <a:ext uri="{9D8B030D-6E8A-4147-A177-3AD203B41FA5}">
                      <a16:colId xmlns:a16="http://schemas.microsoft.com/office/drawing/2014/main" val="1407969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1601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- 2021-07-22 16:00:53</a:t>
                      </a:r>
                      <a:r>
                        <a:rPr kumimoji="0" lang="es-ES" sz="1000" b="0" i="0" u="none" strike="noStrike" kern="1200" cap="none" spc="0" normalizeH="0" baseline="0" noProof="0">
                          <a:ln>
                            <a:noFill/>
                          </a:ln>
                          <a:solidFill>
                            <a:prstClr val="black"/>
                          </a:solidFill>
                          <a:effectLst/>
                          <a:uLnTx/>
                          <a:uFillTx/>
                          <a:latin typeface="+mn-lt"/>
                          <a:ea typeface="+mn-ea"/>
                          <a:cs typeface="+mn-cs"/>
                        </a:rPr>
                        <a:t>
 Ahora también podes asegurar tu Yamaha usada de hasta 10 años de antigüedad y con asistencia Premium.
Para más información te invitamos a ingresar en bit.ly/Yamaha-Seguros
#Yamaha #YamahaSeguros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75772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- 2021-07-05 18:00:22</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Esta nueva versión crea una combinación perfecta entre estética, tecnología y prestaciones de excelente nivel, reafirmando que el MT-09 es un ícono de la marca y un líder dentro de su segmento.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9598155"/>
                  </a:ext>
                </a:extLst>
              </a:tr>
            </a:tbl>
          </a:graphicData>
        </a:graphic>
      </p:graphicFrame>
      <p:sp>
        <p:nvSpPr>
          <p:cNvPr id="4" name="Text Placeholder 3">
            <a:extLst>
              <a:ext uri="{FF2B5EF4-FFF2-40B4-BE49-F238E27FC236}">
                <a16:creationId xmlns:a16="http://schemas.microsoft.com/office/drawing/2014/main" id="{75A6AF77-1ED3-42F7-94EE-12E78CD6CE8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187133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66345-3748-45B2-AE93-FE257485F4F8}"/>
              </a:ext>
            </a:extLst>
          </p:cNvPr>
          <p:cNvSpPr>
            <a:spLocks noGrp="1"/>
          </p:cNvSpPr>
          <p:nvPr>
            <p:ph type="title"/>
          </p:nvPr>
        </p:nvSpPr>
        <p:spPr/>
        <p:txBody>
          <a:bodyPr/>
          <a:lstStyle/>
          <a:p>
            <a:r>
              <a:rPr lang="en-US"/>
              <a:t>Facebook Post Table + Reactions | La Emilia - 2 of 16</a:t>
            </a:r>
          </a:p>
        </p:txBody>
      </p:sp>
      <p:graphicFrame>
        <p:nvGraphicFramePr>
          <p:cNvPr id="5" name="Table Placeholder 4">
            <a:extLst>
              <a:ext uri="{FF2B5EF4-FFF2-40B4-BE49-F238E27FC236}">
                <a16:creationId xmlns:a16="http://schemas.microsoft.com/office/drawing/2014/main" id="{F9828F2D-496D-41D6-BA96-2D9E320F38FB}"/>
              </a:ext>
            </a:extLst>
          </p:cNvPr>
          <p:cNvGraphicFramePr>
            <a:graphicFrameLocks noGrp="1"/>
          </p:cNvGraphicFramePr>
          <p:nvPr>
            <p:ph type="tbl" sz="quarter" idx="13"/>
            <p:extLst>
              <p:ext uri="{D42A27DB-BD31-4B8C-83A1-F6EECF244321}">
                <p14:modId xmlns:p14="http://schemas.microsoft.com/office/powerpoint/2010/main" val="2973726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5156212"/>
                    </a:ext>
                  </a:extLst>
                </a:gridCol>
                <a:gridCol w="493776">
                  <a:extLst>
                    <a:ext uri="{9D8B030D-6E8A-4147-A177-3AD203B41FA5}">
                      <a16:colId xmlns:a16="http://schemas.microsoft.com/office/drawing/2014/main" val="270028523"/>
                    </a:ext>
                  </a:extLst>
                </a:gridCol>
                <a:gridCol w="493776">
                  <a:extLst>
                    <a:ext uri="{9D8B030D-6E8A-4147-A177-3AD203B41FA5}">
                      <a16:colId xmlns:a16="http://schemas.microsoft.com/office/drawing/2014/main" val="3505090672"/>
                    </a:ext>
                  </a:extLst>
                </a:gridCol>
                <a:gridCol w="493776">
                  <a:extLst>
                    <a:ext uri="{9D8B030D-6E8A-4147-A177-3AD203B41FA5}">
                      <a16:colId xmlns:a16="http://schemas.microsoft.com/office/drawing/2014/main" val="2955217774"/>
                    </a:ext>
                  </a:extLst>
                </a:gridCol>
                <a:gridCol w="493776">
                  <a:extLst>
                    <a:ext uri="{9D8B030D-6E8A-4147-A177-3AD203B41FA5}">
                      <a16:colId xmlns:a16="http://schemas.microsoft.com/office/drawing/2014/main" val="4126441790"/>
                    </a:ext>
                  </a:extLst>
                </a:gridCol>
                <a:gridCol w="493776">
                  <a:extLst>
                    <a:ext uri="{9D8B030D-6E8A-4147-A177-3AD203B41FA5}">
                      <a16:colId xmlns:a16="http://schemas.microsoft.com/office/drawing/2014/main" val="3478559017"/>
                    </a:ext>
                  </a:extLst>
                </a:gridCol>
                <a:gridCol w="493776">
                  <a:extLst>
                    <a:ext uri="{9D8B030D-6E8A-4147-A177-3AD203B41FA5}">
                      <a16:colId xmlns:a16="http://schemas.microsoft.com/office/drawing/2014/main" val="2918392425"/>
                    </a:ext>
                  </a:extLst>
                </a:gridCol>
                <a:gridCol w="493776">
                  <a:extLst>
                    <a:ext uri="{9D8B030D-6E8A-4147-A177-3AD203B41FA5}">
                      <a16:colId xmlns:a16="http://schemas.microsoft.com/office/drawing/2014/main" val="545156072"/>
                    </a:ext>
                  </a:extLst>
                </a:gridCol>
                <a:gridCol w="493776">
                  <a:extLst>
                    <a:ext uri="{9D8B030D-6E8A-4147-A177-3AD203B41FA5}">
                      <a16:colId xmlns:a16="http://schemas.microsoft.com/office/drawing/2014/main" val="838128550"/>
                    </a:ext>
                  </a:extLst>
                </a:gridCol>
                <a:gridCol w="493776">
                  <a:extLst>
                    <a:ext uri="{9D8B030D-6E8A-4147-A177-3AD203B41FA5}">
                      <a16:colId xmlns:a16="http://schemas.microsoft.com/office/drawing/2014/main" val="87167254"/>
                    </a:ext>
                  </a:extLst>
                </a:gridCol>
                <a:gridCol w="493776">
                  <a:extLst>
                    <a:ext uri="{9D8B030D-6E8A-4147-A177-3AD203B41FA5}">
                      <a16:colId xmlns:a16="http://schemas.microsoft.com/office/drawing/2014/main" val="3809876357"/>
                    </a:ext>
                  </a:extLst>
                </a:gridCol>
                <a:gridCol w="493776">
                  <a:extLst>
                    <a:ext uri="{9D8B030D-6E8A-4147-A177-3AD203B41FA5}">
                      <a16:colId xmlns:a16="http://schemas.microsoft.com/office/drawing/2014/main" val="241594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3446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- 2021-07-01 17:40:55</a:t>
                      </a:r>
                      <a:r>
                        <a:rPr kumimoji="0" lang="es-ES" sz="1000" b="0" i="0" u="none" strike="noStrike" kern="1200" cap="none" spc="0" normalizeH="0" baseline="0" noProof="0">
                          <a:ln>
                            <a:noFill/>
                          </a:ln>
                          <a:solidFill>
                            <a:prstClr val="black"/>
                          </a:solidFill>
                          <a:effectLst/>
                          <a:uLnTx/>
                          <a:uFillTx/>
                          <a:latin typeface="+mn-lt"/>
                          <a:ea typeface="+mn-ea"/>
                          <a:cs typeface="+mn-cs"/>
                        </a:rPr>
                        <a:t>
 La #Imperiale400 es una auténtica motocicleta con estilo clásico y elegante que encuentra su esencia en lo retro y la modernidad de sus componentes.⁣
⁣
Disfrutá todo lo que ofrece: componentes modernos, inyección electrónica, freno a disco en ambas ruedas, ABS y doble bujía.⁣
⁣
Un nuevo camino comienza, subite a la Imperiale 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89763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- 2021-07-12 13:01:35</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90449410"/>
                  </a:ext>
                </a:extLst>
              </a:tr>
            </a:tbl>
          </a:graphicData>
        </a:graphic>
      </p:graphicFrame>
      <p:sp>
        <p:nvSpPr>
          <p:cNvPr id="4" name="Text Placeholder 3">
            <a:extLst>
              <a:ext uri="{FF2B5EF4-FFF2-40B4-BE49-F238E27FC236}">
                <a16:creationId xmlns:a16="http://schemas.microsoft.com/office/drawing/2014/main" id="{5F1F043C-F29D-48D0-A70D-9813C99300F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00871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2885B-F739-4AE4-9900-B2899C11D75D}"/>
              </a:ext>
            </a:extLst>
          </p:cNvPr>
          <p:cNvSpPr>
            <a:spLocks noGrp="1"/>
          </p:cNvSpPr>
          <p:nvPr>
            <p:ph type="title"/>
          </p:nvPr>
        </p:nvSpPr>
        <p:spPr/>
        <p:txBody>
          <a:bodyPr/>
          <a:lstStyle/>
          <a:p>
            <a:r>
              <a:rPr lang="en-US"/>
              <a:t>Facebook Post Table + Reactions | La Emilia - 3 of 16</a:t>
            </a:r>
          </a:p>
        </p:txBody>
      </p:sp>
      <p:graphicFrame>
        <p:nvGraphicFramePr>
          <p:cNvPr id="5" name="Table Placeholder 4">
            <a:extLst>
              <a:ext uri="{FF2B5EF4-FFF2-40B4-BE49-F238E27FC236}">
                <a16:creationId xmlns:a16="http://schemas.microsoft.com/office/drawing/2014/main" id="{402B2841-C17E-4E2D-81C9-F81012C486ED}"/>
              </a:ext>
            </a:extLst>
          </p:cNvPr>
          <p:cNvGraphicFramePr>
            <a:graphicFrameLocks noGrp="1"/>
          </p:cNvGraphicFramePr>
          <p:nvPr>
            <p:ph type="tbl" sz="quarter" idx="13"/>
            <p:extLst>
              <p:ext uri="{D42A27DB-BD31-4B8C-83A1-F6EECF244321}">
                <p14:modId xmlns:p14="http://schemas.microsoft.com/office/powerpoint/2010/main" val="422134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56665536"/>
                    </a:ext>
                  </a:extLst>
                </a:gridCol>
                <a:gridCol w="493776">
                  <a:extLst>
                    <a:ext uri="{9D8B030D-6E8A-4147-A177-3AD203B41FA5}">
                      <a16:colId xmlns:a16="http://schemas.microsoft.com/office/drawing/2014/main" val="2572943976"/>
                    </a:ext>
                  </a:extLst>
                </a:gridCol>
                <a:gridCol w="493776">
                  <a:extLst>
                    <a:ext uri="{9D8B030D-6E8A-4147-A177-3AD203B41FA5}">
                      <a16:colId xmlns:a16="http://schemas.microsoft.com/office/drawing/2014/main" val="2526142646"/>
                    </a:ext>
                  </a:extLst>
                </a:gridCol>
                <a:gridCol w="493776">
                  <a:extLst>
                    <a:ext uri="{9D8B030D-6E8A-4147-A177-3AD203B41FA5}">
                      <a16:colId xmlns:a16="http://schemas.microsoft.com/office/drawing/2014/main" val="3010594858"/>
                    </a:ext>
                  </a:extLst>
                </a:gridCol>
                <a:gridCol w="493776">
                  <a:extLst>
                    <a:ext uri="{9D8B030D-6E8A-4147-A177-3AD203B41FA5}">
                      <a16:colId xmlns:a16="http://schemas.microsoft.com/office/drawing/2014/main" val="362764676"/>
                    </a:ext>
                  </a:extLst>
                </a:gridCol>
                <a:gridCol w="493776">
                  <a:extLst>
                    <a:ext uri="{9D8B030D-6E8A-4147-A177-3AD203B41FA5}">
                      <a16:colId xmlns:a16="http://schemas.microsoft.com/office/drawing/2014/main" val="2067481069"/>
                    </a:ext>
                  </a:extLst>
                </a:gridCol>
                <a:gridCol w="493776">
                  <a:extLst>
                    <a:ext uri="{9D8B030D-6E8A-4147-A177-3AD203B41FA5}">
                      <a16:colId xmlns:a16="http://schemas.microsoft.com/office/drawing/2014/main" val="3628483023"/>
                    </a:ext>
                  </a:extLst>
                </a:gridCol>
                <a:gridCol w="493776">
                  <a:extLst>
                    <a:ext uri="{9D8B030D-6E8A-4147-A177-3AD203B41FA5}">
                      <a16:colId xmlns:a16="http://schemas.microsoft.com/office/drawing/2014/main" val="922964060"/>
                    </a:ext>
                  </a:extLst>
                </a:gridCol>
                <a:gridCol w="493776">
                  <a:extLst>
                    <a:ext uri="{9D8B030D-6E8A-4147-A177-3AD203B41FA5}">
                      <a16:colId xmlns:a16="http://schemas.microsoft.com/office/drawing/2014/main" val="1345509126"/>
                    </a:ext>
                  </a:extLst>
                </a:gridCol>
                <a:gridCol w="493776">
                  <a:extLst>
                    <a:ext uri="{9D8B030D-6E8A-4147-A177-3AD203B41FA5}">
                      <a16:colId xmlns:a16="http://schemas.microsoft.com/office/drawing/2014/main" val="2619457361"/>
                    </a:ext>
                  </a:extLst>
                </a:gridCol>
                <a:gridCol w="493776">
                  <a:extLst>
                    <a:ext uri="{9D8B030D-6E8A-4147-A177-3AD203B41FA5}">
                      <a16:colId xmlns:a16="http://schemas.microsoft.com/office/drawing/2014/main" val="1103459820"/>
                    </a:ext>
                  </a:extLst>
                </a:gridCol>
                <a:gridCol w="493776">
                  <a:extLst>
                    <a:ext uri="{9D8B030D-6E8A-4147-A177-3AD203B41FA5}">
                      <a16:colId xmlns:a16="http://schemas.microsoft.com/office/drawing/2014/main" val="2769478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0417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- 2021-07-22 10:11:04</a:t>
                      </a:r>
                      <a:r>
                        <a:rPr kumimoji="0" lang="es-ES" sz="1000" b="0" i="0" u="none" strike="noStrike" kern="1200" cap="none" spc="0" normalizeH="0" baseline="0" noProof="0">
                          <a:ln>
                            <a:noFill/>
                          </a:ln>
                          <a:solidFill>
                            <a:prstClr val="black"/>
                          </a:solidFill>
                          <a:effectLst/>
                          <a:uLnTx/>
                          <a:uFillTx/>
                          <a:latin typeface="+mn-lt"/>
                          <a:ea typeface="+mn-ea"/>
                          <a:cs typeface="+mn-cs"/>
                        </a:rPr>
                        <a:t>
 Dale a Tu Yamaha el mejor servicio post venta a un precio conveniente.
Conocé tu Concesionario Experience más cercano en bit.ly/Yamaha-Experience-Service
#yamaha #yamahaexperienceservice #service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12482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- 2021-07-05 18:29:26</a:t>
                      </a:r>
                      <a:r>
                        <a:rPr kumimoji="0" lang="es-ES" sz="1000" b="0" i="0" u="none" strike="noStrike" kern="1200" cap="none" spc="0" normalizeH="0" baseline="0" noProof="0">
                          <a:ln>
                            <a:noFill/>
                          </a:ln>
                          <a:solidFill>
                            <a:prstClr val="black"/>
                          </a:solidFill>
                          <a:effectLst/>
                          <a:uLnTx/>
                          <a:uFillTx/>
                          <a:latin typeface="+mn-lt"/>
                          <a:ea typeface="+mn-ea"/>
                          <a:cs typeface="+mn-cs"/>
                        </a:rPr>
                        <a:t>
 #Imperiale400 es la moto perfecta para espíritus libres. Una moticicleta auténtica que encuentra su estilo entre lo moderno y lo retro.⁣
⁣
Frenos ABS, reloj analógico, cómodo asiento. Conocela en detalle.⁣
⁣
Con Benelli un nuevo camino comienza. Subite a Imperiale 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8770841"/>
                  </a:ext>
                </a:extLst>
              </a:tr>
            </a:tbl>
          </a:graphicData>
        </a:graphic>
      </p:graphicFrame>
      <p:sp>
        <p:nvSpPr>
          <p:cNvPr id="4" name="Text Placeholder 3">
            <a:extLst>
              <a:ext uri="{FF2B5EF4-FFF2-40B4-BE49-F238E27FC236}">
                <a16:creationId xmlns:a16="http://schemas.microsoft.com/office/drawing/2014/main" id="{11975A6A-0716-4D1B-AEA2-0EE660D7AAF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980074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A3158-E2C9-42B7-A22C-1EE5BADE702D}"/>
              </a:ext>
            </a:extLst>
          </p:cNvPr>
          <p:cNvSpPr>
            <a:spLocks noGrp="1"/>
          </p:cNvSpPr>
          <p:nvPr>
            <p:ph type="title"/>
          </p:nvPr>
        </p:nvSpPr>
        <p:spPr/>
        <p:txBody>
          <a:bodyPr/>
          <a:lstStyle/>
          <a:p>
            <a:r>
              <a:rPr lang="en-US"/>
              <a:t>Facebook Post Table + Reactions | La Emilia - 4 of 16</a:t>
            </a:r>
          </a:p>
        </p:txBody>
      </p:sp>
      <p:graphicFrame>
        <p:nvGraphicFramePr>
          <p:cNvPr id="5" name="Table Placeholder 4">
            <a:extLst>
              <a:ext uri="{FF2B5EF4-FFF2-40B4-BE49-F238E27FC236}">
                <a16:creationId xmlns:a16="http://schemas.microsoft.com/office/drawing/2014/main" id="{EDC02E1F-FFCA-4426-94F6-281397E69C64}"/>
              </a:ext>
            </a:extLst>
          </p:cNvPr>
          <p:cNvGraphicFramePr>
            <a:graphicFrameLocks noGrp="1"/>
          </p:cNvGraphicFramePr>
          <p:nvPr>
            <p:ph type="tbl" sz="quarter" idx="13"/>
            <p:extLst>
              <p:ext uri="{D42A27DB-BD31-4B8C-83A1-F6EECF244321}">
                <p14:modId xmlns:p14="http://schemas.microsoft.com/office/powerpoint/2010/main" val="2695319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30312723"/>
                    </a:ext>
                  </a:extLst>
                </a:gridCol>
                <a:gridCol w="493776">
                  <a:extLst>
                    <a:ext uri="{9D8B030D-6E8A-4147-A177-3AD203B41FA5}">
                      <a16:colId xmlns:a16="http://schemas.microsoft.com/office/drawing/2014/main" val="3188234170"/>
                    </a:ext>
                  </a:extLst>
                </a:gridCol>
                <a:gridCol w="493776">
                  <a:extLst>
                    <a:ext uri="{9D8B030D-6E8A-4147-A177-3AD203B41FA5}">
                      <a16:colId xmlns:a16="http://schemas.microsoft.com/office/drawing/2014/main" val="528762793"/>
                    </a:ext>
                  </a:extLst>
                </a:gridCol>
                <a:gridCol w="493776">
                  <a:extLst>
                    <a:ext uri="{9D8B030D-6E8A-4147-A177-3AD203B41FA5}">
                      <a16:colId xmlns:a16="http://schemas.microsoft.com/office/drawing/2014/main" val="2999308590"/>
                    </a:ext>
                  </a:extLst>
                </a:gridCol>
                <a:gridCol w="493776">
                  <a:extLst>
                    <a:ext uri="{9D8B030D-6E8A-4147-A177-3AD203B41FA5}">
                      <a16:colId xmlns:a16="http://schemas.microsoft.com/office/drawing/2014/main" val="1802479018"/>
                    </a:ext>
                  </a:extLst>
                </a:gridCol>
                <a:gridCol w="493776">
                  <a:extLst>
                    <a:ext uri="{9D8B030D-6E8A-4147-A177-3AD203B41FA5}">
                      <a16:colId xmlns:a16="http://schemas.microsoft.com/office/drawing/2014/main" val="3213546422"/>
                    </a:ext>
                  </a:extLst>
                </a:gridCol>
                <a:gridCol w="493776">
                  <a:extLst>
                    <a:ext uri="{9D8B030D-6E8A-4147-A177-3AD203B41FA5}">
                      <a16:colId xmlns:a16="http://schemas.microsoft.com/office/drawing/2014/main" val="3771611148"/>
                    </a:ext>
                  </a:extLst>
                </a:gridCol>
                <a:gridCol w="493776">
                  <a:extLst>
                    <a:ext uri="{9D8B030D-6E8A-4147-A177-3AD203B41FA5}">
                      <a16:colId xmlns:a16="http://schemas.microsoft.com/office/drawing/2014/main" val="3274600910"/>
                    </a:ext>
                  </a:extLst>
                </a:gridCol>
                <a:gridCol w="493776">
                  <a:extLst>
                    <a:ext uri="{9D8B030D-6E8A-4147-A177-3AD203B41FA5}">
                      <a16:colId xmlns:a16="http://schemas.microsoft.com/office/drawing/2014/main" val="1504282284"/>
                    </a:ext>
                  </a:extLst>
                </a:gridCol>
                <a:gridCol w="493776">
                  <a:extLst>
                    <a:ext uri="{9D8B030D-6E8A-4147-A177-3AD203B41FA5}">
                      <a16:colId xmlns:a16="http://schemas.microsoft.com/office/drawing/2014/main" val="1231260079"/>
                    </a:ext>
                  </a:extLst>
                </a:gridCol>
                <a:gridCol w="493776">
                  <a:extLst>
                    <a:ext uri="{9D8B030D-6E8A-4147-A177-3AD203B41FA5}">
                      <a16:colId xmlns:a16="http://schemas.microsoft.com/office/drawing/2014/main" val="4213470816"/>
                    </a:ext>
                  </a:extLst>
                </a:gridCol>
                <a:gridCol w="493776">
                  <a:extLst>
                    <a:ext uri="{9D8B030D-6E8A-4147-A177-3AD203B41FA5}">
                      <a16:colId xmlns:a16="http://schemas.microsoft.com/office/drawing/2014/main" val="2645755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2077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- 2021-07-27 15:00:32</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69601988"/>
                  </a:ext>
                </a:extLst>
              </a:tr>
            </a:tbl>
          </a:graphicData>
        </a:graphic>
      </p:graphicFrame>
      <p:sp>
        <p:nvSpPr>
          <p:cNvPr id="4" name="Text Placeholder 3">
            <a:extLst>
              <a:ext uri="{FF2B5EF4-FFF2-40B4-BE49-F238E27FC236}">
                <a16:creationId xmlns:a16="http://schemas.microsoft.com/office/drawing/2014/main" id="{1A49D757-1AAA-4B68-A16F-C5FA8AC12EE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648076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152F4-E2EF-4CCF-8839-AF8789A3835D}"/>
              </a:ext>
            </a:extLst>
          </p:cNvPr>
          <p:cNvSpPr>
            <a:spLocks noGrp="1"/>
          </p:cNvSpPr>
          <p:nvPr>
            <p:ph type="title"/>
          </p:nvPr>
        </p:nvSpPr>
        <p:spPr/>
        <p:txBody>
          <a:bodyPr/>
          <a:lstStyle/>
          <a:p>
            <a:r>
              <a:rPr lang="en-US"/>
              <a:t>Facebook Post Table + Reactions | La Emilia - 5 of 16</a:t>
            </a:r>
          </a:p>
        </p:txBody>
      </p:sp>
      <p:graphicFrame>
        <p:nvGraphicFramePr>
          <p:cNvPr id="5" name="Table Placeholder 4">
            <a:extLst>
              <a:ext uri="{FF2B5EF4-FFF2-40B4-BE49-F238E27FC236}">
                <a16:creationId xmlns:a16="http://schemas.microsoft.com/office/drawing/2014/main" id="{E9506CD5-17B1-47CA-BABF-A4A1DF43DB4A}"/>
              </a:ext>
            </a:extLst>
          </p:cNvPr>
          <p:cNvGraphicFramePr>
            <a:graphicFrameLocks noGrp="1"/>
          </p:cNvGraphicFramePr>
          <p:nvPr>
            <p:ph type="tbl" sz="quarter" idx="13"/>
            <p:extLst>
              <p:ext uri="{D42A27DB-BD31-4B8C-83A1-F6EECF244321}">
                <p14:modId xmlns:p14="http://schemas.microsoft.com/office/powerpoint/2010/main" val="3038405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09556535"/>
                    </a:ext>
                  </a:extLst>
                </a:gridCol>
                <a:gridCol w="493776">
                  <a:extLst>
                    <a:ext uri="{9D8B030D-6E8A-4147-A177-3AD203B41FA5}">
                      <a16:colId xmlns:a16="http://schemas.microsoft.com/office/drawing/2014/main" val="679040250"/>
                    </a:ext>
                  </a:extLst>
                </a:gridCol>
                <a:gridCol w="493776">
                  <a:extLst>
                    <a:ext uri="{9D8B030D-6E8A-4147-A177-3AD203B41FA5}">
                      <a16:colId xmlns:a16="http://schemas.microsoft.com/office/drawing/2014/main" val="597484077"/>
                    </a:ext>
                  </a:extLst>
                </a:gridCol>
                <a:gridCol w="493776">
                  <a:extLst>
                    <a:ext uri="{9D8B030D-6E8A-4147-A177-3AD203B41FA5}">
                      <a16:colId xmlns:a16="http://schemas.microsoft.com/office/drawing/2014/main" val="3074369060"/>
                    </a:ext>
                  </a:extLst>
                </a:gridCol>
                <a:gridCol w="493776">
                  <a:extLst>
                    <a:ext uri="{9D8B030D-6E8A-4147-A177-3AD203B41FA5}">
                      <a16:colId xmlns:a16="http://schemas.microsoft.com/office/drawing/2014/main" val="2415619659"/>
                    </a:ext>
                  </a:extLst>
                </a:gridCol>
                <a:gridCol w="493776">
                  <a:extLst>
                    <a:ext uri="{9D8B030D-6E8A-4147-A177-3AD203B41FA5}">
                      <a16:colId xmlns:a16="http://schemas.microsoft.com/office/drawing/2014/main" val="1444523728"/>
                    </a:ext>
                  </a:extLst>
                </a:gridCol>
                <a:gridCol w="493776">
                  <a:extLst>
                    <a:ext uri="{9D8B030D-6E8A-4147-A177-3AD203B41FA5}">
                      <a16:colId xmlns:a16="http://schemas.microsoft.com/office/drawing/2014/main" val="2390624488"/>
                    </a:ext>
                  </a:extLst>
                </a:gridCol>
                <a:gridCol w="493776">
                  <a:extLst>
                    <a:ext uri="{9D8B030D-6E8A-4147-A177-3AD203B41FA5}">
                      <a16:colId xmlns:a16="http://schemas.microsoft.com/office/drawing/2014/main" val="3989702657"/>
                    </a:ext>
                  </a:extLst>
                </a:gridCol>
                <a:gridCol w="493776">
                  <a:extLst>
                    <a:ext uri="{9D8B030D-6E8A-4147-A177-3AD203B41FA5}">
                      <a16:colId xmlns:a16="http://schemas.microsoft.com/office/drawing/2014/main" val="1899877922"/>
                    </a:ext>
                  </a:extLst>
                </a:gridCol>
                <a:gridCol w="493776">
                  <a:extLst>
                    <a:ext uri="{9D8B030D-6E8A-4147-A177-3AD203B41FA5}">
                      <a16:colId xmlns:a16="http://schemas.microsoft.com/office/drawing/2014/main" val="501380947"/>
                    </a:ext>
                  </a:extLst>
                </a:gridCol>
                <a:gridCol w="493776">
                  <a:extLst>
                    <a:ext uri="{9D8B030D-6E8A-4147-A177-3AD203B41FA5}">
                      <a16:colId xmlns:a16="http://schemas.microsoft.com/office/drawing/2014/main" val="96565957"/>
                    </a:ext>
                  </a:extLst>
                </a:gridCol>
                <a:gridCol w="493776">
                  <a:extLst>
                    <a:ext uri="{9D8B030D-6E8A-4147-A177-3AD203B41FA5}">
                      <a16:colId xmlns:a16="http://schemas.microsoft.com/office/drawing/2014/main" val="2075226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5431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- 2021-07-08 18:00:01</a:t>
                      </a:r>
                      <a:r>
                        <a:rPr kumimoji="0" lang="es-ES" sz="1000" b="0" i="0" u="none" strike="noStrike" kern="1200" cap="none" spc="0" normalizeH="0" baseline="0" noProof="0">
                          <a:ln>
                            <a:noFill/>
                          </a:ln>
                          <a:solidFill>
                            <a:prstClr val="black"/>
                          </a:solidFill>
                          <a:effectLst/>
                          <a:uLnTx/>
                          <a:uFillTx/>
                          <a:latin typeface="+mn-lt"/>
                          <a:ea typeface="+mn-ea"/>
                          <a:cs typeface="+mn-cs"/>
                        </a:rPr>
                        <a:t>
 ¿Sos fanático de Honda y tenés una moto histórica en tu garage?
¡Compartí tu historia con la comunidad Honda! Envianos una foto de tu moto y algo que quieras contarnos sobre ella, y comenzaremos a publicarlas en nuestra red. 
🏍 Eso sí, asegurate de que sea una buena foto. No vas a querer de que tu leyenda salga mal, ¿no?
#MiLeyenda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69156168"/>
                  </a:ext>
                </a:extLst>
              </a:tr>
            </a:tbl>
          </a:graphicData>
        </a:graphic>
      </p:graphicFrame>
      <p:sp>
        <p:nvSpPr>
          <p:cNvPr id="4" name="Text Placeholder 3">
            <a:extLst>
              <a:ext uri="{FF2B5EF4-FFF2-40B4-BE49-F238E27FC236}">
                <a16:creationId xmlns:a16="http://schemas.microsoft.com/office/drawing/2014/main" id="{381B14C5-6394-4BBD-B8AC-36A34C0AE69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8295879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D4AE3-B770-48D6-BC49-9BA695C89D22}"/>
              </a:ext>
            </a:extLst>
          </p:cNvPr>
          <p:cNvSpPr>
            <a:spLocks noGrp="1"/>
          </p:cNvSpPr>
          <p:nvPr>
            <p:ph type="title"/>
          </p:nvPr>
        </p:nvSpPr>
        <p:spPr/>
        <p:txBody>
          <a:bodyPr/>
          <a:lstStyle/>
          <a:p>
            <a:r>
              <a:rPr lang="en-US"/>
              <a:t>Facebook Post Table + Reactions | La Emilia - 6 of 16</a:t>
            </a:r>
          </a:p>
        </p:txBody>
      </p:sp>
      <p:graphicFrame>
        <p:nvGraphicFramePr>
          <p:cNvPr id="5" name="Table Placeholder 4">
            <a:extLst>
              <a:ext uri="{FF2B5EF4-FFF2-40B4-BE49-F238E27FC236}">
                <a16:creationId xmlns:a16="http://schemas.microsoft.com/office/drawing/2014/main" id="{D3238DB7-84B6-466F-AC8F-F98A35C98BF9}"/>
              </a:ext>
            </a:extLst>
          </p:cNvPr>
          <p:cNvGraphicFramePr>
            <a:graphicFrameLocks noGrp="1"/>
          </p:cNvGraphicFramePr>
          <p:nvPr>
            <p:ph type="tbl" sz="quarter" idx="13"/>
            <p:extLst>
              <p:ext uri="{D42A27DB-BD31-4B8C-83A1-F6EECF244321}">
                <p14:modId xmlns:p14="http://schemas.microsoft.com/office/powerpoint/2010/main" val="2733634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54969869"/>
                    </a:ext>
                  </a:extLst>
                </a:gridCol>
                <a:gridCol w="493776">
                  <a:extLst>
                    <a:ext uri="{9D8B030D-6E8A-4147-A177-3AD203B41FA5}">
                      <a16:colId xmlns:a16="http://schemas.microsoft.com/office/drawing/2014/main" val="241789559"/>
                    </a:ext>
                  </a:extLst>
                </a:gridCol>
                <a:gridCol w="493776">
                  <a:extLst>
                    <a:ext uri="{9D8B030D-6E8A-4147-A177-3AD203B41FA5}">
                      <a16:colId xmlns:a16="http://schemas.microsoft.com/office/drawing/2014/main" val="2405528630"/>
                    </a:ext>
                  </a:extLst>
                </a:gridCol>
                <a:gridCol w="493776">
                  <a:extLst>
                    <a:ext uri="{9D8B030D-6E8A-4147-A177-3AD203B41FA5}">
                      <a16:colId xmlns:a16="http://schemas.microsoft.com/office/drawing/2014/main" val="2733864644"/>
                    </a:ext>
                  </a:extLst>
                </a:gridCol>
                <a:gridCol w="493776">
                  <a:extLst>
                    <a:ext uri="{9D8B030D-6E8A-4147-A177-3AD203B41FA5}">
                      <a16:colId xmlns:a16="http://schemas.microsoft.com/office/drawing/2014/main" val="1619845721"/>
                    </a:ext>
                  </a:extLst>
                </a:gridCol>
                <a:gridCol w="493776">
                  <a:extLst>
                    <a:ext uri="{9D8B030D-6E8A-4147-A177-3AD203B41FA5}">
                      <a16:colId xmlns:a16="http://schemas.microsoft.com/office/drawing/2014/main" val="1178606312"/>
                    </a:ext>
                  </a:extLst>
                </a:gridCol>
                <a:gridCol w="493776">
                  <a:extLst>
                    <a:ext uri="{9D8B030D-6E8A-4147-A177-3AD203B41FA5}">
                      <a16:colId xmlns:a16="http://schemas.microsoft.com/office/drawing/2014/main" val="2519867637"/>
                    </a:ext>
                  </a:extLst>
                </a:gridCol>
                <a:gridCol w="493776">
                  <a:extLst>
                    <a:ext uri="{9D8B030D-6E8A-4147-A177-3AD203B41FA5}">
                      <a16:colId xmlns:a16="http://schemas.microsoft.com/office/drawing/2014/main" val="252268514"/>
                    </a:ext>
                  </a:extLst>
                </a:gridCol>
                <a:gridCol w="493776">
                  <a:extLst>
                    <a:ext uri="{9D8B030D-6E8A-4147-A177-3AD203B41FA5}">
                      <a16:colId xmlns:a16="http://schemas.microsoft.com/office/drawing/2014/main" val="913928787"/>
                    </a:ext>
                  </a:extLst>
                </a:gridCol>
                <a:gridCol w="493776">
                  <a:extLst>
                    <a:ext uri="{9D8B030D-6E8A-4147-A177-3AD203B41FA5}">
                      <a16:colId xmlns:a16="http://schemas.microsoft.com/office/drawing/2014/main" val="493880237"/>
                    </a:ext>
                  </a:extLst>
                </a:gridCol>
                <a:gridCol w="493776">
                  <a:extLst>
                    <a:ext uri="{9D8B030D-6E8A-4147-A177-3AD203B41FA5}">
                      <a16:colId xmlns:a16="http://schemas.microsoft.com/office/drawing/2014/main" val="707919170"/>
                    </a:ext>
                  </a:extLst>
                </a:gridCol>
                <a:gridCol w="493776">
                  <a:extLst>
                    <a:ext uri="{9D8B030D-6E8A-4147-A177-3AD203B41FA5}">
                      <a16:colId xmlns:a16="http://schemas.microsoft.com/office/drawing/2014/main" val="2566952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9805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- 2021-07-08 16:13:42</a:t>
                      </a:r>
                      <a:r>
                        <a:rPr kumimoji="0" lang="es-ES" sz="1000" b="0" i="0" u="none" strike="noStrike" kern="1200" cap="none" spc="0" normalizeH="0" baseline="0" noProof="0">
                          <a:ln>
                            <a:noFill/>
                          </a:ln>
                          <a:solidFill>
                            <a:prstClr val="black"/>
                          </a:solidFill>
                          <a:effectLst/>
                          <a:uLnTx/>
                          <a:uFillTx/>
                          <a:latin typeface="+mn-lt"/>
                          <a:ea typeface="+mn-ea"/>
                          <a:cs typeface="+mn-cs"/>
                        </a:rPr>
                        <a:t>
 ﻿﻿Disfrutá de la comodidad de la #502C gracias a sus apoya pies regulables, la cual permite una posición de manejo confortable para recorrer las calles y rutas. Fin de semana largo, que caminos recorres con la #502c.?
Un nuevo camino comienza en la comodidad de la 502C. ¡Descubrí el tuyo!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01034060"/>
                  </a:ext>
                </a:extLst>
              </a:tr>
            </a:tbl>
          </a:graphicData>
        </a:graphic>
      </p:graphicFrame>
      <p:sp>
        <p:nvSpPr>
          <p:cNvPr id="4" name="Text Placeholder 3">
            <a:extLst>
              <a:ext uri="{FF2B5EF4-FFF2-40B4-BE49-F238E27FC236}">
                <a16:creationId xmlns:a16="http://schemas.microsoft.com/office/drawing/2014/main" id="{4B8D0AE4-9459-4363-9795-9710B7F2013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3969750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F974E-4526-4015-9091-A556577C77BD}"/>
              </a:ext>
            </a:extLst>
          </p:cNvPr>
          <p:cNvSpPr>
            <a:spLocks noGrp="1"/>
          </p:cNvSpPr>
          <p:nvPr>
            <p:ph type="title"/>
          </p:nvPr>
        </p:nvSpPr>
        <p:spPr/>
        <p:txBody>
          <a:bodyPr/>
          <a:lstStyle/>
          <a:p>
            <a:r>
              <a:rPr lang="en-US"/>
              <a:t>Facebook Post Table + Reactions | La Emilia - 7 of 16</a:t>
            </a:r>
          </a:p>
        </p:txBody>
      </p:sp>
      <p:graphicFrame>
        <p:nvGraphicFramePr>
          <p:cNvPr id="5" name="Table Placeholder 4">
            <a:extLst>
              <a:ext uri="{FF2B5EF4-FFF2-40B4-BE49-F238E27FC236}">
                <a16:creationId xmlns:a16="http://schemas.microsoft.com/office/drawing/2014/main" id="{DF601D2F-5746-44EB-9251-7C9DF215210A}"/>
              </a:ext>
            </a:extLst>
          </p:cNvPr>
          <p:cNvGraphicFramePr>
            <a:graphicFrameLocks noGrp="1"/>
          </p:cNvGraphicFramePr>
          <p:nvPr>
            <p:ph type="tbl" sz="quarter" idx="13"/>
            <p:extLst>
              <p:ext uri="{D42A27DB-BD31-4B8C-83A1-F6EECF244321}">
                <p14:modId xmlns:p14="http://schemas.microsoft.com/office/powerpoint/2010/main" val="1679472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96752605"/>
                    </a:ext>
                  </a:extLst>
                </a:gridCol>
                <a:gridCol w="493776">
                  <a:extLst>
                    <a:ext uri="{9D8B030D-6E8A-4147-A177-3AD203B41FA5}">
                      <a16:colId xmlns:a16="http://schemas.microsoft.com/office/drawing/2014/main" val="3038945083"/>
                    </a:ext>
                  </a:extLst>
                </a:gridCol>
                <a:gridCol w="493776">
                  <a:extLst>
                    <a:ext uri="{9D8B030D-6E8A-4147-A177-3AD203B41FA5}">
                      <a16:colId xmlns:a16="http://schemas.microsoft.com/office/drawing/2014/main" val="2641693115"/>
                    </a:ext>
                  </a:extLst>
                </a:gridCol>
                <a:gridCol w="493776">
                  <a:extLst>
                    <a:ext uri="{9D8B030D-6E8A-4147-A177-3AD203B41FA5}">
                      <a16:colId xmlns:a16="http://schemas.microsoft.com/office/drawing/2014/main" val="4184373801"/>
                    </a:ext>
                  </a:extLst>
                </a:gridCol>
                <a:gridCol w="493776">
                  <a:extLst>
                    <a:ext uri="{9D8B030D-6E8A-4147-A177-3AD203B41FA5}">
                      <a16:colId xmlns:a16="http://schemas.microsoft.com/office/drawing/2014/main" val="544074674"/>
                    </a:ext>
                  </a:extLst>
                </a:gridCol>
                <a:gridCol w="493776">
                  <a:extLst>
                    <a:ext uri="{9D8B030D-6E8A-4147-A177-3AD203B41FA5}">
                      <a16:colId xmlns:a16="http://schemas.microsoft.com/office/drawing/2014/main" val="94108555"/>
                    </a:ext>
                  </a:extLst>
                </a:gridCol>
                <a:gridCol w="493776">
                  <a:extLst>
                    <a:ext uri="{9D8B030D-6E8A-4147-A177-3AD203B41FA5}">
                      <a16:colId xmlns:a16="http://schemas.microsoft.com/office/drawing/2014/main" val="929255788"/>
                    </a:ext>
                  </a:extLst>
                </a:gridCol>
                <a:gridCol w="493776">
                  <a:extLst>
                    <a:ext uri="{9D8B030D-6E8A-4147-A177-3AD203B41FA5}">
                      <a16:colId xmlns:a16="http://schemas.microsoft.com/office/drawing/2014/main" val="3699335307"/>
                    </a:ext>
                  </a:extLst>
                </a:gridCol>
                <a:gridCol w="493776">
                  <a:extLst>
                    <a:ext uri="{9D8B030D-6E8A-4147-A177-3AD203B41FA5}">
                      <a16:colId xmlns:a16="http://schemas.microsoft.com/office/drawing/2014/main" val="445275782"/>
                    </a:ext>
                  </a:extLst>
                </a:gridCol>
                <a:gridCol w="493776">
                  <a:extLst>
                    <a:ext uri="{9D8B030D-6E8A-4147-A177-3AD203B41FA5}">
                      <a16:colId xmlns:a16="http://schemas.microsoft.com/office/drawing/2014/main" val="1457812074"/>
                    </a:ext>
                  </a:extLst>
                </a:gridCol>
                <a:gridCol w="493776">
                  <a:extLst>
                    <a:ext uri="{9D8B030D-6E8A-4147-A177-3AD203B41FA5}">
                      <a16:colId xmlns:a16="http://schemas.microsoft.com/office/drawing/2014/main" val="3162826809"/>
                    </a:ext>
                  </a:extLst>
                </a:gridCol>
                <a:gridCol w="493776">
                  <a:extLst>
                    <a:ext uri="{9D8B030D-6E8A-4147-A177-3AD203B41FA5}">
                      <a16:colId xmlns:a16="http://schemas.microsoft.com/office/drawing/2014/main" val="2743675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2983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- 2021-07-27 17:12:28</a:t>
                      </a:r>
                      <a:r>
                        <a:rPr kumimoji="0" lang="es-ES" sz="1000" b="0" i="0" u="none" strike="noStrike" kern="1200" cap="none" spc="0" normalizeH="0" baseline="0" noProof="0">
                          <a:ln>
                            <a:noFill/>
                          </a:ln>
                          <a:solidFill>
                            <a:prstClr val="black"/>
                          </a:solidFill>
                          <a:effectLst/>
                          <a:uLnTx/>
                          <a:uFillTx/>
                          <a:latin typeface="+mn-lt"/>
                          <a:ea typeface="+mn-ea"/>
                          <a:cs typeface="+mn-cs"/>
                        </a:rPr>
                        <a:t>
 La nueva integrante de la familia Rouser tiene estilo, apariencia robusta y características que le confieren mayor seguridad y estabilidad.
Ideal para subir de cilindrada luego de tu primera moto. 
Comprala en 12 cuotas sin interés. 
Bajaj, sabia decisión.
Consultá precios y planes de financiación en el link de la bio. 
#BajajArgentina #Motos #RouserNS160TD #Rouser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05329472"/>
                  </a:ext>
                </a:extLst>
              </a:tr>
            </a:tbl>
          </a:graphicData>
        </a:graphic>
      </p:graphicFrame>
      <p:sp>
        <p:nvSpPr>
          <p:cNvPr id="4" name="Text Placeholder 3">
            <a:extLst>
              <a:ext uri="{FF2B5EF4-FFF2-40B4-BE49-F238E27FC236}">
                <a16:creationId xmlns:a16="http://schemas.microsoft.com/office/drawing/2014/main" id="{B93D0E15-CA4A-4AC3-867F-5B50970D18D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5461230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17016-EF48-482E-B7D0-B147C83C91CF}"/>
              </a:ext>
            </a:extLst>
          </p:cNvPr>
          <p:cNvSpPr>
            <a:spLocks noGrp="1"/>
          </p:cNvSpPr>
          <p:nvPr>
            <p:ph type="title"/>
          </p:nvPr>
        </p:nvSpPr>
        <p:spPr/>
        <p:txBody>
          <a:bodyPr/>
          <a:lstStyle/>
          <a:p>
            <a:r>
              <a:rPr lang="en-US"/>
              <a:t>Facebook Post Table + Reactions | La Emilia - 8 of 16</a:t>
            </a:r>
          </a:p>
        </p:txBody>
      </p:sp>
      <p:graphicFrame>
        <p:nvGraphicFramePr>
          <p:cNvPr id="5" name="Table Placeholder 4">
            <a:extLst>
              <a:ext uri="{FF2B5EF4-FFF2-40B4-BE49-F238E27FC236}">
                <a16:creationId xmlns:a16="http://schemas.microsoft.com/office/drawing/2014/main" id="{8515F186-70CB-4C29-96CA-F79D5A6850F8}"/>
              </a:ext>
            </a:extLst>
          </p:cNvPr>
          <p:cNvGraphicFramePr>
            <a:graphicFrameLocks noGrp="1"/>
          </p:cNvGraphicFramePr>
          <p:nvPr>
            <p:ph type="tbl" sz="quarter" idx="13"/>
            <p:extLst>
              <p:ext uri="{D42A27DB-BD31-4B8C-83A1-F6EECF244321}">
                <p14:modId xmlns:p14="http://schemas.microsoft.com/office/powerpoint/2010/main" val="2408014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56027868"/>
                    </a:ext>
                  </a:extLst>
                </a:gridCol>
                <a:gridCol w="493776">
                  <a:extLst>
                    <a:ext uri="{9D8B030D-6E8A-4147-A177-3AD203B41FA5}">
                      <a16:colId xmlns:a16="http://schemas.microsoft.com/office/drawing/2014/main" val="1852702948"/>
                    </a:ext>
                  </a:extLst>
                </a:gridCol>
                <a:gridCol w="493776">
                  <a:extLst>
                    <a:ext uri="{9D8B030D-6E8A-4147-A177-3AD203B41FA5}">
                      <a16:colId xmlns:a16="http://schemas.microsoft.com/office/drawing/2014/main" val="1645093347"/>
                    </a:ext>
                  </a:extLst>
                </a:gridCol>
                <a:gridCol w="493776">
                  <a:extLst>
                    <a:ext uri="{9D8B030D-6E8A-4147-A177-3AD203B41FA5}">
                      <a16:colId xmlns:a16="http://schemas.microsoft.com/office/drawing/2014/main" val="2968744502"/>
                    </a:ext>
                  </a:extLst>
                </a:gridCol>
                <a:gridCol w="493776">
                  <a:extLst>
                    <a:ext uri="{9D8B030D-6E8A-4147-A177-3AD203B41FA5}">
                      <a16:colId xmlns:a16="http://schemas.microsoft.com/office/drawing/2014/main" val="1259499342"/>
                    </a:ext>
                  </a:extLst>
                </a:gridCol>
                <a:gridCol w="493776">
                  <a:extLst>
                    <a:ext uri="{9D8B030D-6E8A-4147-A177-3AD203B41FA5}">
                      <a16:colId xmlns:a16="http://schemas.microsoft.com/office/drawing/2014/main" val="1863918513"/>
                    </a:ext>
                  </a:extLst>
                </a:gridCol>
                <a:gridCol w="493776">
                  <a:extLst>
                    <a:ext uri="{9D8B030D-6E8A-4147-A177-3AD203B41FA5}">
                      <a16:colId xmlns:a16="http://schemas.microsoft.com/office/drawing/2014/main" val="5234685"/>
                    </a:ext>
                  </a:extLst>
                </a:gridCol>
                <a:gridCol w="493776">
                  <a:extLst>
                    <a:ext uri="{9D8B030D-6E8A-4147-A177-3AD203B41FA5}">
                      <a16:colId xmlns:a16="http://schemas.microsoft.com/office/drawing/2014/main" val="779674394"/>
                    </a:ext>
                  </a:extLst>
                </a:gridCol>
                <a:gridCol w="493776">
                  <a:extLst>
                    <a:ext uri="{9D8B030D-6E8A-4147-A177-3AD203B41FA5}">
                      <a16:colId xmlns:a16="http://schemas.microsoft.com/office/drawing/2014/main" val="1761783247"/>
                    </a:ext>
                  </a:extLst>
                </a:gridCol>
                <a:gridCol w="493776">
                  <a:extLst>
                    <a:ext uri="{9D8B030D-6E8A-4147-A177-3AD203B41FA5}">
                      <a16:colId xmlns:a16="http://schemas.microsoft.com/office/drawing/2014/main" val="230101053"/>
                    </a:ext>
                  </a:extLst>
                </a:gridCol>
                <a:gridCol w="493776">
                  <a:extLst>
                    <a:ext uri="{9D8B030D-6E8A-4147-A177-3AD203B41FA5}">
                      <a16:colId xmlns:a16="http://schemas.microsoft.com/office/drawing/2014/main" val="1498207361"/>
                    </a:ext>
                  </a:extLst>
                </a:gridCol>
                <a:gridCol w="493776">
                  <a:extLst>
                    <a:ext uri="{9D8B030D-6E8A-4147-A177-3AD203B41FA5}">
                      <a16:colId xmlns:a16="http://schemas.microsoft.com/office/drawing/2014/main" val="4009556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9577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- 2021-07-02 15:23:02</a:t>
                      </a:r>
                      <a:r>
                        <a:rPr kumimoji="0" lang="es-ES" sz="1000" b="0" i="0" u="none" strike="noStrike" kern="1200" cap="none" spc="0" normalizeH="0" baseline="0" noProof="0">
                          <a:ln>
                            <a:noFill/>
                          </a:ln>
                          <a:solidFill>
                            <a:prstClr val="black"/>
                          </a:solidFill>
                          <a:effectLst/>
                          <a:uLnTx/>
                          <a:uFillTx/>
                          <a:latin typeface="+mn-lt"/>
                          <a:ea typeface="+mn-ea"/>
                          <a:cs typeface="+mn-cs"/>
                        </a:rPr>
                        <a:t>
 La #𝟓𝟎𝟐𝐂 de Benelli es la Sport Cruiser urbana diseñada para aquellos que aman destacarse con estilo y elegancia en las calles de la ciudad sobre una moto audaz y moderna.⁣
⁣
Un nuevo camino comienza en tu 502C. ¿Listo para subirte?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4879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- 2021-07-20 12:00:05</a:t>
                      </a:r>
                      <a:r>
                        <a:rPr kumimoji="0" lang="es-ES" sz="1000" b="0" i="0" u="none" strike="noStrike" kern="1200" cap="none" spc="0" normalizeH="0" baseline="0" noProof="0">
                          <a:ln>
                            <a:noFill/>
                          </a:ln>
                          <a:solidFill>
                            <a:prstClr val="black"/>
                          </a:solidFill>
                          <a:effectLst/>
                          <a:uLnTx/>
                          <a:uFillTx/>
                          <a:latin typeface="+mn-lt"/>
                          <a:ea typeface="+mn-ea"/>
                          <a:cs typeface="+mn-cs"/>
                        </a:rPr>
                        <a:t>
 Porque te hace la segunda y está en todas #FelizDía
#DíaDelAmigo #Honda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46922904"/>
                  </a:ext>
                </a:extLst>
              </a:tr>
            </a:tbl>
          </a:graphicData>
        </a:graphic>
      </p:graphicFrame>
      <p:sp>
        <p:nvSpPr>
          <p:cNvPr id="4" name="Text Placeholder 3">
            <a:extLst>
              <a:ext uri="{FF2B5EF4-FFF2-40B4-BE49-F238E27FC236}">
                <a16:creationId xmlns:a16="http://schemas.microsoft.com/office/drawing/2014/main" id="{4EC309D8-9F39-4471-B2D3-4B017C72A54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672203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2E3CA-DAAF-4345-ACD9-94F666A86469}"/>
              </a:ext>
            </a:extLst>
          </p:cNvPr>
          <p:cNvSpPr>
            <a:spLocks noGrp="1"/>
          </p:cNvSpPr>
          <p:nvPr>
            <p:ph type="title"/>
          </p:nvPr>
        </p:nvSpPr>
        <p:spPr/>
        <p:txBody>
          <a:bodyPr/>
          <a:lstStyle/>
          <a:p>
            <a:r>
              <a:rPr lang="en-US"/>
              <a:t>Facebook Post Table + Reactions | La Emilia - 9 of 16</a:t>
            </a:r>
          </a:p>
        </p:txBody>
      </p:sp>
      <p:graphicFrame>
        <p:nvGraphicFramePr>
          <p:cNvPr id="5" name="Table Placeholder 4">
            <a:extLst>
              <a:ext uri="{FF2B5EF4-FFF2-40B4-BE49-F238E27FC236}">
                <a16:creationId xmlns:a16="http://schemas.microsoft.com/office/drawing/2014/main" id="{A26D6C0D-B95B-490E-8017-AAF07AD0A978}"/>
              </a:ext>
            </a:extLst>
          </p:cNvPr>
          <p:cNvGraphicFramePr>
            <a:graphicFrameLocks noGrp="1"/>
          </p:cNvGraphicFramePr>
          <p:nvPr>
            <p:ph type="tbl" sz="quarter" idx="13"/>
            <p:extLst>
              <p:ext uri="{D42A27DB-BD31-4B8C-83A1-F6EECF244321}">
                <p14:modId xmlns:p14="http://schemas.microsoft.com/office/powerpoint/2010/main" val="2901586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7221927"/>
                    </a:ext>
                  </a:extLst>
                </a:gridCol>
                <a:gridCol w="493776">
                  <a:extLst>
                    <a:ext uri="{9D8B030D-6E8A-4147-A177-3AD203B41FA5}">
                      <a16:colId xmlns:a16="http://schemas.microsoft.com/office/drawing/2014/main" val="3871587271"/>
                    </a:ext>
                  </a:extLst>
                </a:gridCol>
                <a:gridCol w="493776">
                  <a:extLst>
                    <a:ext uri="{9D8B030D-6E8A-4147-A177-3AD203B41FA5}">
                      <a16:colId xmlns:a16="http://schemas.microsoft.com/office/drawing/2014/main" val="4166301800"/>
                    </a:ext>
                  </a:extLst>
                </a:gridCol>
                <a:gridCol w="493776">
                  <a:extLst>
                    <a:ext uri="{9D8B030D-6E8A-4147-A177-3AD203B41FA5}">
                      <a16:colId xmlns:a16="http://schemas.microsoft.com/office/drawing/2014/main" val="82616436"/>
                    </a:ext>
                  </a:extLst>
                </a:gridCol>
                <a:gridCol w="493776">
                  <a:extLst>
                    <a:ext uri="{9D8B030D-6E8A-4147-A177-3AD203B41FA5}">
                      <a16:colId xmlns:a16="http://schemas.microsoft.com/office/drawing/2014/main" val="4198685336"/>
                    </a:ext>
                  </a:extLst>
                </a:gridCol>
                <a:gridCol w="493776">
                  <a:extLst>
                    <a:ext uri="{9D8B030D-6E8A-4147-A177-3AD203B41FA5}">
                      <a16:colId xmlns:a16="http://schemas.microsoft.com/office/drawing/2014/main" val="1603129261"/>
                    </a:ext>
                  </a:extLst>
                </a:gridCol>
                <a:gridCol w="493776">
                  <a:extLst>
                    <a:ext uri="{9D8B030D-6E8A-4147-A177-3AD203B41FA5}">
                      <a16:colId xmlns:a16="http://schemas.microsoft.com/office/drawing/2014/main" val="2789685185"/>
                    </a:ext>
                  </a:extLst>
                </a:gridCol>
                <a:gridCol w="493776">
                  <a:extLst>
                    <a:ext uri="{9D8B030D-6E8A-4147-A177-3AD203B41FA5}">
                      <a16:colId xmlns:a16="http://schemas.microsoft.com/office/drawing/2014/main" val="3458190069"/>
                    </a:ext>
                  </a:extLst>
                </a:gridCol>
                <a:gridCol w="493776">
                  <a:extLst>
                    <a:ext uri="{9D8B030D-6E8A-4147-A177-3AD203B41FA5}">
                      <a16:colId xmlns:a16="http://schemas.microsoft.com/office/drawing/2014/main" val="2369543580"/>
                    </a:ext>
                  </a:extLst>
                </a:gridCol>
                <a:gridCol w="493776">
                  <a:extLst>
                    <a:ext uri="{9D8B030D-6E8A-4147-A177-3AD203B41FA5}">
                      <a16:colId xmlns:a16="http://schemas.microsoft.com/office/drawing/2014/main" val="900858713"/>
                    </a:ext>
                  </a:extLst>
                </a:gridCol>
                <a:gridCol w="493776">
                  <a:extLst>
                    <a:ext uri="{9D8B030D-6E8A-4147-A177-3AD203B41FA5}">
                      <a16:colId xmlns:a16="http://schemas.microsoft.com/office/drawing/2014/main" val="989131071"/>
                    </a:ext>
                  </a:extLst>
                </a:gridCol>
                <a:gridCol w="493776">
                  <a:extLst>
                    <a:ext uri="{9D8B030D-6E8A-4147-A177-3AD203B41FA5}">
                      <a16:colId xmlns:a16="http://schemas.microsoft.com/office/drawing/2014/main" val="2175964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3149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- 2021-07-05 10:05:02</a:t>
                      </a:r>
                      <a:r>
                        <a:rPr kumimoji="0" lang="en-US" sz="1000" b="0" i="0" u="none" strike="noStrike" kern="1200" cap="none" spc="0" normalizeH="0" baseline="0" noProof="0">
                          <a:ln>
                            <a:noFill/>
                          </a:ln>
                          <a:solidFill>
                            <a:prstClr val="black"/>
                          </a:solidFill>
                          <a:effectLst/>
                          <a:uLnTx/>
                          <a:uFillTx/>
                          <a:latin typeface="+mn-lt"/>
                          <a:ea typeface="+mn-ea"/>
                          <a:cs typeface="+mn-cs"/>
                        </a:rPr>
                        <a:t>
 Glenn Coldenhoff se lleva el 2° puesto en la tercera ronda del Campeonato Mundial de Motocross FIM en Maggiora, Italia. 
Los compañeros de team, Jeremy Seewer y Ben Watson, terminaron 8° y 9°, respectivamente.
#yamaha #mxgp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02025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- 2021-07-09 10:01:12</a:t>
                      </a:r>
                      <a:r>
                        <a:rPr kumimoji="0" lang="es-ES" sz="1000" b="0" i="0" u="none" strike="noStrike" kern="1200" cap="none" spc="0" normalizeH="0" baseline="0" noProof="0">
                          <a:ln>
                            <a:noFill/>
                          </a:ln>
                          <a:solidFill>
                            <a:prstClr val="black"/>
                          </a:solidFill>
                          <a:effectLst/>
                          <a:uLnTx/>
                          <a:uFillTx/>
                          <a:latin typeface="+mn-lt"/>
                          <a:ea typeface="+mn-ea"/>
                          <a:cs typeface="+mn-cs"/>
                        </a:rPr>
                        <a:t>
 ¡Les deseamos un feliz 9 de Julio a todos!
#yamaha #diadelaindependencia #9dejulio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94693848"/>
                  </a:ext>
                </a:extLst>
              </a:tr>
            </a:tbl>
          </a:graphicData>
        </a:graphic>
      </p:graphicFrame>
      <p:sp>
        <p:nvSpPr>
          <p:cNvPr id="4" name="Text Placeholder 3">
            <a:extLst>
              <a:ext uri="{FF2B5EF4-FFF2-40B4-BE49-F238E27FC236}">
                <a16:creationId xmlns:a16="http://schemas.microsoft.com/office/drawing/2014/main" id="{08BEFAF8-587B-4FCB-8A1A-BC01F4CC7F6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5288907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05C5B-C5C0-4ADC-AB67-2173E203DD66}"/>
              </a:ext>
            </a:extLst>
          </p:cNvPr>
          <p:cNvSpPr>
            <a:spLocks noGrp="1"/>
          </p:cNvSpPr>
          <p:nvPr>
            <p:ph type="title"/>
          </p:nvPr>
        </p:nvSpPr>
        <p:spPr/>
        <p:txBody>
          <a:bodyPr/>
          <a:lstStyle/>
          <a:p>
            <a:r>
              <a:rPr lang="en-US"/>
              <a:t>Facebook Post Table + Reactions | La Emilia - 10 of 16</a:t>
            </a:r>
          </a:p>
        </p:txBody>
      </p:sp>
      <p:graphicFrame>
        <p:nvGraphicFramePr>
          <p:cNvPr id="5" name="Table Placeholder 4">
            <a:extLst>
              <a:ext uri="{FF2B5EF4-FFF2-40B4-BE49-F238E27FC236}">
                <a16:creationId xmlns:a16="http://schemas.microsoft.com/office/drawing/2014/main" id="{1AF96777-66CC-4A6E-9B04-A05A373D3EB8}"/>
              </a:ext>
            </a:extLst>
          </p:cNvPr>
          <p:cNvGraphicFramePr>
            <a:graphicFrameLocks noGrp="1"/>
          </p:cNvGraphicFramePr>
          <p:nvPr>
            <p:ph type="tbl" sz="quarter" idx="13"/>
            <p:extLst>
              <p:ext uri="{D42A27DB-BD31-4B8C-83A1-F6EECF244321}">
                <p14:modId xmlns:p14="http://schemas.microsoft.com/office/powerpoint/2010/main" val="3069899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34575310"/>
                    </a:ext>
                  </a:extLst>
                </a:gridCol>
                <a:gridCol w="493776">
                  <a:extLst>
                    <a:ext uri="{9D8B030D-6E8A-4147-A177-3AD203B41FA5}">
                      <a16:colId xmlns:a16="http://schemas.microsoft.com/office/drawing/2014/main" val="1574821228"/>
                    </a:ext>
                  </a:extLst>
                </a:gridCol>
                <a:gridCol w="493776">
                  <a:extLst>
                    <a:ext uri="{9D8B030D-6E8A-4147-A177-3AD203B41FA5}">
                      <a16:colId xmlns:a16="http://schemas.microsoft.com/office/drawing/2014/main" val="2692610804"/>
                    </a:ext>
                  </a:extLst>
                </a:gridCol>
                <a:gridCol w="493776">
                  <a:extLst>
                    <a:ext uri="{9D8B030D-6E8A-4147-A177-3AD203B41FA5}">
                      <a16:colId xmlns:a16="http://schemas.microsoft.com/office/drawing/2014/main" val="3016796327"/>
                    </a:ext>
                  </a:extLst>
                </a:gridCol>
                <a:gridCol w="493776">
                  <a:extLst>
                    <a:ext uri="{9D8B030D-6E8A-4147-A177-3AD203B41FA5}">
                      <a16:colId xmlns:a16="http://schemas.microsoft.com/office/drawing/2014/main" val="4051249881"/>
                    </a:ext>
                  </a:extLst>
                </a:gridCol>
                <a:gridCol w="493776">
                  <a:extLst>
                    <a:ext uri="{9D8B030D-6E8A-4147-A177-3AD203B41FA5}">
                      <a16:colId xmlns:a16="http://schemas.microsoft.com/office/drawing/2014/main" val="2316676929"/>
                    </a:ext>
                  </a:extLst>
                </a:gridCol>
                <a:gridCol w="493776">
                  <a:extLst>
                    <a:ext uri="{9D8B030D-6E8A-4147-A177-3AD203B41FA5}">
                      <a16:colId xmlns:a16="http://schemas.microsoft.com/office/drawing/2014/main" val="2196682541"/>
                    </a:ext>
                  </a:extLst>
                </a:gridCol>
                <a:gridCol w="493776">
                  <a:extLst>
                    <a:ext uri="{9D8B030D-6E8A-4147-A177-3AD203B41FA5}">
                      <a16:colId xmlns:a16="http://schemas.microsoft.com/office/drawing/2014/main" val="4204816423"/>
                    </a:ext>
                  </a:extLst>
                </a:gridCol>
                <a:gridCol w="493776">
                  <a:extLst>
                    <a:ext uri="{9D8B030D-6E8A-4147-A177-3AD203B41FA5}">
                      <a16:colId xmlns:a16="http://schemas.microsoft.com/office/drawing/2014/main" val="3935889948"/>
                    </a:ext>
                  </a:extLst>
                </a:gridCol>
                <a:gridCol w="493776">
                  <a:extLst>
                    <a:ext uri="{9D8B030D-6E8A-4147-A177-3AD203B41FA5}">
                      <a16:colId xmlns:a16="http://schemas.microsoft.com/office/drawing/2014/main" val="1937629353"/>
                    </a:ext>
                  </a:extLst>
                </a:gridCol>
                <a:gridCol w="493776">
                  <a:extLst>
                    <a:ext uri="{9D8B030D-6E8A-4147-A177-3AD203B41FA5}">
                      <a16:colId xmlns:a16="http://schemas.microsoft.com/office/drawing/2014/main" val="573316110"/>
                    </a:ext>
                  </a:extLst>
                </a:gridCol>
                <a:gridCol w="493776">
                  <a:extLst>
                    <a:ext uri="{9D8B030D-6E8A-4147-A177-3AD203B41FA5}">
                      <a16:colId xmlns:a16="http://schemas.microsoft.com/office/drawing/2014/main" val="3032284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5169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- 2021-07-13 18:00:21</a:t>
                      </a:r>
                      <a:r>
                        <a:rPr kumimoji="0" lang="en-US" sz="1000" b="0" i="0" u="none" strike="noStrike" kern="1200" cap="none" spc="0" normalizeH="0" baseline="0" noProof="0">
                          <a:ln>
                            <a:noFill/>
                          </a:ln>
                          <a:solidFill>
                            <a:prstClr val="black"/>
                          </a:solidFill>
                          <a:effectLst/>
                          <a:uLnTx/>
                          <a:uFillTx/>
                          <a:latin typeface="+mn-lt"/>
                          <a:ea typeface="+mn-ea"/>
                          <a:cs typeface="+mn-cs"/>
                        </a:rPr>
                        <a:t>
 Yamaha YZF-R1 es la moto que desde sus orígenes marca tendencia entre las motos Supersport y ahora se renueva para seguir siendo líder. Pedí cotización en bit.ly/YZF-R1-Yamaha
#YZFR1 #YamahaR1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74049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- 2021-07-20 16:01:38</a:t>
                      </a:r>
                      <a:r>
                        <a:rPr kumimoji="0" lang="es-ES" sz="1000" b="0" i="0" u="none" strike="noStrike" kern="1200" cap="none" spc="0" normalizeH="0" baseline="0" noProof="0">
                          <a:ln>
                            <a:noFill/>
                          </a:ln>
                          <a:solidFill>
                            <a:prstClr val="black"/>
                          </a:solidFill>
                          <a:effectLst/>
                          <a:uLnTx/>
                          <a:uFillTx/>
                          <a:latin typeface="+mn-lt"/>
                          <a:ea typeface="+mn-ea"/>
                          <a:cs typeface="+mn-cs"/>
                        </a:rPr>
                        <a:t>
 ¡¡En Julio es el momento de tener tu YAMAHA!!
Aprovechá 12 ó 18 cuotas sin interés y solicita cotización en el siguiente link: bit.ly/fz-fi-fz-s-disco
#TransporteIdeal #ViajaSeguro #MoveteConYamaha #CuotasSinInteres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91574203"/>
                  </a:ext>
                </a:extLst>
              </a:tr>
            </a:tbl>
          </a:graphicData>
        </a:graphic>
      </p:graphicFrame>
      <p:sp>
        <p:nvSpPr>
          <p:cNvPr id="4" name="Text Placeholder 3">
            <a:extLst>
              <a:ext uri="{FF2B5EF4-FFF2-40B4-BE49-F238E27FC236}">
                <a16:creationId xmlns:a16="http://schemas.microsoft.com/office/drawing/2014/main" id="{67CA0DD7-7283-466A-AC76-93251BEF8B8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424513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E0708-C9F9-4D6C-BE76-DA9EF2F0CDA2}"/>
              </a:ext>
            </a:extLst>
          </p:cNvPr>
          <p:cNvSpPr>
            <a:spLocks noGrp="1"/>
          </p:cNvSpPr>
          <p:nvPr>
            <p:ph type="title"/>
          </p:nvPr>
        </p:nvSpPr>
        <p:spPr/>
        <p:txBody>
          <a:bodyPr/>
          <a:lstStyle/>
          <a:p>
            <a:r>
              <a:rPr lang="en-US"/>
              <a:t>Facebook Post Table + Reactions | La Emilia - 11 of 16</a:t>
            </a:r>
          </a:p>
        </p:txBody>
      </p:sp>
      <p:graphicFrame>
        <p:nvGraphicFramePr>
          <p:cNvPr id="5" name="Table Placeholder 4">
            <a:extLst>
              <a:ext uri="{FF2B5EF4-FFF2-40B4-BE49-F238E27FC236}">
                <a16:creationId xmlns:a16="http://schemas.microsoft.com/office/drawing/2014/main" id="{7A5D2A1C-6ED5-4A30-AB7E-B08D315E56E5}"/>
              </a:ext>
            </a:extLst>
          </p:cNvPr>
          <p:cNvGraphicFramePr>
            <a:graphicFrameLocks noGrp="1"/>
          </p:cNvGraphicFramePr>
          <p:nvPr>
            <p:ph type="tbl" sz="quarter" idx="13"/>
            <p:extLst>
              <p:ext uri="{D42A27DB-BD31-4B8C-83A1-F6EECF244321}">
                <p14:modId xmlns:p14="http://schemas.microsoft.com/office/powerpoint/2010/main" val="3433886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95105230"/>
                    </a:ext>
                  </a:extLst>
                </a:gridCol>
                <a:gridCol w="493776">
                  <a:extLst>
                    <a:ext uri="{9D8B030D-6E8A-4147-A177-3AD203B41FA5}">
                      <a16:colId xmlns:a16="http://schemas.microsoft.com/office/drawing/2014/main" val="2162697275"/>
                    </a:ext>
                  </a:extLst>
                </a:gridCol>
                <a:gridCol w="493776">
                  <a:extLst>
                    <a:ext uri="{9D8B030D-6E8A-4147-A177-3AD203B41FA5}">
                      <a16:colId xmlns:a16="http://schemas.microsoft.com/office/drawing/2014/main" val="1921889181"/>
                    </a:ext>
                  </a:extLst>
                </a:gridCol>
                <a:gridCol w="493776">
                  <a:extLst>
                    <a:ext uri="{9D8B030D-6E8A-4147-A177-3AD203B41FA5}">
                      <a16:colId xmlns:a16="http://schemas.microsoft.com/office/drawing/2014/main" val="1726886966"/>
                    </a:ext>
                  </a:extLst>
                </a:gridCol>
                <a:gridCol w="493776">
                  <a:extLst>
                    <a:ext uri="{9D8B030D-6E8A-4147-A177-3AD203B41FA5}">
                      <a16:colId xmlns:a16="http://schemas.microsoft.com/office/drawing/2014/main" val="1614213206"/>
                    </a:ext>
                  </a:extLst>
                </a:gridCol>
                <a:gridCol w="493776">
                  <a:extLst>
                    <a:ext uri="{9D8B030D-6E8A-4147-A177-3AD203B41FA5}">
                      <a16:colId xmlns:a16="http://schemas.microsoft.com/office/drawing/2014/main" val="1741609666"/>
                    </a:ext>
                  </a:extLst>
                </a:gridCol>
                <a:gridCol w="493776">
                  <a:extLst>
                    <a:ext uri="{9D8B030D-6E8A-4147-A177-3AD203B41FA5}">
                      <a16:colId xmlns:a16="http://schemas.microsoft.com/office/drawing/2014/main" val="2514163807"/>
                    </a:ext>
                  </a:extLst>
                </a:gridCol>
                <a:gridCol w="493776">
                  <a:extLst>
                    <a:ext uri="{9D8B030D-6E8A-4147-A177-3AD203B41FA5}">
                      <a16:colId xmlns:a16="http://schemas.microsoft.com/office/drawing/2014/main" val="2402533993"/>
                    </a:ext>
                  </a:extLst>
                </a:gridCol>
                <a:gridCol w="493776">
                  <a:extLst>
                    <a:ext uri="{9D8B030D-6E8A-4147-A177-3AD203B41FA5}">
                      <a16:colId xmlns:a16="http://schemas.microsoft.com/office/drawing/2014/main" val="3145780826"/>
                    </a:ext>
                  </a:extLst>
                </a:gridCol>
                <a:gridCol w="493776">
                  <a:extLst>
                    <a:ext uri="{9D8B030D-6E8A-4147-A177-3AD203B41FA5}">
                      <a16:colId xmlns:a16="http://schemas.microsoft.com/office/drawing/2014/main" val="1448420074"/>
                    </a:ext>
                  </a:extLst>
                </a:gridCol>
                <a:gridCol w="493776">
                  <a:extLst>
                    <a:ext uri="{9D8B030D-6E8A-4147-A177-3AD203B41FA5}">
                      <a16:colId xmlns:a16="http://schemas.microsoft.com/office/drawing/2014/main" val="562230632"/>
                    </a:ext>
                  </a:extLst>
                </a:gridCol>
                <a:gridCol w="493776">
                  <a:extLst>
                    <a:ext uri="{9D8B030D-6E8A-4147-A177-3AD203B41FA5}">
                      <a16:colId xmlns:a16="http://schemas.microsoft.com/office/drawing/2014/main" val="2776025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5500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- 2021-07-22 18:01:03</a:t>
                      </a:r>
                      <a:r>
                        <a:rPr kumimoji="0" lang="en-US" sz="1000" b="0" i="0" u="none" strike="noStrike" kern="1200" cap="none" spc="0" normalizeH="0" baseline="0" noProof="0">
                          <a:ln>
                            <a:noFill/>
                          </a:ln>
                          <a:solidFill>
                            <a:prstClr val="black"/>
                          </a:solidFill>
                          <a:effectLst/>
                          <a:uLnTx/>
                          <a:uFillTx/>
                          <a:latin typeface="+mn-lt"/>
                          <a:ea typeface="+mn-ea"/>
                          <a:cs typeface="+mn-cs"/>
                        </a:rPr>
                        <a:t>
 ¡¡En Julio es el momento de tener tu YAMAHA!!
Aprovechá 12 ó 18 cuotas sin interés y solicita cotización en el siguiente link: bit.ly/ybr-125-z-ybr-125-ed
#TransporteIdeal #ViajaSeguro #MoveteConYamaha #CuotasSinInteres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99128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- 2021-07-05 19:00:05</a:t>
                      </a:r>
                      <a:r>
                        <a:rPr kumimoji="0" lang="es-ES" sz="1000" b="0" i="0" u="none" strike="noStrike" kern="1200" cap="none" spc="0" normalizeH="0" baseline="0" noProof="0">
                          <a:ln>
                            <a:noFill/>
                          </a:ln>
                          <a:solidFill>
                            <a:prstClr val="black"/>
                          </a:solidFill>
                          <a:effectLst/>
                          <a:uLnTx/>
                          <a:uFillTx/>
                          <a:latin typeface="+mn-lt"/>
                          <a:ea typeface="+mn-ea"/>
                          <a:cs typeface="+mn-cs"/>
                        </a:rPr>
                        <a:t>
 La GLH150 llega con un motor a inyección de 149,2 cc No por nada es la más gaucha 😉 Conocela mejor en https://motos.honda.com.ar/modelos/glh150.
#GLH150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38686046"/>
                  </a:ext>
                </a:extLst>
              </a:tr>
            </a:tbl>
          </a:graphicData>
        </a:graphic>
      </p:graphicFrame>
      <p:sp>
        <p:nvSpPr>
          <p:cNvPr id="4" name="Text Placeholder 3">
            <a:extLst>
              <a:ext uri="{FF2B5EF4-FFF2-40B4-BE49-F238E27FC236}">
                <a16:creationId xmlns:a16="http://schemas.microsoft.com/office/drawing/2014/main" id="{91BC6C9E-E41F-42F3-A7AE-670FD8F556A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708842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1A195-B420-49DA-BEEC-1BCFE535A2E5}"/>
              </a:ext>
            </a:extLst>
          </p:cNvPr>
          <p:cNvSpPr>
            <a:spLocks noGrp="1"/>
          </p:cNvSpPr>
          <p:nvPr>
            <p:ph type="title"/>
          </p:nvPr>
        </p:nvSpPr>
        <p:spPr/>
        <p:txBody>
          <a:bodyPr/>
          <a:lstStyle/>
          <a:p>
            <a:r>
              <a:rPr lang="en-US"/>
              <a:t>Facebook Post Table + Reactions | La Emilia - 12 of 16</a:t>
            </a:r>
          </a:p>
        </p:txBody>
      </p:sp>
      <p:graphicFrame>
        <p:nvGraphicFramePr>
          <p:cNvPr id="5" name="Table Placeholder 4">
            <a:extLst>
              <a:ext uri="{FF2B5EF4-FFF2-40B4-BE49-F238E27FC236}">
                <a16:creationId xmlns:a16="http://schemas.microsoft.com/office/drawing/2014/main" id="{93C28F70-3430-4947-873E-E0A69F9480D5}"/>
              </a:ext>
            </a:extLst>
          </p:cNvPr>
          <p:cNvGraphicFramePr>
            <a:graphicFrameLocks noGrp="1"/>
          </p:cNvGraphicFramePr>
          <p:nvPr>
            <p:ph type="tbl" sz="quarter" idx="13"/>
            <p:extLst>
              <p:ext uri="{D42A27DB-BD31-4B8C-83A1-F6EECF244321}">
                <p14:modId xmlns:p14="http://schemas.microsoft.com/office/powerpoint/2010/main" val="3164657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77087998"/>
                    </a:ext>
                  </a:extLst>
                </a:gridCol>
                <a:gridCol w="493776">
                  <a:extLst>
                    <a:ext uri="{9D8B030D-6E8A-4147-A177-3AD203B41FA5}">
                      <a16:colId xmlns:a16="http://schemas.microsoft.com/office/drawing/2014/main" val="2811100336"/>
                    </a:ext>
                  </a:extLst>
                </a:gridCol>
                <a:gridCol w="493776">
                  <a:extLst>
                    <a:ext uri="{9D8B030D-6E8A-4147-A177-3AD203B41FA5}">
                      <a16:colId xmlns:a16="http://schemas.microsoft.com/office/drawing/2014/main" val="280394377"/>
                    </a:ext>
                  </a:extLst>
                </a:gridCol>
                <a:gridCol w="493776">
                  <a:extLst>
                    <a:ext uri="{9D8B030D-6E8A-4147-A177-3AD203B41FA5}">
                      <a16:colId xmlns:a16="http://schemas.microsoft.com/office/drawing/2014/main" val="3313545133"/>
                    </a:ext>
                  </a:extLst>
                </a:gridCol>
                <a:gridCol w="493776">
                  <a:extLst>
                    <a:ext uri="{9D8B030D-6E8A-4147-A177-3AD203B41FA5}">
                      <a16:colId xmlns:a16="http://schemas.microsoft.com/office/drawing/2014/main" val="3059639632"/>
                    </a:ext>
                  </a:extLst>
                </a:gridCol>
                <a:gridCol w="493776">
                  <a:extLst>
                    <a:ext uri="{9D8B030D-6E8A-4147-A177-3AD203B41FA5}">
                      <a16:colId xmlns:a16="http://schemas.microsoft.com/office/drawing/2014/main" val="3587245955"/>
                    </a:ext>
                  </a:extLst>
                </a:gridCol>
                <a:gridCol w="493776">
                  <a:extLst>
                    <a:ext uri="{9D8B030D-6E8A-4147-A177-3AD203B41FA5}">
                      <a16:colId xmlns:a16="http://schemas.microsoft.com/office/drawing/2014/main" val="4065035786"/>
                    </a:ext>
                  </a:extLst>
                </a:gridCol>
                <a:gridCol w="493776">
                  <a:extLst>
                    <a:ext uri="{9D8B030D-6E8A-4147-A177-3AD203B41FA5}">
                      <a16:colId xmlns:a16="http://schemas.microsoft.com/office/drawing/2014/main" val="7281428"/>
                    </a:ext>
                  </a:extLst>
                </a:gridCol>
                <a:gridCol w="493776">
                  <a:extLst>
                    <a:ext uri="{9D8B030D-6E8A-4147-A177-3AD203B41FA5}">
                      <a16:colId xmlns:a16="http://schemas.microsoft.com/office/drawing/2014/main" val="3134989455"/>
                    </a:ext>
                  </a:extLst>
                </a:gridCol>
                <a:gridCol w="493776">
                  <a:extLst>
                    <a:ext uri="{9D8B030D-6E8A-4147-A177-3AD203B41FA5}">
                      <a16:colId xmlns:a16="http://schemas.microsoft.com/office/drawing/2014/main" val="4143796021"/>
                    </a:ext>
                  </a:extLst>
                </a:gridCol>
                <a:gridCol w="493776">
                  <a:extLst>
                    <a:ext uri="{9D8B030D-6E8A-4147-A177-3AD203B41FA5}">
                      <a16:colId xmlns:a16="http://schemas.microsoft.com/office/drawing/2014/main" val="1580517464"/>
                    </a:ext>
                  </a:extLst>
                </a:gridCol>
                <a:gridCol w="493776">
                  <a:extLst>
                    <a:ext uri="{9D8B030D-6E8A-4147-A177-3AD203B41FA5}">
                      <a16:colId xmlns:a16="http://schemas.microsoft.com/office/drawing/2014/main" val="1664681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4669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- 2021-07-29 18:07:01</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la nueva Boxer 150.
Diseñada para andar y durar.
Más rendimiento y menos consumo.
Ideal para andar o trabajar en la ciudad.
✔ Nuevo motor por transmisión de 5 velocidades.
✔ Reposapiés del acompañante más largos y anchos.
✔ Cargador USB para celular.
✔ Nuevos colores y graficas.
✔ Mayor rendimiento de combustible. 
Tenela en: 
48 cuotas a tasa subsidiada.
12 o 18 cuotas sin interés.
Bajaj, sabia decisión.
#Boxer150 #Baja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05770538"/>
                  </a:ext>
                </a:extLst>
              </a:tr>
            </a:tbl>
          </a:graphicData>
        </a:graphic>
      </p:graphicFrame>
      <p:sp>
        <p:nvSpPr>
          <p:cNvPr id="4" name="Text Placeholder 3">
            <a:extLst>
              <a:ext uri="{FF2B5EF4-FFF2-40B4-BE49-F238E27FC236}">
                <a16:creationId xmlns:a16="http://schemas.microsoft.com/office/drawing/2014/main" id="{2ADD812E-3AC6-4CD8-BEC2-F16AFC3A98F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2279453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38D1D-0DF0-401E-B173-20BDEA4A9872}"/>
              </a:ext>
            </a:extLst>
          </p:cNvPr>
          <p:cNvSpPr>
            <a:spLocks noGrp="1"/>
          </p:cNvSpPr>
          <p:nvPr>
            <p:ph type="title"/>
          </p:nvPr>
        </p:nvSpPr>
        <p:spPr/>
        <p:txBody>
          <a:bodyPr/>
          <a:lstStyle/>
          <a:p>
            <a:r>
              <a:rPr lang="en-US"/>
              <a:t>Facebook Post Table + Reactions | La Emilia - 13 of 16</a:t>
            </a:r>
          </a:p>
        </p:txBody>
      </p:sp>
      <p:graphicFrame>
        <p:nvGraphicFramePr>
          <p:cNvPr id="5" name="Table Placeholder 4">
            <a:extLst>
              <a:ext uri="{FF2B5EF4-FFF2-40B4-BE49-F238E27FC236}">
                <a16:creationId xmlns:a16="http://schemas.microsoft.com/office/drawing/2014/main" id="{8691DAF4-362F-4654-BED7-D583B4A30E2E}"/>
              </a:ext>
            </a:extLst>
          </p:cNvPr>
          <p:cNvGraphicFramePr>
            <a:graphicFrameLocks noGrp="1"/>
          </p:cNvGraphicFramePr>
          <p:nvPr>
            <p:ph type="tbl" sz="quarter" idx="13"/>
            <p:extLst>
              <p:ext uri="{D42A27DB-BD31-4B8C-83A1-F6EECF244321}">
                <p14:modId xmlns:p14="http://schemas.microsoft.com/office/powerpoint/2010/main" val="1534906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75532431"/>
                    </a:ext>
                  </a:extLst>
                </a:gridCol>
                <a:gridCol w="493776">
                  <a:extLst>
                    <a:ext uri="{9D8B030D-6E8A-4147-A177-3AD203B41FA5}">
                      <a16:colId xmlns:a16="http://schemas.microsoft.com/office/drawing/2014/main" val="1046226961"/>
                    </a:ext>
                  </a:extLst>
                </a:gridCol>
                <a:gridCol w="493776">
                  <a:extLst>
                    <a:ext uri="{9D8B030D-6E8A-4147-A177-3AD203B41FA5}">
                      <a16:colId xmlns:a16="http://schemas.microsoft.com/office/drawing/2014/main" val="2927123819"/>
                    </a:ext>
                  </a:extLst>
                </a:gridCol>
                <a:gridCol w="493776">
                  <a:extLst>
                    <a:ext uri="{9D8B030D-6E8A-4147-A177-3AD203B41FA5}">
                      <a16:colId xmlns:a16="http://schemas.microsoft.com/office/drawing/2014/main" val="2302294980"/>
                    </a:ext>
                  </a:extLst>
                </a:gridCol>
                <a:gridCol w="493776">
                  <a:extLst>
                    <a:ext uri="{9D8B030D-6E8A-4147-A177-3AD203B41FA5}">
                      <a16:colId xmlns:a16="http://schemas.microsoft.com/office/drawing/2014/main" val="527817677"/>
                    </a:ext>
                  </a:extLst>
                </a:gridCol>
                <a:gridCol w="493776">
                  <a:extLst>
                    <a:ext uri="{9D8B030D-6E8A-4147-A177-3AD203B41FA5}">
                      <a16:colId xmlns:a16="http://schemas.microsoft.com/office/drawing/2014/main" val="3897561907"/>
                    </a:ext>
                  </a:extLst>
                </a:gridCol>
                <a:gridCol w="493776">
                  <a:extLst>
                    <a:ext uri="{9D8B030D-6E8A-4147-A177-3AD203B41FA5}">
                      <a16:colId xmlns:a16="http://schemas.microsoft.com/office/drawing/2014/main" val="2618110966"/>
                    </a:ext>
                  </a:extLst>
                </a:gridCol>
                <a:gridCol w="493776">
                  <a:extLst>
                    <a:ext uri="{9D8B030D-6E8A-4147-A177-3AD203B41FA5}">
                      <a16:colId xmlns:a16="http://schemas.microsoft.com/office/drawing/2014/main" val="2970617345"/>
                    </a:ext>
                  </a:extLst>
                </a:gridCol>
                <a:gridCol w="493776">
                  <a:extLst>
                    <a:ext uri="{9D8B030D-6E8A-4147-A177-3AD203B41FA5}">
                      <a16:colId xmlns:a16="http://schemas.microsoft.com/office/drawing/2014/main" val="2153608914"/>
                    </a:ext>
                  </a:extLst>
                </a:gridCol>
                <a:gridCol w="493776">
                  <a:extLst>
                    <a:ext uri="{9D8B030D-6E8A-4147-A177-3AD203B41FA5}">
                      <a16:colId xmlns:a16="http://schemas.microsoft.com/office/drawing/2014/main" val="1551084367"/>
                    </a:ext>
                  </a:extLst>
                </a:gridCol>
                <a:gridCol w="493776">
                  <a:extLst>
                    <a:ext uri="{9D8B030D-6E8A-4147-A177-3AD203B41FA5}">
                      <a16:colId xmlns:a16="http://schemas.microsoft.com/office/drawing/2014/main" val="1192183568"/>
                    </a:ext>
                  </a:extLst>
                </a:gridCol>
                <a:gridCol w="493776">
                  <a:extLst>
                    <a:ext uri="{9D8B030D-6E8A-4147-A177-3AD203B41FA5}">
                      <a16:colId xmlns:a16="http://schemas.microsoft.com/office/drawing/2014/main" val="2342573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4054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- 2021-07-08 12:00:25</a:t>
                      </a:r>
                      <a:r>
                        <a:rPr kumimoji="0" lang="en-US" sz="1000" b="0" i="0" u="none" strike="noStrike" kern="1200" cap="none" spc="0" normalizeH="0" baseline="0" noProof="0">
                          <a:ln>
                            <a:noFill/>
                          </a:ln>
                          <a:solidFill>
                            <a:prstClr val="black"/>
                          </a:solidFill>
                          <a:effectLst/>
                          <a:uLnTx/>
                          <a:uFillTx/>
                          <a:latin typeface="+mn-lt"/>
                          <a:ea typeface="+mn-ea"/>
                          <a:cs typeface="+mn-cs"/>
                        </a:rPr>
                        <a:t>
 El MG Bikes Yamaha Racing se estará presentando en una nueva etapa del SBK, este fin de semana en el Galvéz.
🏁 Categoría: Súper Stock 1000
@marcosgioiosa y @ucavaccini
🏁 Categoría: Open Stock 1000
@fernandoandreone
🏁 Categoría: Súper Stock 600
@matiduchini27
#Mgbikes #MgbikesRacing #YamahaRacing #YamahaArgentina #Yamalube #Sbk2021 #RevsYourHeart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16464898"/>
                  </a:ext>
                </a:extLst>
              </a:tr>
            </a:tbl>
          </a:graphicData>
        </a:graphic>
      </p:graphicFrame>
      <p:sp>
        <p:nvSpPr>
          <p:cNvPr id="4" name="Text Placeholder 3">
            <a:extLst>
              <a:ext uri="{FF2B5EF4-FFF2-40B4-BE49-F238E27FC236}">
                <a16:creationId xmlns:a16="http://schemas.microsoft.com/office/drawing/2014/main" id="{6ACE56CF-E3EF-4F53-BAE9-DD4EB5E59F0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1525013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5476A-E9E1-4888-BC7B-E8D6266781A7}"/>
              </a:ext>
            </a:extLst>
          </p:cNvPr>
          <p:cNvSpPr>
            <a:spLocks noGrp="1"/>
          </p:cNvSpPr>
          <p:nvPr>
            <p:ph type="title"/>
          </p:nvPr>
        </p:nvSpPr>
        <p:spPr/>
        <p:txBody>
          <a:bodyPr/>
          <a:lstStyle/>
          <a:p>
            <a:r>
              <a:rPr lang="en-US"/>
              <a:t>Facebook Post Table + Reactions | La Emilia - 14 of 16</a:t>
            </a:r>
          </a:p>
        </p:txBody>
      </p:sp>
      <p:graphicFrame>
        <p:nvGraphicFramePr>
          <p:cNvPr id="5" name="Table Placeholder 4">
            <a:extLst>
              <a:ext uri="{FF2B5EF4-FFF2-40B4-BE49-F238E27FC236}">
                <a16:creationId xmlns:a16="http://schemas.microsoft.com/office/drawing/2014/main" id="{86D1D4B2-32E0-401C-8082-999C67B318D3}"/>
              </a:ext>
            </a:extLst>
          </p:cNvPr>
          <p:cNvGraphicFramePr>
            <a:graphicFrameLocks noGrp="1"/>
          </p:cNvGraphicFramePr>
          <p:nvPr>
            <p:ph type="tbl" sz="quarter" idx="13"/>
            <p:extLst>
              <p:ext uri="{D42A27DB-BD31-4B8C-83A1-F6EECF244321}">
                <p14:modId xmlns:p14="http://schemas.microsoft.com/office/powerpoint/2010/main" val="2907090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12776021"/>
                    </a:ext>
                  </a:extLst>
                </a:gridCol>
                <a:gridCol w="493776">
                  <a:extLst>
                    <a:ext uri="{9D8B030D-6E8A-4147-A177-3AD203B41FA5}">
                      <a16:colId xmlns:a16="http://schemas.microsoft.com/office/drawing/2014/main" val="2056772489"/>
                    </a:ext>
                  </a:extLst>
                </a:gridCol>
                <a:gridCol w="493776">
                  <a:extLst>
                    <a:ext uri="{9D8B030D-6E8A-4147-A177-3AD203B41FA5}">
                      <a16:colId xmlns:a16="http://schemas.microsoft.com/office/drawing/2014/main" val="360946286"/>
                    </a:ext>
                  </a:extLst>
                </a:gridCol>
                <a:gridCol w="493776">
                  <a:extLst>
                    <a:ext uri="{9D8B030D-6E8A-4147-A177-3AD203B41FA5}">
                      <a16:colId xmlns:a16="http://schemas.microsoft.com/office/drawing/2014/main" val="1262103644"/>
                    </a:ext>
                  </a:extLst>
                </a:gridCol>
                <a:gridCol w="493776">
                  <a:extLst>
                    <a:ext uri="{9D8B030D-6E8A-4147-A177-3AD203B41FA5}">
                      <a16:colId xmlns:a16="http://schemas.microsoft.com/office/drawing/2014/main" val="1923024874"/>
                    </a:ext>
                  </a:extLst>
                </a:gridCol>
                <a:gridCol w="493776">
                  <a:extLst>
                    <a:ext uri="{9D8B030D-6E8A-4147-A177-3AD203B41FA5}">
                      <a16:colId xmlns:a16="http://schemas.microsoft.com/office/drawing/2014/main" val="3700286522"/>
                    </a:ext>
                  </a:extLst>
                </a:gridCol>
                <a:gridCol w="493776">
                  <a:extLst>
                    <a:ext uri="{9D8B030D-6E8A-4147-A177-3AD203B41FA5}">
                      <a16:colId xmlns:a16="http://schemas.microsoft.com/office/drawing/2014/main" val="1226284248"/>
                    </a:ext>
                  </a:extLst>
                </a:gridCol>
                <a:gridCol w="493776">
                  <a:extLst>
                    <a:ext uri="{9D8B030D-6E8A-4147-A177-3AD203B41FA5}">
                      <a16:colId xmlns:a16="http://schemas.microsoft.com/office/drawing/2014/main" val="252603101"/>
                    </a:ext>
                  </a:extLst>
                </a:gridCol>
                <a:gridCol w="493776">
                  <a:extLst>
                    <a:ext uri="{9D8B030D-6E8A-4147-A177-3AD203B41FA5}">
                      <a16:colId xmlns:a16="http://schemas.microsoft.com/office/drawing/2014/main" val="4218763016"/>
                    </a:ext>
                  </a:extLst>
                </a:gridCol>
                <a:gridCol w="493776">
                  <a:extLst>
                    <a:ext uri="{9D8B030D-6E8A-4147-A177-3AD203B41FA5}">
                      <a16:colId xmlns:a16="http://schemas.microsoft.com/office/drawing/2014/main" val="1119810255"/>
                    </a:ext>
                  </a:extLst>
                </a:gridCol>
                <a:gridCol w="493776">
                  <a:extLst>
                    <a:ext uri="{9D8B030D-6E8A-4147-A177-3AD203B41FA5}">
                      <a16:colId xmlns:a16="http://schemas.microsoft.com/office/drawing/2014/main" val="1449772757"/>
                    </a:ext>
                  </a:extLst>
                </a:gridCol>
                <a:gridCol w="493776">
                  <a:extLst>
                    <a:ext uri="{9D8B030D-6E8A-4147-A177-3AD203B41FA5}">
                      <a16:colId xmlns:a16="http://schemas.microsoft.com/office/drawing/2014/main" val="3087604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7130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- 2021-07-18 13:34:04</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dominar todos los caminos en la Dominar D400.
Experimentá el rendimiento y la sensación de viajar en una moto
deportiva, refinada y sólida, con la comodidad y la capacidad de una
moto de turismo.
Comprala en 12 cuotas sin interés
Bajaj, sabia decisión⁣
#BajajArgentina #Motos #Dominar400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44450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- 2021-07-12 13:30:01</a:t>
                      </a:r>
                      <a:r>
                        <a:rPr kumimoji="0" lang="es-ES" sz="1000" b="0" i="0" u="none" strike="noStrike" kern="1200" cap="none" spc="0" normalizeH="0" baseline="0" noProof="0">
                          <a:ln>
                            <a:noFill/>
                          </a:ln>
                          <a:solidFill>
                            <a:prstClr val="black"/>
                          </a:solidFill>
                          <a:effectLst/>
                          <a:uLnTx/>
                          <a:uFillTx/>
                          <a:latin typeface="+mn-lt"/>
                          <a:ea typeface="+mn-ea"/>
                          <a:cs typeface="+mn-cs"/>
                        </a:rPr>
                        <a:t>
 🥰 Dale lo mejor que ella se lo merece. Probá el nuevo aceite semi sintético de HGO.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87507937"/>
                  </a:ext>
                </a:extLst>
              </a:tr>
            </a:tbl>
          </a:graphicData>
        </a:graphic>
      </p:graphicFrame>
      <p:sp>
        <p:nvSpPr>
          <p:cNvPr id="4" name="Text Placeholder 3">
            <a:extLst>
              <a:ext uri="{FF2B5EF4-FFF2-40B4-BE49-F238E27FC236}">
                <a16:creationId xmlns:a16="http://schemas.microsoft.com/office/drawing/2014/main" id="{A413D4AA-B39C-4BDE-8853-1869DC748F3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5399526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9BF11-107E-4572-B926-87676DAA256D}"/>
              </a:ext>
            </a:extLst>
          </p:cNvPr>
          <p:cNvSpPr>
            <a:spLocks noGrp="1"/>
          </p:cNvSpPr>
          <p:nvPr>
            <p:ph type="title"/>
          </p:nvPr>
        </p:nvSpPr>
        <p:spPr/>
        <p:txBody>
          <a:bodyPr/>
          <a:lstStyle/>
          <a:p>
            <a:r>
              <a:rPr lang="en-US"/>
              <a:t>Facebook Post Table + Reactions | La Emilia - 15 of 16</a:t>
            </a:r>
          </a:p>
        </p:txBody>
      </p:sp>
      <p:graphicFrame>
        <p:nvGraphicFramePr>
          <p:cNvPr id="5" name="Table Placeholder 4">
            <a:extLst>
              <a:ext uri="{FF2B5EF4-FFF2-40B4-BE49-F238E27FC236}">
                <a16:creationId xmlns:a16="http://schemas.microsoft.com/office/drawing/2014/main" id="{F37E2C69-0EBD-44F1-A18E-788BA5FEF4D6}"/>
              </a:ext>
            </a:extLst>
          </p:cNvPr>
          <p:cNvGraphicFramePr>
            <a:graphicFrameLocks noGrp="1"/>
          </p:cNvGraphicFramePr>
          <p:nvPr>
            <p:ph type="tbl" sz="quarter" idx="13"/>
            <p:extLst>
              <p:ext uri="{D42A27DB-BD31-4B8C-83A1-F6EECF244321}">
                <p14:modId xmlns:p14="http://schemas.microsoft.com/office/powerpoint/2010/main" val="3335407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63396010"/>
                    </a:ext>
                  </a:extLst>
                </a:gridCol>
                <a:gridCol w="493776">
                  <a:extLst>
                    <a:ext uri="{9D8B030D-6E8A-4147-A177-3AD203B41FA5}">
                      <a16:colId xmlns:a16="http://schemas.microsoft.com/office/drawing/2014/main" val="2224798218"/>
                    </a:ext>
                  </a:extLst>
                </a:gridCol>
                <a:gridCol w="493776">
                  <a:extLst>
                    <a:ext uri="{9D8B030D-6E8A-4147-A177-3AD203B41FA5}">
                      <a16:colId xmlns:a16="http://schemas.microsoft.com/office/drawing/2014/main" val="115138475"/>
                    </a:ext>
                  </a:extLst>
                </a:gridCol>
                <a:gridCol w="493776">
                  <a:extLst>
                    <a:ext uri="{9D8B030D-6E8A-4147-A177-3AD203B41FA5}">
                      <a16:colId xmlns:a16="http://schemas.microsoft.com/office/drawing/2014/main" val="2262089943"/>
                    </a:ext>
                  </a:extLst>
                </a:gridCol>
                <a:gridCol w="493776">
                  <a:extLst>
                    <a:ext uri="{9D8B030D-6E8A-4147-A177-3AD203B41FA5}">
                      <a16:colId xmlns:a16="http://schemas.microsoft.com/office/drawing/2014/main" val="3597825344"/>
                    </a:ext>
                  </a:extLst>
                </a:gridCol>
                <a:gridCol w="493776">
                  <a:extLst>
                    <a:ext uri="{9D8B030D-6E8A-4147-A177-3AD203B41FA5}">
                      <a16:colId xmlns:a16="http://schemas.microsoft.com/office/drawing/2014/main" val="2387410813"/>
                    </a:ext>
                  </a:extLst>
                </a:gridCol>
                <a:gridCol w="493776">
                  <a:extLst>
                    <a:ext uri="{9D8B030D-6E8A-4147-A177-3AD203B41FA5}">
                      <a16:colId xmlns:a16="http://schemas.microsoft.com/office/drawing/2014/main" val="3972649598"/>
                    </a:ext>
                  </a:extLst>
                </a:gridCol>
                <a:gridCol w="493776">
                  <a:extLst>
                    <a:ext uri="{9D8B030D-6E8A-4147-A177-3AD203B41FA5}">
                      <a16:colId xmlns:a16="http://schemas.microsoft.com/office/drawing/2014/main" val="3483227156"/>
                    </a:ext>
                  </a:extLst>
                </a:gridCol>
                <a:gridCol w="493776">
                  <a:extLst>
                    <a:ext uri="{9D8B030D-6E8A-4147-A177-3AD203B41FA5}">
                      <a16:colId xmlns:a16="http://schemas.microsoft.com/office/drawing/2014/main" val="55386636"/>
                    </a:ext>
                  </a:extLst>
                </a:gridCol>
                <a:gridCol w="493776">
                  <a:extLst>
                    <a:ext uri="{9D8B030D-6E8A-4147-A177-3AD203B41FA5}">
                      <a16:colId xmlns:a16="http://schemas.microsoft.com/office/drawing/2014/main" val="944321767"/>
                    </a:ext>
                  </a:extLst>
                </a:gridCol>
                <a:gridCol w="493776">
                  <a:extLst>
                    <a:ext uri="{9D8B030D-6E8A-4147-A177-3AD203B41FA5}">
                      <a16:colId xmlns:a16="http://schemas.microsoft.com/office/drawing/2014/main" val="2390339835"/>
                    </a:ext>
                  </a:extLst>
                </a:gridCol>
                <a:gridCol w="493776">
                  <a:extLst>
                    <a:ext uri="{9D8B030D-6E8A-4147-A177-3AD203B41FA5}">
                      <a16:colId xmlns:a16="http://schemas.microsoft.com/office/drawing/2014/main" val="3302746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2644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- 2021-07-15 19:00:05</a:t>
                      </a:r>
                      <a:r>
                        <a:rPr kumimoji="0" lang="es-ES" sz="1000" b="0" i="0" u="none" strike="noStrike" kern="1200" cap="none" spc="0" normalizeH="0" baseline="0" noProof="0">
                          <a:ln>
                            <a:noFill/>
                          </a:ln>
                          <a:solidFill>
                            <a:prstClr val="black"/>
                          </a:solidFill>
                          <a:effectLst/>
                          <a:uLnTx/>
                          <a:uFillTx/>
                          <a:latin typeface="+mn-lt"/>
                          <a:ea typeface="+mn-ea"/>
                          <a:cs typeface="+mn-cs"/>
                        </a:rPr>
                        <a:t>
 Ya termina la semana, solo un esfuercito más 💪
#Honda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05720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- 2021-07-08 10:01:02</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44951600"/>
                  </a:ext>
                </a:extLst>
              </a:tr>
            </a:tbl>
          </a:graphicData>
        </a:graphic>
      </p:graphicFrame>
      <p:sp>
        <p:nvSpPr>
          <p:cNvPr id="4" name="Text Placeholder 3">
            <a:extLst>
              <a:ext uri="{FF2B5EF4-FFF2-40B4-BE49-F238E27FC236}">
                <a16:creationId xmlns:a16="http://schemas.microsoft.com/office/drawing/2014/main" id="{DA5F2B91-CC7B-4480-9C3D-97B88941C30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573466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DDC6-F194-4BB6-ABF4-63CBDBBFE322}"/>
              </a:ext>
            </a:extLst>
          </p:cNvPr>
          <p:cNvSpPr>
            <a:spLocks noGrp="1"/>
          </p:cNvSpPr>
          <p:nvPr>
            <p:ph type="title"/>
          </p:nvPr>
        </p:nvSpPr>
        <p:spPr/>
        <p:txBody>
          <a:bodyPr/>
          <a:lstStyle/>
          <a:p>
            <a:r>
              <a:rPr lang="en-US"/>
              <a:t>Facebook Post Table + Reactions | La Emilia - 16 of 16</a:t>
            </a:r>
          </a:p>
        </p:txBody>
      </p:sp>
      <p:graphicFrame>
        <p:nvGraphicFramePr>
          <p:cNvPr id="5" name="Table Placeholder 4">
            <a:extLst>
              <a:ext uri="{FF2B5EF4-FFF2-40B4-BE49-F238E27FC236}">
                <a16:creationId xmlns:a16="http://schemas.microsoft.com/office/drawing/2014/main" id="{3C5DBC56-FC3E-4772-9C1F-E8DCBA0F60C7}"/>
              </a:ext>
            </a:extLst>
          </p:cNvPr>
          <p:cNvGraphicFramePr>
            <a:graphicFrameLocks noGrp="1"/>
          </p:cNvGraphicFramePr>
          <p:nvPr>
            <p:ph type="tbl" sz="quarter" idx="13"/>
            <p:extLst>
              <p:ext uri="{D42A27DB-BD31-4B8C-83A1-F6EECF244321}">
                <p14:modId xmlns:p14="http://schemas.microsoft.com/office/powerpoint/2010/main" val="1542196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03054839"/>
                    </a:ext>
                  </a:extLst>
                </a:gridCol>
                <a:gridCol w="493776">
                  <a:extLst>
                    <a:ext uri="{9D8B030D-6E8A-4147-A177-3AD203B41FA5}">
                      <a16:colId xmlns:a16="http://schemas.microsoft.com/office/drawing/2014/main" val="4100893775"/>
                    </a:ext>
                  </a:extLst>
                </a:gridCol>
                <a:gridCol w="493776">
                  <a:extLst>
                    <a:ext uri="{9D8B030D-6E8A-4147-A177-3AD203B41FA5}">
                      <a16:colId xmlns:a16="http://schemas.microsoft.com/office/drawing/2014/main" val="2328147043"/>
                    </a:ext>
                  </a:extLst>
                </a:gridCol>
                <a:gridCol w="493776">
                  <a:extLst>
                    <a:ext uri="{9D8B030D-6E8A-4147-A177-3AD203B41FA5}">
                      <a16:colId xmlns:a16="http://schemas.microsoft.com/office/drawing/2014/main" val="3404789187"/>
                    </a:ext>
                  </a:extLst>
                </a:gridCol>
                <a:gridCol w="493776">
                  <a:extLst>
                    <a:ext uri="{9D8B030D-6E8A-4147-A177-3AD203B41FA5}">
                      <a16:colId xmlns:a16="http://schemas.microsoft.com/office/drawing/2014/main" val="2480815213"/>
                    </a:ext>
                  </a:extLst>
                </a:gridCol>
                <a:gridCol w="493776">
                  <a:extLst>
                    <a:ext uri="{9D8B030D-6E8A-4147-A177-3AD203B41FA5}">
                      <a16:colId xmlns:a16="http://schemas.microsoft.com/office/drawing/2014/main" val="3385244920"/>
                    </a:ext>
                  </a:extLst>
                </a:gridCol>
                <a:gridCol w="493776">
                  <a:extLst>
                    <a:ext uri="{9D8B030D-6E8A-4147-A177-3AD203B41FA5}">
                      <a16:colId xmlns:a16="http://schemas.microsoft.com/office/drawing/2014/main" val="722256832"/>
                    </a:ext>
                  </a:extLst>
                </a:gridCol>
                <a:gridCol w="493776">
                  <a:extLst>
                    <a:ext uri="{9D8B030D-6E8A-4147-A177-3AD203B41FA5}">
                      <a16:colId xmlns:a16="http://schemas.microsoft.com/office/drawing/2014/main" val="821397500"/>
                    </a:ext>
                  </a:extLst>
                </a:gridCol>
                <a:gridCol w="493776">
                  <a:extLst>
                    <a:ext uri="{9D8B030D-6E8A-4147-A177-3AD203B41FA5}">
                      <a16:colId xmlns:a16="http://schemas.microsoft.com/office/drawing/2014/main" val="2488127372"/>
                    </a:ext>
                  </a:extLst>
                </a:gridCol>
                <a:gridCol w="493776">
                  <a:extLst>
                    <a:ext uri="{9D8B030D-6E8A-4147-A177-3AD203B41FA5}">
                      <a16:colId xmlns:a16="http://schemas.microsoft.com/office/drawing/2014/main" val="2624193951"/>
                    </a:ext>
                  </a:extLst>
                </a:gridCol>
                <a:gridCol w="493776">
                  <a:extLst>
                    <a:ext uri="{9D8B030D-6E8A-4147-A177-3AD203B41FA5}">
                      <a16:colId xmlns:a16="http://schemas.microsoft.com/office/drawing/2014/main" val="101557142"/>
                    </a:ext>
                  </a:extLst>
                </a:gridCol>
                <a:gridCol w="493776">
                  <a:extLst>
                    <a:ext uri="{9D8B030D-6E8A-4147-A177-3AD203B41FA5}">
                      <a16:colId xmlns:a16="http://schemas.microsoft.com/office/drawing/2014/main" val="734066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6104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- 2021-07-07 13:46:52</a:t>
                      </a:r>
                      <a:r>
                        <a:rPr kumimoji="0" lang="es-ES" sz="1000" b="0" i="0" u="none" strike="noStrike" kern="1200" cap="none" spc="0" normalizeH="0" baseline="0" noProof="0">
                          <a:ln>
                            <a:noFill/>
                          </a:ln>
                          <a:solidFill>
                            <a:prstClr val="black"/>
                          </a:solidFill>
                          <a:effectLst/>
                          <a:uLnTx/>
                          <a:uFillTx/>
                          <a:latin typeface="+mn-lt"/>
                          <a:ea typeface="+mn-ea"/>
                          <a:cs typeface="+mn-cs"/>
                        </a:rPr>
                        <a:t>
 ¿Seguiste todas nuestras lecciones de manejo seguro?
En este video te compartimos un resumen completo en el que incluimos las lecciones para principiantes y para aquellos que deseen mejorar su técnica de manejo.
Si te interesa seguir aprendiendo sobre mejores prácticas de manejo seguro, seguinos en nuestras redes sociales que pronto tendremos más novedades sobre la academia YRA.
#viajaseguro #YRA #manejoseguroyamaha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44266103"/>
                  </a:ext>
                </a:extLst>
              </a:tr>
            </a:tbl>
          </a:graphicData>
        </a:graphic>
      </p:graphicFrame>
      <p:sp>
        <p:nvSpPr>
          <p:cNvPr id="4" name="Text Placeholder 3">
            <a:extLst>
              <a:ext uri="{FF2B5EF4-FFF2-40B4-BE49-F238E27FC236}">
                <a16:creationId xmlns:a16="http://schemas.microsoft.com/office/drawing/2014/main" id="{4863F367-3CEC-43A4-B79D-91E7EA08241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749951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BBA1E-3F33-4EDF-A437-7EC4D7959A4C}"/>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F1106290-73A3-436C-B1EC-4A4466C72466}"/>
              </a:ext>
            </a:extLst>
          </p:cNvPr>
          <p:cNvGraphicFramePr>
            <a:graphicFrameLocks noGrp="1"/>
          </p:cNvGraphicFramePr>
          <p:nvPr>
            <p:ph type="chart" sz="quarter" idx="13"/>
            <p:extLst>
              <p:ext uri="{D42A27DB-BD31-4B8C-83A1-F6EECF244321}">
                <p14:modId xmlns:p14="http://schemas.microsoft.com/office/powerpoint/2010/main" val="4249946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F6F9D0-B768-4077-89C2-23A3DAFD45D2}"/>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12585A31-A844-4313-A381-867E969E96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12321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ECB1C-AF8E-4BC2-B3D1-3840DDF2A4FA}"/>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FA60EDF9-3A37-4A79-B4C4-C7E7C5E0891E}"/>
              </a:ext>
            </a:extLst>
          </p:cNvPr>
          <p:cNvGraphicFramePr>
            <a:graphicFrameLocks noGrp="1"/>
          </p:cNvGraphicFramePr>
          <p:nvPr>
            <p:ph type="tbl" sz="quarter" idx="13"/>
            <p:extLst>
              <p:ext uri="{D42A27DB-BD31-4B8C-83A1-F6EECF244321}">
                <p14:modId xmlns:p14="http://schemas.microsoft.com/office/powerpoint/2010/main" val="4047006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161284001"/>
                    </a:ext>
                  </a:extLst>
                </a:gridCol>
                <a:gridCol w="1152144">
                  <a:extLst>
                    <a:ext uri="{9D8B030D-6E8A-4147-A177-3AD203B41FA5}">
                      <a16:colId xmlns:a16="http://schemas.microsoft.com/office/drawing/2014/main" val="1339181742"/>
                    </a:ext>
                  </a:extLst>
                </a:gridCol>
                <a:gridCol w="1152144">
                  <a:extLst>
                    <a:ext uri="{9D8B030D-6E8A-4147-A177-3AD203B41FA5}">
                      <a16:colId xmlns:a16="http://schemas.microsoft.com/office/drawing/2014/main" val="4198305651"/>
                    </a:ext>
                  </a:extLst>
                </a:gridCol>
                <a:gridCol w="1152144">
                  <a:extLst>
                    <a:ext uri="{9D8B030D-6E8A-4147-A177-3AD203B41FA5}">
                      <a16:colId xmlns:a16="http://schemas.microsoft.com/office/drawing/2014/main" val="2157640873"/>
                    </a:ext>
                  </a:extLst>
                </a:gridCol>
                <a:gridCol w="1152144">
                  <a:extLst>
                    <a:ext uri="{9D8B030D-6E8A-4147-A177-3AD203B41FA5}">
                      <a16:colId xmlns:a16="http://schemas.microsoft.com/office/drawing/2014/main" val="1977800873"/>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4280793919"/>
                  </a:ext>
                </a:extLst>
              </a:tr>
              <a:tr h="370840">
                <a:tc>
                  <a:txBody>
                    <a:bodyPr/>
                    <a:lstStyle/>
                    <a:p>
                      <a:r>
                        <a:rPr lang="es-ES" sz="1000" b="1"/>
                        <a:t>Bajaj Argentina - 2021-07-18 12:00:12</a:t>
                      </a:r>
                      <a:r>
                        <a:rPr lang="es-ES" sz="1000"/>
                        <a:t>
 Llevá tu experiencia Rouser a otro nivel con la reconocida NS200 de Bajaj Argentina 
Más info en http://globalbajaj.com.ar/landing/</a:t>
                      </a:r>
                      <a:endParaRPr lang="en-US" sz="1000"/>
                    </a:p>
                  </a:txBody>
                  <a:tcPr/>
                </a:tc>
                <a:tc>
                  <a:txBody>
                    <a:bodyPr/>
                    <a:lstStyle/>
                    <a:p>
                      <a:r>
                        <a:rPr lang="en-US" sz="1000"/>
                        <a:t>98</a:t>
                      </a:r>
                    </a:p>
                  </a:txBody>
                  <a:tcPr/>
                </a:tc>
                <a:tc>
                  <a:txBody>
                    <a:bodyPr/>
                    <a:lstStyle/>
                    <a:p>
                      <a:r>
                        <a:rPr lang="en-US" sz="1000"/>
                        <a:t>2</a:t>
                      </a:r>
                    </a:p>
                  </a:txBody>
                  <a:tcPr/>
                </a:tc>
                <a:tc>
                  <a:txBody>
                    <a:bodyPr/>
                    <a:lstStyle/>
                    <a:p>
                      <a:r>
                        <a:rPr lang="en-US" sz="1000"/>
                        <a:t>4</a:t>
                      </a:r>
                    </a:p>
                  </a:txBody>
                  <a:tcPr/>
                </a:tc>
                <a:tc>
                  <a:txBody>
                    <a:bodyPr/>
                    <a:lstStyle/>
                    <a:p>
                      <a:r>
                        <a:rPr lang="en-US" sz="1000"/>
                        <a:t>Photo</a:t>
                      </a:r>
                    </a:p>
                  </a:txBody>
                  <a:tcPr/>
                </a:tc>
                <a:extLst>
                  <a:ext uri="{0D108BD9-81ED-4DB2-BD59-A6C34878D82A}">
                    <a16:rowId xmlns:a16="http://schemas.microsoft.com/office/drawing/2014/main" val="3992200896"/>
                  </a:ext>
                </a:extLst>
              </a:tr>
            </a:tbl>
          </a:graphicData>
        </a:graphic>
      </p:graphicFrame>
      <p:sp>
        <p:nvSpPr>
          <p:cNvPr id="4" name="Text Placeholder 3">
            <a:extLst>
              <a:ext uri="{FF2B5EF4-FFF2-40B4-BE49-F238E27FC236}">
                <a16:creationId xmlns:a16="http://schemas.microsoft.com/office/drawing/2014/main" id="{24B01814-AF24-4B86-9C52-F0EDB0F4579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0516374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1370</Words>
  <Application>Microsoft Office PowerPoint</Application>
  <PresentationFormat>On-screen Show (4:3)</PresentationFormat>
  <Paragraphs>710</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FACEBOOK NUEVO - La emilia usar</vt:lpstr>
      <vt:lpstr>Facebook Key Metrics Table | La Emilia</vt:lpstr>
      <vt:lpstr>Facebook Key Metrics Radar | La Emilia</vt:lpstr>
      <vt:lpstr>Facebook Fan Distribution | La Emilia</vt:lpstr>
      <vt:lpstr>Facebook +/- Fan Distribution | La Emilia</vt:lpstr>
      <vt:lpstr>Facebook Posts Distribution | La Emilia</vt:lpstr>
      <vt:lpstr>Facebook Interactions Distribution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16</vt:lpstr>
      <vt:lpstr>Facebook Post Table + Reactions | La Emilia - 2 of 16</vt:lpstr>
      <vt:lpstr>Facebook Post Table + Reactions | La Emilia - 3 of 16</vt:lpstr>
      <vt:lpstr>Facebook Post Table + Reactions | La Emilia - 4 of 16</vt:lpstr>
      <vt:lpstr>Facebook Post Table + Reactions | La Emilia - 5 of 16</vt:lpstr>
      <vt:lpstr>Facebook Post Table + Reactions | La Emilia - 6 of 16</vt:lpstr>
      <vt:lpstr>Facebook Post Table + Reactions | La Emilia - 7 of 16</vt:lpstr>
      <vt:lpstr>Facebook Post Table + Reactions | La Emilia - 8 of 16</vt:lpstr>
      <vt:lpstr>Facebook Post Table + Reactions | La Emilia - 9 of 16</vt:lpstr>
      <vt:lpstr>Facebook Post Table + Reactions | La Emilia - 10 of 16</vt:lpstr>
      <vt:lpstr>Facebook Post Table + Reactions | La Emilia - 11 of 16</vt:lpstr>
      <vt:lpstr>Facebook Post Table + Reactions | La Emilia - 12 of 16</vt:lpstr>
      <vt:lpstr>Facebook Post Table + Reactions | La Emilia - 13 of 16</vt:lpstr>
      <vt:lpstr>Facebook Post Table + Reactions | La Emilia - 14 of 16</vt:lpstr>
      <vt:lpstr>Facebook Post Table + Reactions | La Emilia - 15 of 16</vt:lpstr>
      <vt:lpstr>Facebook Post Table + Reactions | La Emilia - 16 of 16</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2021-08-01T16:44:21Z</dcterms:created>
  <dcterms:modified xsi:type="dcterms:W3CDTF">2021-08-01T16:45:24Z</dcterms:modified>
</cp:coreProperties>
</file>