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37.424500000000002</c:v>
                </c:pt>
                <c:pt idx="1">
                  <c:v>100</c:v>
                </c:pt>
                <c:pt idx="2">
                  <c:v>100</c:v>
                </c:pt>
                <c:pt idx="3">
                  <c:v>0</c:v>
                </c:pt>
                <c:pt idx="4">
                  <c:v>28.433599999999998</c:v>
                </c:pt>
                <c:pt idx="5">
                  <c:v>100</c:v>
                </c:pt>
              </c:numCache>
            </c:numRef>
          </c:val>
          <c:extLst>
            <c:ext xmlns:c16="http://schemas.microsoft.com/office/drawing/2014/chart" uri="{C3380CC4-5D6E-409C-BE32-E72D297353CC}">
              <c16:uniqueId val="{00000000-D7E4-4976-BFF6-D2F0BBE1EB9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11.830500000000001</c:v>
                </c:pt>
                <c:pt idx="1">
                  <c:v>41.176499999999997</c:v>
                </c:pt>
                <c:pt idx="2">
                  <c:v>6.7404999999999999</c:v>
                </c:pt>
                <c:pt idx="3">
                  <c:v>0</c:v>
                </c:pt>
                <c:pt idx="4">
                  <c:v>14.6546</c:v>
                </c:pt>
                <c:pt idx="5">
                  <c:v>1.2141</c:v>
                </c:pt>
              </c:numCache>
            </c:numRef>
          </c:val>
          <c:extLst>
            <c:ext xmlns:c16="http://schemas.microsoft.com/office/drawing/2014/chart" uri="{C3380CC4-5D6E-409C-BE32-E72D297353CC}">
              <c16:uniqueId val="{00000001-D7E4-4976-BFF6-D2F0BBE1EB9C}"/>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35.2941</c:v>
                </c:pt>
                <c:pt idx="2">
                  <c:v>11.172700000000001</c:v>
                </c:pt>
                <c:pt idx="3">
                  <c:v>0</c:v>
                </c:pt>
                <c:pt idx="4">
                  <c:v>3.35</c:v>
                </c:pt>
                <c:pt idx="5">
                  <c:v>-15.3154</c:v>
                </c:pt>
              </c:numCache>
            </c:numRef>
          </c:val>
          <c:extLst>
            <c:ext xmlns:c16="http://schemas.microsoft.com/office/drawing/2014/chart" uri="{C3380CC4-5D6E-409C-BE32-E72D297353CC}">
              <c16:uniqueId val="{00000002-D7E4-4976-BFF6-D2F0BBE1EB9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4.6043000000000003</c:v>
                </c:pt>
                <c:pt idx="1">
                  <c:v>52.941200000000002</c:v>
                </c:pt>
                <c:pt idx="2">
                  <c:v>22.991700000000002</c:v>
                </c:pt>
                <c:pt idx="3">
                  <c:v>0</c:v>
                </c:pt>
                <c:pt idx="4">
                  <c:v>100</c:v>
                </c:pt>
                <c:pt idx="5">
                  <c:v>23.132899999999999</c:v>
                </c:pt>
              </c:numCache>
            </c:numRef>
          </c:val>
          <c:extLst>
            <c:ext xmlns:c16="http://schemas.microsoft.com/office/drawing/2014/chart" uri="{C3380CC4-5D6E-409C-BE32-E72D297353CC}">
              <c16:uniqueId val="{00000003-D7E4-4976-BFF6-D2F0BBE1EB9C}"/>
            </c:ext>
          </c:extLst>
        </c:ser>
        <c:dLbls>
          <c:showLegendKey val="0"/>
          <c:showVal val="0"/>
          <c:showCatName val="0"/>
          <c:showSerName val="0"/>
          <c:showPercent val="0"/>
          <c:showBubbleSize val="0"/>
        </c:dLbls>
        <c:axId val="393238488"/>
        <c:axId val="393242424"/>
      </c:radarChart>
      <c:catAx>
        <c:axId val="39323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42424"/>
        <c:crosses val="autoZero"/>
        <c:auto val="1"/>
        <c:lblAlgn val="ctr"/>
        <c:lblOffset val="100"/>
        <c:noMultiLvlLbl val="0"/>
      </c:catAx>
      <c:valAx>
        <c:axId val="39324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3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721709</c:v>
                </c:pt>
                <c:pt idx="1">
                  <c:v>270096</c:v>
                </c:pt>
                <c:pt idx="2">
                  <c:v>85382</c:v>
                </c:pt>
                <c:pt idx="3">
                  <c:v>33230</c:v>
                </c:pt>
              </c:numCache>
            </c:numRef>
          </c:val>
          <c:extLst>
            <c:ext xmlns:c16="http://schemas.microsoft.com/office/drawing/2014/chart" uri="{C3380CC4-5D6E-409C-BE32-E72D297353CC}">
              <c16:uniqueId val="{00000000-A597-4E38-9B52-4058C106EFD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-1068</c:v>
                </c:pt>
                <c:pt idx="1">
                  <c:v>2581</c:v>
                </c:pt>
                <c:pt idx="2">
                  <c:v>10</c:v>
                </c:pt>
                <c:pt idx="3">
                  <c:v>74</c:v>
                </c:pt>
              </c:numCache>
            </c:numRef>
          </c:val>
          <c:extLst>
            <c:ext xmlns:c16="http://schemas.microsoft.com/office/drawing/2014/chart" uri="{C3380CC4-5D6E-409C-BE32-E72D297353CC}">
              <c16:uniqueId val="{00000000-06C8-4923-BBE8-1226241695D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6</c:v>
                </c:pt>
                <c:pt idx="1">
                  <c:v>17</c:v>
                </c:pt>
                <c:pt idx="2">
                  <c:v>7</c:v>
                </c:pt>
                <c:pt idx="3">
                  <c:v>9</c:v>
                </c:pt>
              </c:numCache>
            </c:numRef>
          </c:val>
          <c:extLst>
            <c:ext xmlns:c16="http://schemas.microsoft.com/office/drawing/2014/chart" uri="{C3380CC4-5D6E-409C-BE32-E72D297353CC}">
              <c16:uniqueId val="{00000000-5B84-4A40-8BEE-42517C25DAC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121</c:v>
                </c:pt>
                <c:pt idx="1">
                  <c:v>1083</c:v>
                </c:pt>
                <c:pt idx="2">
                  <c:v>73</c:v>
                </c:pt>
                <c:pt idx="3">
                  <c:v>249</c:v>
                </c:pt>
              </c:numCache>
            </c:numRef>
          </c:val>
          <c:extLst>
            <c:ext xmlns:c16="http://schemas.microsoft.com/office/drawing/2014/chart" uri="{C3380CC4-5D6E-409C-BE32-E72D297353CC}">
              <c16:uniqueId val="{00000000-63D8-455C-AB16-F9BE75C694B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267511</c:v>
                </c:pt>
                <c:pt idx="1">
                  <c:v>267511</c:v>
                </c:pt>
                <c:pt idx="2">
                  <c:v>267624</c:v>
                </c:pt>
                <c:pt idx="3">
                  <c:v>267791</c:v>
                </c:pt>
                <c:pt idx="4">
                  <c:v>267896</c:v>
                </c:pt>
                <c:pt idx="5">
                  <c:v>267986</c:v>
                </c:pt>
                <c:pt idx="6">
                  <c:v>268091</c:v>
                </c:pt>
                <c:pt idx="7">
                  <c:v>268197</c:v>
                </c:pt>
                <c:pt idx="8">
                  <c:v>268277</c:v>
                </c:pt>
                <c:pt idx="9">
                  <c:v>268373</c:v>
                </c:pt>
                <c:pt idx="10">
                  <c:v>268469</c:v>
                </c:pt>
                <c:pt idx="11">
                  <c:v>268562</c:v>
                </c:pt>
                <c:pt idx="12">
                  <c:v>268679</c:v>
                </c:pt>
                <c:pt idx="13">
                  <c:v>268769</c:v>
                </c:pt>
                <c:pt idx="14">
                  <c:v>268840</c:v>
                </c:pt>
                <c:pt idx="15">
                  <c:v>268923</c:v>
                </c:pt>
                <c:pt idx="16">
                  <c:v>268996</c:v>
                </c:pt>
                <c:pt idx="17">
                  <c:v>269087</c:v>
                </c:pt>
                <c:pt idx="18">
                  <c:v>269174</c:v>
                </c:pt>
                <c:pt idx="19">
                  <c:v>269240</c:v>
                </c:pt>
                <c:pt idx="20">
                  <c:v>269322</c:v>
                </c:pt>
                <c:pt idx="21">
                  <c:v>269405</c:v>
                </c:pt>
                <c:pt idx="22">
                  <c:v>269465</c:v>
                </c:pt>
                <c:pt idx="23">
                  <c:v>269547</c:v>
                </c:pt>
                <c:pt idx="24">
                  <c:v>269636</c:v>
                </c:pt>
                <c:pt idx="25">
                  <c:v>269728</c:v>
                </c:pt>
                <c:pt idx="26">
                  <c:v>269805</c:v>
                </c:pt>
                <c:pt idx="27">
                  <c:v>269886</c:v>
                </c:pt>
                <c:pt idx="28">
                  <c:v>269965</c:v>
                </c:pt>
                <c:pt idx="29">
                  <c:v>270029</c:v>
                </c:pt>
                <c:pt idx="30">
                  <c:v>270096</c:v>
                </c:pt>
              </c:numCache>
            </c:numRef>
          </c:val>
          <c:smooth val="0"/>
          <c:extLst>
            <c:ext xmlns:c16="http://schemas.microsoft.com/office/drawing/2014/chart" uri="{C3380CC4-5D6E-409C-BE32-E72D297353CC}">
              <c16:uniqueId val="{00000000-0690-45FA-AF13-794F51F8B83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85373</c:v>
                </c:pt>
                <c:pt idx="1">
                  <c:v>85372</c:v>
                </c:pt>
                <c:pt idx="2">
                  <c:v>85371</c:v>
                </c:pt>
                <c:pt idx="3">
                  <c:v>85369</c:v>
                </c:pt>
                <c:pt idx="4">
                  <c:v>85371</c:v>
                </c:pt>
                <c:pt idx="5">
                  <c:v>85370</c:v>
                </c:pt>
                <c:pt idx="6">
                  <c:v>85375</c:v>
                </c:pt>
                <c:pt idx="7">
                  <c:v>85373</c:v>
                </c:pt>
                <c:pt idx="8">
                  <c:v>85379</c:v>
                </c:pt>
                <c:pt idx="9">
                  <c:v>85375</c:v>
                </c:pt>
                <c:pt idx="10">
                  <c:v>85371</c:v>
                </c:pt>
                <c:pt idx="11">
                  <c:v>85373</c:v>
                </c:pt>
                <c:pt idx="12">
                  <c:v>85373</c:v>
                </c:pt>
                <c:pt idx="13">
                  <c:v>85371</c:v>
                </c:pt>
                <c:pt idx="14">
                  <c:v>85373</c:v>
                </c:pt>
                <c:pt idx="15">
                  <c:v>85370</c:v>
                </c:pt>
                <c:pt idx="16">
                  <c:v>85370</c:v>
                </c:pt>
                <c:pt idx="17">
                  <c:v>85366</c:v>
                </c:pt>
                <c:pt idx="18">
                  <c:v>85372</c:v>
                </c:pt>
                <c:pt idx="19">
                  <c:v>85374</c:v>
                </c:pt>
                <c:pt idx="20">
                  <c:v>85375</c:v>
                </c:pt>
                <c:pt idx="21">
                  <c:v>85370</c:v>
                </c:pt>
                <c:pt idx="22">
                  <c:v>85368</c:v>
                </c:pt>
                <c:pt idx="23">
                  <c:v>85365</c:v>
                </c:pt>
                <c:pt idx="24">
                  <c:v>85365</c:v>
                </c:pt>
                <c:pt idx="25">
                  <c:v>85368</c:v>
                </c:pt>
                <c:pt idx="26">
                  <c:v>85370</c:v>
                </c:pt>
                <c:pt idx="27">
                  <c:v>85375</c:v>
                </c:pt>
                <c:pt idx="28">
                  <c:v>85378</c:v>
                </c:pt>
                <c:pt idx="29">
                  <c:v>85381</c:v>
                </c:pt>
                <c:pt idx="30">
                  <c:v>85382</c:v>
                </c:pt>
              </c:numCache>
            </c:numRef>
          </c:val>
          <c:smooth val="0"/>
          <c:extLst>
            <c:ext xmlns:c16="http://schemas.microsoft.com/office/drawing/2014/chart" uri="{C3380CC4-5D6E-409C-BE32-E72D297353CC}">
              <c16:uniqueId val="{00000001-0690-45FA-AF13-794F51F8B83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722742</c:v>
                </c:pt>
                <c:pt idx="1">
                  <c:v>722689</c:v>
                </c:pt>
                <c:pt idx="2">
                  <c:v>722649</c:v>
                </c:pt>
                <c:pt idx="3">
                  <c:v>722622</c:v>
                </c:pt>
                <c:pt idx="4">
                  <c:v>722601</c:v>
                </c:pt>
                <c:pt idx="5">
                  <c:v>722565</c:v>
                </c:pt>
                <c:pt idx="6">
                  <c:v>722534</c:v>
                </c:pt>
                <c:pt idx="7">
                  <c:v>722516</c:v>
                </c:pt>
                <c:pt idx="8">
                  <c:v>722496</c:v>
                </c:pt>
                <c:pt idx="9">
                  <c:v>722468</c:v>
                </c:pt>
                <c:pt idx="10">
                  <c:v>722417</c:v>
                </c:pt>
                <c:pt idx="11">
                  <c:v>722391</c:v>
                </c:pt>
                <c:pt idx="12">
                  <c:v>722368</c:v>
                </c:pt>
                <c:pt idx="13">
                  <c:v>722342</c:v>
                </c:pt>
                <c:pt idx="14">
                  <c:v>722299</c:v>
                </c:pt>
                <c:pt idx="15">
                  <c:v>722258</c:v>
                </c:pt>
                <c:pt idx="16">
                  <c:v>722207</c:v>
                </c:pt>
                <c:pt idx="17">
                  <c:v>722199</c:v>
                </c:pt>
                <c:pt idx="18">
                  <c:v>722164</c:v>
                </c:pt>
                <c:pt idx="19">
                  <c:v>722132</c:v>
                </c:pt>
                <c:pt idx="20">
                  <c:v>722087</c:v>
                </c:pt>
                <c:pt idx="21">
                  <c:v>722054</c:v>
                </c:pt>
                <c:pt idx="22">
                  <c:v>722021</c:v>
                </c:pt>
                <c:pt idx="23">
                  <c:v>721981</c:v>
                </c:pt>
                <c:pt idx="24">
                  <c:v>721943</c:v>
                </c:pt>
                <c:pt idx="25">
                  <c:v>721894</c:v>
                </c:pt>
                <c:pt idx="26">
                  <c:v>721859</c:v>
                </c:pt>
                <c:pt idx="27">
                  <c:v>721819</c:v>
                </c:pt>
                <c:pt idx="28">
                  <c:v>721780</c:v>
                </c:pt>
                <c:pt idx="29">
                  <c:v>721746</c:v>
                </c:pt>
                <c:pt idx="30">
                  <c:v>721709</c:v>
                </c:pt>
              </c:numCache>
            </c:numRef>
          </c:val>
          <c:smooth val="0"/>
          <c:extLst>
            <c:ext xmlns:c16="http://schemas.microsoft.com/office/drawing/2014/chart" uri="{C3380CC4-5D6E-409C-BE32-E72D297353CC}">
              <c16:uniqueId val="{00000002-0690-45FA-AF13-794F51F8B83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33160</c:v>
                </c:pt>
                <c:pt idx="1">
                  <c:v>33161</c:v>
                </c:pt>
                <c:pt idx="2">
                  <c:v>33162</c:v>
                </c:pt>
                <c:pt idx="3">
                  <c:v>33167</c:v>
                </c:pt>
                <c:pt idx="4">
                  <c:v>33168</c:v>
                </c:pt>
                <c:pt idx="5">
                  <c:v>33173</c:v>
                </c:pt>
                <c:pt idx="6">
                  <c:v>33177</c:v>
                </c:pt>
                <c:pt idx="7">
                  <c:v>33179</c:v>
                </c:pt>
                <c:pt idx="8">
                  <c:v>33180</c:v>
                </c:pt>
                <c:pt idx="9">
                  <c:v>33184</c:v>
                </c:pt>
                <c:pt idx="10">
                  <c:v>33191</c:v>
                </c:pt>
                <c:pt idx="11">
                  <c:v>33192</c:v>
                </c:pt>
                <c:pt idx="12">
                  <c:v>33193</c:v>
                </c:pt>
                <c:pt idx="13">
                  <c:v>33197</c:v>
                </c:pt>
                <c:pt idx="14">
                  <c:v>33200</c:v>
                </c:pt>
                <c:pt idx="15">
                  <c:v>33207</c:v>
                </c:pt>
                <c:pt idx="16">
                  <c:v>33207</c:v>
                </c:pt>
                <c:pt idx="17">
                  <c:v>33209</c:v>
                </c:pt>
                <c:pt idx="18">
                  <c:v>33211</c:v>
                </c:pt>
                <c:pt idx="19">
                  <c:v>33211</c:v>
                </c:pt>
                <c:pt idx="20">
                  <c:v>33209</c:v>
                </c:pt>
                <c:pt idx="21">
                  <c:v>33212</c:v>
                </c:pt>
                <c:pt idx="22">
                  <c:v>33213</c:v>
                </c:pt>
                <c:pt idx="23">
                  <c:v>33214</c:v>
                </c:pt>
                <c:pt idx="24">
                  <c:v>33212</c:v>
                </c:pt>
                <c:pt idx="25">
                  <c:v>33218</c:v>
                </c:pt>
                <c:pt idx="26">
                  <c:v>33221</c:v>
                </c:pt>
                <c:pt idx="27">
                  <c:v>33222</c:v>
                </c:pt>
                <c:pt idx="28">
                  <c:v>33229</c:v>
                </c:pt>
                <c:pt idx="29">
                  <c:v>33229</c:v>
                </c:pt>
                <c:pt idx="30">
                  <c:v>33230</c:v>
                </c:pt>
              </c:numCache>
            </c:numRef>
          </c:val>
          <c:smooth val="0"/>
          <c:extLst>
            <c:ext xmlns:c16="http://schemas.microsoft.com/office/drawing/2014/chart" uri="{C3380CC4-5D6E-409C-BE32-E72D297353CC}">
              <c16:uniqueId val="{00000003-0690-45FA-AF13-794F51F8B83A}"/>
            </c:ext>
          </c:extLst>
        </c:ser>
        <c:dLbls>
          <c:showLegendKey val="0"/>
          <c:showVal val="0"/>
          <c:showCatName val="0"/>
          <c:showSerName val="0"/>
          <c:showPercent val="0"/>
          <c:showBubbleSize val="0"/>
        </c:dLbls>
        <c:smooth val="0"/>
        <c:axId val="393235208"/>
        <c:axId val="393235536"/>
      </c:lineChart>
      <c:dateAx>
        <c:axId val="39323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35536"/>
        <c:crosses val="autoZero"/>
        <c:auto val="1"/>
        <c:lblOffset val="100"/>
        <c:baseTimeUnit val="days"/>
      </c:dateAx>
      <c:valAx>
        <c:axId val="39323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3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-4</c:v>
                </c:pt>
                <c:pt idx="1">
                  <c:v>0</c:v>
                </c:pt>
                <c:pt idx="2">
                  <c:v>113</c:v>
                </c:pt>
                <c:pt idx="3">
                  <c:v>167</c:v>
                </c:pt>
                <c:pt idx="4">
                  <c:v>105</c:v>
                </c:pt>
                <c:pt idx="5">
                  <c:v>90</c:v>
                </c:pt>
                <c:pt idx="6">
                  <c:v>105</c:v>
                </c:pt>
                <c:pt idx="7">
                  <c:v>106</c:v>
                </c:pt>
                <c:pt idx="8">
                  <c:v>80</c:v>
                </c:pt>
                <c:pt idx="9">
                  <c:v>96</c:v>
                </c:pt>
                <c:pt idx="10">
                  <c:v>96</c:v>
                </c:pt>
                <c:pt idx="11">
                  <c:v>93</c:v>
                </c:pt>
                <c:pt idx="12">
                  <c:v>117</c:v>
                </c:pt>
                <c:pt idx="13">
                  <c:v>90</c:v>
                </c:pt>
                <c:pt idx="14">
                  <c:v>71</c:v>
                </c:pt>
                <c:pt idx="15">
                  <c:v>83</c:v>
                </c:pt>
                <c:pt idx="16">
                  <c:v>73</c:v>
                </c:pt>
                <c:pt idx="17">
                  <c:v>91</c:v>
                </c:pt>
                <c:pt idx="18">
                  <c:v>87</c:v>
                </c:pt>
                <c:pt idx="19">
                  <c:v>66</c:v>
                </c:pt>
                <c:pt idx="20">
                  <c:v>82</c:v>
                </c:pt>
                <c:pt idx="21">
                  <c:v>83</c:v>
                </c:pt>
                <c:pt idx="22">
                  <c:v>60</c:v>
                </c:pt>
                <c:pt idx="23">
                  <c:v>82</c:v>
                </c:pt>
                <c:pt idx="24">
                  <c:v>89</c:v>
                </c:pt>
                <c:pt idx="25">
                  <c:v>92</c:v>
                </c:pt>
                <c:pt idx="26">
                  <c:v>77</c:v>
                </c:pt>
                <c:pt idx="27">
                  <c:v>81</c:v>
                </c:pt>
                <c:pt idx="28">
                  <c:v>79</c:v>
                </c:pt>
                <c:pt idx="29">
                  <c:v>64</c:v>
                </c:pt>
                <c:pt idx="30">
                  <c:v>67</c:v>
                </c:pt>
              </c:numCache>
            </c:numRef>
          </c:val>
          <c:smooth val="0"/>
          <c:extLst>
            <c:ext xmlns:c16="http://schemas.microsoft.com/office/drawing/2014/chart" uri="{C3380CC4-5D6E-409C-BE32-E72D297353CC}">
              <c16:uniqueId val="{00000000-853D-498F-8536-A409A997844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1</c:v>
                </c:pt>
                <c:pt idx="1">
                  <c:v>-1</c:v>
                </c:pt>
                <c:pt idx="2">
                  <c:v>-1</c:v>
                </c:pt>
                <c:pt idx="3">
                  <c:v>-2</c:v>
                </c:pt>
                <c:pt idx="4">
                  <c:v>2</c:v>
                </c:pt>
                <c:pt idx="5">
                  <c:v>-1</c:v>
                </c:pt>
                <c:pt idx="6">
                  <c:v>5</c:v>
                </c:pt>
                <c:pt idx="7">
                  <c:v>-2</c:v>
                </c:pt>
                <c:pt idx="8">
                  <c:v>6</c:v>
                </c:pt>
                <c:pt idx="9">
                  <c:v>-4</c:v>
                </c:pt>
                <c:pt idx="10">
                  <c:v>-4</c:v>
                </c:pt>
                <c:pt idx="11">
                  <c:v>2</c:v>
                </c:pt>
                <c:pt idx="12">
                  <c:v>0</c:v>
                </c:pt>
                <c:pt idx="13">
                  <c:v>-2</c:v>
                </c:pt>
                <c:pt idx="14">
                  <c:v>2</c:v>
                </c:pt>
                <c:pt idx="15">
                  <c:v>-3</c:v>
                </c:pt>
                <c:pt idx="16">
                  <c:v>0</c:v>
                </c:pt>
                <c:pt idx="17">
                  <c:v>-4</c:v>
                </c:pt>
                <c:pt idx="18">
                  <c:v>6</c:v>
                </c:pt>
                <c:pt idx="19">
                  <c:v>2</c:v>
                </c:pt>
                <c:pt idx="20">
                  <c:v>1</c:v>
                </c:pt>
                <c:pt idx="21">
                  <c:v>-5</c:v>
                </c:pt>
                <c:pt idx="22">
                  <c:v>-2</c:v>
                </c:pt>
                <c:pt idx="23">
                  <c:v>-3</c:v>
                </c:pt>
                <c:pt idx="24">
                  <c:v>0</c:v>
                </c:pt>
                <c:pt idx="25">
                  <c:v>3</c:v>
                </c:pt>
                <c:pt idx="26">
                  <c:v>2</c:v>
                </c:pt>
                <c:pt idx="27">
                  <c:v>5</c:v>
                </c:pt>
                <c:pt idx="28">
                  <c:v>3</c:v>
                </c:pt>
                <c:pt idx="29">
                  <c:v>3</c:v>
                </c:pt>
                <c:pt idx="30">
                  <c:v>1</c:v>
                </c:pt>
              </c:numCache>
            </c:numRef>
          </c:val>
          <c:smooth val="0"/>
          <c:extLst>
            <c:ext xmlns:c16="http://schemas.microsoft.com/office/drawing/2014/chart" uri="{C3380CC4-5D6E-409C-BE32-E72D297353CC}">
              <c16:uniqueId val="{00000001-853D-498F-8536-A409A997844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-35</c:v>
                </c:pt>
                <c:pt idx="1">
                  <c:v>-53</c:v>
                </c:pt>
                <c:pt idx="2">
                  <c:v>-40</c:v>
                </c:pt>
                <c:pt idx="3">
                  <c:v>-27</c:v>
                </c:pt>
                <c:pt idx="4">
                  <c:v>-21</c:v>
                </c:pt>
                <c:pt idx="5">
                  <c:v>-36</c:v>
                </c:pt>
                <c:pt idx="6">
                  <c:v>-31</c:v>
                </c:pt>
                <c:pt idx="7">
                  <c:v>-18</c:v>
                </c:pt>
                <c:pt idx="8">
                  <c:v>-20</c:v>
                </c:pt>
                <c:pt idx="9">
                  <c:v>-28</c:v>
                </c:pt>
                <c:pt idx="10">
                  <c:v>-51</c:v>
                </c:pt>
                <c:pt idx="11">
                  <c:v>-26</c:v>
                </c:pt>
                <c:pt idx="12">
                  <c:v>-23</c:v>
                </c:pt>
                <c:pt idx="13">
                  <c:v>-26</c:v>
                </c:pt>
                <c:pt idx="14">
                  <c:v>-43</c:v>
                </c:pt>
                <c:pt idx="15">
                  <c:v>-41</c:v>
                </c:pt>
                <c:pt idx="16">
                  <c:v>-51</c:v>
                </c:pt>
                <c:pt idx="17">
                  <c:v>-8</c:v>
                </c:pt>
                <c:pt idx="18">
                  <c:v>-35</c:v>
                </c:pt>
                <c:pt idx="19">
                  <c:v>-32</c:v>
                </c:pt>
                <c:pt idx="20">
                  <c:v>-45</c:v>
                </c:pt>
                <c:pt idx="21">
                  <c:v>-33</c:v>
                </c:pt>
                <c:pt idx="22">
                  <c:v>-33</c:v>
                </c:pt>
                <c:pt idx="23">
                  <c:v>-40</c:v>
                </c:pt>
                <c:pt idx="24">
                  <c:v>-38</c:v>
                </c:pt>
                <c:pt idx="25">
                  <c:v>-49</c:v>
                </c:pt>
                <c:pt idx="26">
                  <c:v>-35</c:v>
                </c:pt>
                <c:pt idx="27">
                  <c:v>-40</c:v>
                </c:pt>
                <c:pt idx="28">
                  <c:v>-39</c:v>
                </c:pt>
                <c:pt idx="29">
                  <c:v>-34</c:v>
                </c:pt>
                <c:pt idx="30">
                  <c:v>-37</c:v>
                </c:pt>
              </c:numCache>
            </c:numRef>
          </c:val>
          <c:smooth val="0"/>
          <c:extLst>
            <c:ext xmlns:c16="http://schemas.microsoft.com/office/drawing/2014/chart" uri="{C3380CC4-5D6E-409C-BE32-E72D297353CC}">
              <c16:uniqueId val="{00000002-853D-498F-8536-A409A997844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4</c:v>
                </c:pt>
                <c:pt idx="1">
                  <c:v>1</c:v>
                </c:pt>
                <c:pt idx="2">
                  <c:v>1</c:v>
                </c:pt>
                <c:pt idx="3">
                  <c:v>5</c:v>
                </c:pt>
                <c:pt idx="4">
                  <c:v>1</c:v>
                </c:pt>
                <c:pt idx="5">
                  <c:v>5</c:v>
                </c:pt>
                <c:pt idx="6">
                  <c:v>4</c:v>
                </c:pt>
                <c:pt idx="7">
                  <c:v>2</c:v>
                </c:pt>
                <c:pt idx="8">
                  <c:v>1</c:v>
                </c:pt>
                <c:pt idx="9">
                  <c:v>4</c:v>
                </c:pt>
                <c:pt idx="10">
                  <c:v>7</c:v>
                </c:pt>
                <c:pt idx="11">
                  <c:v>1</c:v>
                </c:pt>
                <c:pt idx="12">
                  <c:v>1</c:v>
                </c:pt>
                <c:pt idx="13">
                  <c:v>4</c:v>
                </c:pt>
                <c:pt idx="14">
                  <c:v>3</c:v>
                </c:pt>
                <c:pt idx="15">
                  <c:v>7</c:v>
                </c:pt>
                <c:pt idx="16">
                  <c:v>0</c:v>
                </c:pt>
                <c:pt idx="17">
                  <c:v>2</c:v>
                </c:pt>
                <c:pt idx="18">
                  <c:v>2</c:v>
                </c:pt>
                <c:pt idx="19">
                  <c:v>0</c:v>
                </c:pt>
                <c:pt idx="20">
                  <c:v>-2</c:v>
                </c:pt>
                <c:pt idx="21">
                  <c:v>3</c:v>
                </c:pt>
                <c:pt idx="22">
                  <c:v>1</c:v>
                </c:pt>
                <c:pt idx="23">
                  <c:v>1</c:v>
                </c:pt>
                <c:pt idx="24">
                  <c:v>-2</c:v>
                </c:pt>
                <c:pt idx="25">
                  <c:v>6</c:v>
                </c:pt>
                <c:pt idx="26">
                  <c:v>3</c:v>
                </c:pt>
                <c:pt idx="27">
                  <c:v>1</c:v>
                </c:pt>
                <c:pt idx="28">
                  <c:v>7</c:v>
                </c:pt>
                <c:pt idx="29">
                  <c:v>0</c:v>
                </c:pt>
                <c:pt idx="30">
                  <c:v>1</c:v>
                </c:pt>
              </c:numCache>
            </c:numRef>
          </c:val>
          <c:smooth val="0"/>
          <c:extLst>
            <c:ext xmlns:c16="http://schemas.microsoft.com/office/drawing/2014/chart" uri="{C3380CC4-5D6E-409C-BE32-E72D297353CC}">
              <c16:uniqueId val="{00000003-853D-498F-8536-A409A9978443}"/>
            </c:ext>
          </c:extLst>
        </c:ser>
        <c:dLbls>
          <c:showLegendKey val="0"/>
          <c:showVal val="0"/>
          <c:showCatName val="0"/>
          <c:showSerName val="0"/>
          <c:showPercent val="0"/>
          <c:showBubbleSize val="0"/>
        </c:dLbls>
        <c:smooth val="0"/>
        <c:axId val="394670792"/>
        <c:axId val="394670464"/>
      </c:lineChart>
      <c:dateAx>
        <c:axId val="39467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0464"/>
        <c:crosses val="autoZero"/>
        <c:auto val="1"/>
        <c:lblOffset val="100"/>
        <c:baseTimeUnit val="days"/>
      </c:dateAx>
      <c:valAx>
        <c:axId val="39467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94</c:v>
                </c:pt>
                <c:pt idx="1">
                  <c:v>88</c:v>
                </c:pt>
                <c:pt idx="2">
                  <c:v>90</c:v>
                </c:pt>
                <c:pt idx="3">
                  <c:v>67</c:v>
                </c:pt>
                <c:pt idx="4">
                  <c:v>57</c:v>
                </c:pt>
                <c:pt idx="5">
                  <c:v>86</c:v>
                </c:pt>
                <c:pt idx="6">
                  <c:v>111</c:v>
                </c:pt>
              </c:numCache>
            </c:numRef>
          </c:val>
          <c:extLst>
            <c:ext xmlns:c16="http://schemas.microsoft.com/office/drawing/2014/chart" uri="{C3380CC4-5D6E-409C-BE32-E72D297353CC}">
              <c16:uniqueId val="{00000000-4176-4851-AC8E-05172CA1D6E3}"/>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2</c:v>
                </c:pt>
                <c:pt idx="3">
                  <c:v>0</c:v>
                </c:pt>
                <c:pt idx="4">
                  <c:v>1</c:v>
                </c:pt>
                <c:pt idx="5">
                  <c:v>-1</c:v>
                </c:pt>
                <c:pt idx="6">
                  <c:v>-3</c:v>
                </c:pt>
              </c:numCache>
            </c:numRef>
          </c:val>
          <c:extLst>
            <c:ext xmlns:c16="http://schemas.microsoft.com/office/drawing/2014/chart" uri="{C3380CC4-5D6E-409C-BE32-E72D297353CC}">
              <c16:uniqueId val="{00000001-4176-4851-AC8E-05172CA1D6E3}"/>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-33</c:v>
                </c:pt>
                <c:pt idx="1">
                  <c:v>-32</c:v>
                </c:pt>
                <c:pt idx="2">
                  <c:v>-36</c:v>
                </c:pt>
                <c:pt idx="3">
                  <c:v>-34</c:v>
                </c:pt>
                <c:pt idx="4">
                  <c:v>-36</c:v>
                </c:pt>
                <c:pt idx="5">
                  <c:v>-39</c:v>
                </c:pt>
                <c:pt idx="6">
                  <c:v>-31</c:v>
                </c:pt>
              </c:numCache>
            </c:numRef>
          </c:val>
          <c:extLst>
            <c:ext xmlns:c16="http://schemas.microsoft.com/office/drawing/2014/chart" uri="{C3380CC4-5D6E-409C-BE32-E72D297353CC}">
              <c16:uniqueId val="{00000002-4176-4851-AC8E-05172CA1D6E3}"/>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2</c:v>
                </c:pt>
                <c:pt idx="3">
                  <c:v>4</c:v>
                </c:pt>
                <c:pt idx="4">
                  <c:v>2</c:v>
                </c:pt>
                <c:pt idx="5">
                  <c:v>1</c:v>
                </c:pt>
                <c:pt idx="6">
                  <c:v>3</c:v>
                </c:pt>
              </c:numCache>
            </c:numRef>
          </c:val>
          <c:extLst>
            <c:ext xmlns:c16="http://schemas.microsoft.com/office/drawing/2014/chart" uri="{C3380CC4-5D6E-409C-BE32-E72D297353CC}">
              <c16:uniqueId val="{00000003-4176-4851-AC8E-05172CA1D6E3}"/>
            </c:ext>
          </c:extLst>
        </c:ser>
        <c:dLbls>
          <c:showLegendKey val="0"/>
          <c:showVal val="0"/>
          <c:showCatName val="0"/>
          <c:showSerName val="0"/>
          <c:showPercent val="0"/>
          <c:showBubbleSize val="0"/>
        </c:dLbls>
        <c:gapWidth val="219"/>
        <c:overlap val="-27"/>
        <c:axId val="394662264"/>
        <c:axId val="394667184"/>
      </c:barChart>
      <c:catAx>
        <c:axId val="39466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67184"/>
        <c:crosses val="autoZero"/>
        <c:auto val="1"/>
        <c:lblAlgn val="ctr"/>
        <c:lblOffset val="100"/>
        <c:noMultiLvlLbl val="0"/>
      </c:catAx>
      <c:valAx>
        <c:axId val="39466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6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-1.49524325738744E-3</c:v>
                </c:pt>
                <c:pt idx="1">
                  <c:v>0</c:v>
                </c:pt>
                <c:pt idx="2">
                  <c:v>4.2241253630691797E-2</c:v>
                </c:pt>
                <c:pt idx="3">
                  <c:v>6.2400980480076501E-2</c:v>
                </c:pt>
                <c:pt idx="4">
                  <c:v>3.9209682177519002E-2</c:v>
                </c:pt>
                <c:pt idx="5">
                  <c:v>3.3595126466987202E-2</c:v>
                </c:pt>
                <c:pt idx="6">
                  <c:v>3.9181151254170002E-2</c:v>
                </c:pt>
                <c:pt idx="7">
                  <c:v>3.9538813313389903E-2</c:v>
                </c:pt>
                <c:pt idx="8">
                  <c:v>2.9828819860028302E-2</c:v>
                </c:pt>
                <c:pt idx="9">
                  <c:v>3.5783909914006803E-2</c:v>
                </c:pt>
                <c:pt idx="10">
                  <c:v>3.5771109612367902E-2</c:v>
                </c:pt>
                <c:pt idx="11">
                  <c:v>3.46408710130406E-2</c:v>
                </c:pt>
                <c:pt idx="12">
                  <c:v>4.3565359209419098E-2</c:v>
                </c:pt>
                <c:pt idx="13">
                  <c:v>3.3497221591564701E-2</c:v>
                </c:pt>
                <c:pt idx="14">
                  <c:v>2.6416737049287702E-2</c:v>
                </c:pt>
                <c:pt idx="15">
                  <c:v>3.0873381937211699E-2</c:v>
                </c:pt>
                <c:pt idx="16">
                  <c:v>2.7145316689163802E-2</c:v>
                </c:pt>
                <c:pt idx="17">
                  <c:v>3.3829499323409999E-2</c:v>
                </c:pt>
                <c:pt idx="18">
                  <c:v>3.2331550762392802E-2</c:v>
                </c:pt>
                <c:pt idx="19">
                  <c:v>2.4519455816683602E-2</c:v>
                </c:pt>
                <c:pt idx="20">
                  <c:v>3.0456098648046399E-2</c:v>
                </c:pt>
                <c:pt idx="21">
                  <c:v>3.0818128485604598E-2</c:v>
                </c:pt>
                <c:pt idx="22">
                  <c:v>2.2271301571982701E-2</c:v>
                </c:pt>
                <c:pt idx="23">
                  <c:v>3.04306681758299E-2</c:v>
                </c:pt>
                <c:pt idx="24">
                  <c:v>3.30183604343584E-2</c:v>
                </c:pt>
                <c:pt idx="25">
                  <c:v>3.4120072987286601E-2</c:v>
                </c:pt>
                <c:pt idx="26">
                  <c:v>2.85472772570886E-2</c:v>
                </c:pt>
                <c:pt idx="27">
                  <c:v>3.0021682326124399E-2</c:v>
                </c:pt>
                <c:pt idx="28">
                  <c:v>2.9271618387022701E-2</c:v>
                </c:pt>
                <c:pt idx="29">
                  <c:v>2.3706776804400601E-2</c:v>
                </c:pt>
                <c:pt idx="30">
                  <c:v>2.4812149806131899E-2</c:v>
                </c:pt>
              </c:numCache>
            </c:numRef>
          </c:val>
          <c:smooth val="0"/>
          <c:extLst>
            <c:ext xmlns:c16="http://schemas.microsoft.com/office/drawing/2014/chart" uri="{C3380CC4-5D6E-409C-BE32-E72D297353CC}">
              <c16:uniqueId val="{00000000-87FA-4AF7-B957-B1AD5671421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1.1713442346436801E-3</c:v>
                </c:pt>
                <c:pt idx="1">
                  <c:v>-1.1713305143312301E-3</c:v>
                </c:pt>
                <c:pt idx="2">
                  <c:v>-1.1713442346436801E-3</c:v>
                </c:pt>
                <c:pt idx="3">
                  <c:v>-2.34271591055511E-3</c:v>
                </c:pt>
                <c:pt idx="4">
                  <c:v>2.3427707950192701E-3</c:v>
                </c:pt>
                <c:pt idx="5">
                  <c:v>-1.17135795527755E-3</c:v>
                </c:pt>
                <c:pt idx="6">
                  <c:v>5.8568583811643401E-3</c:v>
                </c:pt>
                <c:pt idx="7">
                  <c:v>-2.3426061493411398E-3</c:v>
                </c:pt>
                <c:pt idx="8">
                  <c:v>7.0279830859873698E-3</c:v>
                </c:pt>
                <c:pt idx="9">
                  <c:v>-4.6849927968235696E-3</c:v>
                </c:pt>
                <c:pt idx="10">
                  <c:v>-4.6852122986822797E-3</c:v>
                </c:pt>
                <c:pt idx="11">
                  <c:v>2.34271591055511E-3</c:v>
                </c:pt>
                <c:pt idx="12">
                  <c:v>0</c:v>
                </c:pt>
                <c:pt idx="13">
                  <c:v>-2.3426610286624602E-3</c:v>
                </c:pt>
                <c:pt idx="14">
                  <c:v>2.34271591055511E-3</c:v>
                </c:pt>
                <c:pt idx="15">
                  <c:v>-3.5139915429936901E-3</c:v>
                </c:pt>
                <c:pt idx="16">
                  <c:v>0</c:v>
                </c:pt>
                <c:pt idx="17">
                  <c:v>-4.68548670493147E-3</c:v>
                </c:pt>
                <c:pt idx="18">
                  <c:v>7.0285593796124901E-3</c:v>
                </c:pt>
                <c:pt idx="19">
                  <c:v>2.3426884692873502E-3</c:v>
                </c:pt>
                <c:pt idx="20">
                  <c:v>1.1713167943402001E-3</c:v>
                </c:pt>
                <c:pt idx="21">
                  <c:v>-5.8565153733528604E-3</c:v>
                </c:pt>
                <c:pt idx="22">
                  <c:v>-2.3427433524657402E-3</c:v>
                </c:pt>
                <c:pt idx="23">
                  <c:v>-3.5141973573235901E-3</c:v>
                </c:pt>
                <c:pt idx="24">
                  <c:v>0</c:v>
                </c:pt>
                <c:pt idx="25">
                  <c:v>3.51432085749429E-3</c:v>
                </c:pt>
                <c:pt idx="26">
                  <c:v>2.3427982382157298E-3</c:v>
                </c:pt>
                <c:pt idx="27">
                  <c:v>5.8568583811643401E-3</c:v>
                </c:pt>
                <c:pt idx="28">
                  <c:v>3.5139092240117102E-3</c:v>
                </c:pt>
                <c:pt idx="29">
                  <c:v>3.5137857527700301E-3</c:v>
                </c:pt>
                <c:pt idx="30">
                  <c:v>1.1712207634016899E-3</c:v>
                </c:pt>
              </c:numCache>
            </c:numRef>
          </c:val>
          <c:smooth val="0"/>
          <c:extLst>
            <c:ext xmlns:c16="http://schemas.microsoft.com/office/drawing/2014/chart" uri="{C3380CC4-5D6E-409C-BE32-E72D297353CC}">
              <c16:uniqueId val="{00000001-87FA-4AF7-B957-B1AD5671421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-4.8424341117661498E-3</c:v>
                </c:pt>
                <c:pt idx="1">
                  <c:v>-7.3331839024160803E-3</c:v>
                </c:pt>
                <c:pt idx="2">
                  <c:v>-5.5348843001623103E-3</c:v>
                </c:pt>
                <c:pt idx="3">
                  <c:v>-3.7362536999290099E-3</c:v>
                </c:pt>
                <c:pt idx="4">
                  <c:v>-2.9060836786037499E-3</c:v>
                </c:pt>
                <c:pt idx="5">
                  <c:v>-4.9820025159112696E-3</c:v>
                </c:pt>
                <c:pt idx="6">
                  <c:v>-4.2902714634669497E-3</c:v>
                </c:pt>
                <c:pt idx="7">
                  <c:v>-2.4912322465102002E-3</c:v>
                </c:pt>
                <c:pt idx="8">
                  <c:v>-2.76810478937491E-3</c:v>
                </c:pt>
                <c:pt idx="9">
                  <c:v>-3.8754539817521501E-3</c:v>
                </c:pt>
                <c:pt idx="10">
                  <c:v>-7.0591361831942702E-3</c:v>
                </c:pt>
                <c:pt idx="11">
                  <c:v>-3.5990293694639001E-3</c:v>
                </c:pt>
                <c:pt idx="12">
                  <c:v>-3.1838713383749201E-3</c:v>
                </c:pt>
                <c:pt idx="13">
                  <c:v>-3.5992735004872901E-3</c:v>
                </c:pt>
                <c:pt idx="14">
                  <c:v>-5.9528588950940103E-3</c:v>
                </c:pt>
                <c:pt idx="15">
                  <c:v>-5.6763196404812999E-3</c:v>
                </c:pt>
                <c:pt idx="16">
                  <c:v>-7.0611886611155602E-3</c:v>
                </c:pt>
                <c:pt idx="17">
                  <c:v>-1.1077156549299601E-3</c:v>
                </c:pt>
                <c:pt idx="18">
                  <c:v>-4.8463096736495103E-3</c:v>
                </c:pt>
                <c:pt idx="19">
                  <c:v>-4.4311264477320898E-3</c:v>
                </c:pt>
                <c:pt idx="20">
                  <c:v>-6.2315476948812702E-3</c:v>
                </c:pt>
                <c:pt idx="21">
                  <c:v>-4.5700864300285103E-3</c:v>
                </c:pt>
                <c:pt idx="22">
                  <c:v>-4.5702952964736697E-3</c:v>
                </c:pt>
                <c:pt idx="23">
                  <c:v>-5.5400050691046402E-3</c:v>
                </c:pt>
                <c:pt idx="24">
                  <c:v>-5.2632964025369098E-3</c:v>
                </c:pt>
                <c:pt idx="25">
                  <c:v>-6.7872394358003303E-3</c:v>
                </c:pt>
                <c:pt idx="26">
                  <c:v>-4.8483572380432598E-3</c:v>
                </c:pt>
                <c:pt idx="27">
                  <c:v>-5.5412483601368096E-3</c:v>
                </c:pt>
                <c:pt idx="28">
                  <c:v>-5.40301654569913E-3</c:v>
                </c:pt>
                <c:pt idx="29">
                  <c:v>-4.71057662999806E-3</c:v>
                </c:pt>
                <c:pt idx="30">
                  <c:v>-5.1264572301058797E-3</c:v>
                </c:pt>
              </c:numCache>
            </c:numRef>
          </c:val>
          <c:smooth val="0"/>
          <c:extLst>
            <c:ext xmlns:c16="http://schemas.microsoft.com/office/drawing/2014/chart" uri="{C3380CC4-5D6E-409C-BE32-E72D297353CC}">
              <c16:uniqueId val="{00000002-87FA-4AF7-B957-B1AD5671421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1.20641814452889E-2</c:v>
                </c:pt>
                <c:pt idx="1">
                  <c:v>3.01568154402895E-3</c:v>
                </c:pt>
                <c:pt idx="2">
                  <c:v>3.01559060341968E-3</c:v>
                </c:pt>
                <c:pt idx="3">
                  <c:v>1.50774983414752E-2</c:v>
                </c:pt>
                <c:pt idx="4">
                  <c:v>3.0150450749238701E-3</c:v>
                </c:pt>
                <c:pt idx="5">
                  <c:v>1.5074770863482899E-2</c:v>
                </c:pt>
                <c:pt idx="6">
                  <c:v>1.20579989750701E-2</c:v>
                </c:pt>
                <c:pt idx="7">
                  <c:v>6.0282725984869001E-3</c:v>
                </c:pt>
                <c:pt idx="8">
                  <c:v>3.0139546098435798E-3</c:v>
                </c:pt>
                <c:pt idx="9">
                  <c:v>1.20554550934298E-2</c:v>
                </c:pt>
                <c:pt idx="10">
                  <c:v>2.1094503375120501E-2</c:v>
                </c:pt>
                <c:pt idx="11">
                  <c:v>3.01286493326504E-3</c:v>
                </c:pt>
                <c:pt idx="12">
                  <c:v>3.0127741624487799E-3</c:v>
                </c:pt>
                <c:pt idx="13">
                  <c:v>1.2050733588407201E-2</c:v>
                </c:pt>
                <c:pt idx="14">
                  <c:v>9.0369611711901693E-3</c:v>
                </c:pt>
                <c:pt idx="15">
                  <c:v>2.1084337349397599E-2</c:v>
                </c:pt>
                <c:pt idx="16">
                  <c:v>0</c:v>
                </c:pt>
                <c:pt idx="17">
                  <c:v>6.0228265124823103E-3</c:v>
                </c:pt>
                <c:pt idx="18">
                  <c:v>6.0224637899364596E-3</c:v>
                </c:pt>
                <c:pt idx="19">
                  <c:v>0</c:v>
                </c:pt>
                <c:pt idx="20">
                  <c:v>-6.0221011110776603E-3</c:v>
                </c:pt>
                <c:pt idx="21">
                  <c:v>9.0336956849047002E-3</c:v>
                </c:pt>
                <c:pt idx="22">
                  <c:v>3.01095989401421E-3</c:v>
                </c:pt>
                <c:pt idx="23">
                  <c:v>3.0108692379490001E-3</c:v>
                </c:pt>
                <c:pt idx="24">
                  <c:v>-6.0215571746853698E-3</c:v>
                </c:pt>
                <c:pt idx="25">
                  <c:v>1.8065759364085301E-2</c:v>
                </c:pt>
                <c:pt idx="26">
                  <c:v>9.0312481184899804E-3</c:v>
                </c:pt>
                <c:pt idx="27">
                  <c:v>3.0101441859065E-3</c:v>
                </c:pt>
                <c:pt idx="28">
                  <c:v>2.1070375052675901E-2</c:v>
                </c:pt>
                <c:pt idx="29">
                  <c:v>0</c:v>
                </c:pt>
                <c:pt idx="30">
                  <c:v>3.0094194829817299E-3</c:v>
                </c:pt>
              </c:numCache>
            </c:numRef>
          </c:val>
          <c:smooth val="0"/>
          <c:extLst>
            <c:ext xmlns:c16="http://schemas.microsoft.com/office/drawing/2014/chart" uri="{C3380CC4-5D6E-409C-BE32-E72D297353CC}">
              <c16:uniqueId val="{00000003-87FA-4AF7-B957-B1AD56714212}"/>
            </c:ext>
          </c:extLst>
        </c:ser>
        <c:dLbls>
          <c:showLegendKey val="0"/>
          <c:showVal val="0"/>
          <c:showCatName val="0"/>
          <c:showSerName val="0"/>
          <c:showPercent val="0"/>
          <c:showBubbleSize val="0"/>
        </c:dLbls>
        <c:smooth val="0"/>
        <c:axId val="394673416"/>
        <c:axId val="394674400"/>
      </c:lineChart>
      <c:dateAx>
        <c:axId val="394673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4400"/>
        <c:crosses val="autoZero"/>
        <c:auto val="1"/>
        <c:lblOffset val="100"/>
        <c:baseTimeUnit val="days"/>
      </c:dateAx>
      <c:valAx>
        <c:axId val="39467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c:v>
                </c:pt>
                <c:pt idx="1">
                  <c:v>0</c:v>
                </c:pt>
                <c:pt idx="2">
                  <c:v>0</c:v>
                </c:pt>
                <c:pt idx="3">
                  <c:v>0</c:v>
                </c:pt>
                <c:pt idx="4">
                  <c:v>0</c:v>
                </c:pt>
                <c:pt idx="5">
                  <c:v>1</c:v>
                </c:pt>
                <c:pt idx="6">
                  <c:v>0</c:v>
                </c:pt>
                <c:pt idx="7">
                  <c:v>1</c:v>
                </c:pt>
                <c:pt idx="8">
                  <c:v>1</c:v>
                </c:pt>
                <c:pt idx="9">
                  <c:v>2</c:v>
                </c:pt>
                <c:pt idx="10">
                  <c:v>0</c:v>
                </c:pt>
                <c:pt idx="11">
                  <c:v>1</c:v>
                </c:pt>
                <c:pt idx="12">
                  <c:v>1</c:v>
                </c:pt>
                <c:pt idx="13">
                  <c:v>0</c:v>
                </c:pt>
                <c:pt idx="14">
                  <c:v>0</c:v>
                </c:pt>
                <c:pt idx="15">
                  <c:v>1</c:v>
                </c:pt>
                <c:pt idx="16">
                  <c:v>1</c:v>
                </c:pt>
                <c:pt idx="17">
                  <c:v>0</c:v>
                </c:pt>
                <c:pt idx="18">
                  <c:v>1</c:v>
                </c:pt>
                <c:pt idx="19">
                  <c:v>2</c:v>
                </c:pt>
                <c:pt idx="20">
                  <c:v>0</c:v>
                </c:pt>
                <c:pt idx="21">
                  <c:v>1</c:v>
                </c:pt>
                <c:pt idx="22">
                  <c:v>0</c:v>
                </c:pt>
                <c:pt idx="23">
                  <c:v>0</c:v>
                </c:pt>
                <c:pt idx="24">
                  <c:v>0</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0-F940-4D34-BF34-738DD1FE9D8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0</c:v>
                </c:pt>
                <c:pt idx="2">
                  <c:v>0</c:v>
                </c:pt>
                <c:pt idx="3">
                  <c:v>1</c:v>
                </c:pt>
                <c:pt idx="4">
                  <c:v>0</c:v>
                </c:pt>
                <c:pt idx="5">
                  <c:v>1</c:v>
                </c:pt>
                <c:pt idx="6">
                  <c:v>0</c:v>
                </c:pt>
                <c:pt idx="7">
                  <c:v>0</c:v>
                </c:pt>
                <c:pt idx="8">
                  <c:v>0</c:v>
                </c:pt>
                <c:pt idx="9">
                  <c:v>0</c:v>
                </c:pt>
                <c:pt idx="10">
                  <c:v>0</c:v>
                </c:pt>
                <c:pt idx="11">
                  <c:v>0</c:v>
                </c:pt>
                <c:pt idx="12">
                  <c:v>0</c:v>
                </c:pt>
                <c:pt idx="13">
                  <c:v>0</c:v>
                </c:pt>
                <c:pt idx="14">
                  <c:v>1</c:v>
                </c:pt>
                <c:pt idx="15">
                  <c:v>0</c:v>
                </c:pt>
                <c:pt idx="16">
                  <c:v>0</c:v>
                </c:pt>
                <c:pt idx="17">
                  <c:v>1</c:v>
                </c:pt>
                <c:pt idx="18">
                  <c:v>1</c:v>
                </c:pt>
                <c:pt idx="19">
                  <c:v>0</c:v>
                </c:pt>
                <c:pt idx="20">
                  <c:v>0</c:v>
                </c:pt>
                <c:pt idx="21">
                  <c:v>1</c:v>
                </c:pt>
                <c:pt idx="22">
                  <c:v>0</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1-F940-4D34-BF34-738DD1FE9D8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1</c:v>
                </c:pt>
                <c:pt idx="3">
                  <c:v>0</c:v>
                </c:pt>
                <c:pt idx="4">
                  <c:v>0</c:v>
                </c:pt>
                <c:pt idx="5">
                  <c:v>0</c:v>
                </c:pt>
                <c:pt idx="6">
                  <c:v>1</c:v>
                </c:pt>
                <c:pt idx="7">
                  <c:v>0</c:v>
                </c:pt>
                <c:pt idx="8">
                  <c:v>0</c:v>
                </c:pt>
                <c:pt idx="9">
                  <c:v>0</c:v>
                </c:pt>
                <c:pt idx="10">
                  <c:v>0</c:v>
                </c:pt>
                <c:pt idx="11">
                  <c:v>0</c:v>
                </c:pt>
                <c:pt idx="12">
                  <c:v>0</c:v>
                </c:pt>
                <c:pt idx="13">
                  <c:v>0</c:v>
                </c:pt>
                <c:pt idx="14">
                  <c:v>0</c:v>
                </c:pt>
                <c:pt idx="15">
                  <c:v>1</c:v>
                </c:pt>
                <c:pt idx="16">
                  <c:v>0</c:v>
                </c:pt>
                <c:pt idx="17">
                  <c:v>0</c:v>
                </c:pt>
                <c:pt idx="18">
                  <c:v>1</c:v>
                </c:pt>
                <c:pt idx="19">
                  <c:v>0</c:v>
                </c:pt>
                <c:pt idx="20">
                  <c:v>0</c:v>
                </c:pt>
                <c:pt idx="21">
                  <c:v>0</c:v>
                </c:pt>
                <c:pt idx="22">
                  <c:v>0</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2-F940-4D34-BF34-738DD1FE9D8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2</c:v>
                </c:pt>
                <c:pt idx="2">
                  <c:v>0</c:v>
                </c:pt>
                <c:pt idx="3">
                  <c:v>0</c:v>
                </c:pt>
                <c:pt idx="4">
                  <c:v>2</c:v>
                </c:pt>
                <c:pt idx="5">
                  <c:v>0</c:v>
                </c:pt>
                <c:pt idx="6">
                  <c:v>1</c:v>
                </c:pt>
                <c:pt idx="7">
                  <c:v>0</c:v>
                </c:pt>
                <c:pt idx="8">
                  <c:v>0</c:v>
                </c:pt>
                <c:pt idx="9">
                  <c:v>0</c:v>
                </c:pt>
                <c:pt idx="10">
                  <c:v>0</c:v>
                </c:pt>
                <c:pt idx="11">
                  <c:v>0</c:v>
                </c:pt>
                <c:pt idx="12">
                  <c:v>0</c:v>
                </c:pt>
                <c:pt idx="13">
                  <c:v>1</c:v>
                </c:pt>
                <c:pt idx="14">
                  <c:v>0</c:v>
                </c:pt>
                <c:pt idx="15">
                  <c:v>0</c:v>
                </c:pt>
                <c:pt idx="16">
                  <c:v>0</c:v>
                </c:pt>
                <c:pt idx="17">
                  <c:v>0</c:v>
                </c:pt>
                <c:pt idx="18">
                  <c:v>0</c:v>
                </c:pt>
                <c:pt idx="19">
                  <c:v>0</c:v>
                </c:pt>
                <c:pt idx="20">
                  <c:v>1</c:v>
                </c:pt>
                <c:pt idx="21">
                  <c:v>0</c:v>
                </c:pt>
                <c:pt idx="22">
                  <c:v>0</c:v>
                </c:pt>
                <c:pt idx="23">
                  <c:v>0</c:v>
                </c:pt>
                <c:pt idx="24">
                  <c:v>0</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3-F940-4D34-BF34-738DD1FE9D87}"/>
            </c:ext>
          </c:extLst>
        </c:ser>
        <c:dLbls>
          <c:showLegendKey val="0"/>
          <c:showVal val="0"/>
          <c:showCatName val="0"/>
          <c:showSerName val="0"/>
          <c:showPercent val="0"/>
          <c:showBubbleSize val="0"/>
        </c:dLbls>
        <c:smooth val="0"/>
        <c:axId val="394675384"/>
        <c:axId val="394675712"/>
      </c:lineChart>
      <c:dateAx>
        <c:axId val="39467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5712"/>
        <c:crosses val="autoZero"/>
        <c:auto val="1"/>
        <c:lblOffset val="100"/>
        <c:baseTimeUnit val="days"/>
      </c:dateAx>
      <c:valAx>
        <c:axId val="39467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2</c:v>
                </c:pt>
                <c:pt idx="12">
                  <c:v>0</c:v>
                </c:pt>
                <c:pt idx="13">
                  <c:v>0</c:v>
                </c:pt>
                <c:pt idx="14">
                  <c:v>5</c:v>
                </c:pt>
                <c:pt idx="15">
                  <c:v>2</c:v>
                </c:pt>
                <c:pt idx="16">
                  <c:v>2</c:v>
                </c:pt>
                <c:pt idx="17">
                  <c:v>0</c:v>
                </c:pt>
                <c:pt idx="18">
                  <c:v>3</c:v>
                </c:pt>
                <c:pt idx="19">
                  <c:v>0</c:v>
                </c:pt>
                <c:pt idx="20">
                  <c:v>0</c:v>
                </c:pt>
                <c:pt idx="21">
                  <c:v>0</c:v>
                </c:pt>
                <c:pt idx="22">
                  <c:v>0</c:v>
                </c:pt>
                <c:pt idx="23">
                  <c:v>1</c:v>
                </c:pt>
              </c:numCache>
            </c:numRef>
          </c:val>
          <c:smooth val="0"/>
          <c:extLst>
            <c:ext xmlns:c16="http://schemas.microsoft.com/office/drawing/2014/chart" uri="{C3380CC4-5D6E-409C-BE32-E72D297353CC}">
              <c16:uniqueId val="{00000000-D84C-454A-87B5-FD3E6175548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2</c:v>
                </c:pt>
                <c:pt idx="18">
                  <c:v>2</c:v>
                </c:pt>
                <c:pt idx="19">
                  <c:v>0</c:v>
                </c:pt>
                <c:pt idx="20">
                  <c:v>1</c:v>
                </c:pt>
                <c:pt idx="21">
                  <c:v>1</c:v>
                </c:pt>
                <c:pt idx="22">
                  <c:v>0</c:v>
                </c:pt>
                <c:pt idx="23">
                  <c:v>0</c:v>
                </c:pt>
              </c:numCache>
            </c:numRef>
          </c:val>
          <c:smooth val="0"/>
          <c:extLst>
            <c:ext xmlns:c16="http://schemas.microsoft.com/office/drawing/2014/chart" uri="{C3380CC4-5D6E-409C-BE32-E72D297353CC}">
              <c16:uniqueId val="{00000001-D84C-454A-87B5-FD3E6175548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2</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84C-454A-87B5-FD3E6175548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84C-454A-87B5-FD3E6175548D}"/>
            </c:ext>
          </c:extLst>
        </c:ser>
        <c:dLbls>
          <c:showLegendKey val="0"/>
          <c:showVal val="0"/>
          <c:showCatName val="0"/>
          <c:showSerName val="0"/>
          <c:showPercent val="0"/>
          <c:showBubbleSize val="0"/>
        </c:dLbls>
        <c:smooth val="0"/>
        <c:axId val="392576480"/>
        <c:axId val="392567952"/>
      </c:lineChart>
      <c:catAx>
        <c:axId val="39257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67952"/>
        <c:crosses val="autoZero"/>
        <c:auto val="1"/>
        <c:lblAlgn val="ctr"/>
        <c:lblOffset val="100"/>
        <c:noMultiLvlLbl val="0"/>
      </c:catAx>
      <c:valAx>
        <c:axId val="39256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0</c:v>
                </c:pt>
                <c:pt idx="3">
                  <c:v>4</c:v>
                </c:pt>
                <c:pt idx="4">
                  <c:v>2</c:v>
                </c:pt>
                <c:pt idx="5">
                  <c:v>3</c:v>
                </c:pt>
                <c:pt idx="6">
                  <c:v>0</c:v>
                </c:pt>
              </c:numCache>
            </c:numRef>
          </c:val>
          <c:extLst>
            <c:ext xmlns:c16="http://schemas.microsoft.com/office/drawing/2014/chart" uri="{C3380CC4-5D6E-409C-BE32-E72D297353CC}">
              <c16:uniqueId val="{00000000-6D66-4835-954A-D78506267C52}"/>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2</c:v>
                </c:pt>
                <c:pt idx="4">
                  <c:v>1</c:v>
                </c:pt>
                <c:pt idx="5">
                  <c:v>0</c:v>
                </c:pt>
                <c:pt idx="6">
                  <c:v>2</c:v>
                </c:pt>
              </c:numCache>
            </c:numRef>
          </c:val>
          <c:extLst>
            <c:ext xmlns:c16="http://schemas.microsoft.com/office/drawing/2014/chart" uri="{C3380CC4-5D6E-409C-BE32-E72D297353CC}">
              <c16:uniqueId val="{00000001-6D66-4835-954A-D78506267C52}"/>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1</c:v>
                </c:pt>
                <c:pt idx="3">
                  <c:v>0</c:v>
                </c:pt>
                <c:pt idx="4">
                  <c:v>1</c:v>
                </c:pt>
                <c:pt idx="5">
                  <c:v>2</c:v>
                </c:pt>
                <c:pt idx="6">
                  <c:v>0</c:v>
                </c:pt>
              </c:numCache>
            </c:numRef>
          </c:val>
          <c:extLst>
            <c:ext xmlns:c16="http://schemas.microsoft.com/office/drawing/2014/chart" uri="{C3380CC4-5D6E-409C-BE32-E72D297353CC}">
              <c16:uniqueId val="{00000002-6D66-4835-954A-D78506267C52}"/>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4</c:v>
                </c:pt>
                <c:pt idx="3">
                  <c:v>0</c:v>
                </c:pt>
                <c:pt idx="4">
                  <c:v>3</c:v>
                </c:pt>
                <c:pt idx="5">
                  <c:v>0</c:v>
                </c:pt>
                <c:pt idx="6">
                  <c:v>0</c:v>
                </c:pt>
              </c:numCache>
            </c:numRef>
          </c:val>
          <c:extLst>
            <c:ext xmlns:c16="http://schemas.microsoft.com/office/drawing/2014/chart" uri="{C3380CC4-5D6E-409C-BE32-E72D297353CC}">
              <c16:uniqueId val="{00000003-6D66-4835-954A-D78506267C52}"/>
            </c:ext>
          </c:extLst>
        </c:ser>
        <c:dLbls>
          <c:showLegendKey val="0"/>
          <c:showVal val="0"/>
          <c:showCatName val="0"/>
          <c:showSerName val="0"/>
          <c:showPercent val="0"/>
          <c:showBubbleSize val="0"/>
        </c:dLbls>
        <c:gapWidth val="219"/>
        <c:overlap val="-27"/>
        <c:axId val="392576808"/>
        <c:axId val="392570248"/>
      </c:barChart>
      <c:catAx>
        <c:axId val="392576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0248"/>
        <c:crosses val="autoZero"/>
        <c:auto val="1"/>
        <c:lblAlgn val="ctr"/>
        <c:lblOffset val="100"/>
        <c:noMultiLvlLbl val="0"/>
      </c:catAx>
      <c:valAx>
        <c:axId val="39257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541</c:v>
                </c:pt>
                <c:pt idx="1">
                  <c:v>51</c:v>
                </c:pt>
                <c:pt idx="2">
                  <c:v>73</c:v>
                </c:pt>
                <c:pt idx="3">
                  <c:v>169</c:v>
                </c:pt>
              </c:numCache>
            </c:numRef>
          </c:val>
          <c:extLst>
            <c:ext xmlns:c16="http://schemas.microsoft.com/office/drawing/2014/chart" uri="{C3380CC4-5D6E-409C-BE32-E72D297353CC}">
              <c16:uniqueId val="{00000000-2F0A-44A4-966B-4C6ED9F2EE05}"/>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87</c:v>
                </c:pt>
                <c:pt idx="1">
                  <c:v>8</c:v>
                </c:pt>
                <c:pt idx="2">
                  <c:v>6</c:v>
                </c:pt>
                <c:pt idx="3">
                  <c:v>10</c:v>
                </c:pt>
              </c:numCache>
            </c:numRef>
          </c:val>
          <c:extLst>
            <c:ext xmlns:c16="http://schemas.microsoft.com/office/drawing/2014/chart" uri="{C3380CC4-5D6E-409C-BE32-E72D297353CC}">
              <c16:uniqueId val="{00000001-2F0A-44A4-966B-4C6ED9F2EE05}"/>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5</c:v>
                </c:pt>
                <c:pt idx="1">
                  <c:v>0</c:v>
                </c:pt>
                <c:pt idx="2">
                  <c:v>0</c:v>
                </c:pt>
                <c:pt idx="3">
                  <c:v>1</c:v>
                </c:pt>
              </c:numCache>
            </c:numRef>
          </c:val>
          <c:extLst>
            <c:ext xmlns:c16="http://schemas.microsoft.com/office/drawing/2014/chart" uri="{C3380CC4-5D6E-409C-BE32-E72D297353CC}">
              <c16:uniqueId val="{00000002-2F0A-44A4-966B-4C6ED9F2EE05}"/>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0</c:v>
                </c:pt>
                <c:pt idx="1">
                  <c:v>0</c:v>
                </c:pt>
                <c:pt idx="2">
                  <c:v>0</c:v>
                </c:pt>
                <c:pt idx="3">
                  <c:v>2</c:v>
                </c:pt>
              </c:numCache>
            </c:numRef>
          </c:val>
          <c:extLst>
            <c:ext xmlns:c16="http://schemas.microsoft.com/office/drawing/2014/chart" uri="{C3380CC4-5D6E-409C-BE32-E72D297353CC}">
              <c16:uniqueId val="{00000003-2F0A-44A4-966B-4C6ED9F2EE05}"/>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2F0A-44A4-966B-4C6ED9F2EE05}"/>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5-2F0A-44A4-966B-4C6ED9F2EE0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255</c:v>
                </c:pt>
                <c:pt idx="1">
                  <c:v>8</c:v>
                </c:pt>
                <c:pt idx="2">
                  <c:v>32</c:v>
                </c:pt>
                <c:pt idx="3">
                  <c:v>29</c:v>
                </c:pt>
              </c:numCache>
            </c:numRef>
          </c:val>
          <c:extLst>
            <c:ext xmlns:c16="http://schemas.microsoft.com/office/drawing/2014/chart" uri="{C3380CC4-5D6E-409C-BE32-E72D297353CC}">
              <c16:uniqueId val="{00000006-2F0A-44A4-966B-4C6ED9F2EE0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191</c:v>
                </c:pt>
                <c:pt idx="1">
                  <c:v>6</c:v>
                </c:pt>
                <c:pt idx="2">
                  <c:v>10</c:v>
                </c:pt>
                <c:pt idx="3">
                  <c:v>38</c:v>
                </c:pt>
              </c:numCache>
            </c:numRef>
          </c:val>
          <c:extLst>
            <c:ext xmlns:c16="http://schemas.microsoft.com/office/drawing/2014/chart" uri="{C3380CC4-5D6E-409C-BE32-E72D297353CC}">
              <c16:uniqueId val="{00000007-2F0A-44A4-966B-4C6ED9F2EE05}"/>
            </c:ext>
          </c:extLst>
        </c:ser>
        <c:dLbls>
          <c:showLegendKey val="0"/>
          <c:showVal val="0"/>
          <c:showCatName val="0"/>
          <c:showSerName val="0"/>
          <c:showPercent val="0"/>
          <c:showBubbleSize val="0"/>
        </c:dLbls>
        <c:gapWidth val="150"/>
        <c:overlap val="100"/>
        <c:axId val="392574512"/>
        <c:axId val="392570576"/>
      </c:barChart>
      <c:catAx>
        <c:axId val="39257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0576"/>
        <c:crosses val="autoZero"/>
        <c:auto val="1"/>
        <c:lblAlgn val="ctr"/>
        <c:lblOffset val="100"/>
        <c:noMultiLvlLbl val="0"/>
      </c:catAx>
      <c:valAx>
        <c:axId val="392570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14</c:v>
                </c:pt>
                <c:pt idx="1">
                  <c:v>7</c:v>
                </c:pt>
                <c:pt idx="2">
                  <c:v>0</c:v>
                </c:pt>
                <c:pt idx="3">
                  <c:v>9</c:v>
                </c:pt>
              </c:numCache>
            </c:numRef>
          </c:val>
          <c:extLst>
            <c:ext xmlns:c16="http://schemas.microsoft.com/office/drawing/2014/chart" uri="{C3380CC4-5D6E-409C-BE32-E72D297353CC}">
              <c16:uniqueId val="{00000000-EF7E-4FC4-8C45-5DD4C33DE972}"/>
            </c:ext>
          </c:extLst>
        </c:ser>
        <c:ser>
          <c:idx val="1"/>
          <c:order val="1"/>
          <c:tx>
            <c:strRef>
              <c:f>Sheet1!$C$1</c:f>
              <c:strCache>
                <c:ptCount val="1"/>
                <c:pt idx="0">
                  <c:v>Video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c:v>
                </c:pt>
                <c:pt idx="1">
                  <c:v>0</c:v>
                </c:pt>
                <c:pt idx="2">
                  <c:v>6</c:v>
                </c:pt>
                <c:pt idx="3">
                  <c:v>0</c:v>
                </c:pt>
              </c:numCache>
            </c:numRef>
          </c:val>
          <c:extLst>
            <c:ext xmlns:c16="http://schemas.microsoft.com/office/drawing/2014/chart" uri="{C3380CC4-5D6E-409C-BE32-E72D297353CC}">
              <c16:uniqueId val="{00000001-EF7E-4FC4-8C45-5DD4C33DE972}"/>
            </c:ext>
          </c:extLst>
        </c:ser>
        <c:dLbls>
          <c:showLegendKey val="0"/>
          <c:showVal val="0"/>
          <c:showCatName val="0"/>
          <c:showSerName val="0"/>
          <c:showPercent val="0"/>
          <c:showBubbleSize val="0"/>
        </c:dLbls>
        <c:gapWidth val="150"/>
        <c:overlap val="100"/>
        <c:axId val="392579760"/>
        <c:axId val="392582712"/>
      </c:barChart>
      <c:catAx>
        <c:axId val="39257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82712"/>
        <c:crosses val="autoZero"/>
        <c:auto val="1"/>
        <c:lblAlgn val="ctr"/>
        <c:lblOffset val="100"/>
        <c:noMultiLvlLbl val="0"/>
      </c:catAx>
      <c:valAx>
        <c:axId val="392582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6.32433417781796E-3</c:v>
                </c:pt>
                <c:pt idx="1">
                  <c:v>8.9284717804488795E-3</c:v>
                </c:pt>
                <c:pt idx="3">
                  <c:v>2.6320390769448299E-2</c:v>
                </c:pt>
                <c:pt idx="4">
                  <c:v>8.8912698146970101E-2</c:v>
                </c:pt>
                <c:pt idx="5">
                  <c:v>1.8724989428441401E-2</c:v>
                </c:pt>
              </c:numCache>
            </c:numRef>
          </c:val>
          <c:extLst>
            <c:ext xmlns:c16="http://schemas.microsoft.com/office/drawing/2014/chart" uri="{C3380CC4-5D6E-409C-BE32-E72D297353CC}">
              <c16:uniqueId val="{00000000-A921-4FD3-A7F3-0A9C2EB06CDB}"/>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1.63978589081369E-2</c:v>
                </c:pt>
                <c:pt idx="1">
                  <c:v>1.7569134544432301E-2</c:v>
                </c:pt>
                <c:pt idx="3">
                  <c:v>1.4640945453693601E-2</c:v>
                </c:pt>
                <c:pt idx="4">
                  <c:v>5.85637818147745E-3</c:v>
                </c:pt>
                <c:pt idx="6">
                  <c:v>8.1989294540684293E-3</c:v>
                </c:pt>
              </c:numCache>
            </c:numRef>
          </c:val>
          <c:extLst>
            <c:ext xmlns:c16="http://schemas.microsoft.com/office/drawing/2014/chart" uri="{C3380CC4-5D6E-409C-BE32-E72D297353CC}">
              <c16:uniqueId val="{00000001-A921-4FD3-A7F3-0A9C2EB06CDB}"/>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4.70767420125307E-3</c:v>
                </c:pt>
                <c:pt idx="2">
                  <c:v>2.2153760947073299E-3</c:v>
                </c:pt>
                <c:pt idx="4">
                  <c:v>1.3846100591920799E-3</c:v>
                </c:pt>
                <c:pt idx="5">
                  <c:v>1.86922357990931E-3</c:v>
                </c:pt>
              </c:numCache>
            </c:numRef>
          </c:val>
          <c:extLst>
            <c:ext xmlns:c16="http://schemas.microsoft.com/office/drawing/2014/chart" uri="{C3380CC4-5D6E-409C-BE32-E72D297353CC}">
              <c16:uniqueId val="{00000002-A921-4FD3-A7F3-0A9C2EB06CDB}"/>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4.5187528242205198E-2</c:v>
                </c:pt>
                <c:pt idx="2">
                  <c:v>0.108450067781292</c:v>
                </c:pt>
                <c:pt idx="4">
                  <c:v>7.5312547070341906E-2</c:v>
                </c:pt>
              </c:numCache>
            </c:numRef>
          </c:val>
          <c:extLst>
            <c:ext xmlns:c16="http://schemas.microsoft.com/office/drawing/2014/chart" uri="{C3380CC4-5D6E-409C-BE32-E72D297353CC}">
              <c16:uniqueId val="{00000003-A921-4FD3-A7F3-0A9C2EB06CDB}"/>
            </c:ext>
          </c:extLst>
        </c:ser>
        <c:dLbls>
          <c:showLegendKey val="0"/>
          <c:showVal val="0"/>
          <c:showCatName val="0"/>
          <c:showSerName val="0"/>
          <c:showPercent val="0"/>
          <c:showBubbleSize val="0"/>
        </c:dLbls>
        <c:gapWidth val="219"/>
        <c:overlap val="-27"/>
        <c:axId val="392579432"/>
        <c:axId val="394669808"/>
      </c:barChart>
      <c:catAx>
        <c:axId val="39257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69808"/>
        <c:crosses val="autoZero"/>
        <c:auto val="1"/>
        <c:lblAlgn val="ctr"/>
        <c:lblOffset val="100"/>
        <c:noMultiLvlLbl val="0"/>
      </c:catAx>
      <c:valAx>
        <c:axId val="39466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5.6072041358737702E-2</c:v>
                </c:pt>
                <c:pt idx="1">
                  <c:v>0</c:v>
                </c:pt>
                <c:pt idx="2">
                  <c:v>0</c:v>
                </c:pt>
                <c:pt idx="3">
                  <c:v>0</c:v>
                </c:pt>
                <c:pt idx="4">
                  <c:v>0</c:v>
                </c:pt>
                <c:pt idx="5">
                  <c:v>2.42590719598718E-2</c:v>
                </c:pt>
                <c:pt idx="6">
                  <c:v>0</c:v>
                </c:pt>
                <c:pt idx="7">
                  <c:v>3.2072319350796602E-2</c:v>
                </c:pt>
                <c:pt idx="8">
                  <c:v>0.15993319340732301</c:v>
                </c:pt>
                <c:pt idx="9">
                  <c:v>2.6274107891549402E-2</c:v>
                </c:pt>
                <c:pt idx="10">
                  <c:v>0</c:v>
                </c:pt>
                <c:pt idx="11">
                  <c:v>4.8414427499394799E-3</c:v>
                </c:pt>
                <c:pt idx="12">
                  <c:v>1.04236467872832E-2</c:v>
                </c:pt>
                <c:pt idx="13">
                  <c:v>0</c:v>
                </c:pt>
                <c:pt idx="14">
                  <c:v>0</c:v>
                </c:pt>
                <c:pt idx="15">
                  <c:v>1.8223675157411599E-2</c:v>
                </c:pt>
                <c:pt idx="16">
                  <c:v>3.7180388088890902E-3</c:v>
                </c:pt>
                <c:pt idx="17">
                  <c:v>0</c:v>
                </c:pt>
                <c:pt idx="18">
                  <c:v>1.85783821944785E-3</c:v>
                </c:pt>
                <c:pt idx="19">
                  <c:v>4.6432670770076602E-3</c:v>
                </c:pt>
                <c:pt idx="20">
                  <c:v>0</c:v>
                </c:pt>
                <c:pt idx="21">
                  <c:v>6.6824322568430003E-3</c:v>
                </c:pt>
                <c:pt idx="22">
                  <c:v>0</c:v>
                </c:pt>
                <c:pt idx="23">
                  <c:v>0</c:v>
                </c:pt>
                <c:pt idx="24">
                  <c:v>0</c:v>
                </c:pt>
                <c:pt idx="25">
                  <c:v>1.2236634258126201E-2</c:v>
                </c:pt>
                <c:pt idx="26">
                  <c:v>7.4138327291059698E-4</c:v>
                </c:pt>
                <c:pt idx="27">
                  <c:v>0</c:v>
                </c:pt>
                <c:pt idx="28">
                  <c:v>1.0743725108826501E-2</c:v>
                </c:pt>
                <c:pt idx="29">
                  <c:v>0</c:v>
                </c:pt>
                <c:pt idx="30">
                  <c:v>0</c:v>
                </c:pt>
              </c:numCache>
            </c:numRef>
          </c:val>
          <c:smooth val="0"/>
          <c:extLst>
            <c:ext xmlns:c16="http://schemas.microsoft.com/office/drawing/2014/chart" uri="{C3380CC4-5D6E-409C-BE32-E72D297353CC}">
              <c16:uniqueId val="{00000000-21DF-4A43-AC23-87D3490B19E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0</c:v>
                </c:pt>
                <c:pt idx="2">
                  <c:v>0</c:v>
                </c:pt>
                <c:pt idx="3">
                  <c:v>1.52278317910273E-2</c:v>
                </c:pt>
                <c:pt idx="4">
                  <c:v>0</c:v>
                </c:pt>
                <c:pt idx="5">
                  <c:v>1.7570575143493E-2</c:v>
                </c:pt>
                <c:pt idx="6">
                  <c:v>0</c:v>
                </c:pt>
                <c:pt idx="7">
                  <c:v>0</c:v>
                </c:pt>
                <c:pt idx="8">
                  <c:v>0</c:v>
                </c:pt>
                <c:pt idx="9">
                  <c:v>0</c:v>
                </c:pt>
                <c:pt idx="10">
                  <c:v>0</c:v>
                </c:pt>
                <c:pt idx="11">
                  <c:v>0</c:v>
                </c:pt>
                <c:pt idx="12">
                  <c:v>0</c:v>
                </c:pt>
                <c:pt idx="13">
                  <c:v>0</c:v>
                </c:pt>
                <c:pt idx="14">
                  <c:v>9.3707538771494198E-3</c:v>
                </c:pt>
                <c:pt idx="15">
                  <c:v>0</c:v>
                </c:pt>
                <c:pt idx="16">
                  <c:v>0</c:v>
                </c:pt>
                <c:pt idx="17">
                  <c:v>1.1713991191078599E-3</c:v>
                </c:pt>
                <c:pt idx="18">
                  <c:v>1.6399395565134901E-2</c:v>
                </c:pt>
                <c:pt idx="19">
                  <c:v>0</c:v>
                </c:pt>
                <c:pt idx="20">
                  <c:v>0</c:v>
                </c:pt>
                <c:pt idx="21">
                  <c:v>1.99128519889425E-2</c:v>
                </c:pt>
                <c:pt idx="22">
                  <c:v>0</c:v>
                </c:pt>
                <c:pt idx="23">
                  <c:v>0</c:v>
                </c:pt>
                <c:pt idx="24">
                  <c:v>0</c:v>
                </c:pt>
                <c:pt idx="25">
                  <c:v>0</c:v>
                </c:pt>
                <c:pt idx="26">
                  <c:v>0</c:v>
                </c:pt>
                <c:pt idx="27">
                  <c:v>0</c:v>
                </c:pt>
                <c:pt idx="28">
                  <c:v>0</c:v>
                </c:pt>
                <c:pt idx="29">
                  <c:v>5.8562409960294702E-3</c:v>
                </c:pt>
                <c:pt idx="30">
                  <c:v>0</c:v>
                </c:pt>
              </c:numCache>
            </c:numRef>
          </c:val>
          <c:smooth val="0"/>
          <c:extLst>
            <c:ext xmlns:c16="http://schemas.microsoft.com/office/drawing/2014/chart" uri="{C3380CC4-5D6E-409C-BE32-E72D297353CC}">
              <c16:uniqueId val="{00000001-21DF-4A43-AC23-87D3490B19E4}"/>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3.3210224874735202E-3</c:v>
                </c:pt>
                <c:pt idx="3">
                  <c:v>0</c:v>
                </c:pt>
                <c:pt idx="4">
                  <c:v>0</c:v>
                </c:pt>
                <c:pt idx="5">
                  <c:v>0</c:v>
                </c:pt>
                <c:pt idx="6">
                  <c:v>2.2143826923848799E-3</c:v>
                </c:pt>
                <c:pt idx="7">
                  <c:v>0</c:v>
                </c:pt>
                <c:pt idx="8">
                  <c:v>0</c:v>
                </c:pt>
                <c:pt idx="9">
                  <c:v>0</c:v>
                </c:pt>
                <c:pt idx="10">
                  <c:v>0</c:v>
                </c:pt>
                <c:pt idx="11">
                  <c:v>0</c:v>
                </c:pt>
                <c:pt idx="12">
                  <c:v>0</c:v>
                </c:pt>
                <c:pt idx="13">
                  <c:v>0</c:v>
                </c:pt>
                <c:pt idx="14">
                  <c:v>0</c:v>
                </c:pt>
                <c:pt idx="15">
                  <c:v>1.3845084579621699E-3</c:v>
                </c:pt>
                <c:pt idx="16">
                  <c:v>0</c:v>
                </c:pt>
                <c:pt idx="17">
                  <c:v>0</c:v>
                </c:pt>
                <c:pt idx="18">
                  <c:v>8.30816651227324E-3</c:v>
                </c:pt>
                <c:pt idx="19">
                  <c:v>0</c:v>
                </c:pt>
                <c:pt idx="20">
                  <c:v>0</c:v>
                </c:pt>
                <c:pt idx="21">
                  <c:v>0</c:v>
                </c:pt>
                <c:pt idx="22">
                  <c:v>0</c:v>
                </c:pt>
                <c:pt idx="23">
                  <c:v>0</c:v>
                </c:pt>
                <c:pt idx="24">
                  <c:v>0</c:v>
                </c:pt>
                <c:pt idx="25">
                  <c:v>1.1081590984017601E-3</c:v>
                </c:pt>
                <c:pt idx="26">
                  <c:v>0</c:v>
                </c:pt>
                <c:pt idx="27">
                  <c:v>0</c:v>
                </c:pt>
                <c:pt idx="28">
                  <c:v>0</c:v>
                </c:pt>
                <c:pt idx="29">
                  <c:v>0</c:v>
                </c:pt>
                <c:pt idx="30">
                  <c:v>4.1566963685714999E-4</c:v>
                </c:pt>
              </c:numCache>
            </c:numRef>
          </c:val>
          <c:smooth val="0"/>
          <c:extLst>
            <c:ext xmlns:c16="http://schemas.microsoft.com/office/drawing/2014/chart" uri="{C3380CC4-5D6E-409C-BE32-E72D297353CC}">
              <c16:uniqueId val="{00000002-21DF-4A43-AC23-87D3490B19E4}"/>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6.0313630880578999E-2</c:v>
                </c:pt>
                <c:pt idx="2">
                  <c:v>0</c:v>
                </c:pt>
                <c:pt idx="3">
                  <c:v>0</c:v>
                </c:pt>
                <c:pt idx="4">
                  <c:v>4.5225676123858097E-2</c:v>
                </c:pt>
                <c:pt idx="5">
                  <c:v>0</c:v>
                </c:pt>
                <c:pt idx="6">
                  <c:v>0.105501130369254</c:v>
                </c:pt>
                <c:pt idx="7">
                  <c:v>0</c:v>
                </c:pt>
                <c:pt idx="8">
                  <c:v>0</c:v>
                </c:pt>
                <c:pt idx="9">
                  <c:v>0</c:v>
                </c:pt>
                <c:pt idx="10">
                  <c:v>0</c:v>
                </c:pt>
                <c:pt idx="11">
                  <c:v>0</c:v>
                </c:pt>
                <c:pt idx="12">
                  <c:v>0</c:v>
                </c:pt>
                <c:pt idx="13">
                  <c:v>0.14158758849224301</c:v>
                </c:pt>
                <c:pt idx="14">
                  <c:v>0</c:v>
                </c:pt>
                <c:pt idx="15">
                  <c:v>0</c:v>
                </c:pt>
                <c:pt idx="16">
                  <c:v>0</c:v>
                </c:pt>
                <c:pt idx="17">
                  <c:v>0</c:v>
                </c:pt>
                <c:pt idx="18">
                  <c:v>0</c:v>
                </c:pt>
                <c:pt idx="19">
                  <c:v>0</c:v>
                </c:pt>
                <c:pt idx="20">
                  <c:v>0.120445648900933</c:v>
                </c:pt>
                <c:pt idx="21">
                  <c:v>0</c:v>
                </c:pt>
                <c:pt idx="22">
                  <c:v>0</c:v>
                </c:pt>
                <c:pt idx="23">
                  <c:v>0</c:v>
                </c:pt>
                <c:pt idx="24">
                  <c:v>0</c:v>
                </c:pt>
                <c:pt idx="25">
                  <c:v>0</c:v>
                </c:pt>
                <c:pt idx="26">
                  <c:v>0</c:v>
                </c:pt>
                <c:pt idx="27">
                  <c:v>6.6223172089943105E-2</c:v>
                </c:pt>
                <c:pt idx="28">
                  <c:v>0</c:v>
                </c:pt>
                <c:pt idx="29">
                  <c:v>0.105329681904361</c:v>
                </c:pt>
                <c:pt idx="30">
                  <c:v>0</c:v>
                </c:pt>
              </c:numCache>
            </c:numRef>
          </c:val>
          <c:smooth val="0"/>
          <c:extLst>
            <c:ext xmlns:c16="http://schemas.microsoft.com/office/drawing/2014/chart" uri="{C3380CC4-5D6E-409C-BE32-E72D297353CC}">
              <c16:uniqueId val="{00000003-21DF-4A43-AC23-87D3490B19E4}"/>
            </c:ext>
          </c:extLst>
        </c:ser>
        <c:dLbls>
          <c:showLegendKey val="0"/>
          <c:showVal val="0"/>
          <c:showCatName val="0"/>
          <c:showSerName val="0"/>
          <c:showPercent val="0"/>
          <c:showBubbleSize val="0"/>
        </c:dLbls>
        <c:smooth val="0"/>
        <c:axId val="398294680"/>
        <c:axId val="398293040"/>
      </c:lineChart>
      <c:dateAx>
        <c:axId val="39829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3040"/>
        <c:crosses val="autoZero"/>
        <c:auto val="1"/>
        <c:lblOffset val="100"/>
        <c:baseTimeUnit val="days"/>
      </c:dateAx>
      <c:valAx>
        <c:axId val="39829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Sheet1!$A$2:$A$3</c:f>
              <c:strCache>
                <c:ptCount val="2"/>
                <c:pt idx="0">
                  <c:v>Video</c:v>
                </c:pt>
                <c:pt idx="1">
                  <c:v>Photo</c:v>
                </c:pt>
              </c:strCache>
            </c:strRef>
          </c:cat>
          <c:val>
            <c:numRef>
              <c:f>Sheet1!$B$2:$B$3</c:f>
              <c:numCache>
                <c:formatCode>General</c:formatCode>
                <c:ptCount val="2"/>
                <c:pt idx="0">
                  <c:v>6.53580339180551E-2</c:v>
                </c:pt>
                <c:pt idx="1">
                  <c:v>1.4822149329533201E-2</c:v>
                </c:pt>
              </c:numCache>
            </c:numRef>
          </c:val>
          <c:extLst>
            <c:ext xmlns:c16="http://schemas.microsoft.com/office/drawing/2014/chart" uri="{C3380CC4-5D6E-409C-BE32-E72D297353CC}">
              <c16:uniqueId val="{00000000-B807-4E44-BCD2-389FA0833B95}"/>
            </c:ext>
          </c:extLst>
        </c:ser>
        <c:ser>
          <c:idx val="1"/>
          <c:order val="1"/>
          <c:tx>
            <c:strRef>
              <c:f>Sheet1!$C$1</c:f>
              <c:strCache>
                <c:ptCount val="1"/>
                <c:pt idx="0">
                  <c:v>Corven Motos</c:v>
                </c:pt>
              </c:strCache>
            </c:strRef>
          </c:tx>
          <c:spPr>
            <a:solidFill>
              <a:schemeClr val="accent2"/>
            </a:solidFill>
            <a:ln>
              <a:noFill/>
            </a:ln>
            <a:effectLst/>
          </c:spPr>
          <c:invertIfNegative val="0"/>
          <c:cat>
            <c:strRef>
              <c:f>Sheet1!$A$2:$A$3</c:f>
              <c:strCache>
                <c:ptCount val="2"/>
                <c:pt idx="0">
                  <c:v>Video</c:v>
                </c:pt>
                <c:pt idx="1">
                  <c:v>Photo</c:v>
                </c:pt>
              </c:strCache>
            </c:strRef>
          </c:cat>
          <c:val>
            <c:numRef>
              <c:f>Sheet1!$C$2:$C$3</c:f>
              <c:numCache>
                <c:formatCode>General</c:formatCode>
                <c:ptCount val="2"/>
                <c:pt idx="0">
                  <c:v>0</c:v>
                </c:pt>
                <c:pt idx="1">
                  <c:v>1.2215556798145099E-2</c:v>
                </c:pt>
              </c:numCache>
            </c:numRef>
          </c:val>
          <c:extLst>
            <c:ext xmlns:c16="http://schemas.microsoft.com/office/drawing/2014/chart" uri="{C3380CC4-5D6E-409C-BE32-E72D297353CC}">
              <c16:uniqueId val="{00000001-B807-4E44-BCD2-389FA0833B95}"/>
            </c:ext>
          </c:extLst>
        </c:ser>
        <c:ser>
          <c:idx val="2"/>
          <c:order val="2"/>
          <c:tx>
            <c:strRef>
              <c:f>Sheet1!$D$1</c:f>
              <c:strCache>
                <c:ptCount val="1"/>
                <c:pt idx="0">
                  <c:v>Zanella</c:v>
                </c:pt>
              </c:strCache>
            </c:strRef>
          </c:tx>
          <c:spPr>
            <a:solidFill>
              <a:schemeClr val="accent3"/>
            </a:solidFill>
            <a:ln>
              <a:noFill/>
            </a:ln>
            <a:effectLst/>
          </c:spPr>
          <c:invertIfNegative val="0"/>
          <c:cat>
            <c:strRef>
              <c:f>Sheet1!$A$2:$A$3</c:f>
              <c:strCache>
                <c:ptCount val="2"/>
                <c:pt idx="0">
                  <c:v>Video</c:v>
                </c:pt>
                <c:pt idx="1">
                  <c:v>Photo</c:v>
                </c:pt>
              </c:strCache>
            </c:strRef>
          </c:cat>
          <c:val>
            <c:numRef>
              <c:f>Sheet1!$D$2:$D$3</c:f>
              <c:numCache>
                <c:formatCode>General</c:formatCode>
                <c:ptCount val="2"/>
                <c:pt idx="0">
                  <c:v>2.7920546489018398E-3</c:v>
                </c:pt>
                <c:pt idx="1">
                  <c:v>0</c:v>
                </c:pt>
              </c:numCache>
            </c:numRef>
          </c:val>
          <c:extLst>
            <c:ext xmlns:c16="http://schemas.microsoft.com/office/drawing/2014/chart" uri="{C3380CC4-5D6E-409C-BE32-E72D297353CC}">
              <c16:uniqueId val="{00000002-B807-4E44-BCD2-389FA0833B95}"/>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Sheet1!$A$2:$A$3</c:f>
              <c:strCache>
                <c:ptCount val="2"/>
                <c:pt idx="0">
                  <c:v>Video</c:v>
                </c:pt>
                <c:pt idx="1">
                  <c:v>Photo</c:v>
                </c:pt>
              </c:strCache>
            </c:strRef>
          </c:cat>
          <c:val>
            <c:numRef>
              <c:f>Sheet1!$E$2:$E$3</c:f>
              <c:numCache>
                <c:formatCode>General</c:formatCode>
                <c:ptCount val="2"/>
                <c:pt idx="0">
                  <c:v>0</c:v>
                </c:pt>
                <c:pt idx="1">
                  <c:v>8.33495793977692E-2</c:v>
                </c:pt>
              </c:numCache>
            </c:numRef>
          </c:val>
          <c:extLst>
            <c:ext xmlns:c16="http://schemas.microsoft.com/office/drawing/2014/chart" uri="{C3380CC4-5D6E-409C-BE32-E72D297353CC}">
              <c16:uniqueId val="{00000003-B807-4E44-BCD2-389FA0833B95}"/>
            </c:ext>
          </c:extLst>
        </c:ser>
        <c:dLbls>
          <c:showLegendKey val="0"/>
          <c:showVal val="0"/>
          <c:showCatName val="0"/>
          <c:showSerName val="0"/>
          <c:showPercent val="0"/>
          <c:showBubbleSize val="0"/>
        </c:dLbls>
        <c:gapWidth val="219"/>
        <c:overlap val="-27"/>
        <c:axId val="398292384"/>
        <c:axId val="398293696"/>
      </c:barChart>
      <c:catAx>
        <c:axId val="39829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3696"/>
        <c:crosses val="autoZero"/>
        <c:auto val="1"/>
        <c:lblAlgn val="ctr"/>
        <c:lblOffset val="100"/>
        <c:noMultiLvlLbl val="0"/>
      </c:catAx>
      <c:valAx>
        <c:axId val="39829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9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0.15959524562415101</c:v>
                </c:pt>
                <c:pt idx="10">
                  <c:v>3.72016889566786E-3</c:v>
                </c:pt>
                <c:pt idx="11">
                  <c:v>5.7662617882851897E-3</c:v>
                </c:pt>
                <c:pt idx="12">
                  <c:v>0</c:v>
                </c:pt>
                <c:pt idx="13">
                  <c:v>0</c:v>
                </c:pt>
                <c:pt idx="14">
                  <c:v>9.5980357508230908E-3</c:v>
                </c:pt>
                <c:pt idx="15">
                  <c:v>3.12494187236101E-2</c:v>
                </c:pt>
                <c:pt idx="16">
                  <c:v>6.1382786778519704E-3</c:v>
                </c:pt>
                <c:pt idx="17">
                  <c:v>0</c:v>
                </c:pt>
                <c:pt idx="18">
                  <c:v>1.8972861367906099E-2</c:v>
                </c:pt>
                <c:pt idx="19">
                  <c:v>0</c:v>
                </c:pt>
                <c:pt idx="20">
                  <c:v>0</c:v>
                </c:pt>
                <c:pt idx="21">
                  <c:v>0</c:v>
                </c:pt>
                <c:pt idx="22">
                  <c:v>0</c:v>
                </c:pt>
                <c:pt idx="23">
                  <c:v>4.8362195643682201E-2</c:v>
                </c:pt>
              </c:numCache>
            </c:numRef>
          </c:val>
          <c:smooth val="0"/>
          <c:extLst>
            <c:ext xmlns:c16="http://schemas.microsoft.com/office/drawing/2014/chart" uri="{C3380CC4-5D6E-409C-BE32-E72D297353CC}">
              <c16:uniqueId val="{00000000-8E26-40A7-A76C-B328D90AAFE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1.7568928763850199E-2</c:v>
                </c:pt>
                <c:pt idx="16">
                  <c:v>0</c:v>
                </c:pt>
                <c:pt idx="17">
                  <c:v>1.2298250134695101E-2</c:v>
                </c:pt>
                <c:pt idx="18">
                  <c:v>1.05413572583101E-2</c:v>
                </c:pt>
                <c:pt idx="19">
                  <c:v>0</c:v>
                </c:pt>
                <c:pt idx="20">
                  <c:v>5.8563095879500598E-3</c:v>
                </c:pt>
                <c:pt idx="21">
                  <c:v>1.6397666846260199E-2</c:v>
                </c:pt>
                <c:pt idx="22">
                  <c:v>0</c:v>
                </c:pt>
                <c:pt idx="23">
                  <c:v>0</c:v>
                </c:pt>
              </c:numCache>
            </c:numRef>
          </c:val>
          <c:smooth val="0"/>
          <c:extLst>
            <c:ext xmlns:c16="http://schemas.microsoft.com/office/drawing/2014/chart" uri="{C3380CC4-5D6E-409C-BE32-E72D297353CC}">
              <c16:uniqueId val="{00000001-8E26-40A7-A76C-B328D90AAFE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1.8691873465708699E-3</c:v>
                </c:pt>
                <c:pt idx="11">
                  <c:v>0</c:v>
                </c:pt>
                <c:pt idx="12">
                  <c:v>0</c:v>
                </c:pt>
                <c:pt idx="13">
                  <c:v>0</c:v>
                </c:pt>
                <c:pt idx="14">
                  <c:v>0</c:v>
                </c:pt>
                <c:pt idx="15">
                  <c:v>0</c:v>
                </c:pt>
                <c:pt idx="16">
                  <c:v>1.2461248977139101E-3</c:v>
                </c:pt>
                <c:pt idx="17">
                  <c:v>5.2614162347920804E-3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E26-40A7-A76C-B328D90AAFE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8.3350907319816397E-2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E26-40A7-A76C-B328D90AAFE7}"/>
            </c:ext>
          </c:extLst>
        </c:ser>
        <c:dLbls>
          <c:showLegendKey val="0"/>
          <c:showVal val="0"/>
          <c:showCatName val="0"/>
          <c:showSerName val="0"/>
          <c:showPercent val="0"/>
          <c:showBubbleSize val="0"/>
        </c:dLbls>
        <c:smooth val="0"/>
        <c:axId val="399454664"/>
        <c:axId val="399452040"/>
      </c:lineChart>
      <c:catAx>
        <c:axId val="39945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52040"/>
        <c:crosses val="autoZero"/>
        <c:auto val="1"/>
        <c:lblAlgn val="ctr"/>
        <c:lblOffset val="100"/>
        <c:noMultiLvlLbl val="0"/>
      </c:catAx>
      <c:valAx>
        <c:axId val="39945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5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0E8-407B-AAD6-4A905650087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A0E8-407B-AAD6-4A905650087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A0E8-407B-AAD6-4A905650087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A0E8-407B-AAD6-4A905650087B}"/>
            </c:ext>
          </c:extLst>
        </c:ser>
        <c:dLbls>
          <c:showLegendKey val="0"/>
          <c:showVal val="0"/>
          <c:showCatName val="0"/>
          <c:showSerName val="0"/>
          <c:showPercent val="0"/>
          <c:showBubbleSize val="0"/>
        </c:dLbls>
        <c:smooth val="0"/>
        <c:axId val="508718704"/>
        <c:axId val="508719032"/>
      </c:lineChart>
      <c:dateAx>
        <c:axId val="50871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19032"/>
        <c:crosses val="autoZero"/>
        <c:auto val="1"/>
        <c:lblOffset val="100"/>
        <c:baseTimeUnit val="days"/>
      </c:dateAx>
      <c:valAx>
        <c:axId val="50871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71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E370E-FC18-4D4D-9026-984B5A118C5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7CF2563-A59B-4B87-A8FD-DADE3A1B1DF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5230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E8A78-5D15-4287-A784-2A2A5225588A}"/>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80564C6C-04B5-4D37-AA1F-05EE503823D9}"/>
              </a:ext>
            </a:extLst>
          </p:cNvPr>
          <p:cNvGraphicFramePr>
            <a:graphicFrameLocks noGrp="1"/>
          </p:cNvGraphicFramePr>
          <p:nvPr>
            <p:ph type="tbl" sz="quarter" idx="13"/>
            <p:extLst>
              <p:ext uri="{D42A27DB-BD31-4B8C-83A1-F6EECF244321}">
                <p14:modId xmlns:p14="http://schemas.microsoft.com/office/powerpoint/2010/main" val="28356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4255765"/>
                    </a:ext>
                  </a:extLst>
                </a:gridCol>
                <a:gridCol w="740664">
                  <a:extLst>
                    <a:ext uri="{9D8B030D-6E8A-4147-A177-3AD203B41FA5}">
                      <a16:colId xmlns:a16="http://schemas.microsoft.com/office/drawing/2014/main" val="2025164617"/>
                    </a:ext>
                  </a:extLst>
                </a:gridCol>
                <a:gridCol w="740664">
                  <a:extLst>
                    <a:ext uri="{9D8B030D-6E8A-4147-A177-3AD203B41FA5}">
                      <a16:colId xmlns:a16="http://schemas.microsoft.com/office/drawing/2014/main" val="151014985"/>
                    </a:ext>
                  </a:extLst>
                </a:gridCol>
                <a:gridCol w="740664">
                  <a:extLst>
                    <a:ext uri="{9D8B030D-6E8A-4147-A177-3AD203B41FA5}">
                      <a16:colId xmlns:a16="http://schemas.microsoft.com/office/drawing/2014/main" val="1935667064"/>
                    </a:ext>
                  </a:extLst>
                </a:gridCol>
                <a:gridCol w="740664">
                  <a:extLst>
                    <a:ext uri="{9D8B030D-6E8A-4147-A177-3AD203B41FA5}">
                      <a16:colId xmlns:a16="http://schemas.microsoft.com/office/drawing/2014/main" val="3150899482"/>
                    </a:ext>
                  </a:extLst>
                </a:gridCol>
                <a:gridCol w="740664">
                  <a:extLst>
                    <a:ext uri="{9D8B030D-6E8A-4147-A177-3AD203B41FA5}">
                      <a16:colId xmlns:a16="http://schemas.microsoft.com/office/drawing/2014/main" val="2803740505"/>
                    </a:ext>
                  </a:extLst>
                </a:gridCol>
                <a:gridCol w="740664">
                  <a:extLst>
                    <a:ext uri="{9D8B030D-6E8A-4147-A177-3AD203B41FA5}">
                      <a16:colId xmlns:a16="http://schemas.microsoft.com/office/drawing/2014/main" val="4267891569"/>
                    </a:ext>
                  </a:extLst>
                </a:gridCol>
                <a:gridCol w="740664">
                  <a:extLst>
                    <a:ext uri="{9D8B030D-6E8A-4147-A177-3AD203B41FA5}">
                      <a16:colId xmlns:a16="http://schemas.microsoft.com/office/drawing/2014/main" val="1579002593"/>
                    </a:ext>
                  </a:extLst>
                </a:gridCol>
                <a:gridCol w="740664">
                  <a:extLst>
                    <a:ext uri="{9D8B030D-6E8A-4147-A177-3AD203B41FA5}">
                      <a16:colId xmlns:a16="http://schemas.microsoft.com/office/drawing/2014/main" val="36680257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31770785"/>
                  </a:ext>
                </a:extLst>
              </a:tr>
              <a:tr h="370840">
                <a:tc>
                  <a:txBody>
                    <a:bodyPr/>
                    <a:lstStyle/>
                    <a:p>
                      <a:r>
                        <a:rPr lang="en-US" sz="1000"/>
                        <a:t>Zanella</a:t>
                      </a:r>
                    </a:p>
                  </a:txBody>
                  <a:tcPr/>
                </a:tc>
                <a:tc>
                  <a:txBody>
                    <a:bodyPr/>
                    <a:lstStyle/>
                    <a:p>
                      <a:r>
                        <a:rPr lang="en-US" sz="1000"/>
                        <a:t>721709</a:t>
                      </a:r>
                    </a:p>
                  </a:txBody>
                  <a:tcPr/>
                </a:tc>
                <a:tc>
                  <a:txBody>
                    <a:bodyPr/>
                    <a:lstStyle/>
                    <a:p>
                      <a:r>
                        <a:rPr lang="en-US" sz="1000"/>
                        <a:t>-1068</a:t>
                      </a:r>
                    </a:p>
                  </a:txBody>
                  <a:tcPr/>
                </a:tc>
                <a:tc>
                  <a:txBody>
                    <a:bodyPr/>
                    <a:lstStyle/>
                    <a:p>
                      <a:r>
                        <a:rPr lang="en-US" sz="1000"/>
                        <a:t>6</a:t>
                      </a:r>
                    </a:p>
                  </a:txBody>
                  <a:tcPr/>
                </a:tc>
                <a:tc>
                  <a:txBody>
                    <a:bodyPr/>
                    <a:lstStyle/>
                    <a:p>
                      <a:r>
                        <a:rPr lang="en-US" sz="1000"/>
                        <a:t>79</a:t>
                      </a:r>
                    </a:p>
                  </a:txBody>
                  <a:tcPr/>
                </a:tc>
                <a:tc>
                  <a:txBody>
                    <a:bodyPr/>
                    <a:lstStyle/>
                    <a:p>
                      <a:r>
                        <a:rPr lang="en-US" sz="1000"/>
                        <a:t>32</a:t>
                      </a:r>
                    </a:p>
                  </a:txBody>
                  <a:tcPr/>
                </a:tc>
                <a:tc>
                  <a:txBody>
                    <a:bodyPr/>
                    <a:lstStyle/>
                    <a:p>
                      <a:r>
                        <a:rPr lang="en-US" sz="1000"/>
                        <a:t>10</a:t>
                      </a:r>
                    </a:p>
                  </a:txBody>
                  <a:tcPr/>
                </a:tc>
                <a:tc>
                  <a:txBody>
                    <a:bodyPr/>
                    <a:lstStyle/>
                    <a:p>
                      <a:r>
                        <a:rPr lang="en-US" sz="1000"/>
                        <a:t>0</a:t>
                      </a:r>
                    </a:p>
                  </a:txBody>
                  <a:tcPr/>
                </a:tc>
                <a:tc>
                  <a:txBody>
                    <a:bodyPr/>
                    <a:lstStyle/>
                    <a:p>
                      <a:r>
                        <a:rPr lang="en-US" sz="1000"/>
                        <a:t>0.0028 %</a:t>
                      </a:r>
                    </a:p>
                  </a:txBody>
                  <a:tcPr/>
                </a:tc>
                <a:extLst>
                  <a:ext uri="{0D108BD9-81ED-4DB2-BD59-A6C34878D82A}">
                    <a16:rowId xmlns:a16="http://schemas.microsoft.com/office/drawing/2014/main" val="3272699579"/>
                  </a:ext>
                </a:extLst>
              </a:tr>
              <a:tr h="370840">
                <a:tc>
                  <a:txBody>
                    <a:bodyPr/>
                    <a:lstStyle/>
                    <a:p>
                      <a:r>
                        <a:rPr lang="en-US" sz="1000"/>
                        <a:t>Motomel</a:t>
                      </a:r>
                    </a:p>
                  </a:txBody>
                  <a:tcPr/>
                </a:tc>
                <a:tc>
                  <a:txBody>
                    <a:bodyPr/>
                    <a:lstStyle/>
                    <a:p>
                      <a:r>
                        <a:rPr lang="en-US" sz="1000"/>
                        <a:t>270096</a:t>
                      </a:r>
                    </a:p>
                  </a:txBody>
                  <a:tcPr/>
                </a:tc>
                <a:tc>
                  <a:txBody>
                    <a:bodyPr/>
                    <a:lstStyle/>
                    <a:p>
                      <a:r>
                        <a:rPr lang="en-US" sz="1000"/>
                        <a:t>2581</a:t>
                      </a:r>
                    </a:p>
                  </a:txBody>
                  <a:tcPr/>
                </a:tc>
                <a:tc>
                  <a:txBody>
                    <a:bodyPr/>
                    <a:lstStyle/>
                    <a:p>
                      <a:r>
                        <a:rPr lang="en-US" sz="1000"/>
                        <a:t>17</a:t>
                      </a:r>
                    </a:p>
                  </a:txBody>
                  <a:tcPr/>
                </a:tc>
                <a:tc>
                  <a:txBody>
                    <a:bodyPr/>
                    <a:lstStyle/>
                    <a:p>
                      <a:r>
                        <a:rPr lang="en-US" sz="1000"/>
                        <a:t>637</a:t>
                      </a:r>
                    </a:p>
                  </a:txBody>
                  <a:tcPr/>
                </a:tc>
                <a:tc>
                  <a:txBody>
                    <a:bodyPr/>
                    <a:lstStyle/>
                    <a:p>
                      <a:r>
                        <a:rPr lang="en-US" sz="1000"/>
                        <a:t>255</a:t>
                      </a:r>
                    </a:p>
                  </a:txBody>
                  <a:tcPr/>
                </a:tc>
                <a:tc>
                  <a:txBody>
                    <a:bodyPr/>
                    <a:lstStyle/>
                    <a:p>
                      <a:r>
                        <a:rPr lang="en-US" sz="1000"/>
                        <a:t>191</a:t>
                      </a:r>
                    </a:p>
                  </a:txBody>
                  <a:tcPr/>
                </a:tc>
                <a:tc>
                  <a:txBody>
                    <a:bodyPr/>
                    <a:lstStyle/>
                    <a:p>
                      <a:r>
                        <a:rPr lang="en-US" sz="1000"/>
                        <a:t>0</a:t>
                      </a:r>
                    </a:p>
                  </a:txBody>
                  <a:tcPr/>
                </a:tc>
                <a:tc>
                  <a:txBody>
                    <a:bodyPr/>
                    <a:lstStyle/>
                    <a:p>
                      <a:r>
                        <a:rPr lang="en-US" sz="1000"/>
                        <a:t>0.0237 %</a:t>
                      </a:r>
                    </a:p>
                  </a:txBody>
                  <a:tcPr/>
                </a:tc>
                <a:extLst>
                  <a:ext uri="{0D108BD9-81ED-4DB2-BD59-A6C34878D82A}">
                    <a16:rowId xmlns:a16="http://schemas.microsoft.com/office/drawing/2014/main" val="3213616958"/>
                  </a:ext>
                </a:extLst>
              </a:tr>
              <a:tr h="370840">
                <a:tc>
                  <a:txBody>
                    <a:bodyPr/>
                    <a:lstStyle/>
                    <a:p>
                      <a:r>
                        <a:rPr lang="en-US" sz="1000"/>
                        <a:t>Corven Motos</a:t>
                      </a:r>
                    </a:p>
                  </a:txBody>
                  <a:tcPr/>
                </a:tc>
                <a:tc>
                  <a:txBody>
                    <a:bodyPr/>
                    <a:lstStyle/>
                    <a:p>
                      <a:r>
                        <a:rPr lang="en-US" sz="1000"/>
                        <a:t>85382</a:t>
                      </a:r>
                    </a:p>
                  </a:txBody>
                  <a:tcPr/>
                </a:tc>
                <a:tc>
                  <a:txBody>
                    <a:bodyPr/>
                    <a:lstStyle/>
                    <a:p>
                      <a:r>
                        <a:rPr lang="en-US" sz="1000"/>
                        <a:t>10</a:t>
                      </a:r>
                    </a:p>
                  </a:txBody>
                  <a:tcPr/>
                </a:tc>
                <a:tc>
                  <a:txBody>
                    <a:bodyPr/>
                    <a:lstStyle/>
                    <a:p>
                      <a:r>
                        <a:rPr lang="en-US" sz="1000"/>
                        <a:t>7</a:t>
                      </a:r>
                    </a:p>
                  </a:txBody>
                  <a:tcPr/>
                </a:tc>
                <a:tc>
                  <a:txBody>
                    <a:bodyPr/>
                    <a:lstStyle/>
                    <a:p>
                      <a:r>
                        <a:rPr lang="en-US" sz="1000"/>
                        <a:t>59</a:t>
                      </a:r>
                    </a:p>
                  </a:txBody>
                  <a:tcPr/>
                </a:tc>
                <a:tc>
                  <a:txBody>
                    <a:bodyPr/>
                    <a:lstStyle/>
                    <a:p>
                      <a:r>
                        <a:rPr lang="en-US" sz="1000"/>
                        <a:t>8</a:t>
                      </a:r>
                    </a:p>
                  </a:txBody>
                  <a:tcPr/>
                </a:tc>
                <a:tc>
                  <a:txBody>
                    <a:bodyPr/>
                    <a:lstStyle/>
                    <a:p>
                      <a:r>
                        <a:rPr lang="en-US" sz="1000"/>
                        <a:t>6</a:t>
                      </a:r>
                    </a:p>
                  </a:txBody>
                  <a:tcPr/>
                </a:tc>
                <a:tc>
                  <a:txBody>
                    <a:bodyPr/>
                    <a:lstStyle/>
                    <a:p>
                      <a:r>
                        <a:rPr lang="en-US" sz="1000"/>
                        <a:t>1</a:t>
                      </a:r>
                    </a:p>
                  </a:txBody>
                  <a:tcPr/>
                </a:tc>
                <a:tc>
                  <a:txBody>
                    <a:bodyPr/>
                    <a:lstStyle/>
                    <a:p>
                      <a:r>
                        <a:rPr lang="en-US" sz="1000"/>
                        <a:t>0.0122 %</a:t>
                      </a:r>
                    </a:p>
                  </a:txBody>
                  <a:tcPr/>
                </a:tc>
                <a:extLst>
                  <a:ext uri="{0D108BD9-81ED-4DB2-BD59-A6C34878D82A}">
                    <a16:rowId xmlns:a16="http://schemas.microsoft.com/office/drawing/2014/main" val="3119618634"/>
                  </a:ext>
                </a:extLst>
              </a:tr>
              <a:tr h="370840">
                <a:tc>
                  <a:txBody>
                    <a:bodyPr/>
                    <a:lstStyle/>
                    <a:p>
                      <a:r>
                        <a:rPr lang="en-US" sz="1000"/>
                        <a:t>Gilera Motors Argentina</a:t>
                      </a:r>
                    </a:p>
                  </a:txBody>
                  <a:tcPr/>
                </a:tc>
                <a:tc>
                  <a:txBody>
                    <a:bodyPr/>
                    <a:lstStyle/>
                    <a:p>
                      <a:r>
                        <a:rPr lang="en-US" sz="1000"/>
                        <a:t>33230</a:t>
                      </a:r>
                    </a:p>
                  </a:txBody>
                  <a:tcPr/>
                </a:tc>
                <a:tc>
                  <a:txBody>
                    <a:bodyPr/>
                    <a:lstStyle/>
                    <a:p>
                      <a:r>
                        <a:rPr lang="en-US" sz="1000"/>
                        <a:t>74</a:t>
                      </a:r>
                    </a:p>
                  </a:txBody>
                  <a:tcPr/>
                </a:tc>
                <a:tc>
                  <a:txBody>
                    <a:bodyPr/>
                    <a:lstStyle/>
                    <a:p>
                      <a:r>
                        <a:rPr lang="en-US" sz="1000"/>
                        <a:t>9</a:t>
                      </a:r>
                    </a:p>
                  </a:txBody>
                  <a:tcPr/>
                </a:tc>
                <a:tc>
                  <a:txBody>
                    <a:bodyPr/>
                    <a:lstStyle/>
                    <a:p>
                      <a:r>
                        <a:rPr lang="en-US" sz="1000"/>
                        <a:t>182</a:t>
                      </a:r>
                    </a:p>
                  </a:txBody>
                  <a:tcPr/>
                </a:tc>
                <a:tc>
                  <a:txBody>
                    <a:bodyPr/>
                    <a:lstStyle/>
                    <a:p>
                      <a:r>
                        <a:rPr lang="en-US" sz="1000"/>
                        <a:t>29</a:t>
                      </a:r>
                    </a:p>
                  </a:txBody>
                  <a:tcPr/>
                </a:tc>
                <a:tc>
                  <a:txBody>
                    <a:bodyPr/>
                    <a:lstStyle/>
                    <a:p>
                      <a:r>
                        <a:rPr lang="en-US" sz="1000"/>
                        <a:t>38</a:t>
                      </a:r>
                    </a:p>
                  </a:txBody>
                  <a:tcPr/>
                </a:tc>
                <a:tc>
                  <a:txBody>
                    <a:bodyPr/>
                    <a:lstStyle/>
                    <a:p>
                      <a:r>
                        <a:rPr lang="en-US" sz="1000"/>
                        <a:t>0</a:t>
                      </a:r>
                    </a:p>
                  </a:txBody>
                  <a:tcPr/>
                </a:tc>
                <a:tc>
                  <a:txBody>
                    <a:bodyPr/>
                    <a:lstStyle/>
                    <a:p>
                      <a:r>
                        <a:rPr lang="en-US" sz="1000"/>
                        <a:t>0.0834 %</a:t>
                      </a:r>
                    </a:p>
                  </a:txBody>
                  <a:tcPr/>
                </a:tc>
                <a:extLst>
                  <a:ext uri="{0D108BD9-81ED-4DB2-BD59-A6C34878D82A}">
                    <a16:rowId xmlns:a16="http://schemas.microsoft.com/office/drawing/2014/main" val="228687240"/>
                  </a:ext>
                </a:extLst>
              </a:tr>
            </a:tbl>
          </a:graphicData>
        </a:graphic>
      </p:graphicFrame>
      <p:sp>
        <p:nvSpPr>
          <p:cNvPr id="4" name="Text Placeholder 3">
            <a:extLst>
              <a:ext uri="{FF2B5EF4-FFF2-40B4-BE49-F238E27FC236}">
                <a16:creationId xmlns:a16="http://schemas.microsoft.com/office/drawing/2014/main" id="{C32AB733-D9BF-445E-8FB8-69F07FC3CB5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007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A68B-C1D3-459F-946B-D2C70C85421E}"/>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9FD9E9E3-7F87-415C-BDC4-54B8F9F7401D}"/>
              </a:ext>
            </a:extLst>
          </p:cNvPr>
          <p:cNvGraphicFramePr>
            <a:graphicFrameLocks noGrp="1"/>
          </p:cNvGraphicFramePr>
          <p:nvPr>
            <p:ph type="chart" sz="quarter" idx="13"/>
            <p:extLst>
              <p:ext uri="{D42A27DB-BD31-4B8C-83A1-F6EECF244321}">
                <p14:modId xmlns:p14="http://schemas.microsoft.com/office/powerpoint/2010/main" val="3192748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BD9DAC-6C4E-4CCF-A760-6B1D4AD475C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DE3A748-4185-4AE9-9EB8-0772BC2323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3605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9633-0325-48D9-B52D-1687AFAEE9E0}"/>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48D46EE3-BA1E-4D2F-84D5-90A821C6AA03}"/>
              </a:ext>
            </a:extLst>
          </p:cNvPr>
          <p:cNvGraphicFramePr>
            <a:graphicFrameLocks noGrp="1"/>
          </p:cNvGraphicFramePr>
          <p:nvPr>
            <p:ph type="chart" sz="quarter" idx="13"/>
            <p:extLst>
              <p:ext uri="{D42A27DB-BD31-4B8C-83A1-F6EECF244321}">
                <p14:modId xmlns:p14="http://schemas.microsoft.com/office/powerpoint/2010/main" val="3962344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B0EC6B-3FBB-4C22-8D31-F0183099176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E06C657-3945-4844-B84E-C79C5C5D50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751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D313-3E38-46D9-A47E-E1EADCE3EC77}"/>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5FE5452C-73EC-4070-A5BF-3D4042DF79EC}"/>
              </a:ext>
            </a:extLst>
          </p:cNvPr>
          <p:cNvGraphicFramePr>
            <a:graphicFrameLocks noGrp="1"/>
          </p:cNvGraphicFramePr>
          <p:nvPr>
            <p:ph type="chart" sz="quarter" idx="13"/>
            <p:extLst>
              <p:ext uri="{D42A27DB-BD31-4B8C-83A1-F6EECF244321}">
                <p14:modId xmlns:p14="http://schemas.microsoft.com/office/powerpoint/2010/main" val="335059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B39E8-A1EA-479C-BB28-64F14ADCF52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FDEB104-BE30-420C-87DF-B3B66EA36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459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A7ED-F532-4409-9B2B-23B9BDE88286}"/>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4EC1CA42-71E2-43AB-BE91-D4817ED88029}"/>
              </a:ext>
            </a:extLst>
          </p:cNvPr>
          <p:cNvGraphicFramePr>
            <a:graphicFrameLocks noGrp="1"/>
          </p:cNvGraphicFramePr>
          <p:nvPr>
            <p:ph type="chart" sz="quarter" idx="13"/>
            <p:extLst>
              <p:ext uri="{D42A27DB-BD31-4B8C-83A1-F6EECF244321}">
                <p14:modId xmlns:p14="http://schemas.microsoft.com/office/powerpoint/2010/main" val="906347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41FE4D-4315-4EB2-B7E7-BD7AFCB53B5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8E44B25-D388-4E7F-B282-6961E58CC3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52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D14FA-8205-4C30-A000-2342534507E9}"/>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CD6A3F5B-834A-4F79-94E3-73A239BEC1AF}"/>
              </a:ext>
            </a:extLst>
          </p:cNvPr>
          <p:cNvGraphicFramePr>
            <a:graphicFrameLocks noGrp="1"/>
          </p:cNvGraphicFramePr>
          <p:nvPr>
            <p:ph type="chart" sz="quarter" idx="13"/>
            <p:extLst>
              <p:ext uri="{D42A27DB-BD31-4B8C-83A1-F6EECF244321}">
                <p14:modId xmlns:p14="http://schemas.microsoft.com/office/powerpoint/2010/main" val="3311733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E30112-FB57-4F8E-928C-C4DC03EEBB1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CA018A8-2C7C-465F-9E29-4B0E1E166A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616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9500B-CB6F-4720-94CE-D13C913A7A53}"/>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13D60E8C-22B1-4487-B23C-50C861385720}"/>
              </a:ext>
            </a:extLst>
          </p:cNvPr>
          <p:cNvGraphicFramePr>
            <a:graphicFrameLocks noGrp="1"/>
          </p:cNvGraphicFramePr>
          <p:nvPr>
            <p:ph type="chart" sz="quarter" idx="13"/>
            <p:extLst>
              <p:ext uri="{D42A27DB-BD31-4B8C-83A1-F6EECF244321}">
                <p14:modId xmlns:p14="http://schemas.microsoft.com/office/powerpoint/2010/main" val="211944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10B859-5043-4B50-B152-12AD374B530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A3E0FD9-8F29-4FB9-A922-561BEAC58D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926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8826A-C8C1-445E-97A5-11E2BC2DC474}"/>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10D4D346-D6CC-4C04-82D1-3BB3DA676BBD}"/>
              </a:ext>
            </a:extLst>
          </p:cNvPr>
          <p:cNvGraphicFramePr>
            <a:graphicFrameLocks noGrp="1"/>
          </p:cNvGraphicFramePr>
          <p:nvPr>
            <p:ph type="chart" sz="quarter" idx="13"/>
            <p:extLst>
              <p:ext uri="{D42A27DB-BD31-4B8C-83A1-F6EECF244321}">
                <p14:modId xmlns:p14="http://schemas.microsoft.com/office/powerpoint/2010/main" val="1356344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5C9287-F638-40E6-9B13-2001A227C04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01DA1B9-06CA-4423-BF58-B43D707907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1205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1FA8-32C5-4277-9930-88A51F47462D}"/>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39F9012A-B53C-4E54-980D-196C54465A70}"/>
              </a:ext>
            </a:extLst>
          </p:cNvPr>
          <p:cNvGraphicFramePr>
            <a:graphicFrameLocks noGrp="1"/>
          </p:cNvGraphicFramePr>
          <p:nvPr>
            <p:ph type="chart" sz="quarter" idx="13"/>
            <p:extLst>
              <p:ext uri="{D42A27DB-BD31-4B8C-83A1-F6EECF244321}">
                <p14:modId xmlns:p14="http://schemas.microsoft.com/office/powerpoint/2010/main" val="1116492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EF9726-DA87-40A9-A4FD-AD629E152D3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5DA0B0A-B0C4-4772-8740-D035F676BC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589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2591B-80A6-4360-9D20-30553E21D48B}"/>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37C576D1-66B6-4843-A754-F61A03B6891C}"/>
              </a:ext>
            </a:extLst>
          </p:cNvPr>
          <p:cNvGraphicFramePr>
            <a:graphicFrameLocks noGrp="1"/>
          </p:cNvGraphicFramePr>
          <p:nvPr>
            <p:ph type="chart" sz="quarter" idx="13"/>
            <p:extLst>
              <p:ext uri="{D42A27DB-BD31-4B8C-83A1-F6EECF244321}">
                <p14:modId xmlns:p14="http://schemas.microsoft.com/office/powerpoint/2010/main" val="3426618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AB59EE-0CB5-468E-8E05-C55FCCFD263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8BA38F6-9176-46C1-9BA8-F67D150902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334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4A3-401B-4AD2-B7C1-FE34DBA022AF}"/>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6C708D54-4363-4B9A-BBC3-D5FA275AF5F4}"/>
              </a:ext>
            </a:extLst>
          </p:cNvPr>
          <p:cNvGraphicFramePr>
            <a:graphicFrameLocks noGrp="1"/>
          </p:cNvGraphicFramePr>
          <p:nvPr>
            <p:ph type="chart" sz="quarter" idx="13"/>
            <p:extLst>
              <p:ext uri="{D42A27DB-BD31-4B8C-83A1-F6EECF244321}">
                <p14:modId xmlns:p14="http://schemas.microsoft.com/office/powerpoint/2010/main" val="3037701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75B93-5361-41F6-8E90-13383E21BB4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27E5226-49EA-4023-A70B-0AD9035A4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733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1BFAC-B257-4403-B448-922F83855394}"/>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C331A2E8-1BEB-47AE-BBF0-5A3A1FD84567}"/>
              </a:ext>
            </a:extLst>
          </p:cNvPr>
          <p:cNvGraphicFramePr>
            <a:graphicFrameLocks noGrp="1"/>
          </p:cNvGraphicFramePr>
          <p:nvPr>
            <p:ph type="chart" sz="quarter" idx="13"/>
            <p:extLst>
              <p:ext uri="{D42A27DB-BD31-4B8C-83A1-F6EECF244321}">
                <p14:modId xmlns:p14="http://schemas.microsoft.com/office/powerpoint/2010/main" val="3248412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5D73A-B321-4AA0-80B3-20702183F75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F89D79B-DA3F-4F16-9CC4-5C61FFC132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705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B50A-2773-4294-AD0D-EFFAE07EA638}"/>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7A904E99-23E1-4A5C-9217-F63B1F5C1145}"/>
              </a:ext>
            </a:extLst>
          </p:cNvPr>
          <p:cNvGraphicFramePr>
            <a:graphicFrameLocks noGrp="1"/>
          </p:cNvGraphicFramePr>
          <p:nvPr>
            <p:ph type="chart" sz="quarter" idx="13"/>
            <p:extLst>
              <p:ext uri="{D42A27DB-BD31-4B8C-83A1-F6EECF244321}">
                <p14:modId xmlns:p14="http://schemas.microsoft.com/office/powerpoint/2010/main" val="1799275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71742C-3EE2-491F-8404-CDF75AEE058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0D9711C-CB20-45AF-9160-E8775D9E3D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545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6B1D-161C-4D5F-8AC5-E0350A089219}"/>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2F200BC5-F6DE-40AD-880F-E611B8E1DA0E}"/>
              </a:ext>
            </a:extLst>
          </p:cNvPr>
          <p:cNvGraphicFramePr>
            <a:graphicFrameLocks noGrp="1"/>
          </p:cNvGraphicFramePr>
          <p:nvPr>
            <p:ph type="chart" sz="quarter" idx="13"/>
            <p:extLst>
              <p:ext uri="{D42A27DB-BD31-4B8C-83A1-F6EECF244321}">
                <p14:modId xmlns:p14="http://schemas.microsoft.com/office/powerpoint/2010/main" val="2157347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9109F-B49D-437B-8949-B5F07E1C0B9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7FBDFAC-A124-4B31-8F0D-3ECC9EAC03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769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74A1D-561A-4FF4-A01F-79DCE4BB04B3}"/>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DEB669D4-16E7-4785-8983-F4BE320F5E36}"/>
              </a:ext>
            </a:extLst>
          </p:cNvPr>
          <p:cNvGraphicFramePr>
            <a:graphicFrameLocks noGrp="1"/>
          </p:cNvGraphicFramePr>
          <p:nvPr>
            <p:ph type="chart" sz="quarter" idx="13"/>
            <p:extLst>
              <p:ext uri="{D42A27DB-BD31-4B8C-83A1-F6EECF244321}">
                <p14:modId xmlns:p14="http://schemas.microsoft.com/office/powerpoint/2010/main" val="3601877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70D843-8368-4914-85AF-076029318E9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4823497-F154-480F-B49B-F3625AFB0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311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73D2-696D-4FB3-97E9-8226F9D53189}"/>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21CCF6E9-CA6F-4B2E-AF96-2EF856127B0D}"/>
              </a:ext>
            </a:extLst>
          </p:cNvPr>
          <p:cNvGraphicFramePr>
            <a:graphicFrameLocks noGrp="1"/>
          </p:cNvGraphicFramePr>
          <p:nvPr>
            <p:ph type="chart" sz="quarter" idx="13"/>
            <p:extLst>
              <p:ext uri="{D42A27DB-BD31-4B8C-83A1-F6EECF244321}">
                <p14:modId xmlns:p14="http://schemas.microsoft.com/office/powerpoint/2010/main" val="2766389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A44F27-1733-4B61-965A-850F2627915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F309D85-FE06-4CBA-A8BD-260186C5F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67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EDB3A-9CCE-40C8-BCE9-48D6384E1438}"/>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15020315-7422-46C0-AFE3-AC4ABF92759D}"/>
              </a:ext>
            </a:extLst>
          </p:cNvPr>
          <p:cNvGraphicFramePr>
            <a:graphicFrameLocks noGrp="1"/>
          </p:cNvGraphicFramePr>
          <p:nvPr>
            <p:ph type="chart" sz="quarter" idx="13"/>
            <p:extLst>
              <p:ext uri="{D42A27DB-BD31-4B8C-83A1-F6EECF244321}">
                <p14:modId xmlns:p14="http://schemas.microsoft.com/office/powerpoint/2010/main" val="4031342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6FE02D-5380-496B-888F-F3EC0691E9A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39BC4F6-FBF2-400C-AD6C-5221671D93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334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EF5C4-F724-404E-BF88-ED25D5181101}"/>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85792982-5744-4327-9B8B-EE4B3204F7B4}"/>
              </a:ext>
            </a:extLst>
          </p:cNvPr>
          <p:cNvGraphicFramePr>
            <a:graphicFrameLocks noGrp="1"/>
          </p:cNvGraphicFramePr>
          <p:nvPr>
            <p:ph type="chart" sz="quarter" idx="13"/>
            <p:extLst>
              <p:ext uri="{D42A27DB-BD31-4B8C-83A1-F6EECF244321}">
                <p14:modId xmlns:p14="http://schemas.microsoft.com/office/powerpoint/2010/main" val="3606821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33C20C-5924-4908-B39A-558A7639E8D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10E5986-CD4E-411E-AAF8-E66FD70AD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9240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785C8-387D-4CC3-A40B-6DCF5CC8D64F}"/>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7C78537F-7F3A-4F8D-8FBE-B275906F2FB9}"/>
              </a:ext>
            </a:extLst>
          </p:cNvPr>
          <p:cNvGraphicFramePr>
            <a:graphicFrameLocks noGrp="1"/>
          </p:cNvGraphicFramePr>
          <p:nvPr>
            <p:ph type="chart" sz="quarter" idx="13"/>
            <p:extLst>
              <p:ext uri="{D42A27DB-BD31-4B8C-83A1-F6EECF244321}">
                <p14:modId xmlns:p14="http://schemas.microsoft.com/office/powerpoint/2010/main" val="2824230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F301EE-396C-40EA-BADF-C32B6143818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954F6B3-E167-46E4-ADA1-A9B06598F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9818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7F094-DB5C-411C-9C4F-F87F155D16B0}"/>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FBEFD9F3-8E41-42FC-BD3D-D9D794F69F1F}"/>
              </a:ext>
            </a:extLst>
          </p:cNvPr>
          <p:cNvGraphicFramePr>
            <a:graphicFrameLocks noGrp="1"/>
          </p:cNvGraphicFramePr>
          <p:nvPr>
            <p:ph type="tbl" sz="quarter" idx="13"/>
            <p:extLst>
              <p:ext uri="{D42A27DB-BD31-4B8C-83A1-F6EECF244321}">
                <p14:modId xmlns:p14="http://schemas.microsoft.com/office/powerpoint/2010/main" val="100188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2526541"/>
                    </a:ext>
                  </a:extLst>
                </a:gridCol>
                <a:gridCol w="1152144">
                  <a:extLst>
                    <a:ext uri="{9D8B030D-6E8A-4147-A177-3AD203B41FA5}">
                      <a16:colId xmlns:a16="http://schemas.microsoft.com/office/drawing/2014/main" val="3142999635"/>
                    </a:ext>
                  </a:extLst>
                </a:gridCol>
                <a:gridCol w="1152144">
                  <a:extLst>
                    <a:ext uri="{9D8B030D-6E8A-4147-A177-3AD203B41FA5}">
                      <a16:colId xmlns:a16="http://schemas.microsoft.com/office/drawing/2014/main" val="1440686923"/>
                    </a:ext>
                  </a:extLst>
                </a:gridCol>
                <a:gridCol w="1152144">
                  <a:extLst>
                    <a:ext uri="{9D8B030D-6E8A-4147-A177-3AD203B41FA5}">
                      <a16:colId xmlns:a16="http://schemas.microsoft.com/office/drawing/2014/main" val="1787797822"/>
                    </a:ext>
                  </a:extLst>
                </a:gridCol>
                <a:gridCol w="1152144">
                  <a:extLst>
                    <a:ext uri="{9D8B030D-6E8A-4147-A177-3AD203B41FA5}">
                      <a16:colId xmlns:a16="http://schemas.microsoft.com/office/drawing/2014/main" val="3755612855"/>
                    </a:ext>
                  </a:extLst>
                </a:gridCol>
                <a:gridCol w="1152144">
                  <a:extLst>
                    <a:ext uri="{9D8B030D-6E8A-4147-A177-3AD203B41FA5}">
                      <a16:colId xmlns:a16="http://schemas.microsoft.com/office/drawing/2014/main" val="58359483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9835257"/>
                  </a:ext>
                </a:extLst>
              </a:tr>
              <a:tr h="370840">
                <a:tc>
                  <a:txBody>
                    <a:bodyPr/>
                    <a:lstStyle/>
                    <a:p>
                      <a:r>
                        <a:rPr lang="en-US" sz="1000"/>
                        <a:t>#Gilera</a:t>
                      </a:r>
                    </a:p>
                  </a:txBody>
                  <a:tcPr/>
                </a:tc>
                <a:tc>
                  <a:txBody>
                    <a:bodyPr/>
                    <a:lstStyle/>
                    <a:p>
                      <a:r>
                        <a:rPr lang="en-US" sz="1000"/>
                        <a:t>13</a:t>
                      </a:r>
                    </a:p>
                  </a:txBody>
                  <a:tcPr/>
                </a:tc>
                <a:tc>
                  <a:txBody>
                    <a:bodyPr/>
                    <a:lstStyle/>
                    <a:p>
                      <a:r>
                        <a:rPr lang="en-US" sz="1000"/>
                        <a:t>19.538461538462</a:t>
                      </a:r>
                    </a:p>
                  </a:txBody>
                  <a:tcPr/>
                </a:tc>
                <a:tc>
                  <a:txBody>
                    <a:bodyPr/>
                    <a:lstStyle/>
                    <a:p>
                      <a:r>
                        <a:rPr lang="en-US" sz="1000"/>
                        <a:t>3.0769230769231</a:t>
                      </a:r>
                    </a:p>
                  </a:txBody>
                  <a:tcPr/>
                </a:tc>
                <a:tc>
                  <a:txBody>
                    <a:bodyPr/>
                    <a:lstStyle/>
                    <a:p>
                      <a:r>
                        <a:rPr lang="en-US" sz="1000"/>
                        <a:t>4</a:t>
                      </a:r>
                    </a:p>
                  </a:txBody>
                  <a:tcPr/>
                </a:tc>
                <a:tc>
                  <a:txBody>
                    <a:bodyPr/>
                    <a:lstStyle/>
                    <a:p>
                      <a:r>
                        <a:rPr lang="en-US" sz="1000"/>
                        <a:t>26.615384615385</a:t>
                      </a:r>
                    </a:p>
                  </a:txBody>
                  <a:tcPr/>
                </a:tc>
                <a:extLst>
                  <a:ext uri="{0D108BD9-81ED-4DB2-BD59-A6C34878D82A}">
                    <a16:rowId xmlns:a16="http://schemas.microsoft.com/office/drawing/2014/main" val="1035092375"/>
                  </a:ext>
                </a:extLst>
              </a:tr>
              <a:tr h="370840">
                <a:tc>
                  <a:txBody>
                    <a:bodyPr/>
                    <a:lstStyle/>
                    <a:p>
                      <a:r>
                        <a:rPr lang="en-US" sz="1000"/>
                        <a:t>#MotomelTeBanca</a:t>
                      </a:r>
                    </a:p>
                  </a:txBody>
                  <a:tcPr/>
                </a:tc>
                <a:tc>
                  <a:txBody>
                    <a:bodyPr/>
                    <a:lstStyle/>
                    <a:p>
                      <a:r>
                        <a:rPr lang="en-US" sz="1000"/>
                        <a:t>10</a:t>
                      </a:r>
                    </a:p>
                  </a:txBody>
                  <a:tcPr/>
                </a:tc>
                <a:tc>
                  <a:txBody>
                    <a:bodyPr/>
                    <a:lstStyle/>
                    <a:p>
                      <a:r>
                        <a:rPr lang="en-US" sz="1000"/>
                        <a:t>20.8</a:t>
                      </a:r>
                    </a:p>
                  </a:txBody>
                  <a:tcPr/>
                </a:tc>
                <a:tc>
                  <a:txBody>
                    <a:bodyPr/>
                    <a:lstStyle/>
                    <a:p>
                      <a:r>
                        <a:rPr lang="en-US" sz="1000"/>
                        <a:t>23.6</a:t>
                      </a:r>
                    </a:p>
                  </a:txBody>
                  <a:tcPr/>
                </a:tc>
                <a:tc>
                  <a:txBody>
                    <a:bodyPr/>
                    <a:lstStyle/>
                    <a:p>
                      <a:r>
                        <a:rPr lang="en-US" sz="1000"/>
                        <a:t>2.1</a:t>
                      </a:r>
                    </a:p>
                  </a:txBody>
                  <a:tcPr/>
                </a:tc>
                <a:tc>
                  <a:txBody>
                    <a:bodyPr/>
                    <a:lstStyle/>
                    <a:p>
                      <a:r>
                        <a:rPr lang="en-US" sz="1000"/>
                        <a:t>46.5</a:t>
                      </a:r>
                    </a:p>
                  </a:txBody>
                  <a:tcPr/>
                </a:tc>
                <a:extLst>
                  <a:ext uri="{0D108BD9-81ED-4DB2-BD59-A6C34878D82A}">
                    <a16:rowId xmlns:a16="http://schemas.microsoft.com/office/drawing/2014/main" val="48365293"/>
                  </a:ext>
                </a:extLst>
              </a:tr>
              <a:tr h="370840">
                <a:tc>
                  <a:txBody>
                    <a:bodyPr/>
                    <a:lstStyle/>
                    <a:p>
                      <a:r>
                        <a:rPr lang="en-US" sz="1000"/>
                        <a:t>#GileraMotors</a:t>
                      </a:r>
                    </a:p>
                  </a:txBody>
                  <a:tcPr/>
                </a:tc>
                <a:tc>
                  <a:txBody>
                    <a:bodyPr/>
                    <a:lstStyle/>
                    <a:p>
                      <a:r>
                        <a:rPr lang="en-US" sz="1000"/>
                        <a:t>9</a:t>
                      </a:r>
                    </a:p>
                  </a:txBody>
                  <a:tcPr/>
                </a:tc>
                <a:tc>
                  <a:txBody>
                    <a:bodyPr/>
                    <a:lstStyle/>
                    <a:p>
                      <a:r>
                        <a:rPr lang="en-US" sz="1000"/>
                        <a:t>20.222222222222</a:t>
                      </a:r>
                    </a:p>
                  </a:txBody>
                  <a:tcPr/>
                </a:tc>
                <a:tc>
                  <a:txBody>
                    <a:bodyPr/>
                    <a:lstStyle/>
                    <a:p>
                      <a:r>
                        <a:rPr lang="en-US" sz="1000"/>
                        <a:t>3.2222222222222</a:t>
                      </a:r>
                    </a:p>
                  </a:txBody>
                  <a:tcPr/>
                </a:tc>
                <a:tc>
                  <a:txBody>
                    <a:bodyPr/>
                    <a:lstStyle/>
                    <a:p>
                      <a:r>
                        <a:rPr lang="en-US" sz="1000"/>
                        <a:t>4.2222222222222</a:t>
                      </a:r>
                    </a:p>
                  </a:txBody>
                  <a:tcPr/>
                </a:tc>
                <a:tc>
                  <a:txBody>
                    <a:bodyPr/>
                    <a:lstStyle/>
                    <a:p>
                      <a:r>
                        <a:rPr lang="en-US" sz="1000"/>
                        <a:t>27.666666666667</a:t>
                      </a:r>
                    </a:p>
                  </a:txBody>
                  <a:tcPr/>
                </a:tc>
                <a:extLst>
                  <a:ext uri="{0D108BD9-81ED-4DB2-BD59-A6C34878D82A}">
                    <a16:rowId xmlns:a16="http://schemas.microsoft.com/office/drawing/2014/main" val="727509643"/>
                  </a:ext>
                </a:extLst>
              </a:tr>
              <a:tr h="370840">
                <a:tc>
                  <a:txBody>
                    <a:bodyPr/>
                    <a:lstStyle/>
                    <a:p>
                      <a:r>
                        <a:rPr lang="en-US" sz="1000"/>
                        <a:t>#GileraArgentina</a:t>
                      </a:r>
                    </a:p>
                  </a:txBody>
                  <a:tcPr/>
                </a:tc>
                <a:tc>
                  <a:txBody>
                    <a:bodyPr/>
                    <a:lstStyle/>
                    <a:p>
                      <a:r>
                        <a:rPr lang="en-US" sz="1000"/>
                        <a:t>9</a:t>
                      </a:r>
                    </a:p>
                  </a:txBody>
                  <a:tcPr/>
                </a:tc>
                <a:tc>
                  <a:txBody>
                    <a:bodyPr/>
                    <a:lstStyle/>
                    <a:p>
                      <a:r>
                        <a:rPr lang="en-US" sz="1000"/>
                        <a:t>20.222222222222</a:t>
                      </a:r>
                    </a:p>
                  </a:txBody>
                  <a:tcPr/>
                </a:tc>
                <a:tc>
                  <a:txBody>
                    <a:bodyPr/>
                    <a:lstStyle/>
                    <a:p>
                      <a:r>
                        <a:rPr lang="en-US" sz="1000"/>
                        <a:t>3.2222222222222</a:t>
                      </a:r>
                    </a:p>
                  </a:txBody>
                  <a:tcPr/>
                </a:tc>
                <a:tc>
                  <a:txBody>
                    <a:bodyPr/>
                    <a:lstStyle/>
                    <a:p>
                      <a:r>
                        <a:rPr lang="en-US" sz="1000"/>
                        <a:t>4.2222222222222</a:t>
                      </a:r>
                    </a:p>
                  </a:txBody>
                  <a:tcPr/>
                </a:tc>
                <a:tc>
                  <a:txBody>
                    <a:bodyPr/>
                    <a:lstStyle/>
                    <a:p>
                      <a:r>
                        <a:rPr lang="en-US" sz="1000"/>
                        <a:t>27.666666666667</a:t>
                      </a:r>
                    </a:p>
                  </a:txBody>
                  <a:tcPr/>
                </a:tc>
                <a:extLst>
                  <a:ext uri="{0D108BD9-81ED-4DB2-BD59-A6C34878D82A}">
                    <a16:rowId xmlns:a16="http://schemas.microsoft.com/office/drawing/2014/main" val="3957956682"/>
                  </a:ext>
                </a:extLst>
              </a:tr>
              <a:tr h="370840">
                <a:tc>
                  <a:txBody>
                    <a:bodyPr/>
                    <a:lstStyle/>
                    <a:p>
                      <a:r>
                        <a:rPr lang="en-US" sz="1000"/>
                        <a:t>#InfinitosCaminosTeEsperan</a:t>
                      </a:r>
                    </a:p>
                  </a:txBody>
                  <a:tcPr/>
                </a:tc>
                <a:tc>
                  <a:txBody>
                    <a:bodyPr/>
                    <a:lstStyle/>
                    <a:p>
                      <a:r>
                        <a:rPr lang="en-US" sz="1000"/>
                        <a:t>9</a:t>
                      </a:r>
                    </a:p>
                  </a:txBody>
                  <a:tcPr/>
                </a:tc>
                <a:tc>
                  <a:txBody>
                    <a:bodyPr/>
                    <a:lstStyle/>
                    <a:p>
                      <a:r>
                        <a:rPr lang="en-US" sz="1000"/>
                        <a:t>20.222222222222</a:t>
                      </a:r>
                    </a:p>
                  </a:txBody>
                  <a:tcPr/>
                </a:tc>
                <a:tc>
                  <a:txBody>
                    <a:bodyPr/>
                    <a:lstStyle/>
                    <a:p>
                      <a:r>
                        <a:rPr lang="en-US" sz="1000"/>
                        <a:t>3.2222222222222</a:t>
                      </a:r>
                    </a:p>
                  </a:txBody>
                  <a:tcPr/>
                </a:tc>
                <a:tc>
                  <a:txBody>
                    <a:bodyPr/>
                    <a:lstStyle/>
                    <a:p>
                      <a:r>
                        <a:rPr lang="en-US" sz="1000"/>
                        <a:t>4.2222222222222</a:t>
                      </a:r>
                    </a:p>
                  </a:txBody>
                  <a:tcPr/>
                </a:tc>
                <a:tc>
                  <a:txBody>
                    <a:bodyPr/>
                    <a:lstStyle/>
                    <a:p>
                      <a:r>
                        <a:rPr lang="en-US" sz="1000"/>
                        <a:t>27.666666666667</a:t>
                      </a:r>
                    </a:p>
                  </a:txBody>
                  <a:tcPr/>
                </a:tc>
                <a:extLst>
                  <a:ext uri="{0D108BD9-81ED-4DB2-BD59-A6C34878D82A}">
                    <a16:rowId xmlns:a16="http://schemas.microsoft.com/office/drawing/2014/main" val="2181394690"/>
                  </a:ext>
                </a:extLst>
              </a:tr>
              <a:tr h="370840">
                <a:tc>
                  <a:txBody>
                    <a:bodyPr/>
                    <a:lstStyle/>
                    <a:p>
                      <a:r>
                        <a:rPr lang="en-US" sz="1000"/>
                        <a:t>#motos</a:t>
                      </a:r>
                    </a:p>
                  </a:txBody>
                  <a:tcPr/>
                </a:tc>
                <a:tc>
                  <a:txBody>
                    <a:bodyPr/>
                    <a:lstStyle/>
                    <a:p>
                      <a:r>
                        <a:rPr lang="en-US" sz="1000"/>
                        <a:t>9</a:t>
                      </a:r>
                    </a:p>
                  </a:txBody>
                  <a:tcPr/>
                </a:tc>
                <a:tc>
                  <a:txBody>
                    <a:bodyPr/>
                    <a:lstStyle/>
                    <a:p>
                      <a:r>
                        <a:rPr lang="en-US" sz="1000"/>
                        <a:t>20.222222222222</a:t>
                      </a:r>
                    </a:p>
                  </a:txBody>
                  <a:tcPr/>
                </a:tc>
                <a:tc>
                  <a:txBody>
                    <a:bodyPr/>
                    <a:lstStyle/>
                    <a:p>
                      <a:r>
                        <a:rPr lang="en-US" sz="1000"/>
                        <a:t>3.2222222222222</a:t>
                      </a:r>
                    </a:p>
                  </a:txBody>
                  <a:tcPr/>
                </a:tc>
                <a:tc>
                  <a:txBody>
                    <a:bodyPr/>
                    <a:lstStyle/>
                    <a:p>
                      <a:r>
                        <a:rPr lang="en-US" sz="1000"/>
                        <a:t>4.2222222222222</a:t>
                      </a:r>
                    </a:p>
                  </a:txBody>
                  <a:tcPr/>
                </a:tc>
                <a:tc>
                  <a:txBody>
                    <a:bodyPr/>
                    <a:lstStyle/>
                    <a:p>
                      <a:r>
                        <a:rPr lang="en-US" sz="1000"/>
                        <a:t>27.666666666667</a:t>
                      </a:r>
                    </a:p>
                  </a:txBody>
                  <a:tcPr/>
                </a:tc>
                <a:extLst>
                  <a:ext uri="{0D108BD9-81ED-4DB2-BD59-A6C34878D82A}">
                    <a16:rowId xmlns:a16="http://schemas.microsoft.com/office/drawing/2014/main" val="3295394033"/>
                  </a:ext>
                </a:extLst>
              </a:tr>
              <a:tr h="370840">
                <a:tc>
                  <a:txBody>
                    <a:bodyPr/>
                    <a:lstStyle/>
                    <a:p>
                      <a:r>
                        <a:rPr lang="en-US" sz="1000"/>
                        <a:t>#0km</a:t>
                      </a:r>
                    </a:p>
                  </a:txBody>
                  <a:tcPr/>
                </a:tc>
                <a:tc>
                  <a:txBody>
                    <a:bodyPr/>
                    <a:lstStyle/>
                    <a:p>
                      <a:r>
                        <a:rPr lang="en-US" sz="1000"/>
                        <a:t>9</a:t>
                      </a:r>
                    </a:p>
                  </a:txBody>
                  <a:tcPr/>
                </a:tc>
                <a:tc>
                  <a:txBody>
                    <a:bodyPr/>
                    <a:lstStyle/>
                    <a:p>
                      <a:r>
                        <a:rPr lang="en-US" sz="1000"/>
                        <a:t>20.222222222222</a:t>
                      </a:r>
                    </a:p>
                  </a:txBody>
                  <a:tcPr/>
                </a:tc>
                <a:tc>
                  <a:txBody>
                    <a:bodyPr/>
                    <a:lstStyle/>
                    <a:p>
                      <a:r>
                        <a:rPr lang="en-US" sz="1000"/>
                        <a:t>3.2222222222222</a:t>
                      </a:r>
                    </a:p>
                  </a:txBody>
                  <a:tcPr/>
                </a:tc>
                <a:tc>
                  <a:txBody>
                    <a:bodyPr/>
                    <a:lstStyle/>
                    <a:p>
                      <a:r>
                        <a:rPr lang="en-US" sz="1000"/>
                        <a:t>4.2222222222222</a:t>
                      </a:r>
                    </a:p>
                  </a:txBody>
                  <a:tcPr/>
                </a:tc>
                <a:tc>
                  <a:txBody>
                    <a:bodyPr/>
                    <a:lstStyle/>
                    <a:p>
                      <a:r>
                        <a:rPr lang="en-US" sz="1000"/>
                        <a:t>27.666666666667</a:t>
                      </a:r>
                    </a:p>
                  </a:txBody>
                  <a:tcPr/>
                </a:tc>
                <a:extLst>
                  <a:ext uri="{0D108BD9-81ED-4DB2-BD59-A6C34878D82A}">
                    <a16:rowId xmlns:a16="http://schemas.microsoft.com/office/drawing/2014/main" val="445536324"/>
                  </a:ext>
                </a:extLst>
              </a:tr>
              <a:tr h="370840">
                <a:tc>
                  <a:txBody>
                    <a:bodyPr/>
                    <a:lstStyle/>
                    <a:p>
                      <a:r>
                        <a:rPr lang="en-US" sz="1000"/>
                        <a:t>#LaMarcadeSiempre</a:t>
                      </a:r>
                    </a:p>
                  </a:txBody>
                  <a:tcPr/>
                </a:tc>
                <a:tc>
                  <a:txBody>
                    <a:bodyPr/>
                    <a:lstStyle/>
                    <a:p>
                      <a:r>
                        <a:rPr lang="en-US" sz="1000"/>
                        <a:t>9</a:t>
                      </a:r>
                    </a:p>
                  </a:txBody>
                  <a:tcPr/>
                </a:tc>
                <a:tc>
                  <a:txBody>
                    <a:bodyPr/>
                    <a:lstStyle/>
                    <a:p>
                      <a:r>
                        <a:rPr lang="en-US" sz="1000"/>
                        <a:t>20.222222222222</a:t>
                      </a:r>
                    </a:p>
                  </a:txBody>
                  <a:tcPr/>
                </a:tc>
                <a:tc>
                  <a:txBody>
                    <a:bodyPr/>
                    <a:lstStyle/>
                    <a:p>
                      <a:r>
                        <a:rPr lang="en-US" sz="1000"/>
                        <a:t>3.2222222222222</a:t>
                      </a:r>
                    </a:p>
                  </a:txBody>
                  <a:tcPr/>
                </a:tc>
                <a:tc>
                  <a:txBody>
                    <a:bodyPr/>
                    <a:lstStyle/>
                    <a:p>
                      <a:r>
                        <a:rPr lang="en-US" sz="1000"/>
                        <a:t>4.2222222222222</a:t>
                      </a:r>
                    </a:p>
                  </a:txBody>
                  <a:tcPr/>
                </a:tc>
                <a:tc>
                  <a:txBody>
                    <a:bodyPr/>
                    <a:lstStyle/>
                    <a:p>
                      <a:r>
                        <a:rPr lang="en-US" sz="1000"/>
                        <a:t>27.666666666667</a:t>
                      </a:r>
                    </a:p>
                  </a:txBody>
                  <a:tcPr/>
                </a:tc>
                <a:extLst>
                  <a:ext uri="{0D108BD9-81ED-4DB2-BD59-A6C34878D82A}">
                    <a16:rowId xmlns:a16="http://schemas.microsoft.com/office/drawing/2014/main" val="2077285627"/>
                  </a:ext>
                </a:extLst>
              </a:tr>
              <a:tr h="370840">
                <a:tc>
                  <a:txBody>
                    <a:bodyPr/>
                    <a:lstStyle/>
                    <a:p>
                      <a:r>
                        <a:rPr lang="en-US" sz="1000"/>
                        <a:t>#YaSabésADóndeIr</a:t>
                      </a:r>
                    </a:p>
                  </a:txBody>
                  <a:tcPr/>
                </a:tc>
                <a:tc>
                  <a:txBody>
                    <a:bodyPr/>
                    <a:lstStyle/>
                    <a:p>
                      <a:r>
                        <a:rPr lang="en-US" sz="1000"/>
                        <a:t>6</a:t>
                      </a:r>
                    </a:p>
                  </a:txBody>
                  <a:tcPr/>
                </a:tc>
                <a:tc>
                  <a:txBody>
                    <a:bodyPr/>
                    <a:lstStyle/>
                    <a:p>
                      <a:r>
                        <a:rPr lang="en-US" sz="1000"/>
                        <a:t>7.5</a:t>
                      </a:r>
                    </a:p>
                  </a:txBody>
                  <a:tcPr/>
                </a:tc>
                <a:tc>
                  <a:txBody>
                    <a:bodyPr/>
                    <a:lstStyle/>
                    <a:p>
                      <a:r>
                        <a:rPr lang="en-US" sz="1000"/>
                        <a:t>1.3333333333333</a:t>
                      </a:r>
                    </a:p>
                  </a:txBody>
                  <a:tcPr/>
                </a:tc>
                <a:tc>
                  <a:txBody>
                    <a:bodyPr/>
                    <a:lstStyle/>
                    <a:p>
                      <a:r>
                        <a:rPr lang="en-US" sz="1000"/>
                        <a:t>1</a:t>
                      </a:r>
                    </a:p>
                  </a:txBody>
                  <a:tcPr/>
                </a:tc>
                <a:tc>
                  <a:txBody>
                    <a:bodyPr/>
                    <a:lstStyle/>
                    <a:p>
                      <a:r>
                        <a:rPr lang="en-US" sz="1000"/>
                        <a:t>9.8333333333333</a:t>
                      </a:r>
                    </a:p>
                  </a:txBody>
                  <a:tcPr/>
                </a:tc>
                <a:extLst>
                  <a:ext uri="{0D108BD9-81ED-4DB2-BD59-A6C34878D82A}">
                    <a16:rowId xmlns:a16="http://schemas.microsoft.com/office/drawing/2014/main" val="642320108"/>
                  </a:ext>
                </a:extLst>
              </a:tr>
              <a:tr h="370840">
                <a:tc>
                  <a:txBody>
                    <a:bodyPr/>
                    <a:lstStyle/>
                    <a:p>
                      <a:r>
                        <a:rPr lang="en-US" sz="1000"/>
                        <a:t>#Motos</a:t>
                      </a:r>
                    </a:p>
                  </a:txBody>
                  <a:tcPr/>
                </a:tc>
                <a:tc>
                  <a:txBody>
                    <a:bodyPr/>
                    <a:lstStyle/>
                    <a:p>
                      <a:r>
                        <a:rPr lang="en-US" sz="1000"/>
                        <a:t>6</a:t>
                      </a:r>
                    </a:p>
                  </a:txBody>
                  <a:tcPr/>
                </a:tc>
                <a:tc>
                  <a:txBody>
                    <a:bodyPr/>
                    <a:lstStyle/>
                    <a:p>
                      <a:r>
                        <a:rPr lang="en-US" sz="1000"/>
                        <a:t>12.833333333333</a:t>
                      </a:r>
                    </a:p>
                  </a:txBody>
                  <a:tcPr/>
                </a:tc>
                <a:tc>
                  <a:txBody>
                    <a:bodyPr/>
                    <a:lstStyle/>
                    <a:p>
                      <a:r>
                        <a:rPr lang="en-US" sz="1000"/>
                        <a:t>2.6666666666667</a:t>
                      </a:r>
                    </a:p>
                  </a:txBody>
                  <a:tcPr/>
                </a:tc>
                <a:tc>
                  <a:txBody>
                    <a:bodyPr/>
                    <a:lstStyle/>
                    <a:p>
                      <a:r>
                        <a:rPr lang="en-US" sz="1000"/>
                        <a:t>1.5</a:t>
                      </a:r>
                    </a:p>
                  </a:txBody>
                  <a:tcPr/>
                </a:tc>
                <a:tc>
                  <a:txBody>
                    <a:bodyPr/>
                    <a:lstStyle/>
                    <a:p>
                      <a:r>
                        <a:rPr lang="en-US" sz="1000"/>
                        <a:t>17</a:t>
                      </a:r>
                    </a:p>
                  </a:txBody>
                  <a:tcPr/>
                </a:tc>
                <a:extLst>
                  <a:ext uri="{0D108BD9-81ED-4DB2-BD59-A6C34878D82A}">
                    <a16:rowId xmlns:a16="http://schemas.microsoft.com/office/drawing/2014/main" val="1149084651"/>
                  </a:ext>
                </a:extLst>
              </a:tr>
            </a:tbl>
          </a:graphicData>
        </a:graphic>
      </p:graphicFrame>
      <p:sp>
        <p:nvSpPr>
          <p:cNvPr id="4" name="Text Placeholder 3">
            <a:extLst>
              <a:ext uri="{FF2B5EF4-FFF2-40B4-BE49-F238E27FC236}">
                <a16:creationId xmlns:a16="http://schemas.microsoft.com/office/drawing/2014/main" id="{273A5849-04B8-45F4-9666-90C82BB3225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65572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2389C-1C59-437E-8FBC-09E0A44F9446}"/>
              </a:ext>
            </a:extLst>
          </p:cNvPr>
          <p:cNvSpPr>
            <a:spLocks noGrp="1"/>
          </p:cNvSpPr>
          <p:nvPr>
            <p:ph type="title"/>
          </p:nvPr>
        </p:nvSpPr>
        <p:spPr/>
        <p:txBody>
          <a:bodyPr/>
          <a:lstStyle/>
          <a:p>
            <a:r>
              <a:rPr lang="en-US"/>
              <a:t>Facebook Post Table + Reactions | Motomel - 1 of 20</a:t>
            </a:r>
          </a:p>
        </p:txBody>
      </p:sp>
      <p:graphicFrame>
        <p:nvGraphicFramePr>
          <p:cNvPr id="5" name="Table Placeholder 4">
            <a:extLst>
              <a:ext uri="{FF2B5EF4-FFF2-40B4-BE49-F238E27FC236}">
                <a16:creationId xmlns:a16="http://schemas.microsoft.com/office/drawing/2014/main" id="{1DD8EFFF-8B3A-4EA0-92F9-B1695D89F1E7}"/>
              </a:ext>
            </a:extLst>
          </p:cNvPr>
          <p:cNvGraphicFramePr>
            <a:graphicFrameLocks noGrp="1"/>
          </p:cNvGraphicFramePr>
          <p:nvPr>
            <p:ph type="tbl" sz="quarter" idx="13"/>
            <p:extLst>
              <p:ext uri="{D42A27DB-BD31-4B8C-83A1-F6EECF244321}">
                <p14:modId xmlns:p14="http://schemas.microsoft.com/office/powerpoint/2010/main" val="428304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2366940"/>
                    </a:ext>
                  </a:extLst>
                </a:gridCol>
                <a:gridCol w="493776">
                  <a:extLst>
                    <a:ext uri="{9D8B030D-6E8A-4147-A177-3AD203B41FA5}">
                      <a16:colId xmlns:a16="http://schemas.microsoft.com/office/drawing/2014/main" val="1024994536"/>
                    </a:ext>
                  </a:extLst>
                </a:gridCol>
                <a:gridCol w="493776">
                  <a:extLst>
                    <a:ext uri="{9D8B030D-6E8A-4147-A177-3AD203B41FA5}">
                      <a16:colId xmlns:a16="http://schemas.microsoft.com/office/drawing/2014/main" val="2872676070"/>
                    </a:ext>
                  </a:extLst>
                </a:gridCol>
                <a:gridCol w="493776">
                  <a:extLst>
                    <a:ext uri="{9D8B030D-6E8A-4147-A177-3AD203B41FA5}">
                      <a16:colId xmlns:a16="http://schemas.microsoft.com/office/drawing/2014/main" val="3020942382"/>
                    </a:ext>
                  </a:extLst>
                </a:gridCol>
                <a:gridCol w="493776">
                  <a:extLst>
                    <a:ext uri="{9D8B030D-6E8A-4147-A177-3AD203B41FA5}">
                      <a16:colId xmlns:a16="http://schemas.microsoft.com/office/drawing/2014/main" val="3876125332"/>
                    </a:ext>
                  </a:extLst>
                </a:gridCol>
                <a:gridCol w="493776">
                  <a:extLst>
                    <a:ext uri="{9D8B030D-6E8A-4147-A177-3AD203B41FA5}">
                      <a16:colId xmlns:a16="http://schemas.microsoft.com/office/drawing/2014/main" val="1013785552"/>
                    </a:ext>
                  </a:extLst>
                </a:gridCol>
                <a:gridCol w="493776">
                  <a:extLst>
                    <a:ext uri="{9D8B030D-6E8A-4147-A177-3AD203B41FA5}">
                      <a16:colId xmlns:a16="http://schemas.microsoft.com/office/drawing/2014/main" val="2178148547"/>
                    </a:ext>
                  </a:extLst>
                </a:gridCol>
                <a:gridCol w="493776">
                  <a:extLst>
                    <a:ext uri="{9D8B030D-6E8A-4147-A177-3AD203B41FA5}">
                      <a16:colId xmlns:a16="http://schemas.microsoft.com/office/drawing/2014/main" val="2503872889"/>
                    </a:ext>
                  </a:extLst>
                </a:gridCol>
                <a:gridCol w="493776">
                  <a:extLst>
                    <a:ext uri="{9D8B030D-6E8A-4147-A177-3AD203B41FA5}">
                      <a16:colId xmlns:a16="http://schemas.microsoft.com/office/drawing/2014/main" val="238035613"/>
                    </a:ext>
                  </a:extLst>
                </a:gridCol>
                <a:gridCol w="493776">
                  <a:extLst>
                    <a:ext uri="{9D8B030D-6E8A-4147-A177-3AD203B41FA5}">
                      <a16:colId xmlns:a16="http://schemas.microsoft.com/office/drawing/2014/main" val="4180840768"/>
                    </a:ext>
                  </a:extLst>
                </a:gridCol>
                <a:gridCol w="493776">
                  <a:extLst>
                    <a:ext uri="{9D8B030D-6E8A-4147-A177-3AD203B41FA5}">
                      <a16:colId xmlns:a16="http://schemas.microsoft.com/office/drawing/2014/main" val="1720036323"/>
                    </a:ext>
                  </a:extLst>
                </a:gridCol>
                <a:gridCol w="493776">
                  <a:extLst>
                    <a:ext uri="{9D8B030D-6E8A-4147-A177-3AD203B41FA5}">
                      <a16:colId xmlns:a16="http://schemas.microsoft.com/office/drawing/2014/main" val="3501556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9215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- 2021-07-09 09:09:38</a:t>
                      </a:r>
                      <a:r>
                        <a:rPr kumimoji="0" lang="es-ES" sz="1000" b="0" i="0" u="none" strike="noStrike" kern="1200" cap="none" spc="0" normalizeH="0" baseline="0" noProof="0">
                          <a:ln>
                            <a:noFill/>
                          </a:ln>
                          <a:solidFill>
                            <a:prstClr val="black"/>
                          </a:solidFill>
                          <a:effectLst/>
                          <a:uLnTx/>
                          <a:uFillTx/>
                          <a:latin typeface="+mn-lt"/>
                          <a:ea typeface="+mn-ea"/>
                          <a:cs typeface="+mn-cs"/>
                        </a:rPr>
                        <a:t>
 Somos el mate, el dulce de leche, el río más ancho, el asado de los domingos, el bondi, la mano de dios, el guardapolvo blanco, el himno más coreado, el locro y las empanadas, un bandoneón sonando, el cerro de 7 colores, un camino con 7 lagos y la tierra colorada, el grito sagrado ¡LIBERTAD, LIBERTAD LIBERTAD!
Al gran pueblo argentino, SALUD.
﻿¡Feliz día de la Independencia!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9836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- 2021-07-01 15:59:06</a:t>
                      </a:r>
                      <a:r>
                        <a:rPr kumimoji="0" lang="es-ES" sz="1000" b="0" i="0" u="none" strike="noStrike" kern="1200" cap="none" spc="0" normalizeH="0" baseline="0" noProof="0">
                          <a:ln>
                            <a:noFill/>
                          </a:ln>
                          <a:solidFill>
                            <a:prstClr val="black"/>
                          </a:solidFill>
                          <a:effectLst/>
                          <a:uLnTx/>
                          <a:uFillTx/>
                          <a:latin typeface="+mn-lt"/>
                          <a:ea typeface="+mn-ea"/>
                          <a:cs typeface="+mn-cs"/>
                        </a:rPr>
                        <a:t>
 ¿Te gustaría moverte por la cuidad con comodidad, seguridad y elegancia?⁣
⁣
Dale Like a tu próxima scooter #StratoAlpino.⁣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6470545"/>
                  </a:ext>
                </a:extLst>
              </a:tr>
            </a:tbl>
          </a:graphicData>
        </a:graphic>
      </p:graphicFrame>
      <p:sp>
        <p:nvSpPr>
          <p:cNvPr id="4" name="Text Placeholder 3">
            <a:extLst>
              <a:ext uri="{FF2B5EF4-FFF2-40B4-BE49-F238E27FC236}">
                <a16:creationId xmlns:a16="http://schemas.microsoft.com/office/drawing/2014/main" id="{5F550918-AF5B-4794-8009-53928A308F6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60407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1222B-E1C4-47AA-8000-FE66BE5B6A6D}"/>
              </a:ext>
            </a:extLst>
          </p:cNvPr>
          <p:cNvSpPr>
            <a:spLocks noGrp="1"/>
          </p:cNvSpPr>
          <p:nvPr>
            <p:ph type="title"/>
          </p:nvPr>
        </p:nvSpPr>
        <p:spPr/>
        <p:txBody>
          <a:bodyPr/>
          <a:lstStyle/>
          <a:p>
            <a:r>
              <a:rPr lang="en-US"/>
              <a:t>Facebook Post Table + Reactions | Motomel - 2 of 20</a:t>
            </a:r>
          </a:p>
        </p:txBody>
      </p:sp>
      <p:graphicFrame>
        <p:nvGraphicFramePr>
          <p:cNvPr id="5" name="Table Placeholder 4">
            <a:extLst>
              <a:ext uri="{FF2B5EF4-FFF2-40B4-BE49-F238E27FC236}">
                <a16:creationId xmlns:a16="http://schemas.microsoft.com/office/drawing/2014/main" id="{88190336-EF56-4338-B475-711720B52031}"/>
              </a:ext>
            </a:extLst>
          </p:cNvPr>
          <p:cNvGraphicFramePr>
            <a:graphicFrameLocks noGrp="1"/>
          </p:cNvGraphicFramePr>
          <p:nvPr>
            <p:ph type="tbl" sz="quarter" idx="13"/>
            <p:extLst>
              <p:ext uri="{D42A27DB-BD31-4B8C-83A1-F6EECF244321}">
                <p14:modId xmlns:p14="http://schemas.microsoft.com/office/powerpoint/2010/main" val="158655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1787566"/>
                    </a:ext>
                  </a:extLst>
                </a:gridCol>
                <a:gridCol w="493776">
                  <a:extLst>
                    <a:ext uri="{9D8B030D-6E8A-4147-A177-3AD203B41FA5}">
                      <a16:colId xmlns:a16="http://schemas.microsoft.com/office/drawing/2014/main" val="3131179848"/>
                    </a:ext>
                  </a:extLst>
                </a:gridCol>
                <a:gridCol w="493776">
                  <a:extLst>
                    <a:ext uri="{9D8B030D-6E8A-4147-A177-3AD203B41FA5}">
                      <a16:colId xmlns:a16="http://schemas.microsoft.com/office/drawing/2014/main" val="4054713652"/>
                    </a:ext>
                  </a:extLst>
                </a:gridCol>
                <a:gridCol w="493776">
                  <a:extLst>
                    <a:ext uri="{9D8B030D-6E8A-4147-A177-3AD203B41FA5}">
                      <a16:colId xmlns:a16="http://schemas.microsoft.com/office/drawing/2014/main" val="2749545194"/>
                    </a:ext>
                  </a:extLst>
                </a:gridCol>
                <a:gridCol w="493776">
                  <a:extLst>
                    <a:ext uri="{9D8B030D-6E8A-4147-A177-3AD203B41FA5}">
                      <a16:colId xmlns:a16="http://schemas.microsoft.com/office/drawing/2014/main" val="644073046"/>
                    </a:ext>
                  </a:extLst>
                </a:gridCol>
                <a:gridCol w="493776">
                  <a:extLst>
                    <a:ext uri="{9D8B030D-6E8A-4147-A177-3AD203B41FA5}">
                      <a16:colId xmlns:a16="http://schemas.microsoft.com/office/drawing/2014/main" val="1097065345"/>
                    </a:ext>
                  </a:extLst>
                </a:gridCol>
                <a:gridCol w="493776">
                  <a:extLst>
                    <a:ext uri="{9D8B030D-6E8A-4147-A177-3AD203B41FA5}">
                      <a16:colId xmlns:a16="http://schemas.microsoft.com/office/drawing/2014/main" val="1494200154"/>
                    </a:ext>
                  </a:extLst>
                </a:gridCol>
                <a:gridCol w="493776">
                  <a:extLst>
                    <a:ext uri="{9D8B030D-6E8A-4147-A177-3AD203B41FA5}">
                      <a16:colId xmlns:a16="http://schemas.microsoft.com/office/drawing/2014/main" val="3234857060"/>
                    </a:ext>
                  </a:extLst>
                </a:gridCol>
                <a:gridCol w="493776">
                  <a:extLst>
                    <a:ext uri="{9D8B030D-6E8A-4147-A177-3AD203B41FA5}">
                      <a16:colId xmlns:a16="http://schemas.microsoft.com/office/drawing/2014/main" val="19084734"/>
                    </a:ext>
                  </a:extLst>
                </a:gridCol>
                <a:gridCol w="493776">
                  <a:extLst>
                    <a:ext uri="{9D8B030D-6E8A-4147-A177-3AD203B41FA5}">
                      <a16:colId xmlns:a16="http://schemas.microsoft.com/office/drawing/2014/main" val="170869720"/>
                    </a:ext>
                  </a:extLst>
                </a:gridCol>
                <a:gridCol w="493776">
                  <a:extLst>
                    <a:ext uri="{9D8B030D-6E8A-4147-A177-3AD203B41FA5}">
                      <a16:colId xmlns:a16="http://schemas.microsoft.com/office/drawing/2014/main" val="4237844524"/>
                    </a:ext>
                  </a:extLst>
                </a:gridCol>
                <a:gridCol w="493776">
                  <a:extLst>
                    <a:ext uri="{9D8B030D-6E8A-4147-A177-3AD203B41FA5}">
                      <a16:colId xmlns:a16="http://schemas.microsoft.com/office/drawing/2014/main" val="1420620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639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- 2021-07-10 23:40:52</a:t>
                      </a:r>
                      <a:r>
                        <a:rPr kumimoji="0" lang="es-ES" sz="1000" b="0" i="0" u="none" strike="noStrike" kern="1200" cap="none" spc="0" normalizeH="0" baseline="0" noProof="0">
                          <a:ln>
                            <a:noFill/>
                          </a:ln>
                          <a:solidFill>
                            <a:prstClr val="black"/>
                          </a:solidFill>
                          <a:effectLst/>
                          <a:uLnTx/>
                          <a:uFillTx/>
                          <a:latin typeface="+mn-lt"/>
                          <a:ea typeface="+mn-ea"/>
                          <a:cs typeface="+mn-cs"/>
                        </a:rPr>
                        <a:t>
 GRACIAS POR TANTO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796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- 2021-07-08 18:17:16</a:t>
                      </a:r>
                      <a:r>
                        <a:rPr kumimoji="0" lang="es-ES" sz="1000" b="0" i="0" u="none" strike="noStrike" kern="1200" cap="none" spc="0" normalizeH="0" baseline="0" noProof="0">
                          <a:ln>
                            <a:noFill/>
                          </a:ln>
                          <a:solidFill>
                            <a:prstClr val="black"/>
                          </a:solidFill>
                          <a:effectLst/>
                          <a:uLnTx/>
                          <a:uFillTx/>
                          <a:latin typeface="+mn-lt"/>
                          <a:ea typeface="+mn-ea"/>
                          <a:cs typeface="+mn-cs"/>
                        </a:rPr>
                        <a:t>
 La moto más elegida por los argentinos .#Blitz te banca. De gran comodidad para guardar el casco, la mochila y la cartera bajo su asiento.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4618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- 2021-07-06 18:33:23</a:t>
                      </a:r>
                      <a:r>
                        <a:rPr kumimoji="0" lang="es-ES" sz="1000" b="0" i="0" u="none" strike="noStrike" kern="1200" cap="none" spc="0" normalizeH="0" baseline="0" noProof="0">
                          <a:ln>
                            <a:noFill/>
                          </a:ln>
                          <a:solidFill>
                            <a:prstClr val="black"/>
                          </a:solidFill>
                          <a:effectLst/>
                          <a:uLnTx/>
                          <a:uFillTx/>
                          <a:latin typeface="+mn-lt"/>
                          <a:ea typeface="+mn-ea"/>
                          <a:cs typeface="+mn-cs"/>
                        </a:rPr>
                        <a:t>
 La #S2 es tu mejor alternativa para movilizarte por la ciudad de forma segura, cómoda y económica. ⁣
⁣
Viví la experiencia #Motomel en tu #S2.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173541"/>
                  </a:ext>
                </a:extLst>
              </a:tr>
            </a:tbl>
          </a:graphicData>
        </a:graphic>
      </p:graphicFrame>
      <p:sp>
        <p:nvSpPr>
          <p:cNvPr id="4" name="Text Placeholder 3">
            <a:extLst>
              <a:ext uri="{FF2B5EF4-FFF2-40B4-BE49-F238E27FC236}">
                <a16:creationId xmlns:a16="http://schemas.microsoft.com/office/drawing/2014/main" id="{BCDA8948-A8D5-4F2D-ADF3-44F32D05245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89776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338DE-A865-4028-B262-81A626D4D04B}"/>
              </a:ext>
            </a:extLst>
          </p:cNvPr>
          <p:cNvSpPr>
            <a:spLocks noGrp="1"/>
          </p:cNvSpPr>
          <p:nvPr>
            <p:ph type="title"/>
          </p:nvPr>
        </p:nvSpPr>
        <p:spPr/>
        <p:txBody>
          <a:bodyPr/>
          <a:lstStyle/>
          <a:p>
            <a:r>
              <a:rPr lang="en-US"/>
              <a:t>Facebook Post Table + Reactions | Motomel - 3 of 20</a:t>
            </a:r>
          </a:p>
        </p:txBody>
      </p:sp>
      <p:graphicFrame>
        <p:nvGraphicFramePr>
          <p:cNvPr id="5" name="Table Placeholder 4">
            <a:extLst>
              <a:ext uri="{FF2B5EF4-FFF2-40B4-BE49-F238E27FC236}">
                <a16:creationId xmlns:a16="http://schemas.microsoft.com/office/drawing/2014/main" id="{E9B4362F-1432-4227-A675-ACEA78B4A361}"/>
              </a:ext>
            </a:extLst>
          </p:cNvPr>
          <p:cNvGraphicFramePr>
            <a:graphicFrameLocks noGrp="1"/>
          </p:cNvGraphicFramePr>
          <p:nvPr>
            <p:ph type="tbl" sz="quarter" idx="13"/>
            <p:extLst>
              <p:ext uri="{D42A27DB-BD31-4B8C-83A1-F6EECF244321}">
                <p14:modId xmlns:p14="http://schemas.microsoft.com/office/powerpoint/2010/main" val="2753726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4576373"/>
                    </a:ext>
                  </a:extLst>
                </a:gridCol>
                <a:gridCol w="493776">
                  <a:extLst>
                    <a:ext uri="{9D8B030D-6E8A-4147-A177-3AD203B41FA5}">
                      <a16:colId xmlns:a16="http://schemas.microsoft.com/office/drawing/2014/main" val="852532798"/>
                    </a:ext>
                  </a:extLst>
                </a:gridCol>
                <a:gridCol w="493776">
                  <a:extLst>
                    <a:ext uri="{9D8B030D-6E8A-4147-A177-3AD203B41FA5}">
                      <a16:colId xmlns:a16="http://schemas.microsoft.com/office/drawing/2014/main" val="3956347869"/>
                    </a:ext>
                  </a:extLst>
                </a:gridCol>
                <a:gridCol w="493776">
                  <a:extLst>
                    <a:ext uri="{9D8B030D-6E8A-4147-A177-3AD203B41FA5}">
                      <a16:colId xmlns:a16="http://schemas.microsoft.com/office/drawing/2014/main" val="3538587048"/>
                    </a:ext>
                  </a:extLst>
                </a:gridCol>
                <a:gridCol w="493776">
                  <a:extLst>
                    <a:ext uri="{9D8B030D-6E8A-4147-A177-3AD203B41FA5}">
                      <a16:colId xmlns:a16="http://schemas.microsoft.com/office/drawing/2014/main" val="3104853474"/>
                    </a:ext>
                  </a:extLst>
                </a:gridCol>
                <a:gridCol w="493776">
                  <a:extLst>
                    <a:ext uri="{9D8B030D-6E8A-4147-A177-3AD203B41FA5}">
                      <a16:colId xmlns:a16="http://schemas.microsoft.com/office/drawing/2014/main" val="1209924506"/>
                    </a:ext>
                  </a:extLst>
                </a:gridCol>
                <a:gridCol w="493776">
                  <a:extLst>
                    <a:ext uri="{9D8B030D-6E8A-4147-A177-3AD203B41FA5}">
                      <a16:colId xmlns:a16="http://schemas.microsoft.com/office/drawing/2014/main" val="2729381908"/>
                    </a:ext>
                  </a:extLst>
                </a:gridCol>
                <a:gridCol w="493776">
                  <a:extLst>
                    <a:ext uri="{9D8B030D-6E8A-4147-A177-3AD203B41FA5}">
                      <a16:colId xmlns:a16="http://schemas.microsoft.com/office/drawing/2014/main" val="3209898283"/>
                    </a:ext>
                  </a:extLst>
                </a:gridCol>
                <a:gridCol w="493776">
                  <a:extLst>
                    <a:ext uri="{9D8B030D-6E8A-4147-A177-3AD203B41FA5}">
                      <a16:colId xmlns:a16="http://schemas.microsoft.com/office/drawing/2014/main" val="2696232825"/>
                    </a:ext>
                  </a:extLst>
                </a:gridCol>
                <a:gridCol w="493776">
                  <a:extLst>
                    <a:ext uri="{9D8B030D-6E8A-4147-A177-3AD203B41FA5}">
                      <a16:colId xmlns:a16="http://schemas.microsoft.com/office/drawing/2014/main" val="1107437546"/>
                    </a:ext>
                  </a:extLst>
                </a:gridCol>
                <a:gridCol w="493776">
                  <a:extLst>
                    <a:ext uri="{9D8B030D-6E8A-4147-A177-3AD203B41FA5}">
                      <a16:colId xmlns:a16="http://schemas.microsoft.com/office/drawing/2014/main" val="3289441453"/>
                    </a:ext>
                  </a:extLst>
                </a:gridCol>
                <a:gridCol w="493776">
                  <a:extLst>
                    <a:ext uri="{9D8B030D-6E8A-4147-A177-3AD203B41FA5}">
                      <a16:colId xmlns:a16="http://schemas.microsoft.com/office/drawing/2014/main" val="844903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809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- 2021-07-19 17:04:18</a:t>
                      </a:r>
                      <a:r>
                        <a:rPr kumimoji="0" lang="en-US" sz="1000" b="0" i="0" u="none" strike="noStrike" kern="1200" cap="none" spc="0" normalizeH="0" baseline="0" noProof="0">
                          <a:ln>
                            <a:noFill/>
                          </a:ln>
                          <a:solidFill>
                            <a:prstClr val="black"/>
                          </a:solidFill>
                          <a:effectLst/>
                          <a:uLnTx/>
                          <a:uFillTx/>
                          <a:latin typeface="+mn-lt"/>
                          <a:ea typeface="+mn-ea"/>
                          <a:cs typeface="+mn-cs"/>
                        </a:rPr>
                        <a:t>
 La Ceccato con su diseño exclusivo hace de cualquier recorrido una verdadera experiencia.
💥¿Te animás a vivirla?💥
#Zanella #Motos #Street #Vintage #Larevolucióndeunícono #SoyLeyenda
#NosImpulsaNuestraHistoria #Ceccato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0506270"/>
                  </a:ext>
                </a:extLst>
              </a:tr>
            </a:tbl>
          </a:graphicData>
        </a:graphic>
      </p:graphicFrame>
      <p:sp>
        <p:nvSpPr>
          <p:cNvPr id="4" name="Text Placeholder 3">
            <a:extLst>
              <a:ext uri="{FF2B5EF4-FFF2-40B4-BE49-F238E27FC236}">
                <a16:creationId xmlns:a16="http://schemas.microsoft.com/office/drawing/2014/main" id="{048C257B-A859-4402-B294-7DDA75F6C51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69788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3C5F6-33BB-40B4-99F3-575E92778793}"/>
              </a:ext>
            </a:extLst>
          </p:cNvPr>
          <p:cNvSpPr>
            <a:spLocks noGrp="1"/>
          </p:cNvSpPr>
          <p:nvPr>
            <p:ph type="title"/>
          </p:nvPr>
        </p:nvSpPr>
        <p:spPr/>
        <p:txBody>
          <a:bodyPr/>
          <a:lstStyle/>
          <a:p>
            <a:r>
              <a:rPr lang="en-US"/>
              <a:t>Facebook Post Table + Reactions | Motomel - 4 of 20</a:t>
            </a:r>
          </a:p>
        </p:txBody>
      </p:sp>
      <p:graphicFrame>
        <p:nvGraphicFramePr>
          <p:cNvPr id="5" name="Table Placeholder 4">
            <a:extLst>
              <a:ext uri="{FF2B5EF4-FFF2-40B4-BE49-F238E27FC236}">
                <a16:creationId xmlns:a16="http://schemas.microsoft.com/office/drawing/2014/main" id="{E44BB6E3-4994-4261-83DA-F5F99EC2EC8D}"/>
              </a:ext>
            </a:extLst>
          </p:cNvPr>
          <p:cNvGraphicFramePr>
            <a:graphicFrameLocks noGrp="1"/>
          </p:cNvGraphicFramePr>
          <p:nvPr>
            <p:ph type="tbl" sz="quarter" idx="13"/>
            <p:extLst>
              <p:ext uri="{D42A27DB-BD31-4B8C-83A1-F6EECF244321}">
                <p14:modId xmlns:p14="http://schemas.microsoft.com/office/powerpoint/2010/main" val="1114543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4978741"/>
                    </a:ext>
                  </a:extLst>
                </a:gridCol>
                <a:gridCol w="493776">
                  <a:extLst>
                    <a:ext uri="{9D8B030D-6E8A-4147-A177-3AD203B41FA5}">
                      <a16:colId xmlns:a16="http://schemas.microsoft.com/office/drawing/2014/main" val="4104692819"/>
                    </a:ext>
                  </a:extLst>
                </a:gridCol>
                <a:gridCol w="493776">
                  <a:extLst>
                    <a:ext uri="{9D8B030D-6E8A-4147-A177-3AD203B41FA5}">
                      <a16:colId xmlns:a16="http://schemas.microsoft.com/office/drawing/2014/main" val="1197289777"/>
                    </a:ext>
                  </a:extLst>
                </a:gridCol>
                <a:gridCol w="493776">
                  <a:extLst>
                    <a:ext uri="{9D8B030D-6E8A-4147-A177-3AD203B41FA5}">
                      <a16:colId xmlns:a16="http://schemas.microsoft.com/office/drawing/2014/main" val="2384123788"/>
                    </a:ext>
                  </a:extLst>
                </a:gridCol>
                <a:gridCol w="493776">
                  <a:extLst>
                    <a:ext uri="{9D8B030D-6E8A-4147-A177-3AD203B41FA5}">
                      <a16:colId xmlns:a16="http://schemas.microsoft.com/office/drawing/2014/main" val="1343513198"/>
                    </a:ext>
                  </a:extLst>
                </a:gridCol>
                <a:gridCol w="493776">
                  <a:extLst>
                    <a:ext uri="{9D8B030D-6E8A-4147-A177-3AD203B41FA5}">
                      <a16:colId xmlns:a16="http://schemas.microsoft.com/office/drawing/2014/main" val="2145294414"/>
                    </a:ext>
                  </a:extLst>
                </a:gridCol>
                <a:gridCol w="493776">
                  <a:extLst>
                    <a:ext uri="{9D8B030D-6E8A-4147-A177-3AD203B41FA5}">
                      <a16:colId xmlns:a16="http://schemas.microsoft.com/office/drawing/2014/main" val="4143672339"/>
                    </a:ext>
                  </a:extLst>
                </a:gridCol>
                <a:gridCol w="493776">
                  <a:extLst>
                    <a:ext uri="{9D8B030D-6E8A-4147-A177-3AD203B41FA5}">
                      <a16:colId xmlns:a16="http://schemas.microsoft.com/office/drawing/2014/main" val="416821715"/>
                    </a:ext>
                  </a:extLst>
                </a:gridCol>
                <a:gridCol w="493776">
                  <a:extLst>
                    <a:ext uri="{9D8B030D-6E8A-4147-A177-3AD203B41FA5}">
                      <a16:colId xmlns:a16="http://schemas.microsoft.com/office/drawing/2014/main" val="645154755"/>
                    </a:ext>
                  </a:extLst>
                </a:gridCol>
                <a:gridCol w="493776">
                  <a:extLst>
                    <a:ext uri="{9D8B030D-6E8A-4147-A177-3AD203B41FA5}">
                      <a16:colId xmlns:a16="http://schemas.microsoft.com/office/drawing/2014/main" val="1087058826"/>
                    </a:ext>
                  </a:extLst>
                </a:gridCol>
                <a:gridCol w="493776">
                  <a:extLst>
                    <a:ext uri="{9D8B030D-6E8A-4147-A177-3AD203B41FA5}">
                      <a16:colId xmlns:a16="http://schemas.microsoft.com/office/drawing/2014/main" val="2420041413"/>
                    </a:ext>
                  </a:extLst>
                </a:gridCol>
                <a:gridCol w="493776">
                  <a:extLst>
                    <a:ext uri="{9D8B030D-6E8A-4147-A177-3AD203B41FA5}">
                      <a16:colId xmlns:a16="http://schemas.microsoft.com/office/drawing/2014/main" val="2227213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192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- 2021-07-16 14:53:46</a:t>
                      </a:r>
                      <a:r>
                        <a:rPr kumimoji="0" lang="en-US" sz="1000" b="0" i="0" u="none" strike="noStrike" kern="1200" cap="none" spc="0" normalizeH="0" baseline="0" noProof="0">
                          <a:ln>
                            <a:noFill/>
                          </a:ln>
                          <a:solidFill>
                            <a:prstClr val="black"/>
                          </a:solidFill>
                          <a:effectLst/>
                          <a:uLnTx/>
                          <a:uFillTx/>
                          <a:latin typeface="+mn-lt"/>
                          <a:ea typeface="+mn-ea"/>
                          <a:cs typeface="+mn-cs"/>
                        </a:rPr>
                        <a:t>
 La S2 150 es confiable y ágil . ﻿﻿Conoce algunas de sus características :⁣
﻿⁣⁣⁣
✅Motor monocilindrico de 4T de alto rendimiento⁣
✅ Arranque eléctrico y patada⁣
﻿✅Caja de 5 velocidades con embrague manual⁣
﻿✅ Frenos⁣ delanteros y traseros a tambor⁣⁣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4307739"/>
                  </a:ext>
                </a:extLst>
              </a:tr>
            </a:tbl>
          </a:graphicData>
        </a:graphic>
      </p:graphicFrame>
      <p:sp>
        <p:nvSpPr>
          <p:cNvPr id="4" name="Text Placeholder 3">
            <a:extLst>
              <a:ext uri="{FF2B5EF4-FFF2-40B4-BE49-F238E27FC236}">
                <a16:creationId xmlns:a16="http://schemas.microsoft.com/office/drawing/2014/main" id="{6B613673-BF69-4E22-AF0D-6EF224CBC1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25442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9345-C81C-4700-AECE-BCCAFAEA6798}"/>
              </a:ext>
            </a:extLst>
          </p:cNvPr>
          <p:cNvSpPr>
            <a:spLocks noGrp="1"/>
          </p:cNvSpPr>
          <p:nvPr>
            <p:ph type="title"/>
          </p:nvPr>
        </p:nvSpPr>
        <p:spPr/>
        <p:txBody>
          <a:bodyPr/>
          <a:lstStyle/>
          <a:p>
            <a:r>
              <a:rPr lang="en-US"/>
              <a:t>Facebook Post Table + Reactions | Motomel - 5 of 20</a:t>
            </a:r>
          </a:p>
        </p:txBody>
      </p:sp>
      <p:graphicFrame>
        <p:nvGraphicFramePr>
          <p:cNvPr id="5" name="Table Placeholder 4">
            <a:extLst>
              <a:ext uri="{FF2B5EF4-FFF2-40B4-BE49-F238E27FC236}">
                <a16:creationId xmlns:a16="http://schemas.microsoft.com/office/drawing/2014/main" id="{84F7305F-C4E6-4E5B-9CAA-C298D122E860}"/>
              </a:ext>
            </a:extLst>
          </p:cNvPr>
          <p:cNvGraphicFramePr>
            <a:graphicFrameLocks noGrp="1"/>
          </p:cNvGraphicFramePr>
          <p:nvPr>
            <p:ph type="tbl" sz="quarter" idx="13"/>
            <p:extLst>
              <p:ext uri="{D42A27DB-BD31-4B8C-83A1-F6EECF244321}">
                <p14:modId xmlns:p14="http://schemas.microsoft.com/office/powerpoint/2010/main" val="355313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36915"/>
                    </a:ext>
                  </a:extLst>
                </a:gridCol>
                <a:gridCol w="493776">
                  <a:extLst>
                    <a:ext uri="{9D8B030D-6E8A-4147-A177-3AD203B41FA5}">
                      <a16:colId xmlns:a16="http://schemas.microsoft.com/office/drawing/2014/main" val="1995668639"/>
                    </a:ext>
                  </a:extLst>
                </a:gridCol>
                <a:gridCol w="493776">
                  <a:extLst>
                    <a:ext uri="{9D8B030D-6E8A-4147-A177-3AD203B41FA5}">
                      <a16:colId xmlns:a16="http://schemas.microsoft.com/office/drawing/2014/main" val="2512871065"/>
                    </a:ext>
                  </a:extLst>
                </a:gridCol>
                <a:gridCol w="493776">
                  <a:extLst>
                    <a:ext uri="{9D8B030D-6E8A-4147-A177-3AD203B41FA5}">
                      <a16:colId xmlns:a16="http://schemas.microsoft.com/office/drawing/2014/main" val="526586878"/>
                    </a:ext>
                  </a:extLst>
                </a:gridCol>
                <a:gridCol w="493776">
                  <a:extLst>
                    <a:ext uri="{9D8B030D-6E8A-4147-A177-3AD203B41FA5}">
                      <a16:colId xmlns:a16="http://schemas.microsoft.com/office/drawing/2014/main" val="3514525169"/>
                    </a:ext>
                  </a:extLst>
                </a:gridCol>
                <a:gridCol w="493776">
                  <a:extLst>
                    <a:ext uri="{9D8B030D-6E8A-4147-A177-3AD203B41FA5}">
                      <a16:colId xmlns:a16="http://schemas.microsoft.com/office/drawing/2014/main" val="2816015637"/>
                    </a:ext>
                  </a:extLst>
                </a:gridCol>
                <a:gridCol w="493776">
                  <a:extLst>
                    <a:ext uri="{9D8B030D-6E8A-4147-A177-3AD203B41FA5}">
                      <a16:colId xmlns:a16="http://schemas.microsoft.com/office/drawing/2014/main" val="1536168609"/>
                    </a:ext>
                  </a:extLst>
                </a:gridCol>
                <a:gridCol w="493776">
                  <a:extLst>
                    <a:ext uri="{9D8B030D-6E8A-4147-A177-3AD203B41FA5}">
                      <a16:colId xmlns:a16="http://schemas.microsoft.com/office/drawing/2014/main" val="2689014581"/>
                    </a:ext>
                  </a:extLst>
                </a:gridCol>
                <a:gridCol w="493776">
                  <a:extLst>
                    <a:ext uri="{9D8B030D-6E8A-4147-A177-3AD203B41FA5}">
                      <a16:colId xmlns:a16="http://schemas.microsoft.com/office/drawing/2014/main" val="499197801"/>
                    </a:ext>
                  </a:extLst>
                </a:gridCol>
                <a:gridCol w="493776">
                  <a:extLst>
                    <a:ext uri="{9D8B030D-6E8A-4147-A177-3AD203B41FA5}">
                      <a16:colId xmlns:a16="http://schemas.microsoft.com/office/drawing/2014/main" val="2163709158"/>
                    </a:ext>
                  </a:extLst>
                </a:gridCol>
                <a:gridCol w="493776">
                  <a:extLst>
                    <a:ext uri="{9D8B030D-6E8A-4147-A177-3AD203B41FA5}">
                      <a16:colId xmlns:a16="http://schemas.microsoft.com/office/drawing/2014/main" val="2925425526"/>
                    </a:ext>
                  </a:extLst>
                </a:gridCol>
                <a:gridCol w="493776">
                  <a:extLst>
                    <a:ext uri="{9D8B030D-6E8A-4147-A177-3AD203B41FA5}">
                      <a16:colId xmlns:a16="http://schemas.microsoft.com/office/drawing/2014/main" val="198020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481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- 2021-07-14 16:01:08</a:t>
                      </a:r>
                      <a:r>
                        <a:rPr kumimoji="0" lang="en-US" sz="1000" b="0" i="0" u="none" strike="noStrike" kern="1200" cap="none" spc="0" normalizeH="0" baseline="0" noProof="0">
                          <a:ln>
                            <a:noFill/>
                          </a:ln>
                          <a:solidFill>
                            <a:prstClr val="black"/>
                          </a:solidFill>
                          <a:effectLst/>
                          <a:uLnTx/>
                          <a:uFillTx/>
                          <a:latin typeface="+mn-lt"/>
                          <a:ea typeface="+mn-ea"/>
                          <a:cs typeface="+mn-cs"/>
                        </a:rPr>
                        <a:t>
 Conocé la nueva Gilera AC1! Diseño Retro 😎
▶ Motor 4 tiempos, refrigerado por aire
▶ Transmisión 5 marchas
▶ Potencia 11.4 hp / 8000 rpm
▶ Frenos Delantero a disco, trasero a tambor
▶ Encendido Eléctrico y patada
Descubrí más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9874954"/>
                  </a:ext>
                </a:extLst>
              </a:tr>
            </a:tbl>
          </a:graphicData>
        </a:graphic>
      </p:graphicFrame>
      <p:sp>
        <p:nvSpPr>
          <p:cNvPr id="4" name="Text Placeholder 3">
            <a:extLst>
              <a:ext uri="{FF2B5EF4-FFF2-40B4-BE49-F238E27FC236}">
                <a16:creationId xmlns:a16="http://schemas.microsoft.com/office/drawing/2014/main" id="{7B8002AD-22EB-47D4-B7B9-550CDC844CF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85550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37A6-DEB2-4CA8-9596-C7B3B61A9721}"/>
              </a:ext>
            </a:extLst>
          </p:cNvPr>
          <p:cNvSpPr>
            <a:spLocks noGrp="1"/>
          </p:cNvSpPr>
          <p:nvPr>
            <p:ph type="title"/>
          </p:nvPr>
        </p:nvSpPr>
        <p:spPr/>
        <p:txBody>
          <a:bodyPr/>
          <a:lstStyle/>
          <a:p>
            <a:r>
              <a:rPr lang="en-US"/>
              <a:t>Facebook Post Table + Reactions | Motomel - 6 of 20</a:t>
            </a:r>
          </a:p>
        </p:txBody>
      </p:sp>
      <p:graphicFrame>
        <p:nvGraphicFramePr>
          <p:cNvPr id="5" name="Table Placeholder 4">
            <a:extLst>
              <a:ext uri="{FF2B5EF4-FFF2-40B4-BE49-F238E27FC236}">
                <a16:creationId xmlns:a16="http://schemas.microsoft.com/office/drawing/2014/main" id="{8AE326D0-1968-4E02-9421-32692B838342}"/>
              </a:ext>
            </a:extLst>
          </p:cNvPr>
          <p:cNvGraphicFramePr>
            <a:graphicFrameLocks noGrp="1"/>
          </p:cNvGraphicFramePr>
          <p:nvPr>
            <p:ph type="tbl" sz="quarter" idx="13"/>
            <p:extLst>
              <p:ext uri="{D42A27DB-BD31-4B8C-83A1-F6EECF244321}">
                <p14:modId xmlns:p14="http://schemas.microsoft.com/office/powerpoint/2010/main" val="58874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028376"/>
                    </a:ext>
                  </a:extLst>
                </a:gridCol>
                <a:gridCol w="493776">
                  <a:extLst>
                    <a:ext uri="{9D8B030D-6E8A-4147-A177-3AD203B41FA5}">
                      <a16:colId xmlns:a16="http://schemas.microsoft.com/office/drawing/2014/main" val="167193036"/>
                    </a:ext>
                  </a:extLst>
                </a:gridCol>
                <a:gridCol w="493776">
                  <a:extLst>
                    <a:ext uri="{9D8B030D-6E8A-4147-A177-3AD203B41FA5}">
                      <a16:colId xmlns:a16="http://schemas.microsoft.com/office/drawing/2014/main" val="2279624180"/>
                    </a:ext>
                  </a:extLst>
                </a:gridCol>
                <a:gridCol w="493776">
                  <a:extLst>
                    <a:ext uri="{9D8B030D-6E8A-4147-A177-3AD203B41FA5}">
                      <a16:colId xmlns:a16="http://schemas.microsoft.com/office/drawing/2014/main" val="1549258405"/>
                    </a:ext>
                  </a:extLst>
                </a:gridCol>
                <a:gridCol w="493776">
                  <a:extLst>
                    <a:ext uri="{9D8B030D-6E8A-4147-A177-3AD203B41FA5}">
                      <a16:colId xmlns:a16="http://schemas.microsoft.com/office/drawing/2014/main" val="2613259819"/>
                    </a:ext>
                  </a:extLst>
                </a:gridCol>
                <a:gridCol w="493776">
                  <a:extLst>
                    <a:ext uri="{9D8B030D-6E8A-4147-A177-3AD203B41FA5}">
                      <a16:colId xmlns:a16="http://schemas.microsoft.com/office/drawing/2014/main" val="1591320464"/>
                    </a:ext>
                  </a:extLst>
                </a:gridCol>
                <a:gridCol w="493776">
                  <a:extLst>
                    <a:ext uri="{9D8B030D-6E8A-4147-A177-3AD203B41FA5}">
                      <a16:colId xmlns:a16="http://schemas.microsoft.com/office/drawing/2014/main" val="3873729097"/>
                    </a:ext>
                  </a:extLst>
                </a:gridCol>
                <a:gridCol w="493776">
                  <a:extLst>
                    <a:ext uri="{9D8B030D-6E8A-4147-A177-3AD203B41FA5}">
                      <a16:colId xmlns:a16="http://schemas.microsoft.com/office/drawing/2014/main" val="170437886"/>
                    </a:ext>
                  </a:extLst>
                </a:gridCol>
                <a:gridCol w="493776">
                  <a:extLst>
                    <a:ext uri="{9D8B030D-6E8A-4147-A177-3AD203B41FA5}">
                      <a16:colId xmlns:a16="http://schemas.microsoft.com/office/drawing/2014/main" val="2875364049"/>
                    </a:ext>
                  </a:extLst>
                </a:gridCol>
                <a:gridCol w="493776">
                  <a:extLst>
                    <a:ext uri="{9D8B030D-6E8A-4147-A177-3AD203B41FA5}">
                      <a16:colId xmlns:a16="http://schemas.microsoft.com/office/drawing/2014/main" val="2732802886"/>
                    </a:ext>
                  </a:extLst>
                </a:gridCol>
                <a:gridCol w="493776">
                  <a:extLst>
                    <a:ext uri="{9D8B030D-6E8A-4147-A177-3AD203B41FA5}">
                      <a16:colId xmlns:a16="http://schemas.microsoft.com/office/drawing/2014/main" val="1213384451"/>
                    </a:ext>
                  </a:extLst>
                </a:gridCol>
                <a:gridCol w="493776">
                  <a:extLst>
                    <a:ext uri="{9D8B030D-6E8A-4147-A177-3AD203B41FA5}">
                      <a16:colId xmlns:a16="http://schemas.microsoft.com/office/drawing/2014/main" val="1106705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770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- 2021-07-21 16:01:10</a:t>
                      </a:r>
                      <a:r>
                        <a:rPr kumimoji="0" lang="en-US" sz="1000" b="0" i="0" u="none" strike="noStrike" kern="1200" cap="none" spc="0" normalizeH="0" baseline="0" noProof="0">
                          <a:ln>
                            <a:noFill/>
                          </a:ln>
                          <a:solidFill>
                            <a:prstClr val="black"/>
                          </a:solidFill>
                          <a:effectLst/>
                          <a:uLnTx/>
                          <a:uFillTx/>
                          <a:latin typeface="+mn-lt"/>
                          <a:ea typeface="+mn-ea"/>
                          <a:cs typeface="+mn-cs"/>
                        </a:rPr>
                        <a:t>
 Te presentamos la nueva AC1! Un  nuevo clásico de Gilera 😎
✅ Motor 4 tiempos, refrigerado por aire
✅ Transmisión 5 marchas
✅Potencia 11.4 hp / 8000 rpm
✅ Frenos Delantero a disco, trasero a tambor
✅Encendido Eléctrico y patada
Para conocer má visitá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5132988"/>
                  </a:ext>
                </a:extLst>
              </a:tr>
            </a:tbl>
          </a:graphicData>
        </a:graphic>
      </p:graphicFrame>
      <p:sp>
        <p:nvSpPr>
          <p:cNvPr id="4" name="Text Placeholder 3">
            <a:extLst>
              <a:ext uri="{FF2B5EF4-FFF2-40B4-BE49-F238E27FC236}">
                <a16:creationId xmlns:a16="http://schemas.microsoft.com/office/drawing/2014/main" id="{3A943ECD-AAD3-49AD-AAE9-FDF65C23B3A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40663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3179-25B2-4F3A-9897-B361211F9920}"/>
              </a:ext>
            </a:extLst>
          </p:cNvPr>
          <p:cNvSpPr>
            <a:spLocks noGrp="1"/>
          </p:cNvSpPr>
          <p:nvPr>
            <p:ph type="title"/>
          </p:nvPr>
        </p:nvSpPr>
        <p:spPr/>
        <p:txBody>
          <a:bodyPr/>
          <a:lstStyle/>
          <a:p>
            <a:r>
              <a:rPr lang="en-US"/>
              <a:t>Facebook Post Table + Reactions | Motomel - 7 of 20</a:t>
            </a:r>
          </a:p>
        </p:txBody>
      </p:sp>
      <p:graphicFrame>
        <p:nvGraphicFramePr>
          <p:cNvPr id="5" name="Table Placeholder 4">
            <a:extLst>
              <a:ext uri="{FF2B5EF4-FFF2-40B4-BE49-F238E27FC236}">
                <a16:creationId xmlns:a16="http://schemas.microsoft.com/office/drawing/2014/main" id="{11B2D781-920C-405A-B106-B5ACD07CB8FC}"/>
              </a:ext>
            </a:extLst>
          </p:cNvPr>
          <p:cNvGraphicFramePr>
            <a:graphicFrameLocks noGrp="1"/>
          </p:cNvGraphicFramePr>
          <p:nvPr>
            <p:ph type="tbl" sz="quarter" idx="13"/>
            <p:extLst>
              <p:ext uri="{D42A27DB-BD31-4B8C-83A1-F6EECF244321}">
                <p14:modId xmlns:p14="http://schemas.microsoft.com/office/powerpoint/2010/main" val="244552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6929312"/>
                    </a:ext>
                  </a:extLst>
                </a:gridCol>
                <a:gridCol w="493776">
                  <a:extLst>
                    <a:ext uri="{9D8B030D-6E8A-4147-A177-3AD203B41FA5}">
                      <a16:colId xmlns:a16="http://schemas.microsoft.com/office/drawing/2014/main" val="3400182259"/>
                    </a:ext>
                  </a:extLst>
                </a:gridCol>
                <a:gridCol w="493776">
                  <a:extLst>
                    <a:ext uri="{9D8B030D-6E8A-4147-A177-3AD203B41FA5}">
                      <a16:colId xmlns:a16="http://schemas.microsoft.com/office/drawing/2014/main" val="1620796475"/>
                    </a:ext>
                  </a:extLst>
                </a:gridCol>
                <a:gridCol w="493776">
                  <a:extLst>
                    <a:ext uri="{9D8B030D-6E8A-4147-A177-3AD203B41FA5}">
                      <a16:colId xmlns:a16="http://schemas.microsoft.com/office/drawing/2014/main" val="940223538"/>
                    </a:ext>
                  </a:extLst>
                </a:gridCol>
                <a:gridCol w="493776">
                  <a:extLst>
                    <a:ext uri="{9D8B030D-6E8A-4147-A177-3AD203B41FA5}">
                      <a16:colId xmlns:a16="http://schemas.microsoft.com/office/drawing/2014/main" val="2187595112"/>
                    </a:ext>
                  </a:extLst>
                </a:gridCol>
                <a:gridCol w="493776">
                  <a:extLst>
                    <a:ext uri="{9D8B030D-6E8A-4147-A177-3AD203B41FA5}">
                      <a16:colId xmlns:a16="http://schemas.microsoft.com/office/drawing/2014/main" val="2366585809"/>
                    </a:ext>
                  </a:extLst>
                </a:gridCol>
                <a:gridCol w="493776">
                  <a:extLst>
                    <a:ext uri="{9D8B030D-6E8A-4147-A177-3AD203B41FA5}">
                      <a16:colId xmlns:a16="http://schemas.microsoft.com/office/drawing/2014/main" val="1755291765"/>
                    </a:ext>
                  </a:extLst>
                </a:gridCol>
                <a:gridCol w="493776">
                  <a:extLst>
                    <a:ext uri="{9D8B030D-6E8A-4147-A177-3AD203B41FA5}">
                      <a16:colId xmlns:a16="http://schemas.microsoft.com/office/drawing/2014/main" val="351657259"/>
                    </a:ext>
                  </a:extLst>
                </a:gridCol>
                <a:gridCol w="493776">
                  <a:extLst>
                    <a:ext uri="{9D8B030D-6E8A-4147-A177-3AD203B41FA5}">
                      <a16:colId xmlns:a16="http://schemas.microsoft.com/office/drawing/2014/main" val="1414301013"/>
                    </a:ext>
                  </a:extLst>
                </a:gridCol>
                <a:gridCol w="493776">
                  <a:extLst>
                    <a:ext uri="{9D8B030D-6E8A-4147-A177-3AD203B41FA5}">
                      <a16:colId xmlns:a16="http://schemas.microsoft.com/office/drawing/2014/main" val="1069530561"/>
                    </a:ext>
                  </a:extLst>
                </a:gridCol>
                <a:gridCol w="493776">
                  <a:extLst>
                    <a:ext uri="{9D8B030D-6E8A-4147-A177-3AD203B41FA5}">
                      <a16:colId xmlns:a16="http://schemas.microsoft.com/office/drawing/2014/main" val="3524481939"/>
                    </a:ext>
                  </a:extLst>
                </a:gridCol>
                <a:gridCol w="493776">
                  <a:extLst>
                    <a:ext uri="{9D8B030D-6E8A-4147-A177-3AD203B41FA5}">
                      <a16:colId xmlns:a16="http://schemas.microsoft.com/office/drawing/2014/main" val="1274654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884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- 2021-07-07 16:00:56</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Sencilla de manejar! Subite, ponela en marcha, y salí andando💥
✅Motor 4 tiempos, refrigerado por aire
✅Potencia 6.6hp/8500rpm
✅Transmisión Automática
✅ Encendido Electrónico y patada
💻Conocé más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1880262"/>
                  </a:ext>
                </a:extLst>
              </a:tr>
            </a:tbl>
          </a:graphicData>
        </a:graphic>
      </p:graphicFrame>
      <p:sp>
        <p:nvSpPr>
          <p:cNvPr id="4" name="Text Placeholder 3">
            <a:extLst>
              <a:ext uri="{FF2B5EF4-FFF2-40B4-BE49-F238E27FC236}">
                <a16:creationId xmlns:a16="http://schemas.microsoft.com/office/drawing/2014/main" id="{06DA18A4-4897-41D2-9EBB-C0BAC31745F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293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3E7BA-405E-4C82-B339-58BC8E4DF7ED}"/>
              </a:ext>
            </a:extLst>
          </p:cNvPr>
          <p:cNvSpPr>
            <a:spLocks noGrp="1"/>
          </p:cNvSpPr>
          <p:nvPr>
            <p:ph type="title"/>
          </p:nvPr>
        </p:nvSpPr>
        <p:spPr/>
        <p:txBody>
          <a:bodyPr/>
          <a:lstStyle/>
          <a:p>
            <a:r>
              <a:rPr lang="en-US"/>
              <a:t>Facebook Post Table + Reactions | Motomel - 8 of 20</a:t>
            </a:r>
          </a:p>
        </p:txBody>
      </p:sp>
      <p:graphicFrame>
        <p:nvGraphicFramePr>
          <p:cNvPr id="5" name="Table Placeholder 4">
            <a:extLst>
              <a:ext uri="{FF2B5EF4-FFF2-40B4-BE49-F238E27FC236}">
                <a16:creationId xmlns:a16="http://schemas.microsoft.com/office/drawing/2014/main" id="{8382A9F7-4F58-497E-898B-A37729F97BBE}"/>
              </a:ext>
            </a:extLst>
          </p:cNvPr>
          <p:cNvGraphicFramePr>
            <a:graphicFrameLocks noGrp="1"/>
          </p:cNvGraphicFramePr>
          <p:nvPr>
            <p:ph type="tbl" sz="quarter" idx="13"/>
            <p:extLst>
              <p:ext uri="{D42A27DB-BD31-4B8C-83A1-F6EECF244321}">
                <p14:modId xmlns:p14="http://schemas.microsoft.com/office/powerpoint/2010/main" val="306655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181722"/>
                    </a:ext>
                  </a:extLst>
                </a:gridCol>
                <a:gridCol w="493776">
                  <a:extLst>
                    <a:ext uri="{9D8B030D-6E8A-4147-A177-3AD203B41FA5}">
                      <a16:colId xmlns:a16="http://schemas.microsoft.com/office/drawing/2014/main" val="159557583"/>
                    </a:ext>
                  </a:extLst>
                </a:gridCol>
                <a:gridCol w="493776">
                  <a:extLst>
                    <a:ext uri="{9D8B030D-6E8A-4147-A177-3AD203B41FA5}">
                      <a16:colId xmlns:a16="http://schemas.microsoft.com/office/drawing/2014/main" val="1980546526"/>
                    </a:ext>
                  </a:extLst>
                </a:gridCol>
                <a:gridCol w="493776">
                  <a:extLst>
                    <a:ext uri="{9D8B030D-6E8A-4147-A177-3AD203B41FA5}">
                      <a16:colId xmlns:a16="http://schemas.microsoft.com/office/drawing/2014/main" val="2945020423"/>
                    </a:ext>
                  </a:extLst>
                </a:gridCol>
                <a:gridCol w="493776">
                  <a:extLst>
                    <a:ext uri="{9D8B030D-6E8A-4147-A177-3AD203B41FA5}">
                      <a16:colId xmlns:a16="http://schemas.microsoft.com/office/drawing/2014/main" val="3600917947"/>
                    </a:ext>
                  </a:extLst>
                </a:gridCol>
                <a:gridCol w="493776">
                  <a:extLst>
                    <a:ext uri="{9D8B030D-6E8A-4147-A177-3AD203B41FA5}">
                      <a16:colId xmlns:a16="http://schemas.microsoft.com/office/drawing/2014/main" val="2907622991"/>
                    </a:ext>
                  </a:extLst>
                </a:gridCol>
                <a:gridCol w="493776">
                  <a:extLst>
                    <a:ext uri="{9D8B030D-6E8A-4147-A177-3AD203B41FA5}">
                      <a16:colId xmlns:a16="http://schemas.microsoft.com/office/drawing/2014/main" val="2221442259"/>
                    </a:ext>
                  </a:extLst>
                </a:gridCol>
                <a:gridCol w="493776">
                  <a:extLst>
                    <a:ext uri="{9D8B030D-6E8A-4147-A177-3AD203B41FA5}">
                      <a16:colId xmlns:a16="http://schemas.microsoft.com/office/drawing/2014/main" val="1025381613"/>
                    </a:ext>
                  </a:extLst>
                </a:gridCol>
                <a:gridCol w="493776">
                  <a:extLst>
                    <a:ext uri="{9D8B030D-6E8A-4147-A177-3AD203B41FA5}">
                      <a16:colId xmlns:a16="http://schemas.microsoft.com/office/drawing/2014/main" val="3398497627"/>
                    </a:ext>
                  </a:extLst>
                </a:gridCol>
                <a:gridCol w="493776">
                  <a:extLst>
                    <a:ext uri="{9D8B030D-6E8A-4147-A177-3AD203B41FA5}">
                      <a16:colId xmlns:a16="http://schemas.microsoft.com/office/drawing/2014/main" val="2549601859"/>
                    </a:ext>
                  </a:extLst>
                </a:gridCol>
                <a:gridCol w="493776">
                  <a:extLst>
                    <a:ext uri="{9D8B030D-6E8A-4147-A177-3AD203B41FA5}">
                      <a16:colId xmlns:a16="http://schemas.microsoft.com/office/drawing/2014/main" val="433253603"/>
                    </a:ext>
                  </a:extLst>
                </a:gridCol>
                <a:gridCol w="493776">
                  <a:extLst>
                    <a:ext uri="{9D8B030D-6E8A-4147-A177-3AD203B41FA5}">
                      <a16:colId xmlns:a16="http://schemas.microsoft.com/office/drawing/2014/main" val="47366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025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- 2021-07-30 16:01:10</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No te la pierdas!! 
✅ Motor 4 tiempos, refrigerado por aire
✅ Transmisión 5 marchas
✅Potencia 11.4 hp / 8000 rpm
✅ Frenos Delantero a disco, trasero a tambor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7748157"/>
                  </a:ext>
                </a:extLst>
              </a:tr>
            </a:tbl>
          </a:graphicData>
        </a:graphic>
      </p:graphicFrame>
      <p:sp>
        <p:nvSpPr>
          <p:cNvPr id="4" name="Text Placeholder 3">
            <a:extLst>
              <a:ext uri="{FF2B5EF4-FFF2-40B4-BE49-F238E27FC236}">
                <a16:creationId xmlns:a16="http://schemas.microsoft.com/office/drawing/2014/main" id="{426CFD25-DE57-45BE-895C-99D6630D72F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52466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F33ED-7F57-4435-9855-828A54E71905}"/>
              </a:ext>
            </a:extLst>
          </p:cNvPr>
          <p:cNvSpPr>
            <a:spLocks noGrp="1"/>
          </p:cNvSpPr>
          <p:nvPr>
            <p:ph type="title"/>
          </p:nvPr>
        </p:nvSpPr>
        <p:spPr/>
        <p:txBody>
          <a:bodyPr/>
          <a:lstStyle/>
          <a:p>
            <a:r>
              <a:rPr lang="en-US"/>
              <a:t>Facebook Post Table + Reactions | Motomel - 9 of 20</a:t>
            </a:r>
          </a:p>
        </p:txBody>
      </p:sp>
      <p:graphicFrame>
        <p:nvGraphicFramePr>
          <p:cNvPr id="5" name="Table Placeholder 4">
            <a:extLst>
              <a:ext uri="{FF2B5EF4-FFF2-40B4-BE49-F238E27FC236}">
                <a16:creationId xmlns:a16="http://schemas.microsoft.com/office/drawing/2014/main" id="{F46341AB-F930-4004-B11D-D39E1E103895}"/>
              </a:ext>
            </a:extLst>
          </p:cNvPr>
          <p:cNvGraphicFramePr>
            <a:graphicFrameLocks noGrp="1"/>
          </p:cNvGraphicFramePr>
          <p:nvPr>
            <p:ph type="tbl" sz="quarter" idx="13"/>
            <p:extLst>
              <p:ext uri="{D42A27DB-BD31-4B8C-83A1-F6EECF244321}">
                <p14:modId xmlns:p14="http://schemas.microsoft.com/office/powerpoint/2010/main" val="1106818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8430488"/>
                    </a:ext>
                  </a:extLst>
                </a:gridCol>
                <a:gridCol w="493776">
                  <a:extLst>
                    <a:ext uri="{9D8B030D-6E8A-4147-A177-3AD203B41FA5}">
                      <a16:colId xmlns:a16="http://schemas.microsoft.com/office/drawing/2014/main" val="2545292106"/>
                    </a:ext>
                  </a:extLst>
                </a:gridCol>
                <a:gridCol w="493776">
                  <a:extLst>
                    <a:ext uri="{9D8B030D-6E8A-4147-A177-3AD203B41FA5}">
                      <a16:colId xmlns:a16="http://schemas.microsoft.com/office/drawing/2014/main" val="1429981982"/>
                    </a:ext>
                  </a:extLst>
                </a:gridCol>
                <a:gridCol w="493776">
                  <a:extLst>
                    <a:ext uri="{9D8B030D-6E8A-4147-A177-3AD203B41FA5}">
                      <a16:colId xmlns:a16="http://schemas.microsoft.com/office/drawing/2014/main" val="1832542393"/>
                    </a:ext>
                  </a:extLst>
                </a:gridCol>
                <a:gridCol w="493776">
                  <a:extLst>
                    <a:ext uri="{9D8B030D-6E8A-4147-A177-3AD203B41FA5}">
                      <a16:colId xmlns:a16="http://schemas.microsoft.com/office/drawing/2014/main" val="4174303520"/>
                    </a:ext>
                  </a:extLst>
                </a:gridCol>
                <a:gridCol w="493776">
                  <a:extLst>
                    <a:ext uri="{9D8B030D-6E8A-4147-A177-3AD203B41FA5}">
                      <a16:colId xmlns:a16="http://schemas.microsoft.com/office/drawing/2014/main" val="1848081696"/>
                    </a:ext>
                  </a:extLst>
                </a:gridCol>
                <a:gridCol w="493776">
                  <a:extLst>
                    <a:ext uri="{9D8B030D-6E8A-4147-A177-3AD203B41FA5}">
                      <a16:colId xmlns:a16="http://schemas.microsoft.com/office/drawing/2014/main" val="980776294"/>
                    </a:ext>
                  </a:extLst>
                </a:gridCol>
                <a:gridCol w="493776">
                  <a:extLst>
                    <a:ext uri="{9D8B030D-6E8A-4147-A177-3AD203B41FA5}">
                      <a16:colId xmlns:a16="http://schemas.microsoft.com/office/drawing/2014/main" val="2166110399"/>
                    </a:ext>
                  </a:extLst>
                </a:gridCol>
                <a:gridCol w="493776">
                  <a:extLst>
                    <a:ext uri="{9D8B030D-6E8A-4147-A177-3AD203B41FA5}">
                      <a16:colId xmlns:a16="http://schemas.microsoft.com/office/drawing/2014/main" val="317708045"/>
                    </a:ext>
                  </a:extLst>
                </a:gridCol>
                <a:gridCol w="493776">
                  <a:extLst>
                    <a:ext uri="{9D8B030D-6E8A-4147-A177-3AD203B41FA5}">
                      <a16:colId xmlns:a16="http://schemas.microsoft.com/office/drawing/2014/main" val="971775484"/>
                    </a:ext>
                  </a:extLst>
                </a:gridCol>
                <a:gridCol w="493776">
                  <a:extLst>
                    <a:ext uri="{9D8B030D-6E8A-4147-A177-3AD203B41FA5}">
                      <a16:colId xmlns:a16="http://schemas.microsoft.com/office/drawing/2014/main" val="1280331785"/>
                    </a:ext>
                  </a:extLst>
                </a:gridCol>
                <a:gridCol w="493776">
                  <a:extLst>
                    <a:ext uri="{9D8B030D-6E8A-4147-A177-3AD203B41FA5}">
                      <a16:colId xmlns:a16="http://schemas.microsoft.com/office/drawing/2014/main" val="221693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828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- 2021-07-26 14:00:44</a:t>
                      </a:r>
                      <a:r>
                        <a:rPr kumimoji="0" lang="es-ES" sz="1000" b="0" i="0" u="none" strike="noStrike" kern="1200" cap="none" spc="0" normalizeH="0" baseline="0" noProof="0">
                          <a:ln>
                            <a:noFill/>
                          </a:ln>
                          <a:solidFill>
                            <a:prstClr val="black"/>
                          </a:solidFill>
                          <a:effectLst/>
                          <a:uLnTx/>
                          <a:uFillTx/>
                          <a:latin typeface="+mn-lt"/>
                          <a:ea typeface="+mn-ea"/>
                          <a:cs typeface="+mn-cs"/>
                        </a:rPr>
                        <a:t>
 Empieza la semana y si tenes una #S2 para desplazarte mucho mejor. Comenza la semana arriba de tu #Motomel⁣
⁣⁣
Viví al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2576404"/>
                  </a:ext>
                </a:extLst>
              </a:tr>
            </a:tbl>
          </a:graphicData>
        </a:graphic>
      </p:graphicFrame>
      <p:sp>
        <p:nvSpPr>
          <p:cNvPr id="4" name="Text Placeholder 3">
            <a:extLst>
              <a:ext uri="{FF2B5EF4-FFF2-40B4-BE49-F238E27FC236}">
                <a16:creationId xmlns:a16="http://schemas.microsoft.com/office/drawing/2014/main" id="{6667B66F-4066-41E1-BF38-23070949D01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29835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5F1F-14EF-4224-9081-C70BF889BB16}"/>
              </a:ext>
            </a:extLst>
          </p:cNvPr>
          <p:cNvSpPr>
            <a:spLocks noGrp="1"/>
          </p:cNvSpPr>
          <p:nvPr>
            <p:ph type="title"/>
          </p:nvPr>
        </p:nvSpPr>
        <p:spPr/>
        <p:txBody>
          <a:bodyPr/>
          <a:lstStyle/>
          <a:p>
            <a:r>
              <a:rPr lang="en-US"/>
              <a:t>Facebook Post Table + Reactions | Motomel - 10 of 20</a:t>
            </a:r>
          </a:p>
        </p:txBody>
      </p:sp>
      <p:graphicFrame>
        <p:nvGraphicFramePr>
          <p:cNvPr id="5" name="Table Placeholder 4">
            <a:extLst>
              <a:ext uri="{FF2B5EF4-FFF2-40B4-BE49-F238E27FC236}">
                <a16:creationId xmlns:a16="http://schemas.microsoft.com/office/drawing/2014/main" id="{0EE12F1E-B37D-401C-9E72-BFA6D94DCF09}"/>
              </a:ext>
            </a:extLst>
          </p:cNvPr>
          <p:cNvGraphicFramePr>
            <a:graphicFrameLocks noGrp="1"/>
          </p:cNvGraphicFramePr>
          <p:nvPr>
            <p:ph type="tbl" sz="quarter" idx="13"/>
            <p:extLst>
              <p:ext uri="{D42A27DB-BD31-4B8C-83A1-F6EECF244321}">
                <p14:modId xmlns:p14="http://schemas.microsoft.com/office/powerpoint/2010/main" val="128254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26400518"/>
                    </a:ext>
                  </a:extLst>
                </a:gridCol>
                <a:gridCol w="493776">
                  <a:extLst>
                    <a:ext uri="{9D8B030D-6E8A-4147-A177-3AD203B41FA5}">
                      <a16:colId xmlns:a16="http://schemas.microsoft.com/office/drawing/2014/main" val="2672491641"/>
                    </a:ext>
                  </a:extLst>
                </a:gridCol>
                <a:gridCol w="493776">
                  <a:extLst>
                    <a:ext uri="{9D8B030D-6E8A-4147-A177-3AD203B41FA5}">
                      <a16:colId xmlns:a16="http://schemas.microsoft.com/office/drawing/2014/main" val="1577875699"/>
                    </a:ext>
                  </a:extLst>
                </a:gridCol>
                <a:gridCol w="493776">
                  <a:extLst>
                    <a:ext uri="{9D8B030D-6E8A-4147-A177-3AD203B41FA5}">
                      <a16:colId xmlns:a16="http://schemas.microsoft.com/office/drawing/2014/main" val="4198853168"/>
                    </a:ext>
                  </a:extLst>
                </a:gridCol>
                <a:gridCol w="493776">
                  <a:extLst>
                    <a:ext uri="{9D8B030D-6E8A-4147-A177-3AD203B41FA5}">
                      <a16:colId xmlns:a16="http://schemas.microsoft.com/office/drawing/2014/main" val="3127251136"/>
                    </a:ext>
                  </a:extLst>
                </a:gridCol>
                <a:gridCol w="493776">
                  <a:extLst>
                    <a:ext uri="{9D8B030D-6E8A-4147-A177-3AD203B41FA5}">
                      <a16:colId xmlns:a16="http://schemas.microsoft.com/office/drawing/2014/main" val="3475326118"/>
                    </a:ext>
                  </a:extLst>
                </a:gridCol>
                <a:gridCol w="493776">
                  <a:extLst>
                    <a:ext uri="{9D8B030D-6E8A-4147-A177-3AD203B41FA5}">
                      <a16:colId xmlns:a16="http://schemas.microsoft.com/office/drawing/2014/main" val="2060066844"/>
                    </a:ext>
                  </a:extLst>
                </a:gridCol>
                <a:gridCol w="493776">
                  <a:extLst>
                    <a:ext uri="{9D8B030D-6E8A-4147-A177-3AD203B41FA5}">
                      <a16:colId xmlns:a16="http://schemas.microsoft.com/office/drawing/2014/main" val="1067432498"/>
                    </a:ext>
                  </a:extLst>
                </a:gridCol>
                <a:gridCol w="493776">
                  <a:extLst>
                    <a:ext uri="{9D8B030D-6E8A-4147-A177-3AD203B41FA5}">
                      <a16:colId xmlns:a16="http://schemas.microsoft.com/office/drawing/2014/main" val="3742225633"/>
                    </a:ext>
                  </a:extLst>
                </a:gridCol>
                <a:gridCol w="493776">
                  <a:extLst>
                    <a:ext uri="{9D8B030D-6E8A-4147-A177-3AD203B41FA5}">
                      <a16:colId xmlns:a16="http://schemas.microsoft.com/office/drawing/2014/main" val="866232631"/>
                    </a:ext>
                  </a:extLst>
                </a:gridCol>
                <a:gridCol w="493776">
                  <a:extLst>
                    <a:ext uri="{9D8B030D-6E8A-4147-A177-3AD203B41FA5}">
                      <a16:colId xmlns:a16="http://schemas.microsoft.com/office/drawing/2014/main" val="3420489715"/>
                    </a:ext>
                  </a:extLst>
                </a:gridCol>
                <a:gridCol w="493776">
                  <a:extLst>
                    <a:ext uri="{9D8B030D-6E8A-4147-A177-3AD203B41FA5}">
                      <a16:colId xmlns:a16="http://schemas.microsoft.com/office/drawing/2014/main" val="369624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087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- 2021-07-29 14:00:46</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la moto argentina que te banca. Equipada con un sistema de balizas, asiento biplaza de doble costura y material antideslizante, un espacioso baúl porta casco, tablero completo y una amplia gama de colores combinados es la perfecta compañera del día a día.⁣
⁣
Encontrá la facilidad de moverte en tu Blitz y viví la experiencia Motomel.⁣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465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- 2021-07-13 16:36:31</a:t>
                      </a:r>
                      <a:r>
                        <a:rPr kumimoji="0" lang="es-ES" sz="1000" b="0" i="0" u="none" strike="noStrike" kern="1200" cap="none" spc="0" normalizeH="0" baseline="0" noProof="0">
                          <a:ln>
                            <a:noFill/>
                          </a:ln>
                          <a:solidFill>
                            <a:prstClr val="black"/>
                          </a:solidFill>
                          <a:effectLst/>
                          <a:uLnTx/>
                          <a:uFillTx/>
                          <a:latin typeface="+mn-lt"/>
                          <a:ea typeface="+mn-ea"/>
                          <a:cs typeface="+mn-cs"/>
                        </a:rPr>
                        <a:t>
 Movete con facilidad por la ciudad. Movilízate con la #Strato Alpino más rápido y más seguro.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8039609"/>
                  </a:ext>
                </a:extLst>
              </a:tr>
            </a:tbl>
          </a:graphicData>
        </a:graphic>
      </p:graphicFrame>
      <p:sp>
        <p:nvSpPr>
          <p:cNvPr id="4" name="Text Placeholder 3">
            <a:extLst>
              <a:ext uri="{FF2B5EF4-FFF2-40B4-BE49-F238E27FC236}">
                <a16:creationId xmlns:a16="http://schemas.microsoft.com/office/drawing/2014/main" id="{FFE650DF-C7CB-4D7E-AB14-98652689989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30977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42CFD-E4C8-4555-B9A6-A41CDC916AC5}"/>
              </a:ext>
            </a:extLst>
          </p:cNvPr>
          <p:cNvSpPr>
            <a:spLocks noGrp="1"/>
          </p:cNvSpPr>
          <p:nvPr>
            <p:ph type="title"/>
          </p:nvPr>
        </p:nvSpPr>
        <p:spPr/>
        <p:txBody>
          <a:bodyPr/>
          <a:lstStyle/>
          <a:p>
            <a:r>
              <a:rPr lang="en-US"/>
              <a:t>Facebook Post Table + Reactions | Motomel - 11 of 20</a:t>
            </a:r>
          </a:p>
        </p:txBody>
      </p:sp>
      <p:graphicFrame>
        <p:nvGraphicFramePr>
          <p:cNvPr id="5" name="Table Placeholder 4">
            <a:extLst>
              <a:ext uri="{FF2B5EF4-FFF2-40B4-BE49-F238E27FC236}">
                <a16:creationId xmlns:a16="http://schemas.microsoft.com/office/drawing/2014/main" id="{EB7960C7-796D-4FFE-BB24-D84438B1F6B1}"/>
              </a:ext>
            </a:extLst>
          </p:cNvPr>
          <p:cNvGraphicFramePr>
            <a:graphicFrameLocks noGrp="1"/>
          </p:cNvGraphicFramePr>
          <p:nvPr>
            <p:ph type="tbl" sz="quarter" idx="13"/>
            <p:extLst>
              <p:ext uri="{D42A27DB-BD31-4B8C-83A1-F6EECF244321}">
                <p14:modId xmlns:p14="http://schemas.microsoft.com/office/powerpoint/2010/main" val="79404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29434"/>
                    </a:ext>
                  </a:extLst>
                </a:gridCol>
                <a:gridCol w="493776">
                  <a:extLst>
                    <a:ext uri="{9D8B030D-6E8A-4147-A177-3AD203B41FA5}">
                      <a16:colId xmlns:a16="http://schemas.microsoft.com/office/drawing/2014/main" val="618265587"/>
                    </a:ext>
                  </a:extLst>
                </a:gridCol>
                <a:gridCol w="493776">
                  <a:extLst>
                    <a:ext uri="{9D8B030D-6E8A-4147-A177-3AD203B41FA5}">
                      <a16:colId xmlns:a16="http://schemas.microsoft.com/office/drawing/2014/main" val="1580301465"/>
                    </a:ext>
                  </a:extLst>
                </a:gridCol>
                <a:gridCol w="493776">
                  <a:extLst>
                    <a:ext uri="{9D8B030D-6E8A-4147-A177-3AD203B41FA5}">
                      <a16:colId xmlns:a16="http://schemas.microsoft.com/office/drawing/2014/main" val="2531576356"/>
                    </a:ext>
                  </a:extLst>
                </a:gridCol>
                <a:gridCol w="493776">
                  <a:extLst>
                    <a:ext uri="{9D8B030D-6E8A-4147-A177-3AD203B41FA5}">
                      <a16:colId xmlns:a16="http://schemas.microsoft.com/office/drawing/2014/main" val="2969941479"/>
                    </a:ext>
                  </a:extLst>
                </a:gridCol>
                <a:gridCol w="493776">
                  <a:extLst>
                    <a:ext uri="{9D8B030D-6E8A-4147-A177-3AD203B41FA5}">
                      <a16:colId xmlns:a16="http://schemas.microsoft.com/office/drawing/2014/main" val="2987134140"/>
                    </a:ext>
                  </a:extLst>
                </a:gridCol>
                <a:gridCol w="493776">
                  <a:extLst>
                    <a:ext uri="{9D8B030D-6E8A-4147-A177-3AD203B41FA5}">
                      <a16:colId xmlns:a16="http://schemas.microsoft.com/office/drawing/2014/main" val="3460448545"/>
                    </a:ext>
                  </a:extLst>
                </a:gridCol>
                <a:gridCol w="493776">
                  <a:extLst>
                    <a:ext uri="{9D8B030D-6E8A-4147-A177-3AD203B41FA5}">
                      <a16:colId xmlns:a16="http://schemas.microsoft.com/office/drawing/2014/main" val="2701828452"/>
                    </a:ext>
                  </a:extLst>
                </a:gridCol>
                <a:gridCol w="493776">
                  <a:extLst>
                    <a:ext uri="{9D8B030D-6E8A-4147-A177-3AD203B41FA5}">
                      <a16:colId xmlns:a16="http://schemas.microsoft.com/office/drawing/2014/main" val="2464784617"/>
                    </a:ext>
                  </a:extLst>
                </a:gridCol>
                <a:gridCol w="493776">
                  <a:extLst>
                    <a:ext uri="{9D8B030D-6E8A-4147-A177-3AD203B41FA5}">
                      <a16:colId xmlns:a16="http://schemas.microsoft.com/office/drawing/2014/main" val="2567291017"/>
                    </a:ext>
                  </a:extLst>
                </a:gridCol>
                <a:gridCol w="493776">
                  <a:extLst>
                    <a:ext uri="{9D8B030D-6E8A-4147-A177-3AD203B41FA5}">
                      <a16:colId xmlns:a16="http://schemas.microsoft.com/office/drawing/2014/main" val="3295951053"/>
                    </a:ext>
                  </a:extLst>
                </a:gridCol>
                <a:gridCol w="493776">
                  <a:extLst>
                    <a:ext uri="{9D8B030D-6E8A-4147-A177-3AD203B41FA5}">
                      <a16:colId xmlns:a16="http://schemas.microsoft.com/office/drawing/2014/main" val="342068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474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- 2021-07-02 16:01:22</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🏁Frenos delantero a disco
🏁Llantas de aleación
🏁Encendido Electrónico y patada
🏁 Tablero full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8853615"/>
                  </a:ext>
                </a:extLst>
              </a:tr>
            </a:tbl>
          </a:graphicData>
        </a:graphic>
      </p:graphicFrame>
      <p:sp>
        <p:nvSpPr>
          <p:cNvPr id="4" name="Text Placeholder 3">
            <a:extLst>
              <a:ext uri="{FF2B5EF4-FFF2-40B4-BE49-F238E27FC236}">
                <a16:creationId xmlns:a16="http://schemas.microsoft.com/office/drawing/2014/main" id="{5983AB0C-BE35-4F97-9AD1-1FB26B6141C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71577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081D-FBB8-43A8-BB5A-E462877B9DEF}"/>
              </a:ext>
            </a:extLst>
          </p:cNvPr>
          <p:cNvSpPr>
            <a:spLocks noGrp="1"/>
          </p:cNvSpPr>
          <p:nvPr>
            <p:ph type="title"/>
          </p:nvPr>
        </p:nvSpPr>
        <p:spPr/>
        <p:txBody>
          <a:bodyPr/>
          <a:lstStyle/>
          <a:p>
            <a:r>
              <a:rPr lang="en-US"/>
              <a:t>Facebook Post Table + Reactions | Motomel - 12 of 20</a:t>
            </a:r>
          </a:p>
        </p:txBody>
      </p:sp>
      <p:graphicFrame>
        <p:nvGraphicFramePr>
          <p:cNvPr id="5" name="Table Placeholder 4">
            <a:extLst>
              <a:ext uri="{FF2B5EF4-FFF2-40B4-BE49-F238E27FC236}">
                <a16:creationId xmlns:a16="http://schemas.microsoft.com/office/drawing/2014/main" id="{6A459281-E518-497B-83EE-A956E82CD4E0}"/>
              </a:ext>
            </a:extLst>
          </p:cNvPr>
          <p:cNvGraphicFramePr>
            <a:graphicFrameLocks noGrp="1"/>
          </p:cNvGraphicFramePr>
          <p:nvPr>
            <p:ph type="tbl" sz="quarter" idx="13"/>
            <p:extLst>
              <p:ext uri="{D42A27DB-BD31-4B8C-83A1-F6EECF244321}">
                <p14:modId xmlns:p14="http://schemas.microsoft.com/office/powerpoint/2010/main" val="49650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497607"/>
                    </a:ext>
                  </a:extLst>
                </a:gridCol>
                <a:gridCol w="493776">
                  <a:extLst>
                    <a:ext uri="{9D8B030D-6E8A-4147-A177-3AD203B41FA5}">
                      <a16:colId xmlns:a16="http://schemas.microsoft.com/office/drawing/2014/main" val="3181587134"/>
                    </a:ext>
                  </a:extLst>
                </a:gridCol>
                <a:gridCol w="493776">
                  <a:extLst>
                    <a:ext uri="{9D8B030D-6E8A-4147-A177-3AD203B41FA5}">
                      <a16:colId xmlns:a16="http://schemas.microsoft.com/office/drawing/2014/main" val="2432784393"/>
                    </a:ext>
                  </a:extLst>
                </a:gridCol>
                <a:gridCol w="493776">
                  <a:extLst>
                    <a:ext uri="{9D8B030D-6E8A-4147-A177-3AD203B41FA5}">
                      <a16:colId xmlns:a16="http://schemas.microsoft.com/office/drawing/2014/main" val="1389951853"/>
                    </a:ext>
                  </a:extLst>
                </a:gridCol>
                <a:gridCol w="493776">
                  <a:extLst>
                    <a:ext uri="{9D8B030D-6E8A-4147-A177-3AD203B41FA5}">
                      <a16:colId xmlns:a16="http://schemas.microsoft.com/office/drawing/2014/main" val="3737088520"/>
                    </a:ext>
                  </a:extLst>
                </a:gridCol>
                <a:gridCol w="493776">
                  <a:extLst>
                    <a:ext uri="{9D8B030D-6E8A-4147-A177-3AD203B41FA5}">
                      <a16:colId xmlns:a16="http://schemas.microsoft.com/office/drawing/2014/main" val="3640410419"/>
                    </a:ext>
                  </a:extLst>
                </a:gridCol>
                <a:gridCol w="493776">
                  <a:extLst>
                    <a:ext uri="{9D8B030D-6E8A-4147-A177-3AD203B41FA5}">
                      <a16:colId xmlns:a16="http://schemas.microsoft.com/office/drawing/2014/main" val="2888600904"/>
                    </a:ext>
                  </a:extLst>
                </a:gridCol>
                <a:gridCol w="493776">
                  <a:extLst>
                    <a:ext uri="{9D8B030D-6E8A-4147-A177-3AD203B41FA5}">
                      <a16:colId xmlns:a16="http://schemas.microsoft.com/office/drawing/2014/main" val="4206803318"/>
                    </a:ext>
                  </a:extLst>
                </a:gridCol>
                <a:gridCol w="493776">
                  <a:extLst>
                    <a:ext uri="{9D8B030D-6E8A-4147-A177-3AD203B41FA5}">
                      <a16:colId xmlns:a16="http://schemas.microsoft.com/office/drawing/2014/main" val="2243419503"/>
                    </a:ext>
                  </a:extLst>
                </a:gridCol>
                <a:gridCol w="493776">
                  <a:extLst>
                    <a:ext uri="{9D8B030D-6E8A-4147-A177-3AD203B41FA5}">
                      <a16:colId xmlns:a16="http://schemas.microsoft.com/office/drawing/2014/main" val="473494955"/>
                    </a:ext>
                  </a:extLst>
                </a:gridCol>
                <a:gridCol w="493776">
                  <a:extLst>
                    <a:ext uri="{9D8B030D-6E8A-4147-A177-3AD203B41FA5}">
                      <a16:colId xmlns:a16="http://schemas.microsoft.com/office/drawing/2014/main" val="1147582343"/>
                    </a:ext>
                  </a:extLst>
                </a:gridCol>
                <a:gridCol w="493776">
                  <a:extLst>
                    <a:ext uri="{9D8B030D-6E8A-4147-A177-3AD203B41FA5}">
                      <a16:colId xmlns:a16="http://schemas.microsoft.com/office/drawing/2014/main" val="3510333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727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- 2021-07-03 10:06:11</a:t>
                      </a:r>
                      <a:r>
                        <a:rPr kumimoji="0" lang="es-ES" sz="1000" b="0" i="0" u="none" strike="noStrike" kern="1200" cap="none" spc="0" normalizeH="0" baseline="0" noProof="0">
                          <a:ln>
                            <a:noFill/>
                          </a:ln>
                          <a:solidFill>
                            <a:prstClr val="black"/>
                          </a:solidFill>
                          <a:effectLst/>
                          <a:uLnTx/>
                          <a:uFillTx/>
                          <a:latin typeface="+mn-lt"/>
                          <a:ea typeface="+mn-ea"/>
                          <a:cs typeface="+mn-cs"/>
                        </a:rPr>
                        <a:t>
 La Zanella ZB110 te conecta con tus emociones, con tu pasión, con lo alegre y por sobre todo, te conecta con tus amigos.
 🌈 En el #Mesdelamigo, unámonos en la aventura🛵  
Conseguila en 48 cuotas❗
https://bit.ly/36axHaB
#Zanella #ZB #NosimpulsanuestraHistoria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4878189"/>
                  </a:ext>
                </a:extLst>
              </a:tr>
            </a:tbl>
          </a:graphicData>
        </a:graphic>
      </p:graphicFrame>
      <p:sp>
        <p:nvSpPr>
          <p:cNvPr id="4" name="Text Placeholder 3">
            <a:extLst>
              <a:ext uri="{FF2B5EF4-FFF2-40B4-BE49-F238E27FC236}">
                <a16:creationId xmlns:a16="http://schemas.microsoft.com/office/drawing/2014/main" id="{8D40401C-7FC3-4150-B3BA-D51FF42B244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4504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0226-D89E-4062-93C1-C8F3F11AD31E}"/>
              </a:ext>
            </a:extLst>
          </p:cNvPr>
          <p:cNvSpPr>
            <a:spLocks noGrp="1"/>
          </p:cNvSpPr>
          <p:nvPr>
            <p:ph type="title"/>
          </p:nvPr>
        </p:nvSpPr>
        <p:spPr/>
        <p:txBody>
          <a:bodyPr/>
          <a:lstStyle/>
          <a:p>
            <a:r>
              <a:rPr lang="en-US"/>
              <a:t>Facebook Post Table + Reactions | Motomel - 13 of 20</a:t>
            </a:r>
          </a:p>
        </p:txBody>
      </p:sp>
      <p:graphicFrame>
        <p:nvGraphicFramePr>
          <p:cNvPr id="5" name="Table Placeholder 4">
            <a:extLst>
              <a:ext uri="{FF2B5EF4-FFF2-40B4-BE49-F238E27FC236}">
                <a16:creationId xmlns:a16="http://schemas.microsoft.com/office/drawing/2014/main" id="{1B756C1A-B657-4A0A-9C03-1D6243A8EA57}"/>
              </a:ext>
            </a:extLst>
          </p:cNvPr>
          <p:cNvGraphicFramePr>
            <a:graphicFrameLocks noGrp="1"/>
          </p:cNvGraphicFramePr>
          <p:nvPr>
            <p:ph type="tbl" sz="quarter" idx="13"/>
            <p:extLst>
              <p:ext uri="{D42A27DB-BD31-4B8C-83A1-F6EECF244321}">
                <p14:modId xmlns:p14="http://schemas.microsoft.com/office/powerpoint/2010/main" val="373417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923321"/>
                    </a:ext>
                  </a:extLst>
                </a:gridCol>
                <a:gridCol w="493776">
                  <a:extLst>
                    <a:ext uri="{9D8B030D-6E8A-4147-A177-3AD203B41FA5}">
                      <a16:colId xmlns:a16="http://schemas.microsoft.com/office/drawing/2014/main" val="1377321302"/>
                    </a:ext>
                  </a:extLst>
                </a:gridCol>
                <a:gridCol w="493776">
                  <a:extLst>
                    <a:ext uri="{9D8B030D-6E8A-4147-A177-3AD203B41FA5}">
                      <a16:colId xmlns:a16="http://schemas.microsoft.com/office/drawing/2014/main" val="3722546417"/>
                    </a:ext>
                  </a:extLst>
                </a:gridCol>
                <a:gridCol w="493776">
                  <a:extLst>
                    <a:ext uri="{9D8B030D-6E8A-4147-A177-3AD203B41FA5}">
                      <a16:colId xmlns:a16="http://schemas.microsoft.com/office/drawing/2014/main" val="3214829466"/>
                    </a:ext>
                  </a:extLst>
                </a:gridCol>
                <a:gridCol w="493776">
                  <a:extLst>
                    <a:ext uri="{9D8B030D-6E8A-4147-A177-3AD203B41FA5}">
                      <a16:colId xmlns:a16="http://schemas.microsoft.com/office/drawing/2014/main" val="887424341"/>
                    </a:ext>
                  </a:extLst>
                </a:gridCol>
                <a:gridCol w="493776">
                  <a:extLst>
                    <a:ext uri="{9D8B030D-6E8A-4147-A177-3AD203B41FA5}">
                      <a16:colId xmlns:a16="http://schemas.microsoft.com/office/drawing/2014/main" val="1141533904"/>
                    </a:ext>
                  </a:extLst>
                </a:gridCol>
                <a:gridCol w="493776">
                  <a:extLst>
                    <a:ext uri="{9D8B030D-6E8A-4147-A177-3AD203B41FA5}">
                      <a16:colId xmlns:a16="http://schemas.microsoft.com/office/drawing/2014/main" val="1561456373"/>
                    </a:ext>
                  </a:extLst>
                </a:gridCol>
                <a:gridCol w="493776">
                  <a:extLst>
                    <a:ext uri="{9D8B030D-6E8A-4147-A177-3AD203B41FA5}">
                      <a16:colId xmlns:a16="http://schemas.microsoft.com/office/drawing/2014/main" val="1995750652"/>
                    </a:ext>
                  </a:extLst>
                </a:gridCol>
                <a:gridCol w="493776">
                  <a:extLst>
                    <a:ext uri="{9D8B030D-6E8A-4147-A177-3AD203B41FA5}">
                      <a16:colId xmlns:a16="http://schemas.microsoft.com/office/drawing/2014/main" val="1578528624"/>
                    </a:ext>
                  </a:extLst>
                </a:gridCol>
                <a:gridCol w="493776">
                  <a:extLst>
                    <a:ext uri="{9D8B030D-6E8A-4147-A177-3AD203B41FA5}">
                      <a16:colId xmlns:a16="http://schemas.microsoft.com/office/drawing/2014/main" val="3915242735"/>
                    </a:ext>
                  </a:extLst>
                </a:gridCol>
                <a:gridCol w="493776">
                  <a:extLst>
                    <a:ext uri="{9D8B030D-6E8A-4147-A177-3AD203B41FA5}">
                      <a16:colId xmlns:a16="http://schemas.microsoft.com/office/drawing/2014/main" val="680402879"/>
                    </a:ext>
                  </a:extLst>
                </a:gridCol>
                <a:gridCol w="493776">
                  <a:extLst>
                    <a:ext uri="{9D8B030D-6E8A-4147-A177-3AD203B41FA5}">
                      <a16:colId xmlns:a16="http://schemas.microsoft.com/office/drawing/2014/main" val="2645387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492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- 2021-07-28 16:01:09</a:t>
                      </a:r>
                      <a:r>
                        <a:rPr kumimoji="0" lang="es-ES" sz="1000" b="0" i="0" u="none" strike="noStrike" kern="1200" cap="none" spc="0" normalizeH="0" baseline="0" noProof="0">
                          <a:ln>
                            <a:noFill/>
                          </a:ln>
                          <a:solidFill>
                            <a:prstClr val="black"/>
                          </a:solidFill>
                          <a:effectLst/>
                          <a:uLnTx/>
                          <a:uFillTx/>
                          <a:latin typeface="+mn-lt"/>
                          <a:ea typeface="+mn-ea"/>
                          <a:cs typeface="+mn-cs"/>
                        </a:rPr>
                        <a:t>
 Lubricantes #Gilera 🏁🏍
🏁 MINERAL (20 w 50 / 10 w 40)
▪ Reduce el desgaste del motor y la caja de cambios.
▪ Garantiza la limpieza del motor.
▪ La norma JASO Ma2 optimiza el rendimiento del embrague en los tres modos de conducción.
🏁 SEMI SINTÉTICO (15 w 50)
▪ La solución perfecta para la conducción urbana.
▪ Ideal tanto para motos deportivas como de calle.
▪ Formulado especialmente para reducir el consumo de combustible.
▪ Mejor rendimiento y protección del motor.
▪ Excelente protección de la caja de cambios.
#Gilera #GileraMotors #GileraArgentina #InfinitosCaminosTeEsperan #motos #0km #LaMarcadeSiempre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2273413"/>
                  </a:ext>
                </a:extLst>
              </a:tr>
            </a:tbl>
          </a:graphicData>
        </a:graphic>
      </p:graphicFrame>
      <p:sp>
        <p:nvSpPr>
          <p:cNvPr id="4" name="Text Placeholder 3">
            <a:extLst>
              <a:ext uri="{FF2B5EF4-FFF2-40B4-BE49-F238E27FC236}">
                <a16:creationId xmlns:a16="http://schemas.microsoft.com/office/drawing/2014/main" id="{E0984582-D9C4-40D1-BECC-F71C37006D5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497056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7A6ED-AF27-42E1-AE95-62BA8968A9F9}"/>
              </a:ext>
            </a:extLst>
          </p:cNvPr>
          <p:cNvSpPr>
            <a:spLocks noGrp="1"/>
          </p:cNvSpPr>
          <p:nvPr>
            <p:ph type="title"/>
          </p:nvPr>
        </p:nvSpPr>
        <p:spPr/>
        <p:txBody>
          <a:bodyPr/>
          <a:lstStyle/>
          <a:p>
            <a:r>
              <a:rPr lang="en-US"/>
              <a:t>Facebook Post Table + Reactions | Motomel - 14 of 20</a:t>
            </a:r>
          </a:p>
        </p:txBody>
      </p:sp>
      <p:graphicFrame>
        <p:nvGraphicFramePr>
          <p:cNvPr id="5" name="Table Placeholder 4">
            <a:extLst>
              <a:ext uri="{FF2B5EF4-FFF2-40B4-BE49-F238E27FC236}">
                <a16:creationId xmlns:a16="http://schemas.microsoft.com/office/drawing/2014/main" id="{81C2FE1F-F8E6-48EB-B7AF-134C70B5F696}"/>
              </a:ext>
            </a:extLst>
          </p:cNvPr>
          <p:cNvGraphicFramePr>
            <a:graphicFrameLocks noGrp="1"/>
          </p:cNvGraphicFramePr>
          <p:nvPr>
            <p:ph type="tbl" sz="quarter" idx="13"/>
            <p:extLst>
              <p:ext uri="{D42A27DB-BD31-4B8C-83A1-F6EECF244321}">
                <p14:modId xmlns:p14="http://schemas.microsoft.com/office/powerpoint/2010/main" val="69938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8112890"/>
                    </a:ext>
                  </a:extLst>
                </a:gridCol>
                <a:gridCol w="493776">
                  <a:extLst>
                    <a:ext uri="{9D8B030D-6E8A-4147-A177-3AD203B41FA5}">
                      <a16:colId xmlns:a16="http://schemas.microsoft.com/office/drawing/2014/main" val="4019418080"/>
                    </a:ext>
                  </a:extLst>
                </a:gridCol>
                <a:gridCol w="493776">
                  <a:extLst>
                    <a:ext uri="{9D8B030D-6E8A-4147-A177-3AD203B41FA5}">
                      <a16:colId xmlns:a16="http://schemas.microsoft.com/office/drawing/2014/main" val="3735285752"/>
                    </a:ext>
                  </a:extLst>
                </a:gridCol>
                <a:gridCol w="493776">
                  <a:extLst>
                    <a:ext uri="{9D8B030D-6E8A-4147-A177-3AD203B41FA5}">
                      <a16:colId xmlns:a16="http://schemas.microsoft.com/office/drawing/2014/main" val="1714979662"/>
                    </a:ext>
                  </a:extLst>
                </a:gridCol>
                <a:gridCol w="493776">
                  <a:extLst>
                    <a:ext uri="{9D8B030D-6E8A-4147-A177-3AD203B41FA5}">
                      <a16:colId xmlns:a16="http://schemas.microsoft.com/office/drawing/2014/main" val="18904626"/>
                    </a:ext>
                  </a:extLst>
                </a:gridCol>
                <a:gridCol w="493776">
                  <a:extLst>
                    <a:ext uri="{9D8B030D-6E8A-4147-A177-3AD203B41FA5}">
                      <a16:colId xmlns:a16="http://schemas.microsoft.com/office/drawing/2014/main" val="3644640153"/>
                    </a:ext>
                  </a:extLst>
                </a:gridCol>
                <a:gridCol w="493776">
                  <a:extLst>
                    <a:ext uri="{9D8B030D-6E8A-4147-A177-3AD203B41FA5}">
                      <a16:colId xmlns:a16="http://schemas.microsoft.com/office/drawing/2014/main" val="546965186"/>
                    </a:ext>
                  </a:extLst>
                </a:gridCol>
                <a:gridCol w="493776">
                  <a:extLst>
                    <a:ext uri="{9D8B030D-6E8A-4147-A177-3AD203B41FA5}">
                      <a16:colId xmlns:a16="http://schemas.microsoft.com/office/drawing/2014/main" val="1668594543"/>
                    </a:ext>
                  </a:extLst>
                </a:gridCol>
                <a:gridCol w="493776">
                  <a:extLst>
                    <a:ext uri="{9D8B030D-6E8A-4147-A177-3AD203B41FA5}">
                      <a16:colId xmlns:a16="http://schemas.microsoft.com/office/drawing/2014/main" val="109510419"/>
                    </a:ext>
                  </a:extLst>
                </a:gridCol>
                <a:gridCol w="493776">
                  <a:extLst>
                    <a:ext uri="{9D8B030D-6E8A-4147-A177-3AD203B41FA5}">
                      <a16:colId xmlns:a16="http://schemas.microsoft.com/office/drawing/2014/main" val="3120431839"/>
                    </a:ext>
                  </a:extLst>
                </a:gridCol>
                <a:gridCol w="493776">
                  <a:extLst>
                    <a:ext uri="{9D8B030D-6E8A-4147-A177-3AD203B41FA5}">
                      <a16:colId xmlns:a16="http://schemas.microsoft.com/office/drawing/2014/main" val="2431322151"/>
                    </a:ext>
                  </a:extLst>
                </a:gridCol>
                <a:gridCol w="493776">
                  <a:extLst>
                    <a:ext uri="{9D8B030D-6E8A-4147-A177-3AD203B41FA5}">
                      <a16:colId xmlns:a16="http://schemas.microsoft.com/office/drawing/2014/main" val="279731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284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- 2021-07-05 16:00:36</a:t>
                      </a:r>
                      <a:r>
                        <a:rPr kumimoji="0" lang="en-US" sz="1000" b="0" i="0" u="none" strike="noStrike" kern="1200" cap="none" spc="0" normalizeH="0" baseline="0" noProof="0">
                          <a:ln>
                            <a:noFill/>
                          </a:ln>
                          <a:solidFill>
                            <a:prstClr val="black"/>
                          </a:solidFill>
                          <a:effectLst/>
                          <a:uLnTx/>
                          <a:uFillTx/>
                          <a:latin typeface="+mn-lt"/>
                          <a:ea typeface="+mn-ea"/>
                          <a:cs typeface="+mn-cs"/>
                        </a:rPr>
                        <a:t>
 Nueva AC1!💥🔥  Descubrí su diseño clásico! 🙌😎
◼ Motor 4 tiempos, refrigerado por aire
◼ Transmisión 5 marchas
◼ Potencia 11.4 hp / 8000 rpm
◼ Frenos Delantero a disco, trasero a tambor
◼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7804160"/>
                  </a:ext>
                </a:extLst>
              </a:tr>
            </a:tbl>
          </a:graphicData>
        </a:graphic>
      </p:graphicFrame>
      <p:sp>
        <p:nvSpPr>
          <p:cNvPr id="4" name="Text Placeholder 3">
            <a:extLst>
              <a:ext uri="{FF2B5EF4-FFF2-40B4-BE49-F238E27FC236}">
                <a16:creationId xmlns:a16="http://schemas.microsoft.com/office/drawing/2014/main" id="{91F2AE72-494E-42F3-B5C0-E30652FC12E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58318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82899-FC6D-491C-8026-17132FA9417D}"/>
              </a:ext>
            </a:extLst>
          </p:cNvPr>
          <p:cNvSpPr>
            <a:spLocks noGrp="1"/>
          </p:cNvSpPr>
          <p:nvPr>
            <p:ph type="title"/>
          </p:nvPr>
        </p:nvSpPr>
        <p:spPr/>
        <p:txBody>
          <a:bodyPr/>
          <a:lstStyle/>
          <a:p>
            <a:r>
              <a:rPr lang="en-US"/>
              <a:t>Facebook Post Table + Reactions | Motomel - 15 of 20</a:t>
            </a:r>
          </a:p>
        </p:txBody>
      </p:sp>
      <p:graphicFrame>
        <p:nvGraphicFramePr>
          <p:cNvPr id="5" name="Table Placeholder 4">
            <a:extLst>
              <a:ext uri="{FF2B5EF4-FFF2-40B4-BE49-F238E27FC236}">
                <a16:creationId xmlns:a16="http://schemas.microsoft.com/office/drawing/2014/main" id="{9D5AD03D-24E6-442D-8790-85CCF0ADC749}"/>
              </a:ext>
            </a:extLst>
          </p:cNvPr>
          <p:cNvGraphicFramePr>
            <a:graphicFrameLocks noGrp="1"/>
          </p:cNvGraphicFramePr>
          <p:nvPr>
            <p:ph type="tbl" sz="quarter" idx="13"/>
            <p:extLst>
              <p:ext uri="{D42A27DB-BD31-4B8C-83A1-F6EECF244321}">
                <p14:modId xmlns:p14="http://schemas.microsoft.com/office/powerpoint/2010/main" val="64465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9249449"/>
                    </a:ext>
                  </a:extLst>
                </a:gridCol>
                <a:gridCol w="493776">
                  <a:extLst>
                    <a:ext uri="{9D8B030D-6E8A-4147-A177-3AD203B41FA5}">
                      <a16:colId xmlns:a16="http://schemas.microsoft.com/office/drawing/2014/main" val="914142646"/>
                    </a:ext>
                  </a:extLst>
                </a:gridCol>
                <a:gridCol w="493776">
                  <a:extLst>
                    <a:ext uri="{9D8B030D-6E8A-4147-A177-3AD203B41FA5}">
                      <a16:colId xmlns:a16="http://schemas.microsoft.com/office/drawing/2014/main" val="1177720023"/>
                    </a:ext>
                  </a:extLst>
                </a:gridCol>
                <a:gridCol w="493776">
                  <a:extLst>
                    <a:ext uri="{9D8B030D-6E8A-4147-A177-3AD203B41FA5}">
                      <a16:colId xmlns:a16="http://schemas.microsoft.com/office/drawing/2014/main" val="921254528"/>
                    </a:ext>
                  </a:extLst>
                </a:gridCol>
                <a:gridCol w="493776">
                  <a:extLst>
                    <a:ext uri="{9D8B030D-6E8A-4147-A177-3AD203B41FA5}">
                      <a16:colId xmlns:a16="http://schemas.microsoft.com/office/drawing/2014/main" val="4023695798"/>
                    </a:ext>
                  </a:extLst>
                </a:gridCol>
                <a:gridCol w="493776">
                  <a:extLst>
                    <a:ext uri="{9D8B030D-6E8A-4147-A177-3AD203B41FA5}">
                      <a16:colId xmlns:a16="http://schemas.microsoft.com/office/drawing/2014/main" val="3071160223"/>
                    </a:ext>
                  </a:extLst>
                </a:gridCol>
                <a:gridCol w="493776">
                  <a:extLst>
                    <a:ext uri="{9D8B030D-6E8A-4147-A177-3AD203B41FA5}">
                      <a16:colId xmlns:a16="http://schemas.microsoft.com/office/drawing/2014/main" val="2973459583"/>
                    </a:ext>
                  </a:extLst>
                </a:gridCol>
                <a:gridCol w="493776">
                  <a:extLst>
                    <a:ext uri="{9D8B030D-6E8A-4147-A177-3AD203B41FA5}">
                      <a16:colId xmlns:a16="http://schemas.microsoft.com/office/drawing/2014/main" val="2229931705"/>
                    </a:ext>
                  </a:extLst>
                </a:gridCol>
                <a:gridCol w="493776">
                  <a:extLst>
                    <a:ext uri="{9D8B030D-6E8A-4147-A177-3AD203B41FA5}">
                      <a16:colId xmlns:a16="http://schemas.microsoft.com/office/drawing/2014/main" val="158933549"/>
                    </a:ext>
                  </a:extLst>
                </a:gridCol>
                <a:gridCol w="493776">
                  <a:extLst>
                    <a:ext uri="{9D8B030D-6E8A-4147-A177-3AD203B41FA5}">
                      <a16:colId xmlns:a16="http://schemas.microsoft.com/office/drawing/2014/main" val="2644822635"/>
                    </a:ext>
                  </a:extLst>
                </a:gridCol>
                <a:gridCol w="493776">
                  <a:extLst>
                    <a:ext uri="{9D8B030D-6E8A-4147-A177-3AD203B41FA5}">
                      <a16:colId xmlns:a16="http://schemas.microsoft.com/office/drawing/2014/main" val="3188428060"/>
                    </a:ext>
                  </a:extLst>
                </a:gridCol>
                <a:gridCol w="493776">
                  <a:extLst>
                    <a:ext uri="{9D8B030D-6E8A-4147-A177-3AD203B41FA5}">
                      <a16:colId xmlns:a16="http://schemas.microsoft.com/office/drawing/2014/main" val="2628123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881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- 2021-07-20 11:10:14</a:t>
                      </a:r>
                      <a:r>
                        <a:rPr kumimoji="0" lang="es-ES" sz="1000" b="0" i="0" u="none" strike="noStrike" kern="1200" cap="none" spc="0" normalizeH="0" baseline="0" noProof="0">
                          <a:ln>
                            <a:noFill/>
                          </a:ln>
                          <a:solidFill>
                            <a:prstClr val="black"/>
                          </a:solidFill>
                          <a:effectLst/>
                          <a:uLnTx/>
                          <a:uFillTx/>
                          <a:latin typeface="+mn-lt"/>
                          <a:ea typeface="+mn-ea"/>
                          <a:cs typeface="+mn-cs"/>
                        </a:rPr>
                        <a:t>
 Los hermanxs que se eligen, ﻿ese antídoto/parte necesarix que nos completa.
﻿﻿Siempre hay alguien que sabes que te banca en las buenas y en las malas, ese hermano- familia que podes elegir, no importa el día, la hora, el lugar, estés cerca o lejos.
﻿﻿ ﻿﻿﻿El grupo de amigxs , el mejor amigx , los pibes del barrio, los de fútbol, los del colegio.
﻿﻿﻿Celebremos que los tenemos y lo que valen.
#diadelamigo❤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4832645"/>
                  </a:ext>
                </a:extLst>
              </a:tr>
            </a:tbl>
          </a:graphicData>
        </a:graphic>
      </p:graphicFrame>
      <p:sp>
        <p:nvSpPr>
          <p:cNvPr id="4" name="Text Placeholder 3">
            <a:extLst>
              <a:ext uri="{FF2B5EF4-FFF2-40B4-BE49-F238E27FC236}">
                <a16:creationId xmlns:a16="http://schemas.microsoft.com/office/drawing/2014/main" id="{E007ABE7-117B-4DD6-884F-67D62BACCB7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5841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A9CF0-6831-4180-A926-6BE88EF64808}"/>
              </a:ext>
            </a:extLst>
          </p:cNvPr>
          <p:cNvSpPr>
            <a:spLocks noGrp="1"/>
          </p:cNvSpPr>
          <p:nvPr>
            <p:ph type="title"/>
          </p:nvPr>
        </p:nvSpPr>
        <p:spPr/>
        <p:txBody>
          <a:bodyPr/>
          <a:lstStyle/>
          <a:p>
            <a:r>
              <a:rPr lang="en-US"/>
              <a:t>Facebook Post Table + Reactions | Motomel - 16 of 20</a:t>
            </a:r>
          </a:p>
        </p:txBody>
      </p:sp>
      <p:graphicFrame>
        <p:nvGraphicFramePr>
          <p:cNvPr id="5" name="Table Placeholder 4">
            <a:extLst>
              <a:ext uri="{FF2B5EF4-FFF2-40B4-BE49-F238E27FC236}">
                <a16:creationId xmlns:a16="http://schemas.microsoft.com/office/drawing/2014/main" id="{CCF32DD1-27F8-43B7-8C47-0EFB6E31CF9F}"/>
              </a:ext>
            </a:extLst>
          </p:cNvPr>
          <p:cNvGraphicFramePr>
            <a:graphicFrameLocks noGrp="1"/>
          </p:cNvGraphicFramePr>
          <p:nvPr>
            <p:ph type="tbl" sz="quarter" idx="13"/>
            <p:extLst>
              <p:ext uri="{D42A27DB-BD31-4B8C-83A1-F6EECF244321}">
                <p14:modId xmlns:p14="http://schemas.microsoft.com/office/powerpoint/2010/main" val="213504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9015619"/>
                    </a:ext>
                  </a:extLst>
                </a:gridCol>
                <a:gridCol w="493776">
                  <a:extLst>
                    <a:ext uri="{9D8B030D-6E8A-4147-A177-3AD203B41FA5}">
                      <a16:colId xmlns:a16="http://schemas.microsoft.com/office/drawing/2014/main" val="3663171367"/>
                    </a:ext>
                  </a:extLst>
                </a:gridCol>
                <a:gridCol w="493776">
                  <a:extLst>
                    <a:ext uri="{9D8B030D-6E8A-4147-A177-3AD203B41FA5}">
                      <a16:colId xmlns:a16="http://schemas.microsoft.com/office/drawing/2014/main" val="1978058982"/>
                    </a:ext>
                  </a:extLst>
                </a:gridCol>
                <a:gridCol w="493776">
                  <a:extLst>
                    <a:ext uri="{9D8B030D-6E8A-4147-A177-3AD203B41FA5}">
                      <a16:colId xmlns:a16="http://schemas.microsoft.com/office/drawing/2014/main" val="2673181132"/>
                    </a:ext>
                  </a:extLst>
                </a:gridCol>
                <a:gridCol w="493776">
                  <a:extLst>
                    <a:ext uri="{9D8B030D-6E8A-4147-A177-3AD203B41FA5}">
                      <a16:colId xmlns:a16="http://schemas.microsoft.com/office/drawing/2014/main" val="116486868"/>
                    </a:ext>
                  </a:extLst>
                </a:gridCol>
                <a:gridCol w="493776">
                  <a:extLst>
                    <a:ext uri="{9D8B030D-6E8A-4147-A177-3AD203B41FA5}">
                      <a16:colId xmlns:a16="http://schemas.microsoft.com/office/drawing/2014/main" val="4293684391"/>
                    </a:ext>
                  </a:extLst>
                </a:gridCol>
                <a:gridCol w="493776">
                  <a:extLst>
                    <a:ext uri="{9D8B030D-6E8A-4147-A177-3AD203B41FA5}">
                      <a16:colId xmlns:a16="http://schemas.microsoft.com/office/drawing/2014/main" val="2502113953"/>
                    </a:ext>
                  </a:extLst>
                </a:gridCol>
                <a:gridCol w="493776">
                  <a:extLst>
                    <a:ext uri="{9D8B030D-6E8A-4147-A177-3AD203B41FA5}">
                      <a16:colId xmlns:a16="http://schemas.microsoft.com/office/drawing/2014/main" val="1760382582"/>
                    </a:ext>
                  </a:extLst>
                </a:gridCol>
                <a:gridCol w="493776">
                  <a:extLst>
                    <a:ext uri="{9D8B030D-6E8A-4147-A177-3AD203B41FA5}">
                      <a16:colId xmlns:a16="http://schemas.microsoft.com/office/drawing/2014/main" val="1347333004"/>
                    </a:ext>
                  </a:extLst>
                </a:gridCol>
                <a:gridCol w="493776">
                  <a:extLst>
                    <a:ext uri="{9D8B030D-6E8A-4147-A177-3AD203B41FA5}">
                      <a16:colId xmlns:a16="http://schemas.microsoft.com/office/drawing/2014/main" val="3426288244"/>
                    </a:ext>
                  </a:extLst>
                </a:gridCol>
                <a:gridCol w="493776">
                  <a:extLst>
                    <a:ext uri="{9D8B030D-6E8A-4147-A177-3AD203B41FA5}">
                      <a16:colId xmlns:a16="http://schemas.microsoft.com/office/drawing/2014/main" val="2292648784"/>
                    </a:ext>
                  </a:extLst>
                </a:gridCol>
                <a:gridCol w="493776">
                  <a:extLst>
                    <a:ext uri="{9D8B030D-6E8A-4147-A177-3AD203B41FA5}">
                      <a16:colId xmlns:a16="http://schemas.microsoft.com/office/drawing/2014/main" val="355269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918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- 2021-07-22 15:33:15</a:t>
                      </a:r>
                      <a:r>
                        <a:rPr kumimoji="0" lang="en-US" sz="1000" b="0" i="0" u="none" strike="noStrike" kern="1200" cap="none" spc="0" normalizeH="0" baseline="0" noProof="0">
                          <a:ln>
                            <a:noFill/>
                          </a:ln>
                          <a:solidFill>
                            <a:prstClr val="black"/>
                          </a:solidFill>
                          <a:effectLst/>
                          <a:uLnTx/>
                          <a:uFillTx/>
                          <a:latin typeface="+mn-lt"/>
                          <a:ea typeface="+mn-ea"/>
                          <a:cs typeface="+mn-cs"/>
                        </a:rPr>
                        <a:t>
 ﻿﻿Hace que tus días en la ciudad sean mas fáciles. Movilízate con la #StratoAlpino 150.⁣
⁣
﻿ ✅ Embrague Automático⁣
﻿ ✅Arranque eléctrico y por pedal⁣
﻿ ✅Motor monocilíndrico de 4T con una potencia de 8,03hp / 700rpm⁣
﻿ ✅Asiento biplaza super cómodo⁣
﻿ ✅Luces Led⁣
﻿ ✅ Apoya pies automáticos⁣
⁣
﻿Viví la experiencia Motomel. ¿A dónde te lleva tu Strato Alpino hoy?⁣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7622298"/>
                  </a:ext>
                </a:extLst>
              </a:tr>
            </a:tbl>
          </a:graphicData>
        </a:graphic>
      </p:graphicFrame>
      <p:sp>
        <p:nvSpPr>
          <p:cNvPr id="4" name="Text Placeholder 3">
            <a:extLst>
              <a:ext uri="{FF2B5EF4-FFF2-40B4-BE49-F238E27FC236}">
                <a16:creationId xmlns:a16="http://schemas.microsoft.com/office/drawing/2014/main" id="{D713428C-F200-49A4-BD70-7F8ED67E604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36961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2D1E9-DB99-4215-A2E8-6512A5C94025}"/>
              </a:ext>
            </a:extLst>
          </p:cNvPr>
          <p:cNvSpPr>
            <a:spLocks noGrp="1"/>
          </p:cNvSpPr>
          <p:nvPr>
            <p:ph type="title"/>
          </p:nvPr>
        </p:nvSpPr>
        <p:spPr/>
        <p:txBody>
          <a:bodyPr/>
          <a:lstStyle/>
          <a:p>
            <a:r>
              <a:rPr lang="en-US"/>
              <a:t>Facebook Post Table + Reactions | Motomel - 17 of 20</a:t>
            </a:r>
          </a:p>
        </p:txBody>
      </p:sp>
      <p:graphicFrame>
        <p:nvGraphicFramePr>
          <p:cNvPr id="5" name="Table Placeholder 4">
            <a:extLst>
              <a:ext uri="{FF2B5EF4-FFF2-40B4-BE49-F238E27FC236}">
                <a16:creationId xmlns:a16="http://schemas.microsoft.com/office/drawing/2014/main" id="{B7520044-E42B-45B4-9E08-00C785E3780E}"/>
              </a:ext>
            </a:extLst>
          </p:cNvPr>
          <p:cNvGraphicFramePr>
            <a:graphicFrameLocks noGrp="1"/>
          </p:cNvGraphicFramePr>
          <p:nvPr>
            <p:ph type="tbl" sz="quarter" idx="13"/>
            <p:extLst>
              <p:ext uri="{D42A27DB-BD31-4B8C-83A1-F6EECF244321}">
                <p14:modId xmlns:p14="http://schemas.microsoft.com/office/powerpoint/2010/main" val="44499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4767960"/>
                    </a:ext>
                  </a:extLst>
                </a:gridCol>
                <a:gridCol w="493776">
                  <a:extLst>
                    <a:ext uri="{9D8B030D-6E8A-4147-A177-3AD203B41FA5}">
                      <a16:colId xmlns:a16="http://schemas.microsoft.com/office/drawing/2014/main" val="30173994"/>
                    </a:ext>
                  </a:extLst>
                </a:gridCol>
                <a:gridCol w="493776">
                  <a:extLst>
                    <a:ext uri="{9D8B030D-6E8A-4147-A177-3AD203B41FA5}">
                      <a16:colId xmlns:a16="http://schemas.microsoft.com/office/drawing/2014/main" val="3110700606"/>
                    </a:ext>
                  </a:extLst>
                </a:gridCol>
                <a:gridCol w="493776">
                  <a:extLst>
                    <a:ext uri="{9D8B030D-6E8A-4147-A177-3AD203B41FA5}">
                      <a16:colId xmlns:a16="http://schemas.microsoft.com/office/drawing/2014/main" val="679091237"/>
                    </a:ext>
                  </a:extLst>
                </a:gridCol>
                <a:gridCol w="493776">
                  <a:extLst>
                    <a:ext uri="{9D8B030D-6E8A-4147-A177-3AD203B41FA5}">
                      <a16:colId xmlns:a16="http://schemas.microsoft.com/office/drawing/2014/main" val="1754079404"/>
                    </a:ext>
                  </a:extLst>
                </a:gridCol>
                <a:gridCol w="493776">
                  <a:extLst>
                    <a:ext uri="{9D8B030D-6E8A-4147-A177-3AD203B41FA5}">
                      <a16:colId xmlns:a16="http://schemas.microsoft.com/office/drawing/2014/main" val="578474060"/>
                    </a:ext>
                  </a:extLst>
                </a:gridCol>
                <a:gridCol w="493776">
                  <a:extLst>
                    <a:ext uri="{9D8B030D-6E8A-4147-A177-3AD203B41FA5}">
                      <a16:colId xmlns:a16="http://schemas.microsoft.com/office/drawing/2014/main" val="1867632410"/>
                    </a:ext>
                  </a:extLst>
                </a:gridCol>
                <a:gridCol w="493776">
                  <a:extLst>
                    <a:ext uri="{9D8B030D-6E8A-4147-A177-3AD203B41FA5}">
                      <a16:colId xmlns:a16="http://schemas.microsoft.com/office/drawing/2014/main" val="2863822035"/>
                    </a:ext>
                  </a:extLst>
                </a:gridCol>
                <a:gridCol w="493776">
                  <a:extLst>
                    <a:ext uri="{9D8B030D-6E8A-4147-A177-3AD203B41FA5}">
                      <a16:colId xmlns:a16="http://schemas.microsoft.com/office/drawing/2014/main" val="2180666119"/>
                    </a:ext>
                  </a:extLst>
                </a:gridCol>
                <a:gridCol w="493776">
                  <a:extLst>
                    <a:ext uri="{9D8B030D-6E8A-4147-A177-3AD203B41FA5}">
                      <a16:colId xmlns:a16="http://schemas.microsoft.com/office/drawing/2014/main" val="3370768237"/>
                    </a:ext>
                  </a:extLst>
                </a:gridCol>
                <a:gridCol w="493776">
                  <a:extLst>
                    <a:ext uri="{9D8B030D-6E8A-4147-A177-3AD203B41FA5}">
                      <a16:colId xmlns:a16="http://schemas.microsoft.com/office/drawing/2014/main" val="2087651034"/>
                    </a:ext>
                  </a:extLst>
                </a:gridCol>
                <a:gridCol w="493776">
                  <a:extLst>
                    <a:ext uri="{9D8B030D-6E8A-4147-A177-3AD203B41FA5}">
                      <a16:colId xmlns:a16="http://schemas.microsoft.com/office/drawing/2014/main" val="3652805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677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- 2021-07-22 18:34:04</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412670"/>
                  </a:ext>
                </a:extLst>
              </a:tr>
            </a:tbl>
          </a:graphicData>
        </a:graphic>
      </p:graphicFrame>
      <p:sp>
        <p:nvSpPr>
          <p:cNvPr id="4" name="Text Placeholder 3">
            <a:extLst>
              <a:ext uri="{FF2B5EF4-FFF2-40B4-BE49-F238E27FC236}">
                <a16:creationId xmlns:a16="http://schemas.microsoft.com/office/drawing/2014/main" id="{B5064B8F-01D2-4BE6-8995-BE3A992E08B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613499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D6414-A556-48B7-8C3F-6B53F13347A9}"/>
              </a:ext>
            </a:extLst>
          </p:cNvPr>
          <p:cNvSpPr>
            <a:spLocks noGrp="1"/>
          </p:cNvSpPr>
          <p:nvPr>
            <p:ph type="title"/>
          </p:nvPr>
        </p:nvSpPr>
        <p:spPr/>
        <p:txBody>
          <a:bodyPr/>
          <a:lstStyle/>
          <a:p>
            <a:r>
              <a:rPr lang="en-US"/>
              <a:t>Facebook Post Table + Reactions | Motomel - 18 of 20</a:t>
            </a:r>
          </a:p>
        </p:txBody>
      </p:sp>
      <p:graphicFrame>
        <p:nvGraphicFramePr>
          <p:cNvPr id="5" name="Table Placeholder 4">
            <a:extLst>
              <a:ext uri="{FF2B5EF4-FFF2-40B4-BE49-F238E27FC236}">
                <a16:creationId xmlns:a16="http://schemas.microsoft.com/office/drawing/2014/main" id="{2C864B7A-DC88-48A5-9A71-ABEAC1E678DD}"/>
              </a:ext>
            </a:extLst>
          </p:cNvPr>
          <p:cNvGraphicFramePr>
            <a:graphicFrameLocks noGrp="1"/>
          </p:cNvGraphicFramePr>
          <p:nvPr>
            <p:ph type="tbl" sz="quarter" idx="13"/>
            <p:extLst>
              <p:ext uri="{D42A27DB-BD31-4B8C-83A1-F6EECF244321}">
                <p14:modId xmlns:p14="http://schemas.microsoft.com/office/powerpoint/2010/main" val="42915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784541"/>
                    </a:ext>
                  </a:extLst>
                </a:gridCol>
                <a:gridCol w="493776">
                  <a:extLst>
                    <a:ext uri="{9D8B030D-6E8A-4147-A177-3AD203B41FA5}">
                      <a16:colId xmlns:a16="http://schemas.microsoft.com/office/drawing/2014/main" val="727074403"/>
                    </a:ext>
                  </a:extLst>
                </a:gridCol>
                <a:gridCol w="493776">
                  <a:extLst>
                    <a:ext uri="{9D8B030D-6E8A-4147-A177-3AD203B41FA5}">
                      <a16:colId xmlns:a16="http://schemas.microsoft.com/office/drawing/2014/main" val="4127082930"/>
                    </a:ext>
                  </a:extLst>
                </a:gridCol>
                <a:gridCol w="493776">
                  <a:extLst>
                    <a:ext uri="{9D8B030D-6E8A-4147-A177-3AD203B41FA5}">
                      <a16:colId xmlns:a16="http://schemas.microsoft.com/office/drawing/2014/main" val="56247303"/>
                    </a:ext>
                  </a:extLst>
                </a:gridCol>
                <a:gridCol w="493776">
                  <a:extLst>
                    <a:ext uri="{9D8B030D-6E8A-4147-A177-3AD203B41FA5}">
                      <a16:colId xmlns:a16="http://schemas.microsoft.com/office/drawing/2014/main" val="2101957588"/>
                    </a:ext>
                  </a:extLst>
                </a:gridCol>
                <a:gridCol w="493776">
                  <a:extLst>
                    <a:ext uri="{9D8B030D-6E8A-4147-A177-3AD203B41FA5}">
                      <a16:colId xmlns:a16="http://schemas.microsoft.com/office/drawing/2014/main" val="4090880873"/>
                    </a:ext>
                  </a:extLst>
                </a:gridCol>
                <a:gridCol w="493776">
                  <a:extLst>
                    <a:ext uri="{9D8B030D-6E8A-4147-A177-3AD203B41FA5}">
                      <a16:colId xmlns:a16="http://schemas.microsoft.com/office/drawing/2014/main" val="4280210943"/>
                    </a:ext>
                  </a:extLst>
                </a:gridCol>
                <a:gridCol w="493776">
                  <a:extLst>
                    <a:ext uri="{9D8B030D-6E8A-4147-A177-3AD203B41FA5}">
                      <a16:colId xmlns:a16="http://schemas.microsoft.com/office/drawing/2014/main" val="3181049815"/>
                    </a:ext>
                  </a:extLst>
                </a:gridCol>
                <a:gridCol w="493776">
                  <a:extLst>
                    <a:ext uri="{9D8B030D-6E8A-4147-A177-3AD203B41FA5}">
                      <a16:colId xmlns:a16="http://schemas.microsoft.com/office/drawing/2014/main" val="1598381375"/>
                    </a:ext>
                  </a:extLst>
                </a:gridCol>
                <a:gridCol w="493776">
                  <a:extLst>
                    <a:ext uri="{9D8B030D-6E8A-4147-A177-3AD203B41FA5}">
                      <a16:colId xmlns:a16="http://schemas.microsoft.com/office/drawing/2014/main" val="1889897505"/>
                    </a:ext>
                  </a:extLst>
                </a:gridCol>
                <a:gridCol w="493776">
                  <a:extLst>
                    <a:ext uri="{9D8B030D-6E8A-4147-A177-3AD203B41FA5}">
                      <a16:colId xmlns:a16="http://schemas.microsoft.com/office/drawing/2014/main" val="1129130837"/>
                    </a:ext>
                  </a:extLst>
                </a:gridCol>
                <a:gridCol w="493776">
                  <a:extLst>
                    <a:ext uri="{9D8B030D-6E8A-4147-A177-3AD203B41FA5}">
                      <a16:colId xmlns:a16="http://schemas.microsoft.com/office/drawing/2014/main" val="3603293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00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- 2021-07-07 17:00:46</a:t>
                      </a:r>
                      <a:r>
                        <a:rPr kumimoji="0" lang="es-ES" sz="1000" b="0" i="0" u="none" strike="noStrike" kern="1200" cap="none" spc="0" normalizeH="0" baseline="0" noProof="0">
                          <a:ln>
                            <a:noFill/>
                          </a:ln>
                          <a:solidFill>
                            <a:prstClr val="black"/>
                          </a:solidFill>
                          <a:effectLst/>
                          <a:uLnTx/>
                          <a:uFillTx/>
                          <a:latin typeface="+mn-lt"/>
                          <a:ea typeface="+mn-ea"/>
                          <a:cs typeface="+mn-cs"/>
                        </a:rPr>
                        <a:t>
 ¡Sabemos que la vida es mejor con amigos! ❤️ 
Nombrá a ese amigo o amiga que te acompaña desde siempre en este camino 🏍.
Celebremos el #MesDelAmigo con Zanella 💥
#Zanella #Exclusive #NosImpulsaNuestraHistoria⁣
#TuMejorVersión #diadelamigo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7847656"/>
                  </a:ext>
                </a:extLst>
              </a:tr>
            </a:tbl>
          </a:graphicData>
        </a:graphic>
      </p:graphicFrame>
      <p:sp>
        <p:nvSpPr>
          <p:cNvPr id="4" name="Text Placeholder 3">
            <a:extLst>
              <a:ext uri="{FF2B5EF4-FFF2-40B4-BE49-F238E27FC236}">
                <a16:creationId xmlns:a16="http://schemas.microsoft.com/office/drawing/2014/main" id="{B976E2A7-FAE5-4CCE-B2F6-9259E3E21E1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89309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DD8E-64D9-4AAB-95C6-8B85BC40A6FF}"/>
              </a:ext>
            </a:extLst>
          </p:cNvPr>
          <p:cNvSpPr>
            <a:spLocks noGrp="1"/>
          </p:cNvSpPr>
          <p:nvPr>
            <p:ph type="title"/>
          </p:nvPr>
        </p:nvSpPr>
        <p:spPr/>
        <p:txBody>
          <a:bodyPr/>
          <a:lstStyle/>
          <a:p>
            <a:r>
              <a:rPr lang="en-US"/>
              <a:t>Facebook Post Table + Reactions | Motomel - 19 of 20</a:t>
            </a:r>
          </a:p>
        </p:txBody>
      </p:sp>
      <p:graphicFrame>
        <p:nvGraphicFramePr>
          <p:cNvPr id="5" name="Table Placeholder 4">
            <a:extLst>
              <a:ext uri="{FF2B5EF4-FFF2-40B4-BE49-F238E27FC236}">
                <a16:creationId xmlns:a16="http://schemas.microsoft.com/office/drawing/2014/main" id="{052A4E08-B4E8-44E0-AE1F-D09B1104B9A3}"/>
              </a:ext>
            </a:extLst>
          </p:cNvPr>
          <p:cNvGraphicFramePr>
            <a:graphicFrameLocks noGrp="1"/>
          </p:cNvGraphicFramePr>
          <p:nvPr>
            <p:ph type="tbl" sz="quarter" idx="13"/>
            <p:extLst>
              <p:ext uri="{D42A27DB-BD31-4B8C-83A1-F6EECF244321}">
                <p14:modId xmlns:p14="http://schemas.microsoft.com/office/powerpoint/2010/main" val="338260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565706"/>
                    </a:ext>
                  </a:extLst>
                </a:gridCol>
                <a:gridCol w="493776">
                  <a:extLst>
                    <a:ext uri="{9D8B030D-6E8A-4147-A177-3AD203B41FA5}">
                      <a16:colId xmlns:a16="http://schemas.microsoft.com/office/drawing/2014/main" val="2485130668"/>
                    </a:ext>
                  </a:extLst>
                </a:gridCol>
                <a:gridCol w="493776">
                  <a:extLst>
                    <a:ext uri="{9D8B030D-6E8A-4147-A177-3AD203B41FA5}">
                      <a16:colId xmlns:a16="http://schemas.microsoft.com/office/drawing/2014/main" val="3658023866"/>
                    </a:ext>
                  </a:extLst>
                </a:gridCol>
                <a:gridCol w="493776">
                  <a:extLst>
                    <a:ext uri="{9D8B030D-6E8A-4147-A177-3AD203B41FA5}">
                      <a16:colId xmlns:a16="http://schemas.microsoft.com/office/drawing/2014/main" val="832877049"/>
                    </a:ext>
                  </a:extLst>
                </a:gridCol>
                <a:gridCol w="493776">
                  <a:extLst>
                    <a:ext uri="{9D8B030D-6E8A-4147-A177-3AD203B41FA5}">
                      <a16:colId xmlns:a16="http://schemas.microsoft.com/office/drawing/2014/main" val="159494323"/>
                    </a:ext>
                  </a:extLst>
                </a:gridCol>
                <a:gridCol w="493776">
                  <a:extLst>
                    <a:ext uri="{9D8B030D-6E8A-4147-A177-3AD203B41FA5}">
                      <a16:colId xmlns:a16="http://schemas.microsoft.com/office/drawing/2014/main" val="1144710364"/>
                    </a:ext>
                  </a:extLst>
                </a:gridCol>
                <a:gridCol w="493776">
                  <a:extLst>
                    <a:ext uri="{9D8B030D-6E8A-4147-A177-3AD203B41FA5}">
                      <a16:colId xmlns:a16="http://schemas.microsoft.com/office/drawing/2014/main" val="1057924016"/>
                    </a:ext>
                  </a:extLst>
                </a:gridCol>
                <a:gridCol w="493776">
                  <a:extLst>
                    <a:ext uri="{9D8B030D-6E8A-4147-A177-3AD203B41FA5}">
                      <a16:colId xmlns:a16="http://schemas.microsoft.com/office/drawing/2014/main" val="1175994362"/>
                    </a:ext>
                  </a:extLst>
                </a:gridCol>
                <a:gridCol w="493776">
                  <a:extLst>
                    <a:ext uri="{9D8B030D-6E8A-4147-A177-3AD203B41FA5}">
                      <a16:colId xmlns:a16="http://schemas.microsoft.com/office/drawing/2014/main" val="1846276964"/>
                    </a:ext>
                  </a:extLst>
                </a:gridCol>
                <a:gridCol w="493776">
                  <a:extLst>
                    <a:ext uri="{9D8B030D-6E8A-4147-A177-3AD203B41FA5}">
                      <a16:colId xmlns:a16="http://schemas.microsoft.com/office/drawing/2014/main" val="4226767241"/>
                    </a:ext>
                  </a:extLst>
                </a:gridCol>
                <a:gridCol w="493776">
                  <a:extLst>
                    <a:ext uri="{9D8B030D-6E8A-4147-A177-3AD203B41FA5}">
                      <a16:colId xmlns:a16="http://schemas.microsoft.com/office/drawing/2014/main" val="1079608853"/>
                    </a:ext>
                  </a:extLst>
                </a:gridCol>
                <a:gridCol w="493776">
                  <a:extLst>
                    <a:ext uri="{9D8B030D-6E8A-4147-A177-3AD203B41FA5}">
                      <a16:colId xmlns:a16="http://schemas.microsoft.com/office/drawing/2014/main" val="1413628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965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- 2021-07-06 15:33:38</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892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- 2021-07-19 21:52:14</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514461"/>
                  </a:ext>
                </a:extLst>
              </a:tr>
            </a:tbl>
          </a:graphicData>
        </a:graphic>
      </p:graphicFrame>
      <p:sp>
        <p:nvSpPr>
          <p:cNvPr id="4" name="Text Placeholder 3">
            <a:extLst>
              <a:ext uri="{FF2B5EF4-FFF2-40B4-BE49-F238E27FC236}">
                <a16:creationId xmlns:a16="http://schemas.microsoft.com/office/drawing/2014/main" id="{658CD1CE-07A2-4B31-A638-68D6BE1CE45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55191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4C2B-DD8B-4C12-A358-704AB7AD1BDF}"/>
              </a:ext>
            </a:extLst>
          </p:cNvPr>
          <p:cNvSpPr>
            <a:spLocks noGrp="1"/>
          </p:cNvSpPr>
          <p:nvPr>
            <p:ph type="title"/>
          </p:nvPr>
        </p:nvSpPr>
        <p:spPr/>
        <p:txBody>
          <a:bodyPr/>
          <a:lstStyle/>
          <a:p>
            <a:r>
              <a:rPr lang="en-US"/>
              <a:t>Facebook Post Table + Reactions | Motomel - 20 of 20</a:t>
            </a:r>
          </a:p>
        </p:txBody>
      </p:sp>
      <p:graphicFrame>
        <p:nvGraphicFramePr>
          <p:cNvPr id="5" name="Table Placeholder 4">
            <a:extLst>
              <a:ext uri="{FF2B5EF4-FFF2-40B4-BE49-F238E27FC236}">
                <a16:creationId xmlns:a16="http://schemas.microsoft.com/office/drawing/2014/main" id="{CC040840-23EC-49B0-BF03-98027844DBD6}"/>
              </a:ext>
            </a:extLst>
          </p:cNvPr>
          <p:cNvGraphicFramePr>
            <a:graphicFrameLocks noGrp="1"/>
          </p:cNvGraphicFramePr>
          <p:nvPr>
            <p:ph type="tbl" sz="quarter" idx="13"/>
            <p:extLst>
              <p:ext uri="{D42A27DB-BD31-4B8C-83A1-F6EECF244321}">
                <p14:modId xmlns:p14="http://schemas.microsoft.com/office/powerpoint/2010/main" val="303329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1933211"/>
                    </a:ext>
                  </a:extLst>
                </a:gridCol>
                <a:gridCol w="493776">
                  <a:extLst>
                    <a:ext uri="{9D8B030D-6E8A-4147-A177-3AD203B41FA5}">
                      <a16:colId xmlns:a16="http://schemas.microsoft.com/office/drawing/2014/main" val="2991532698"/>
                    </a:ext>
                  </a:extLst>
                </a:gridCol>
                <a:gridCol w="493776">
                  <a:extLst>
                    <a:ext uri="{9D8B030D-6E8A-4147-A177-3AD203B41FA5}">
                      <a16:colId xmlns:a16="http://schemas.microsoft.com/office/drawing/2014/main" val="2015746418"/>
                    </a:ext>
                  </a:extLst>
                </a:gridCol>
                <a:gridCol w="493776">
                  <a:extLst>
                    <a:ext uri="{9D8B030D-6E8A-4147-A177-3AD203B41FA5}">
                      <a16:colId xmlns:a16="http://schemas.microsoft.com/office/drawing/2014/main" val="2659280538"/>
                    </a:ext>
                  </a:extLst>
                </a:gridCol>
                <a:gridCol w="493776">
                  <a:extLst>
                    <a:ext uri="{9D8B030D-6E8A-4147-A177-3AD203B41FA5}">
                      <a16:colId xmlns:a16="http://schemas.microsoft.com/office/drawing/2014/main" val="2873212741"/>
                    </a:ext>
                  </a:extLst>
                </a:gridCol>
                <a:gridCol w="493776">
                  <a:extLst>
                    <a:ext uri="{9D8B030D-6E8A-4147-A177-3AD203B41FA5}">
                      <a16:colId xmlns:a16="http://schemas.microsoft.com/office/drawing/2014/main" val="3118601431"/>
                    </a:ext>
                  </a:extLst>
                </a:gridCol>
                <a:gridCol w="493776">
                  <a:extLst>
                    <a:ext uri="{9D8B030D-6E8A-4147-A177-3AD203B41FA5}">
                      <a16:colId xmlns:a16="http://schemas.microsoft.com/office/drawing/2014/main" val="2322651818"/>
                    </a:ext>
                  </a:extLst>
                </a:gridCol>
                <a:gridCol w="493776">
                  <a:extLst>
                    <a:ext uri="{9D8B030D-6E8A-4147-A177-3AD203B41FA5}">
                      <a16:colId xmlns:a16="http://schemas.microsoft.com/office/drawing/2014/main" val="2413554079"/>
                    </a:ext>
                  </a:extLst>
                </a:gridCol>
                <a:gridCol w="493776">
                  <a:extLst>
                    <a:ext uri="{9D8B030D-6E8A-4147-A177-3AD203B41FA5}">
                      <a16:colId xmlns:a16="http://schemas.microsoft.com/office/drawing/2014/main" val="3655455721"/>
                    </a:ext>
                  </a:extLst>
                </a:gridCol>
                <a:gridCol w="493776">
                  <a:extLst>
                    <a:ext uri="{9D8B030D-6E8A-4147-A177-3AD203B41FA5}">
                      <a16:colId xmlns:a16="http://schemas.microsoft.com/office/drawing/2014/main" val="2973429602"/>
                    </a:ext>
                  </a:extLst>
                </a:gridCol>
                <a:gridCol w="493776">
                  <a:extLst>
                    <a:ext uri="{9D8B030D-6E8A-4147-A177-3AD203B41FA5}">
                      <a16:colId xmlns:a16="http://schemas.microsoft.com/office/drawing/2014/main" val="154217635"/>
                    </a:ext>
                  </a:extLst>
                </a:gridCol>
                <a:gridCol w="493776">
                  <a:extLst>
                    <a:ext uri="{9D8B030D-6E8A-4147-A177-3AD203B41FA5}">
                      <a16:colId xmlns:a16="http://schemas.microsoft.com/office/drawing/2014/main" val="98756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520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- 2021-07-12 14:31:09</a:t>
                      </a:r>
                      <a:r>
                        <a:rPr kumimoji="0" lang="es-ES" sz="1000" b="0" i="0" u="none" strike="noStrike" kern="1200" cap="none" spc="0" normalizeH="0" baseline="0" noProof="0">
                          <a:ln>
                            <a:noFill/>
                          </a:ln>
                          <a:solidFill>
                            <a:prstClr val="black"/>
                          </a:solidFill>
                          <a:effectLst/>
                          <a:uLnTx/>
                          <a:uFillTx/>
                          <a:latin typeface="+mn-lt"/>
                          <a:ea typeface="+mn-ea"/>
                          <a:cs typeface="+mn-cs"/>
                        </a:rPr>
                        <a:t>
 En el mes del amigo recordamos a ese amigo que no te deja en banda, que te acompaña en el recorrido, en la ruta.⁣
⁣
@﻿castrolargentina @﻿axion_energy_oficial﻿﻿﻿
#GraciasAmigosRiders⁣ #AmigosDeFierro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8849600"/>
                  </a:ext>
                </a:extLst>
              </a:tr>
            </a:tbl>
          </a:graphicData>
        </a:graphic>
      </p:graphicFrame>
      <p:sp>
        <p:nvSpPr>
          <p:cNvPr id="4" name="Text Placeholder 3">
            <a:extLst>
              <a:ext uri="{FF2B5EF4-FFF2-40B4-BE49-F238E27FC236}">
                <a16:creationId xmlns:a16="http://schemas.microsoft.com/office/drawing/2014/main" id="{327AD84D-B165-4B0B-A64E-55512967CB3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89948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8887-9518-425D-A6ED-F364D2CC73A9}"/>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9CB57E49-83EA-4CCC-805D-A577F54C91FF}"/>
              </a:ext>
            </a:extLst>
          </p:cNvPr>
          <p:cNvGraphicFramePr>
            <a:graphicFrameLocks noGrp="1"/>
          </p:cNvGraphicFramePr>
          <p:nvPr>
            <p:ph type="chart" sz="quarter" idx="13"/>
            <p:extLst>
              <p:ext uri="{D42A27DB-BD31-4B8C-83A1-F6EECF244321}">
                <p14:modId xmlns:p14="http://schemas.microsoft.com/office/powerpoint/2010/main" val="182493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D12B8-594C-4C2D-9996-67375619DEC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31F3FD0-18CE-4E89-8515-1A5633B4C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049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E4BAD-65CF-4D97-BEE8-FFDA7E402356}"/>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D852E630-D4AA-4448-ABB0-62ABEF63398A}"/>
              </a:ext>
            </a:extLst>
          </p:cNvPr>
          <p:cNvGraphicFramePr>
            <a:graphicFrameLocks noGrp="1"/>
          </p:cNvGraphicFramePr>
          <p:nvPr>
            <p:ph type="tbl" sz="quarter" idx="13"/>
            <p:extLst>
              <p:ext uri="{D42A27DB-BD31-4B8C-83A1-F6EECF244321}">
                <p14:modId xmlns:p14="http://schemas.microsoft.com/office/powerpoint/2010/main" val="97282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85008292"/>
                    </a:ext>
                  </a:extLst>
                </a:gridCol>
                <a:gridCol w="1152144">
                  <a:extLst>
                    <a:ext uri="{9D8B030D-6E8A-4147-A177-3AD203B41FA5}">
                      <a16:colId xmlns:a16="http://schemas.microsoft.com/office/drawing/2014/main" val="3707557546"/>
                    </a:ext>
                  </a:extLst>
                </a:gridCol>
                <a:gridCol w="1152144">
                  <a:extLst>
                    <a:ext uri="{9D8B030D-6E8A-4147-A177-3AD203B41FA5}">
                      <a16:colId xmlns:a16="http://schemas.microsoft.com/office/drawing/2014/main" val="4074313753"/>
                    </a:ext>
                  </a:extLst>
                </a:gridCol>
                <a:gridCol w="1152144">
                  <a:extLst>
                    <a:ext uri="{9D8B030D-6E8A-4147-A177-3AD203B41FA5}">
                      <a16:colId xmlns:a16="http://schemas.microsoft.com/office/drawing/2014/main" val="1057982942"/>
                    </a:ext>
                  </a:extLst>
                </a:gridCol>
                <a:gridCol w="1152144">
                  <a:extLst>
                    <a:ext uri="{9D8B030D-6E8A-4147-A177-3AD203B41FA5}">
                      <a16:colId xmlns:a16="http://schemas.microsoft.com/office/drawing/2014/main" val="178811465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63321587"/>
                  </a:ext>
                </a:extLst>
              </a:tr>
              <a:tr h="370840">
                <a:tc>
                  <a:txBody>
                    <a:bodyPr/>
                    <a:lstStyle/>
                    <a:p>
                      <a:r>
                        <a:rPr lang="es-ES" sz="1000" b="1"/>
                        <a:t>Corven Motos - 2021-07-14 17:47:42</a:t>
                      </a:r>
                      <a:r>
                        <a:rPr lang="es-ES" sz="1000"/>
                        <a:t>
 Estamos ansiosos esperando el anuncio de Corven Motos...
#CORVEN #corvenmotos #transporte #delivery #Carga #Camiones #camion #trucks</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Album</a:t>
                      </a:r>
                    </a:p>
                  </a:txBody>
                  <a:tcPr/>
                </a:tc>
                <a:extLst>
                  <a:ext uri="{0D108BD9-81ED-4DB2-BD59-A6C34878D82A}">
                    <a16:rowId xmlns:a16="http://schemas.microsoft.com/office/drawing/2014/main" val="1109680414"/>
                  </a:ext>
                </a:extLst>
              </a:tr>
            </a:tbl>
          </a:graphicData>
        </a:graphic>
      </p:graphicFrame>
      <p:sp>
        <p:nvSpPr>
          <p:cNvPr id="4" name="Text Placeholder 3">
            <a:extLst>
              <a:ext uri="{FF2B5EF4-FFF2-40B4-BE49-F238E27FC236}">
                <a16:creationId xmlns:a16="http://schemas.microsoft.com/office/drawing/2014/main" id="{D133B9DC-1AED-4FF1-B981-1308BAE6434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876736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1379</Words>
  <Application>Microsoft Office PowerPoint</Application>
  <PresentationFormat>On-screen Show (4:3)</PresentationFormat>
  <Paragraphs>766</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20</vt:lpstr>
      <vt:lpstr>Facebook Post Table + Reactions | Motomel - 2 of 20</vt:lpstr>
      <vt:lpstr>Facebook Post Table + Reactions | Motomel - 3 of 20</vt:lpstr>
      <vt:lpstr>Facebook Post Table + Reactions | Motomel - 4 of 20</vt:lpstr>
      <vt:lpstr>Facebook Post Table + Reactions | Motomel - 5 of 20</vt:lpstr>
      <vt:lpstr>Facebook Post Table + Reactions | Motomel - 6 of 20</vt:lpstr>
      <vt:lpstr>Facebook Post Table + Reactions | Motomel - 7 of 20</vt:lpstr>
      <vt:lpstr>Facebook Post Table + Reactions | Motomel - 8 of 20</vt:lpstr>
      <vt:lpstr>Facebook Post Table + Reactions | Motomel - 9 of 20</vt:lpstr>
      <vt:lpstr>Facebook Post Table + Reactions | Motomel - 10 of 20</vt:lpstr>
      <vt:lpstr>Facebook Post Table + Reactions | Motomel - 11 of 20</vt:lpstr>
      <vt:lpstr>Facebook Post Table + Reactions | Motomel - 12 of 20</vt:lpstr>
      <vt:lpstr>Facebook Post Table + Reactions | Motomel - 13 of 20</vt:lpstr>
      <vt:lpstr>Facebook Post Table + Reactions | Motomel - 14 of 20</vt:lpstr>
      <vt:lpstr>Facebook Post Table + Reactions | Motomel - 15 of 20</vt:lpstr>
      <vt:lpstr>Facebook Post Table + Reactions | Motomel - 16 of 20</vt:lpstr>
      <vt:lpstr>Facebook Post Table + Reactions | Motomel - 17 of 20</vt:lpstr>
      <vt:lpstr>Facebook Post Table + Reactions | Motomel - 18 of 20</vt:lpstr>
      <vt:lpstr>Facebook Post Table + Reactions | Motomel - 19 of 20</vt:lpstr>
      <vt:lpstr>Facebook Post Table + Reactions | Motomel - 20 of 20</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2021-08-01T16:41:32Z</dcterms:created>
  <dcterms:modified xsi:type="dcterms:W3CDTF">2021-08-01T16:42:36Z</dcterms:modified>
</cp:coreProperties>
</file>