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3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5"/>
      <p:bold r:id="rId36"/>
      <p:italic r:id="rId37"/>
      <p:boldItalic r:id="rId3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3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1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Sheet1!$A$1:$E$1</c:f>
              <c:strCache>
                <c:ptCount val="5"/>
                <c:pt idx="0">
                  <c:v>trekbicycleargentina</c:v>
                </c:pt>
                <c:pt idx="1">
                  <c:v>specialized_arg</c:v>
                </c:pt>
                <c:pt idx="2">
                  <c:v>scottsportsargentina</c:v>
                </c:pt>
                <c:pt idx="3">
                  <c:v>giantargentina</c:v>
                </c:pt>
                <c:pt idx="4">
                  <c:v>cannondale.argentina</c:v>
                </c:pt>
              </c:strCache>
            </c:strRef>
          </c:cat>
          <c:val>
            <c:numRef>
              <c:f>Sheet1!$A$2:$E$2</c:f>
              <c:numCache>
                <c:formatCode>General</c:formatCode>
                <c:ptCount val="5"/>
                <c:pt idx="0">
                  <c:v>44603</c:v>
                </c:pt>
                <c:pt idx="1">
                  <c:v>41206</c:v>
                </c:pt>
                <c:pt idx="2">
                  <c:v>32051</c:v>
                </c:pt>
                <c:pt idx="3">
                  <c:v>17901</c:v>
                </c:pt>
                <c:pt idx="4">
                  <c:v>15049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6CC-4DAE-ACCD-37F78B2EB5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scottsportsargentina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71.858400000000003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62.86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2B9-4A92-96BC-65662033095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specialized_arg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92.383899999999997</c:v>
                </c:pt>
                <c:pt idx="1">
                  <c:v>69.230800000000002</c:v>
                </c:pt>
                <c:pt idx="2">
                  <c:v>22.222200000000001</c:v>
                </c:pt>
                <c:pt idx="3">
                  <c:v>0</c:v>
                </c:pt>
                <c:pt idx="4">
                  <c:v>38.235300000000002</c:v>
                </c:pt>
                <c:pt idx="5">
                  <c:v>47.998399999999997</c:v>
                </c:pt>
                <c:pt idx="6">
                  <c:v>100</c:v>
                </c:pt>
                <c:pt idx="7">
                  <c:v>63.327800000000003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2B9-4A92-96BC-65662033095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giantargentina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40.134099999999997</c:v>
                </c:pt>
                <c:pt idx="1">
                  <c:v>30.769200000000001</c:v>
                </c:pt>
                <c:pt idx="2">
                  <c:v>33.333300000000001</c:v>
                </c:pt>
                <c:pt idx="3">
                  <c:v>33.333300000000001</c:v>
                </c:pt>
                <c:pt idx="4">
                  <c:v>32.352899999999998</c:v>
                </c:pt>
                <c:pt idx="5">
                  <c:v>2.5903</c:v>
                </c:pt>
                <c:pt idx="6">
                  <c:v>37.2682</c:v>
                </c:pt>
                <c:pt idx="7">
                  <c:v>60.596899999999998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2B9-4A92-96BC-65662033095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cannondale.argentina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Sheet1!$E$2:$E$9</c:f>
              <c:numCache>
                <c:formatCode>General</c:formatCode>
                <c:ptCount val="8"/>
                <c:pt idx="0">
                  <c:v>33.739899999999999</c:v>
                </c:pt>
                <c:pt idx="1">
                  <c:v>76.923100000000005</c:v>
                </c:pt>
                <c:pt idx="2">
                  <c:v>27.777799999999999</c:v>
                </c:pt>
                <c:pt idx="3">
                  <c:v>0</c:v>
                </c:pt>
                <c:pt idx="4">
                  <c:v>44.117600000000003</c:v>
                </c:pt>
                <c:pt idx="5">
                  <c:v>17.135000000000002</c:v>
                </c:pt>
                <c:pt idx="6">
                  <c:v>89.145899999999997</c:v>
                </c:pt>
                <c:pt idx="7">
                  <c:v>37.951700000000002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2B9-4A92-96BC-65662033095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trekbicycleargentina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Sheet1!$F$2:$F$9</c:f>
              <c:numCache>
                <c:formatCode>General</c:formatCode>
                <c:ptCount val="8"/>
                <c:pt idx="0">
                  <c:v>100</c:v>
                </c:pt>
                <c:pt idx="1">
                  <c:v>61.538499999999999</c:v>
                </c:pt>
                <c:pt idx="2">
                  <c:v>27.777799999999999</c:v>
                </c:pt>
                <c:pt idx="3">
                  <c:v>0</c:v>
                </c:pt>
                <c:pt idx="4">
                  <c:v>38.235300000000002</c:v>
                </c:pt>
                <c:pt idx="5">
                  <c:v>73.814800000000005</c:v>
                </c:pt>
                <c:pt idx="6">
                  <c:v>69.509299999999996</c:v>
                </c:pt>
                <c:pt idx="7">
                  <c:v>41.879199999999997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2B9-4A92-96BC-6566203309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04931616"/>
        <c:axId val="404927352"/>
      </c:radarChart>
      <c:catAx>
        <c:axId val="404931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4927352"/>
        <c:crosses val="autoZero"/>
        <c:auto val="1"/>
        <c:lblAlgn val="ctr"/>
        <c:lblOffset val="100"/>
        <c:noMultiLvlLbl val="0"/>
      </c:catAx>
      <c:valAx>
        <c:axId val="404927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4931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scottsportsargentina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31354</c:v>
                </c:pt>
                <c:pt idx="1">
                  <c:v>31361</c:v>
                </c:pt>
                <c:pt idx="2">
                  <c:v>31376</c:v>
                </c:pt>
                <c:pt idx="3">
                  <c:v>31386</c:v>
                </c:pt>
                <c:pt idx="4">
                  <c:v>31406</c:v>
                </c:pt>
                <c:pt idx="5">
                  <c:v>31422</c:v>
                </c:pt>
                <c:pt idx="6">
                  <c:v>31447</c:v>
                </c:pt>
                <c:pt idx="7">
                  <c:v>31468</c:v>
                </c:pt>
                <c:pt idx="8">
                  <c:v>31488</c:v>
                </c:pt>
                <c:pt idx="9">
                  <c:v>31501</c:v>
                </c:pt>
                <c:pt idx="10">
                  <c:v>31519</c:v>
                </c:pt>
                <c:pt idx="11">
                  <c:v>31531</c:v>
                </c:pt>
                <c:pt idx="12">
                  <c:v>31619</c:v>
                </c:pt>
                <c:pt idx="13">
                  <c:v>31692</c:v>
                </c:pt>
                <c:pt idx="14">
                  <c:v>31711</c:v>
                </c:pt>
                <c:pt idx="15">
                  <c:v>31733</c:v>
                </c:pt>
                <c:pt idx="16">
                  <c:v>31777</c:v>
                </c:pt>
                <c:pt idx="17">
                  <c:v>31817</c:v>
                </c:pt>
                <c:pt idx="18">
                  <c:v>31836</c:v>
                </c:pt>
                <c:pt idx="19">
                  <c:v>31851</c:v>
                </c:pt>
                <c:pt idx="20">
                  <c:v>31874</c:v>
                </c:pt>
                <c:pt idx="21">
                  <c:v>31893</c:v>
                </c:pt>
                <c:pt idx="22">
                  <c:v>31906</c:v>
                </c:pt>
                <c:pt idx="23">
                  <c:v>31925</c:v>
                </c:pt>
                <c:pt idx="24">
                  <c:v>31949</c:v>
                </c:pt>
                <c:pt idx="25">
                  <c:v>31963</c:v>
                </c:pt>
                <c:pt idx="26">
                  <c:v>31982</c:v>
                </c:pt>
                <c:pt idx="27">
                  <c:v>32007</c:v>
                </c:pt>
                <c:pt idx="28">
                  <c:v>32033</c:v>
                </c:pt>
                <c:pt idx="29">
                  <c:v>32045</c:v>
                </c:pt>
                <c:pt idx="30">
                  <c:v>32051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192-433A-90E4-04F713E995E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specialized_arg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40642</c:v>
                </c:pt>
                <c:pt idx="1">
                  <c:v>40642</c:v>
                </c:pt>
                <c:pt idx="2">
                  <c:v>40655</c:v>
                </c:pt>
                <c:pt idx="3">
                  <c:v>40694</c:v>
                </c:pt>
                <c:pt idx="4">
                  <c:v>40702</c:v>
                </c:pt>
                <c:pt idx="5">
                  <c:v>40713</c:v>
                </c:pt>
                <c:pt idx="6">
                  <c:v>40720</c:v>
                </c:pt>
                <c:pt idx="7">
                  <c:v>40733</c:v>
                </c:pt>
                <c:pt idx="8">
                  <c:v>40757</c:v>
                </c:pt>
                <c:pt idx="9">
                  <c:v>40775</c:v>
                </c:pt>
                <c:pt idx="10">
                  <c:v>40781</c:v>
                </c:pt>
                <c:pt idx="11">
                  <c:v>40786</c:v>
                </c:pt>
                <c:pt idx="12">
                  <c:v>40819</c:v>
                </c:pt>
                <c:pt idx="13">
                  <c:v>40834</c:v>
                </c:pt>
                <c:pt idx="14">
                  <c:v>40848</c:v>
                </c:pt>
                <c:pt idx="15">
                  <c:v>40857</c:v>
                </c:pt>
                <c:pt idx="16">
                  <c:v>40875</c:v>
                </c:pt>
                <c:pt idx="17">
                  <c:v>40918</c:v>
                </c:pt>
                <c:pt idx="18">
                  <c:v>40942</c:v>
                </c:pt>
                <c:pt idx="19">
                  <c:v>40965</c:v>
                </c:pt>
                <c:pt idx="20">
                  <c:v>40989</c:v>
                </c:pt>
                <c:pt idx="21">
                  <c:v>41000</c:v>
                </c:pt>
                <c:pt idx="22">
                  <c:v>41008</c:v>
                </c:pt>
                <c:pt idx="23">
                  <c:v>41029</c:v>
                </c:pt>
                <c:pt idx="24">
                  <c:v>41047</c:v>
                </c:pt>
                <c:pt idx="25">
                  <c:v>41075</c:v>
                </c:pt>
                <c:pt idx="26">
                  <c:v>41112</c:v>
                </c:pt>
                <c:pt idx="27">
                  <c:v>41155</c:v>
                </c:pt>
                <c:pt idx="28">
                  <c:v>41173</c:v>
                </c:pt>
                <c:pt idx="29">
                  <c:v>41190</c:v>
                </c:pt>
                <c:pt idx="30">
                  <c:v>41206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192-433A-90E4-04F713E995E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giantargentina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17664</c:v>
                </c:pt>
                <c:pt idx="1">
                  <c:v>17669</c:v>
                </c:pt>
                <c:pt idx="2">
                  <c:v>17673</c:v>
                </c:pt>
                <c:pt idx="3">
                  <c:v>17680</c:v>
                </c:pt>
                <c:pt idx="4">
                  <c:v>17690</c:v>
                </c:pt>
                <c:pt idx="5">
                  <c:v>17692</c:v>
                </c:pt>
                <c:pt idx="6">
                  <c:v>17702</c:v>
                </c:pt>
                <c:pt idx="7">
                  <c:v>17714</c:v>
                </c:pt>
                <c:pt idx="8">
                  <c:v>17727</c:v>
                </c:pt>
                <c:pt idx="9">
                  <c:v>17732</c:v>
                </c:pt>
                <c:pt idx="10">
                  <c:v>17733</c:v>
                </c:pt>
                <c:pt idx="11">
                  <c:v>17744</c:v>
                </c:pt>
                <c:pt idx="12">
                  <c:v>17751</c:v>
                </c:pt>
                <c:pt idx="13">
                  <c:v>17757</c:v>
                </c:pt>
                <c:pt idx="14">
                  <c:v>17762</c:v>
                </c:pt>
                <c:pt idx="15">
                  <c:v>17764</c:v>
                </c:pt>
                <c:pt idx="16">
                  <c:v>17770</c:v>
                </c:pt>
                <c:pt idx="17">
                  <c:v>17776</c:v>
                </c:pt>
                <c:pt idx="18">
                  <c:v>17777</c:v>
                </c:pt>
                <c:pt idx="19">
                  <c:v>17788</c:v>
                </c:pt>
                <c:pt idx="20">
                  <c:v>17797</c:v>
                </c:pt>
                <c:pt idx="21">
                  <c:v>17814</c:v>
                </c:pt>
                <c:pt idx="22">
                  <c:v>17825</c:v>
                </c:pt>
                <c:pt idx="23">
                  <c:v>17836</c:v>
                </c:pt>
                <c:pt idx="24">
                  <c:v>17843</c:v>
                </c:pt>
                <c:pt idx="25">
                  <c:v>17843</c:v>
                </c:pt>
                <c:pt idx="26">
                  <c:v>17841</c:v>
                </c:pt>
                <c:pt idx="27">
                  <c:v>17849</c:v>
                </c:pt>
                <c:pt idx="28">
                  <c:v>17866</c:v>
                </c:pt>
                <c:pt idx="29">
                  <c:v>17881</c:v>
                </c:pt>
                <c:pt idx="30">
                  <c:v>17901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192-433A-90E4-04F713E995E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cannondale.argentina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14935</c:v>
                </c:pt>
                <c:pt idx="1">
                  <c:v>14936</c:v>
                </c:pt>
                <c:pt idx="2">
                  <c:v>14942</c:v>
                </c:pt>
                <c:pt idx="3">
                  <c:v>14942</c:v>
                </c:pt>
                <c:pt idx="4">
                  <c:v>14946</c:v>
                </c:pt>
                <c:pt idx="5">
                  <c:v>14953</c:v>
                </c:pt>
                <c:pt idx="6">
                  <c:v>14956</c:v>
                </c:pt>
                <c:pt idx="7">
                  <c:v>14959</c:v>
                </c:pt>
                <c:pt idx="8">
                  <c:v>14966</c:v>
                </c:pt>
                <c:pt idx="9">
                  <c:v>14966</c:v>
                </c:pt>
                <c:pt idx="10">
                  <c:v>14969</c:v>
                </c:pt>
                <c:pt idx="11">
                  <c:v>14974</c:v>
                </c:pt>
                <c:pt idx="12">
                  <c:v>14983</c:v>
                </c:pt>
                <c:pt idx="13">
                  <c:v>14986</c:v>
                </c:pt>
                <c:pt idx="14">
                  <c:v>14986</c:v>
                </c:pt>
                <c:pt idx="15">
                  <c:v>14982</c:v>
                </c:pt>
                <c:pt idx="16">
                  <c:v>14988</c:v>
                </c:pt>
                <c:pt idx="17">
                  <c:v>14998</c:v>
                </c:pt>
                <c:pt idx="18">
                  <c:v>15007</c:v>
                </c:pt>
                <c:pt idx="19">
                  <c:v>15011</c:v>
                </c:pt>
                <c:pt idx="20">
                  <c:v>15013</c:v>
                </c:pt>
                <c:pt idx="21">
                  <c:v>15012</c:v>
                </c:pt>
                <c:pt idx="22">
                  <c:v>15010</c:v>
                </c:pt>
                <c:pt idx="23">
                  <c:v>15011</c:v>
                </c:pt>
                <c:pt idx="24">
                  <c:v>15018</c:v>
                </c:pt>
                <c:pt idx="25">
                  <c:v>15023</c:v>
                </c:pt>
                <c:pt idx="26">
                  <c:v>15033</c:v>
                </c:pt>
                <c:pt idx="27">
                  <c:v>15038</c:v>
                </c:pt>
                <c:pt idx="28">
                  <c:v>15043</c:v>
                </c:pt>
                <c:pt idx="29">
                  <c:v>15049</c:v>
                </c:pt>
                <c:pt idx="30">
                  <c:v>15049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192-433A-90E4-04F713E995E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trekbicycleargentina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44188</c:v>
                </c:pt>
                <c:pt idx="1">
                  <c:v>44190</c:v>
                </c:pt>
                <c:pt idx="2">
                  <c:v>44202</c:v>
                </c:pt>
                <c:pt idx="3">
                  <c:v>44222</c:v>
                </c:pt>
                <c:pt idx="4">
                  <c:v>44231</c:v>
                </c:pt>
                <c:pt idx="5">
                  <c:v>44238</c:v>
                </c:pt>
                <c:pt idx="6">
                  <c:v>44271</c:v>
                </c:pt>
                <c:pt idx="7">
                  <c:v>44282</c:v>
                </c:pt>
                <c:pt idx="8">
                  <c:v>44307</c:v>
                </c:pt>
                <c:pt idx="9">
                  <c:v>44326</c:v>
                </c:pt>
                <c:pt idx="10">
                  <c:v>44348</c:v>
                </c:pt>
                <c:pt idx="11">
                  <c:v>44360</c:v>
                </c:pt>
                <c:pt idx="12">
                  <c:v>44385</c:v>
                </c:pt>
                <c:pt idx="13">
                  <c:v>44390</c:v>
                </c:pt>
                <c:pt idx="14">
                  <c:v>44391</c:v>
                </c:pt>
                <c:pt idx="15">
                  <c:v>44389</c:v>
                </c:pt>
                <c:pt idx="16">
                  <c:v>44410</c:v>
                </c:pt>
                <c:pt idx="17">
                  <c:v>44428</c:v>
                </c:pt>
                <c:pt idx="18">
                  <c:v>44429</c:v>
                </c:pt>
                <c:pt idx="19">
                  <c:v>44438</c:v>
                </c:pt>
                <c:pt idx="20">
                  <c:v>44447</c:v>
                </c:pt>
                <c:pt idx="21">
                  <c:v>44463</c:v>
                </c:pt>
                <c:pt idx="22">
                  <c:v>44486</c:v>
                </c:pt>
                <c:pt idx="23">
                  <c:v>44509</c:v>
                </c:pt>
                <c:pt idx="24">
                  <c:v>44529</c:v>
                </c:pt>
                <c:pt idx="25">
                  <c:v>44535</c:v>
                </c:pt>
                <c:pt idx="26">
                  <c:v>44552</c:v>
                </c:pt>
                <c:pt idx="27">
                  <c:v>44561</c:v>
                </c:pt>
                <c:pt idx="28">
                  <c:v>44577</c:v>
                </c:pt>
                <c:pt idx="29">
                  <c:v>44592</c:v>
                </c:pt>
                <c:pt idx="30">
                  <c:v>44603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5192-433A-90E4-04F713E995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3152200"/>
        <c:axId val="335644184"/>
      </c:lineChart>
      <c:dateAx>
        <c:axId val="3331522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644184"/>
        <c:crosses val="autoZero"/>
        <c:auto val="1"/>
        <c:lblOffset val="100"/>
        <c:baseTimeUnit val="days"/>
      </c:dateAx>
      <c:valAx>
        <c:axId val="335644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152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scottsportsargentina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6</c:v>
                </c:pt>
                <c:pt idx="1">
                  <c:v>7</c:v>
                </c:pt>
                <c:pt idx="2">
                  <c:v>15</c:v>
                </c:pt>
                <c:pt idx="3">
                  <c:v>10</c:v>
                </c:pt>
                <c:pt idx="4">
                  <c:v>20</c:v>
                </c:pt>
                <c:pt idx="5">
                  <c:v>16</c:v>
                </c:pt>
                <c:pt idx="6">
                  <c:v>25</c:v>
                </c:pt>
                <c:pt idx="7">
                  <c:v>21</c:v>
                </c:pt>
                <c:pt idx="8">
                  <c:v>20</c:v>
                </c:pt>
                <c:pt idx="9">
                  <c:v>13</c:v>
                </c:pt>
                <c:pt idx="10">
                  <c:v>18</c:v>
                </c:pt>
                <c:pt idx="11">
                  <c:v>12</c:v>
                </c:pt>
                <c:pt idx="12">
                  <c:v>88</c:v>
                </c:pt>
                <c:pt idx="13">
                  <c:v>73</c:v>
                </c:pt>
                <c:pt idx="14">
                  <c:v>19</c:v>
                </c:pt>
                <c:pt idx="15">
                  <c:v>22</c:v>
                </c:pt>
                <c:pt idx="16">
                  <c:v>44</c:v>
                </c:pt>
                <c:pt idx="17">
                  <c:v>40</c:v>
                </c:pt>
                <c:pt idx="18">
                  <c:v>19</c:v>
                </c:pt>
                <c:pt idx="19">
                  <c:v>15</c:v>
                </c:pt>
                <c:pt idx="20">
                  <c:v>23</c:v>
                </c:pt>
                <c:pt idx="21">
                  <c:v>19</c:v>
                </c:pt>
                <c:pt idx="22">
                  <c:v>13</c:v>
                </c:pt>
                <c:pt idx="23">
                  <c:v>19</c:v>
                </c:pt>
                <c:pt idx="24">
                  <c:v>24</c:v>
                </c:pt>
                <c:pt idx="25">
                  <c:v>14</c:v>
                </c:pt>
                <c:pt idx="26">
                  <c:v>19</c:v>
                </c:pt>
                <c:pt idx="27">
                  <c:v>25</c:v>
                </c:pt>
                <c:pt idx="28">
                  <c:v>26</c:v>
                </c:pt>
                <c:pt idx="29">
                  <c:v>12</c:v>
                </c:pt>
                <c:pt idx="30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489-43C8-A604-A8F3790D29C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specialized_arg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13</c:v>
                </c:pt>
                <c:pt idx="1">
                  <c:v>0</c:v>
                </c:pt>
                <c:pt idx="2">
                  <c:v>13</c:v>
                </c:pt>
                <c:pt idx="3">
                  <c:v>39</c:v>
                </c:pt>
                <c:pt idx="4">
                  <c:v>8</c:v>
                </c:pt>
                <c:pt idx="5">
                  <c:v>11</c:v>
                </c:pt>
                <c:pt idx="6">
                  <c:v>7</c:v>
                </c:pt>
                <c:pt idx="7">
                  <c:v>13</c:v>
                </c:pt>
                <c:pt idx="8">
                  <c:v>24</c:v>
                </c:pt>
                <c:pt idx="9">
                  <c:v>18</c:v>
                </c:pt>
                <c:pt idx="10">
                  <c:v>6</c:v>
                </c:pt>
                <c:pt idx="11">
                  <c:v>5</c:v>
                </c:pt>
                <c:pt idx="12">
                  <c:v>33</c:v>
                </c:pt>
                <c:pt idx="13">
                  <c:v>15</c:v>
                </c:pt>
                <c:pt idx="14">
                  <c:v>14</c:v>
                </c:pt>
                <c:pt idx="15">
                  <c:v>9</c:v>
                </c:pt>
                <c:pt idx="16">
                  <c:v>18</c:v>
                </c:pt>
                <c:pt idx="17">
                  <c:v>43</c:v>
                </c:pt>
                <c:pt idx="18">
                  <c:v>24</c:v>
                </c:pt>
                <c:pt idx="19">
                  <c:v>23</c:v>
                </c:pt>
                <c:pt idx="20">
                  <c:v>24</c:v>
                </c:pt>
                <c:pt idx="21">
                  <c:v>11</c:v>
                </c:pt>
                <c:pt idx="22">
                  <c:v>8</c:v>
                </c:pt>
                <c:pt idx="23">
                  <c:v>21</c:v>
                </c:pt>
                <c:pt idx="24">
                  <c:v>18</c:v>
                </c:pt>
                <c:pt idx="25">
                  <c:v>28</c:v>
                </c:pt>
                <c:pt idx="26">
                  <c:v>37</c:v>
                </c:pt>
                <c:pt idx="27">
                  <c:v>43</c:v>
                </c:pt>
                <c:pt idx="28">
                  <c:v>18</c:v>
                </c:pt>
                <c:pt idx="29">
                  <c:v>17</c:v>
                </c:pt>
                <c:pt idx="30">
                  <c:v>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489-43C8-A604-A8F3790D29C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giantargentina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3</c:v>
                </c:pt>
                <c:pt idx="1">
                  <c:v>5</c:v>
                </c:pt>
                <c:pt idx="2">
                  <c:v>4</c:v>
                </c:pt>
                <c:pt idx="3">
                  <c:v>7</c:v>
                </c:pt>
                <c:pt idx="4">
                  <c:v>10</c:v>
                </c:pt>
                <c:pt idx="5">
                  <c:v>2</c:v>
                </c:pt>
                <c:pt idx="6">
                  <c:v>10</c:v>
                </c:pt>
                <c:pt idx="7">
                  <c:v>12</c:v>
                </c:pt>
                <c:pt idx="8">
                  <c:v>13</c:v>
                </c:pt>
                <c:pt idx="9">
                  <c:v>5</c:v>
                </c:pt>
                <c:pt idx="10">
                  <c:v>1</c:v>
                </c:pt>
                <c:pt idx="11">
                  <c:v>11</c:v>
                </c:pt>
                <c:pt idx="12">
                  <c:v>7</c:v>
                </c:pt>
                <c:pt idx="13">
                  <c:v>6</c:v>
                </c:pt>
                <c:pt idx="14">
                  <c:v>5</c:v>
                </c:pt>
                <c:pt idx="15">
                  <c:v>2</c:v>
                </c:pt>
                <c:pt idx="16">
                  <c:v>6</c:v>
                </c:pt>
                <c:pt idx="17">
                  <c:v>6</c:v>
                </c:pt>
                <c:pt idx="18">
                  <c:v>1</c:v>
                </c:pt>
                <c:pt idx="19">
                  <c:v>11</c:v>
                </c:pt>
                <c:pt idx="20">
                  <c:v>9</c:v>
                </c:pt>
                <c:pt idx="21">
                  <c:v>17</c:v>
                </c:pt>
                <c:pt idx="22">
                  <c:v>11</c:v>
                </c:pt>
                <c:pt idx="23">
                  <c:v>11</c:v>
                </c:pt>
                <c:pt idx="24">
                  <c:v>7</c:v>
                </c:pt>
                <c:pt idx="25">
                  <c:v>0</c:v>
                </c:pt>
                <c:pt idx="26">
                  <c:v>-2</c:v>
                </c:pt>
                <c:pt idx="27">
                  <c:v>8</c:v>
                </c:pt>
                <c:pt idx="28">
                  <c:v>17</c:v>
                </c:pt>
                <c:pt idx="29">
                  <c:v>15</c:v>
                </c:pt>
                <c:pt idx="30">
                  <c:v>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489-43C8-A604-A8F3790D29C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cannondale.argentina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13</c:v>
                </c:pt>
                <c:pt idx="1">
                  <c:v>1</c:v>
                </c:pt>
                <c:pt idx="2">
                  <c:v>6</c:v>
                </c:pt>
                <c:pt idx="3">
                  <c:v>0</c:v>
                </c:pt>
                <c:pt idx="4">
                  <c:v>4</c:v>
                </c:pt>
                <c:pt idx="5">
                  <c:v>7</c:v>
                </c:pt>
                <c:pt idx="6">
                  <c:v>3</c:v>
                </c:pt>
                <c:pt idx="7">
                  <c:v>3</c:v>
                </c:pt>
                <c:pt idx="8">
                  <c:v>7</c:v>
                </c:pt>
                <c:pt idx="9">
                  <c:v>0</c:v>
                </c:pt>
                <c:pt idx="10">
                  <c:v>3</c:v>
                </c:pt>
                <c:pt idx="11">
                  <c:v>5</c:v>
                </c:pt>
                <c:pt idx="12">
                  <c:v>9</c:v>
                </c:pt>
                <c:pt idx="13">
                  <c:v>3</c:v>
                </c:pt>
                <c:pt idx="14">
                  <c:v>0</c:v>
                </c:pt>
                <c:pt idx="15">
                  <c:v>-4</c:v>
                </c:pt>
                <c:pt idx="16">
                  <c:v>6</c:v>
                </c:pt>
                <c:pt idx="17">
                  <c:v>10</c:v>
                </c:pt>
                <c:pt idx="18">
                  <c:v>9</c:v>
                </c:pt>
                <c:pt idx="19">
                  <c:v>4</c:v>
                </c:pt>
                <c:pt idx="20">
                  <c:v>2</c:v>
                </c:pt>
                <c:pt idx="21">
                  <c:v>-1</c:v>
                </c:pt>
                <c:pt idx="22">
                  <c:v>-2</c:v>
                </c:pt>
                <c:pt idx="23">
                  <c:v>1</c:v>
                </c:pt>
                <c:pt idx="24">
                  <c:v>7</c:v>
                </c:pt>
                <c:pt idx="25">
                  <c:v>5</c:v>
                </c:pt>
                <c:pt idx="26">
                  <c:v>10</c:v>
                </c:pt>
                <c:pt idx="27">
                  <c:v>5</c:v>
                </c:pt>
                <c:pt idx="28">
                  <c:v>5</c:v>
                </c:pt>
                <c:pt idx="29">
                  <c:v>6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489-43C8-A604-A8F3790D29C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trekbicycleargentina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44378</c:v>
                </c:pt>
                <c:pt idx="1">
                  <c:v>44379</c:v>
                </c:pt>
                <c:pt idx="2">
                  <c:v>44380</c:v>
                </c:pt>
                <c:pt idx="3">
                  <c:v>44381</c:v>
                </c:pt>
                <c:pt idx="4">
                  <c:v>44382</c:v>
                </c:pt>
                <c:pt idx="5">
                  <c:v>44383</c:v>
                </c:pt>
                <c:pt idx="6">
                  <c:v>44384</c:v>
                </c:pt>
                <c:pt idx="7">
                  <c:v>44385</c:v>
                </c:pt>
                <c:pt idx="8">
                  <c:v>44386</c:v>
                </c:pt>
                <c:pt idx="9">
                  <c:v>44387</c:v>
                </c:pt>
                <c:pt idx="10">
                  <c:v>44388</c:v>
                </c:pt>
                <c:pt idx="11">
                  <c:v>44389</c:v>
                </c:pt>
                <c:pt idx="12">
                  <c:v>44390</c:v>
                </c:pt>
                <c:pt idx="13">
                  <c:v>44391</c:v>
                </c:pt>
                <c:pt idx="14">
                  <c:v>44392</c:v>
                </c:pt>
                <c:pt idx="15">
                  <c:v>44393</c:v>
                </c:pt>
                <c:pt idx="16">
                  <c:v>44394</c:v>
                </c:pt>
                <c:pt idx="17">
                  <c:v>44395</c:v>
                </c:pt>
                <c:pt idx="18">
                  <c:v>44396</c:v>
                </c:pt>
                <c:pt idx="19">
                  <c:v>44397</c:v>
                </c:pt>
                <c:pt idx="20">
                  <c:v>44398</c:v>
                </c:pt>
                <c:pt idx="21">
                  <c:v>44399</c:v>
                </c:pt>
                <c:pt idx="22">
                  <c:v>44400</c:v>
                </c:pt>
                <c:pt idx="23">
                  <c:v>44401</c:v>
                </c:pt>
                <c:pt idx="24">
                  <c:v>44402</c:v>
                </c:pt>
                <c:pt idx="25">
                  <c:v>44403</c:v>
                </c:pt>
                <c:pt idx="26">
                  <c:v>44404</c:v>
                </c:pt>
                <c:pt idx="27">
                  <c:v>44405</c:v>
                </c:pt>
                <c:pt idx="28">
                  <c:v>44406</c:v>
                </c:pt>
                <c:pt idx="29">
                  <c:v>44407</c:v>
                </c:pt>
                <c:pt idx="30">
                  <c:v>44408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0</c:v>
                </c:pt>
                <c:pt idx="1">
                  <c:v>2</c:v>
                </c:pt>
                <c:pt idx="2">
                  <c:v>12</c:v>
                </c:pt>
                <c:pt idx="3">
                  <c:v>20</c:v>
                </c:pt>
                <c:pt idx="4">
                  <c:v>9</c:v>
                </c:pt>
                <c:pt idx="5">
                  <c:v>7</c:v>
                </c:pt>
                <c:pt idx="6">
                  <c:v>33</c:v>
                </c:pt>
                <c:pt idx="7">
                  <c:v>11</c:v>
                </c:pt>
                <c:pt idx="8">
                  <c:v>25</c:v>
                </c:pt>
                <c:pt idx="9">
                  <c:v>19</c:v>
                </c:pt>
                <c:pt idx="10">
                  <c:v>22</c:v>
                </c:pt>
                <c:pt idx="11">
                  <c:v>12</c:v>
                </c:pt>
                <c:pt idx="12">
                  <c:v>25</c:v>
                </c:pt>
                <c:pt idx="13">
                  <c:v>5</c:v>
                </c:pt>
                <c:pt idx="14">
                  <c:v>1</c:v>
                </c:pt>
                <c:pt idx="15">
                  <c:v>-2</c:v>
                </c:pt>
                <c:pt idx="16">
                  <c:v>21</c:v>
                </c:pt>
                <c:pt idx="17">
                  <c:v>18</c:v>
                </c:pt>
                <c:pt idx="18">
                  <c:v>1</c:v>
                </c:pt>
                <c:pt idx="19">
                  <c:v>9</c:v>
                </c:pt>
                <c:pt idx="20">
                  <c:v>9</c:v>
                </c:pt>
                <c:pt idx="21">
                  <c:v>16</c:v>
                </c:pt>
                <c:pt idx="22">
                  <c:v>23</c:v>
                </c:pt>
                <c:pt idx="23">
                  <c:v>23</c:v>
                </c:pt>
                <c:pt idx="24">
                  <c:v>20</c:v>
                </c:pt>
                <c:pt idx="25">
                  <c:v>6</c:v>
                </c:pt>
                <c:pt idx="26">
                  <c:v>17</c:v>
                </c:pt>
                <c:pt idx="27">
                  <c:v>9</c:v>
                </c:pt>
                <c:pt idx="28">
                  <c:v>16</c:v>
                </c:pt>
                <c:pt idx="29">
                  <c:v>15</c:v>
                </c:pt>
                <c:pt idx="30">
                  <c:v>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D489-43C8-A604-A8F3790D29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7421576"/>
        <c:axId val="67419280"/>
      </c:lineChart>
      <c:dateAx>
        <c:axId val="674215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7419280"/>
        <c:crosses val="autoZero"/>
        <c:auto val="1"/>
        <c:lblOffset val="100"/>
        <c:baseTimeUnit val="days"/>
      </c:dateAx>
      <c:valAx>
        <c:axId val="67419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7421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scottsportsargentina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</c:v>
                </c:pt>
                <c:pt idx="1">
                  <c:v>5</c:v>
                </c:pt>
                <c:pt idx="2">
                  <c:v>4</c:v>
                </c:pt>
                <c:pt idx="3">
                  <c:v>5</c:v>
                </c:pt>
                <c:pt idx="4">
                  <c:v>6</c:v>
                </c:pt>
                <c:pt idx="5">
                  <c:v>6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CB6-4AC2-8FF2-1B42DDE6D54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specialized_arg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3</c:v>
                </c:pt>
                <c:pt idx="1">
                  <c:v>1</c:v>
                </c:pt>
                <c:pt idx="2">
                  <c:v>4</c:v>
                </c:pt>
                <c:pt idx="3">
                  <c:v>0</c:v>
                </c:pt>
                <c:pt idx="4">
                  <c:v>5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CB6-4AC2-8FF2-1B42DDE6D54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giantargentina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3</c:v>
                </c:pt>
                <c:pt idx="1">
                  <c:v>3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CB6-4AC2-8FF2-1B42DDE6D54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cannondale.argentina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4</c:v>
                </c:pt>
                <c:pt idx="1">
                  <c:v>5</c:v>
                </c:pt>
                <c:pt idx="2">
                  <c:v>0</c:v>
                </c:pt>
                <c:pt idx="3">
                  <c:v>5</c:v>
                </c:pt>
                <c:pt idx="4">
                  <c:v>3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CB6-4AC2-8FF2-1B42DDE6D54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trekbicycleargentina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1</c:v>
                </c:pt>
                <c:pt idx="1">
                  <c:v>4</c:v>
                </c:pt>
                <c:pt idx="2">
                  <c:v>2</c:v>
                </c:pt>
                <c:pt idx="3">
                  <c:v>2</c:v>
                </c:pt>
                <c:pt idx="4">
                  <c:v>1</c:v>
                </c:pt>
                <c:pt idx="5">
                  <c:v>0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CB6-4AC2-8FF2-1B42DDE6D5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0291920"/>
        <c:axId val="410292248"/>
      </c:barChart>
      <c:catAx>
        <c:axId val="410291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0292248"/>
        <c:crosses val="autoZero"/>
        <c:auto val="1"/>
        <c:lblAlgn val="ctr"/>
        <c:lblOffset val="100"/>
        <c:noMultiLvlLbl val="0"/>
      </c:catAx>
      <c:valAx>
        <c:axId val="410292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0291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scottsportsargentina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16</c:v>
                </c:pt>
                <c:pt idx="1">
                  <c:v>35</c:v>
                </c:pt>
                <c:pt idx="2">
                  <c:v>37</c:v>
                </c:pt>
                <c:pt idx="3">
                  <c:v>18</c:v>
                </c:pt>
                <c:pt idx="4">
                  <c:v>15</c:v>
                </c:pt>
                <c:pt idx="5">
                  <c:v>19</c:v>
                </c:pt>
                <c:pt idx="6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FB8-4514-9FFE-031081F19C3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specialized_arg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16</c:v>
                </c:pt>
                <c:pt idx="1">
                  <c:v>26</c:v>
                </c:pt>
                <c:pt idx="2">
                  <c:v>22</c:v>
                </c:pt>
                <c:pt idx="3">
                  <c:v>14</c:v>
                </c:pt>
                <c:pt idx="4">
                  <c:v>12</c:v>
                </c:pt>
                <c:pt idx="5">
                  <c:v>17</c:v>
                </c:pt>
                <c:pt idx="6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FB8-4514-9FFE-031081F19C3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giantargentina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6</c:v>
                </c:pt>
                <c:pt idx="1">
                  <c:v>5</c:v>
                </c:pt>
                <c:pt idx="2">
                  <c:v>8</c:v>
                </c:pt>
                <c:pt idx="3">
                  <c:v>11</c:v>
                </c:pt>
                <c:pt idx="4">
                  <c:v>9</c:v>
                </c:pt>
                <c:pt idx="5">
                  <c:v>9</c:v>
                </c:pt>
                <c:pt idx="6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FB8-4514-9FFE-031081F19C3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cannondale.argentina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6</c:v>
                </c:pt>
                <c:pt idx="1">
                  <c:v>8</c:v>
                </c:pt>
                <c:pt idx="2">
                  <c:v>3</c:v>
                </c:pt>
                <c:pt idx="3">
                  <c:v>4</c:v>
                </c:pt>
                <c:pt idx="4">
                  <c:v>2</c:v>
                </c:pt>
                <c:pt idx="5">
                  <c:v>3</c:v>
                </c:pt>
                <c:pt idx="6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FB8-4514-9FFE-031081F19C3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trekbicycleargentina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7</c:v>
                </c:pt>
                <c:pt idx="1">
                  <c:v>15</c:v>
                </c:pt>
                <c:pt idx="2">
                  <c:v>14</c:v>
                </c:pt>
                <c:pt idx="3">
                  <c:v>9</c:v>
                </c:pt>
                <c:pt idx="4">
                  <c:v>13</c:v>
                </c:pt>
                <c:pt idx="5">
                  <c:v>17</c:v>
                </c:pt>
                <c:pt idx="6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FB8-4514-9FFE-031081F19C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0287328"/>
        <c:axId val="410282080"/>
      </c:barChart>
      <c:catAx>
        <c:axId val="410287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0282080"/>
        <c:crosses val="autoZero"/>
        <c:auto val="1"/>
        <c:lblAlgn val="ctr"/>
        <c:lblOffset val="100"/>
        <c:noMultiLvlLbl val="0"/>
      </c:catAx>
      <c:valAx>
        <c:axId val="410282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0287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scottsportsargentina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2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7</c:v>
                </c:pt>
                <c:pt idx="20">
                  <c:v>6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DB4-45CF-8879-A41415C9222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specialized_arg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1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3</c:v>
                </c:pt>
                <c:pt idx="17">
                  <c:v>3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DB4-45CF-8879-A41415C9222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giantargentina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4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DB4-45CF-8879-A41415C9222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cannondale.argentina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2</c:v>
                </c:pt>
                <c:pt idx="9">
                  <c:v>3</c:v>
                </c:pt>
                <c:pt idx="10">
                  <c:v>3</c:v>
                </c:pt>
                <c:pt idx="11">
                  <c:v>3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DB4-45CF-8879-A41415C9222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trekbicycleargentina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2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DDB4-45CF-8879-A41415C922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0280440"/>
        <c:axId val="410281752"/>
      </c:lineChart>
      <c:catAx>
        <c:axId val="410280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0281752"/>
        <c:crosses val="autoZero"/>
        <c:auto val="1"/>
        <c:lblAlgn val="ctr"/>
        <c:lblOffset val="100"/>
        <c:noMultiLvlLbl val="0"/>
      </c:catAx>
      <c:valAx>
        <c:axId val="410281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0280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scottsportsargentina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2.3752444640716699</c:v>
                </c:pt>
                <c:pt idx="1">
                  <c:v>0.82076840577881505</c:v>
                </c:pt>
                <c:pt idx="2">
                  <c:v>1.26096145353605</c:v>
                </c:pt>
                <c:pt idx="3">
                  <c:v>0.70910352659138198</c:v>
                </c:pt>
                <c:pt idx="4">
                  <c:v>0.99730826656572702</c:v>
                </c:pt>
                <c:pt idx="5">
                  <c:v>1.1765819191218201</c:v>
                </c:pt>
                <c:pt idx="6">
                  <c:v>1.2373036401488899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3B1-4447-941C-A880526F755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specialized_arg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1.8978268660606701</c:v>
                </c:pt>
                <c:pt idx="1">
                  <c:v>0.29811357638549502</c:v>
                </c:pt>
                <c:pt idx="2">
                  <c:v>0.89983872544228305</c:v>
                </c:pt>
                <c:pt idx="4">
                  <c:v>1.07027661030202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3B1-4447-941C-A880526F755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giantargentina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0.17058448618453101</c:v>
                </c:pt>
                <c:pt idx="1">
                  <c:v>1.8745547932366099E-2</c:v>
                </c:pt>
                <c:pt idx="2">
                  <c:v>2.2494657518839299E-2</c:v>
                </c:pt>
                <c:pt idx="3">
                  <c:v>1.1753458553593501</c:v>
                </c:pt>
                <c:pt idx="4">
                  <c:v>4.2177482847823598E-2</c:v>
                </c:pt>
                <c:pt idx="5">
                  <c:v>5.6236643797098196E-3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3B1-4447-941C-A880526F755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cannondale.argentina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1.33070971184632</c:v>
                </c:pt>
                <c:pt idx="1">
                  <c:v>0.54162219850587001</c:v>
                </c:pt>
                <c:pt idx="3">
                  <c:v>0.61632870864460998</c:v>
                </c:pt>
                <c:pt idx="4">
                  <c:v>1.41631092138029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3B1-4447-941C-A880526F755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trekbicycleargentina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2.84491496790179</c:v>
                </c:pt>
                <c:pt idx="1">
                  <c:v>0.76923076923076905</c:v>
                </c:pt>
                <c:pt idx="2">
                  <c:v>0.60705034350715203</c:v>
                </c:pt>
                <c:pt idx="3">
                  <c:v>3.3539813042009201</c:v>
                </c:pt>
                <c:pt idx="4">
                  <c:v>0.69151931523820298</c:v>
                </c:pt>
                <c:pt idx="6">
                  <c:v>2.2157149829185001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3B1-4447-941C-A880526F75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0286672"/>
        <c:axId val="410289296"/>
      </c:barChart>
      <c:catAx>
        <c:axId val="410286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0289296"/>
        <c:crosses val="autoZero"/>
        <c:auto val="1"/>
        <c:lblAlgn val="ctr"/>
        <c:lblOffset val="100"/>
        <c:noMultiLvlLbl val="0"/>
      </c:catAx>
      <c:valAx>
        <c:axId val="410289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0286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scottsportsargentina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2.58359621451104</c:v>
                </c:pt>
                <c:pt idx="12">
                  <c:v>0</c:v>
                </c:pt>
                <c:pt idx="13">
                  <c:v>0</c:v>
                </c:pt>
                <c:pt idx="14">
                  <c:v>0.49842271293375401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1.1048895899053599</c:v>
                </c:pt>
                <c:pt idx="19">
                  <c:v>0.74083960203833998</c:v>
                </c:pt>
                <c:pt idx="20">
                  <c:v>1.53652026207231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C30-4A88-A518-06E37D5EBBB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specialized_arg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0.29813543168544299</c:v>
                </c:pt>
                <c:pt idx="10">
                  <c:v>0</c:v>
                </c:pt>
                <c:pt idx="11">
                  <c:v>0.47652794408738802</c:v>
                </c:pt>
                <c:pt idx="12">
                  <c:v>0.68424525304855699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1.45744238899343</c:v>
                </c:pt>
                <c:pt idx="17">
                  <c:v>1.2394614012365299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C30-4A88-A518-06E37D5EBBB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giantargentina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5.6236643797098196E-3</c:v>
                </c:pt>
                <c:pt idx="10">
                  <c:v>0</c:v>
                </c:pt>
                <c:pt idx="11">
                  <c:v>1.1247328759419599E-2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2.8118321898549098E-3</c:v>
                </c:pt>
                <c:pt idx="18">
                  <c:v>0</c:v>
                </c:pt>
                <c:pt idx="19">
                  <c:v>0</c:v>
                </c:pt>
                <c:pt idx="20">
                  <c:v>0.30461515390094901</c:v>
                </c:pt>
                <c:pt idx="21">
                  <c:v>5.6236643797098196E-3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C30-4A88-A518-06E37D5EBBB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cannondale.argentina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0.40034696737172198</c:v>
                </c:pt>
                <c:pt idx="9">
                  <c:v>0.68948644380685498</c:v>
                </c:pt>
                <c:pt idx="10">
                  <c:v>0.97227120647418197</c:v>
                </c:pt>
                <c:pt idx="11">
                  <c:v>1.29278708213785</c:v>
                </c:pt>
                <c:pt idx="12">
                  <c:v>0.52045105758323895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C30-4A88-A518-06E37D5EBBB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trekbicycleargentina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1.16001441571313</c:v>
                </c:pt>
                <c:pt idx="11">
                  <c:v>0</c:v>
                </c:pt>
                <c:pt idx="12">
                  <c:v>3.8764753581403699</c:v>
                </c:pt>
                <c:pt idx="13">
                  <c:v>0.48202540769438701</c:v>
                </c:pt>
                <c:pt idx="14">
                  <c:v>2.8448508874673402</c:v>
                </c:pt>
                <c:pt idx="15">
                  <c:v>0.51355978016037496</c:v>
                </c:pt>
                <c:pt idx="16">
                  <c:v>0</c:v>
                </c:pt>
                <c:pt idx="17">
                  <c:v>0.69150373907559204</c:v>
                </c:pt>
                <c:pt idx="18">
                  <c:v>1.31768627804307</c:v>
                </c:pt>
                <c:pt idx="19">
                  <c:v>0.30408144877916898</c:v>
                </c:pt>
                <c:pt idx="20">
                  <c:v>0.60703666997026795</c:v>
                </c:pt>
                <c:pt idx="21">
                  <c:v>6.4037300657716898</c:v>
                </c:pt>
                <c:pt idx="22">
                  <c:v>1.0564014776106001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DC30-4A88-A518-06E37D5EBB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9055544"/>
        <c:axId val="409058496"/>
      </c:lineChart>
      <c:catAx>
        <c:axId val="409055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9058496"/>
        <c:crosses val="autoZero"/>
        <c:auto val="1"/>
        <c:lblAlgn val="ctr"/>
        <c:lblOffset val="100"/>
        <c:noMultiLvlLbl val="0"/>
      </c:catAx>
      <c:valAx>
        <c:axId val="409058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9055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scottsportsargentina</c:v>
                </c:pt>
                <c:pt idx="1">
                  <c:v>specialized_arg</c:v>
                </c:pt>
                <c:pt idx="2">
                  <c:v>giantargentina</c:v>
                </c:pt>
                <c:pt idx="3">
                  <c:v>cannondale.argentina</c:v>
                </c:pt>
                <c:pt idx="4">
                  <c:v>trekbicycleargentina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18</c:v>
                </c:pt>
                <c:pt idx="1">
                  <c:v>4</c:v>
                </c:pt>
                <c:pt idx="2">
                  <c:v>6</c:v>
                </c:pt>
                <c:pt idx="3">
                  <c:v>5</c:v>
                </c:pt>
                <c:pt idx="4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E10-42BB-9D97-8F3D0180A92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scottsportsargentina</c:v>
                </c:pt>
                <c:pt idx="1">
                  <c:v>specialized_arg</c:v>
                </c:pt>
                <c:pt idx="2">
                  <c:v>giantargentina</c:v>
                </c:pt>
                <c:pt idx="3">
                  <c:v>cannondale.argentina</c:v>
                </c:pt>
                <c:pt idx="4">
                  <c:v>trekbicycleargentina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13</c:v>
                </c:pt>
                <c:pt idx="1">
                  <c:v>9</c:v>
                </c:pt>
                <c:pt idx="2">
                  <c:v>4</c:v>
                </c:pt>
                <c:pt idx="3">
                  <c:v>10</c:v>
                </c:pt>
                <c:pt idx="4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E10-42BB-9D97-8F3D0180A92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scottsportsargentina</c:v>
                </c:pt>
                <c:pt idx="1">
                  <c:v>specialized_arg</c:v>
                </c:pt>
                <c:pt idx="2">
                  <c:v>giantargentina</c:v>
                </c:pt>
                <c:pt idx="3">
                  <c:v>cannondale.argentina</c:v>
                </c:pt>
                <c:pt idx="4">
                  <c:v>trekbicycleargentina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3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E10-42BB-9D97-8F3D0180A9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09053248"/>
        <c:axId val="409047672"/>
      </c:barChart>
      <c:catAx>
        <c:axId val="409053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9047672"/>
        <c:crosses val="autoZero"/>
        <c:auto val="1"/>
        <c:lblAlgn val="ctr"/>
        <c:lblOffset val="100"/>
        <c:noMultiLvlLbl val="0"/>
      </c:catAx>
      <c:valAx>
        <c:axId val="409047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9053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scottsportsargentina</c:v>
                </c:pt>
                <c:pt idx="1">
                  <c:v>specialized_arg</c:v>
                </c:pt>
                <c:pt idx="2">
                  <c:v>giantargentina</c:v>
                </c:pt>
                <c:pt idx="3">
                  <c:v>cannondale.argentina</c:v>
                </c:pt>
                <c:pt idx="4">
                  <c:v>trekbicycleargentina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2607</c:v>
                </c:pt>
                <c:pt idx="1">
                  <c:v>3501</c:v>
                </c:pt>
                <c:pt idx="2">
                  <c:v>237</c:v>
                </c:pt>
                <c:pt idx="3">
                  <c:v>1404</c:v>
                </c:pt>
                <c:pt idx="4">
                  <c:v>2347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948-4864-96DB-2FE1C35F99D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scottsportsargentina</c:v>
                </c:pt>
                <c:pt idx="1">
                  <c:v>specialized_arg</c:v>
                </c:pt>
                <c:pt idx="2">
                  <c:v>giantargentina</c:v>
                </c:pt>
                <c:pt idx="3">
                  <c:v>cannondale.argentina</c:v>
                </c:pt>
                <c:pt idx="4">
                  <c:v>trekbicycleargentina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424</c:v>
                </c:pt>
                <c:pt idx="1">
                  <c:v>0</c:v>
                </c:pt>
                <c:pt idx="2">
                  <c:v>78</c:v>
                </c:pt>
                <c:pt idx="3">
                  <c:v>120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948-4864-96DB-2FE1C35F99D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scottsportsargentina</c:v>
                </c:pt>
                <c:pt idx="1">
                  <c:v>specialized_arg</c:v>
                </c:pt>
                <c:pt idx="2">
                  <c:v>giantargentina</c:v>
                </c:pt>
                <c:pt idx="3">
                  <c:v>cannondale.argentina</c:v>
                </c:pt>
                <c:pt idx="4">
                  <c:v>trekbicycleargentina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9709</c:v>
                </c:pt>
                <c:pt idx="1">
                  <c:v>2614</c:v>
                </c:pt>
                <c:pt idx="2">
                  <c:v>15</c:v>
                </c:pt>
                <c:pt idx="3">
                  <c:v>779</c:v>
                </c:pt>
                <c:pt idx="4">
                  <c:v>7057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948-4864-96DB-2FE1C35F99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09046688"/>
        <c:axId val="409045704"/>
      </c:barChart>
      <c:catAx>
        <c:axId val="409046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9045704"/>
        <c:crosses val="autoZero"/>
        <c:auto val="1"/>
        <c:lblAlgn val="ctr"/>
        <c:lblOffset val="100"/>
        <c:noMultiLvlLbl val="0"/>
      </c:catAx>
      <c:valAx>
        <c:axId val="409045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9046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scottsportsargentina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1.7036397887738399</c:v>
                </c:pt>
                <c:pt idx="1">
                  <c:v>0.63160728548049505</c:v>
                </c:pt>
                <c:pt idx="2">
                  <c:v>0.44656699306666697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FA3-4504-BC6D-A2321D111A0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specialized_arg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1.60123199560873</c:v>
                </c:pt>
                <c:pt idx="1">
                  <c:v>0.95024720143769004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FA3-4504-BC6D-A2321D111A0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giantargentina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1.40829455039716E-2</c:v>
                </c:pt>
                <c:pt idx="1">
                  <c:v>0.331852977359408</c:v>
                </c:pt>
                <c:pt idx="2">
                  <c:v>0.44092707744488002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FA3-4504-BC6D-A2321D111A0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cannondale.argentina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1.0406771694967401</c:v>
                </c:pt>
                <c:pt idx="1">
                  <c:v>0.93672930752213102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FA3-4504-BC6D-A2321D111A0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trekbicycleargentina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3.17748667355117</c:v>
                </c:pt>
                <c:pt idx="1">
                  <c:v>0.66092673274475899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FA3-4504-BC6D-A2321D111A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9049312"/>
        <c:axId val="409048328"/>
      </c:barChart>
      <c:catAx>
        <c:axId val="409049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9048328"/>
        <c:crosses val="autoZero"/>
        <c:auto val="1"/>
        <c:lblAlgn val="ctr"/>
        <c:lblOffset val="100"/>
        <c:noMultiLvlLbl val="0"/>
      </c:catAx>
      <c:valAx>
        <c:axId val="409048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9049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scottsportsargentina</c:v>
                </c:pt>
                <c:pt idx="1">
                  <c:v>specialized_arg</c:v>
                </c:pt>
                <c:pt idx="2">
                  <c:v>giantargentina</c:v>
                </c:pt>
                <c:pt idx="3">
                  <c:v>cannondale.argentina</c:v>
                </c:pt>
                <c:pt idx="4">
                  <c:v>trekbicycleargentina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10377</c:v>
                </c:pt>
                <c:pt idx="1">
                  <c:v>5778</c:v>
                </c:pt>
                <c:pt idx="2">
                  <c:v>279</c:v>
                </c:pt>
                <c:pt idx="3">
                  <c:v>2261</c:v>
                </c:pt>
                <c:pt idx="4">
                  <c:v>9249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20F-48CA-988D-8C2478CC7F9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scottsportsargentina</c:v>
                </c:pt>
                <c:pt idx="1">
                  <c:v>specialized_arg</c:v>
                </c:pt>
                <c:pt idx="2">
                  <c:v>giantargentina</c:v>
                </c:pt>
                <c:pt idx="3">
                  <c:v>cannondale.argentina</c:v>
                </c:pt>
                <c:pt idx="4">
                  <c:v>trekbicycleargentina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2363</c:v>
                </c:pt>
                <c:pt idx="1">
                  <c:v>337</c:v>
                </c:pt>
                <c:pt idx="2">
                  <c:v>51</c:v>
                </c:pt>
                <c:pt idx="3">
                  <c:v>42</c:v>
                </c:pt>
                <c:pt idx="4">
                  <c:v>155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20F-48CA-988D-8C2478CC7F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67423216"/>
        <c:axId val="67417968"/>
      </c:barChart>
      <c:catAx>
        <c:axId val="67423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7417968"/>
        <c:crosses val="autoZero"/>
        <c:auto val="1"/>
        <c:lblAlgn val="ctr"/>
        <c:lblOffset val="100"/>
        <c:noMultiLvlLbl val="0"/>
      </c:catAx>
      <c:valAx>
        <c:axId val="67417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7423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AEE65C-B761-464F-9ED3-B7CA9791281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26FDD7-17FD-4EC2-B30E-5959C1CCEAF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7624971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0E000B-0EF9-4E28-ACD4-F9F19D8D78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Scott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F328AE2-0EDE-4A69-B183-075889CDBB3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614536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4162269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066919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160933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885488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998661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329210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950621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937637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767636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655315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7342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trekbicycleargentina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1.6294 %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4811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specialized_arg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1.1496 %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1972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scottsportsargentina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1.1821 %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69386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giantargentina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0.1687 %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5670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cannondale.argentina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0.9040 %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25348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276704-FF11-4A72-8EED-59DCD06835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</p:spTree>
    <p:extLst>
      <p:ext uri="{BB962C8B-B14F-4D97-AF65-F5344CB8AC3E}">
        <p14:creationId xmlns:p14="http://schemas.microsoft.com/office/powerpoint/2010/main" val="3163063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6A60EF-76DC-4A0A-B2C5-A0F4DF90A2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 Distribution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A85892C-0BAD-4D8D-8E8D-44389D751D2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755622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BA4985-3D8E-429E-A329-AF665A3B4D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2EDC1F-5B8D-4ECD-82DE-63D68CC4F9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69954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08A2D0-B676-4B2F-9805-0650993C0D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567ED76-9918-4A5D-8B8E-10A3E817352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090223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075DF5-B2B4-4BC3-AF77-D00AD0FE4A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8DBD25-1CF0-40BD-BAAA-4B25F774B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01167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E142FA-CEF1-40E1-B2A8-0F61DBA227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BE42443-BF28-4378-9338-DB53EDD9C54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552665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3BE816-D23D-4945-BFE2-4A22E48238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3E069F-B628-4D65-B41A-E39BC22F5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50471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599B36-05DE-46F2-BC3F-6A12F2E9CF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0F428BB-49CC-4A9A-A842-B36A5791F5E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593064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885931-3FCB-4A6A-B2FA-A25B1CAA51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FBDF70-81AA-40FB-B61E-836A9CEF2C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64836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4487E7-364A-48EF-92B7-B3D5B80FB9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C809952-3706-4676-94A2-5B4DCCB7FBA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75552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7D2D20-556A-4E43-8C78-CF8EA3ABEC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162046-1100-46EC-A5E1-0668C976F0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56717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276902-0B5E-437C-B659-8377FA66C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60C7C48-A085-40C2-AD1A-36BC0DA78CF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668160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74EE0C-A90B-4B5C-9CFA-614E544B52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008EA2-FC7B-41CB-9F75-E515863055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81147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1680E3-67A8-4179-BD36-EF1B83459A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1AC2C5E-BDC3-4384-96B8-653FA93E73D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479436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3C233E-701F-4116-A405-7BDFAAF973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8E6E47-E58F-4BD4-97D0-5817563E3A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08549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129482-E848-4D1A-A3DA-61159A676A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422AE35-C748-4909-9689-34458692C61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174097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CC36AF-52A8-4E7F-A5EC-68DACA22DD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A6F81F-288D-413B-8F04-74592FA07E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44845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5F5FCE-3EF1-41FD-80ED-E3A1B17DA2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A6E87FC-7315-4D2A-9C5B-A7D7315CACA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63658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28305E-E67F-418D-AE0C-BCFA4A0760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CC3DF0-A389-4572-B0D5-F03AAE8521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82298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63D01A-FFB8-440E-8D3B-C166A1C05D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69C7393-393E-4078-915F-7C61CEFE535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368495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CD5EDA-BB9C-44AC-9B99-069F8123FD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57025D-242E-4C5F-A3B3-1137DBD608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86611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D1E4B9-9F69-486F-A4A1-323F92DC14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by Post Type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BB83EA8-27F9-48C6-9491-09680C5A9B2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856851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D123E5-A4E0-4064-B602-BE2C7E8EA9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3BC0F8-2F97-46D3-B969-65131B4031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85314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B92B84-8D34-4837-939F-1BE5DFC2F1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7D9ED7D-6387-4785-98A5-D39FA64CE73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366323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8C7BA0-628D-4F8F-9CE4-EEF20C0B56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E8A682-9573-4DDA-98A6-832E751CE0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91459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D3F6D6-9701-4BAD-8F14-69DAEEAACC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Scott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F5B23E1-45E8-46C3-9590-9E289F7736B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507303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36D00E-F7F4-4554-9274-D1EB80DA27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96EBBD-B130-451B-8099-539404FFC1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96002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76E037-81AD-40D9-AA9A-6DBE4996C2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Scott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13B158-DE02-4190-AD7C-69647613C10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150191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2944472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57667420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97072826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94254916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8750869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1495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#SCOTTargentina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287.58064516129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55.322580645161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342.90322580645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5432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#SCOTTbikes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287.58064516129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55.322580645161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342.90322580645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59307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#racedtowin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675.16666666667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15.833333333333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667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#GiantArgentina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25.363636363636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4.6363636363636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60151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#RideCannondale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1.4545454545455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156.45454545455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5683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#RideUnleashed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7692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#IamSpecialized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418.625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426.75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5810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#trekbikes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610.57142857143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14.285714285714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624.85714285714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59722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#trekargentina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675.16666666667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15.833333333333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47438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#bontragerargentina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675.16666666667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15.833333333333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53262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4478BA-5D8B-469C-9233-25D7FEB762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</p:spTree>
    <p:extLst>
      <p:ext uri="{BB962C8B-B14F-4D97-AF65-F5344CB8AC3E}">
        <p14:creationId xmlns:p14="http://schemas.microsoft.com/office/powerpoint/2010/main" val="35366390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FEBDA-A7FE-41B5-A484-8171BCE280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Scott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7E3D35A-4F95-4D26-BE7A-48629F5982C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324104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92799470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681406365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56356249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21125761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6651337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1119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#gooutside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675.16666666667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15.833333333333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6443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#creemosenlasbicis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675.16666666667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15.833333333333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78280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#SpecializedArgentina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434.2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1049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#iamspecialized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485.8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540.2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9077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#mtb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485.8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540.2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92253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#DíaDelAmigo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431.2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30738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#specializedarg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617.75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07381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#ridespecialized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617.75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0454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617.75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30779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#RideLefty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52708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43DCBB-0FC5-4EA4-B2ED-F963D8838D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</p:spTree>
    <p:extLst>
      <p:ext uri="{BB962C8B-B14F-4D97-AF65-F5344CB8AC3E}">
        <p14:creationId xmlns:p14="http://schemas.microsoft.com/office/powerpoint/2010/main" val="6452004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027857-424F-4C19-A409-B86C86E020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Scott - 1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7F5A230-7845-4490-8BA8-009594B4A53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372292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23582795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5520574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1412198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3661938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9245073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216642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82382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trekbicycleargentina - 2021-07-22 21:02:21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Te presentamos el diseño de pintura personalizado, inspirado en la tierra del sol naciente, exclusiva para los atletas que competirán en el evento deportivo más importante del mundo. 
trekbikes trekbicycleargentina bontragerargentina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6.3941 %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6218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trekbicycleargentina - 2021-07-18 12:26:39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¡Marlin 7! Una bici realmente divertida preparada para la aventura. Equipada con una gran suspensión y una transmisión 1X10 ofrece la combinación perfecta para ir más rápido y más lejos. 
trekbikes trekbicycleargentina bontragerargentina  #trekbikes #trekargentina #bontragerargentina #racedtowin #gooutside #creemosenlasbicis #racedtowin #Marlin7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3.8737 %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96568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771A63-03F1-4570-826C-792CC93B26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</p:spTree>
    <p:extLst>
      <p:ext uri="{BB962C8B-B14F-4D97-AF65-F5344CB8AC3E}">
        <p14:creationId xmlns:p14="http://schemas.microsoft.com/office/powerpoint/2010/main" val="13952407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84777-034C-4E3A-98D3-F858D2FCA9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Scott - 2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6C4D0D8-8F30-43D7-9A43-9F7BB02341E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00435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23315774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5178521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9008239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3973068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2342802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102124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6678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specialized_arg - 2021-07-12 16:18:35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nueva Rockhopper es la culminación de 30 años de redefinir la relación entre calidad, precio y rendimiento. 
Hemos diseñado minuciosamente su cuadro de aluminio Premium A1 con una geometría moderna y tubos de aluminio conificados para lograr un cuadro liviano y resistente, con cableado interno y compatibilidad con caño de asiento retráctil (dropper post). Además, la nueva Rockhopper viene con llantas y cubiertas aptas tubeless.
🔺 Encontrala en nuestras tiendas autorizadas🔺
#iamspecialized #specializedarg #ridespecialized #mtb #specializedrockhopper #rockhopper #rockhopperelite #rockshopperexpertt #argentina #iamspecialized_mtb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4.4697 %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58729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66D6F1-ABCB-4BF2-8412-5EC08942C1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</p:spTree>
    <p:extLst>
      <p:ext uri="{BB962C8B-B14F-4D97-AF65-F5344CB8AC3E}">
        <p14:creationId xmlns:p14="http://schemas.microsoft.com/office/powerpoint/2010/main" val="21599105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B44547-6571-4680-B4A4-F123C0EE58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Scott - 3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E3522F5-6A2F-42DE-86CC-D82616208FD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422028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42817134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8121865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9139662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953060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214252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333718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71096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trekbicycleargentina - 2021-07-05 14:31:54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¡El trekfactoryracingxc sigue protagonista en todas las copas del mundo! 
La más destacada eviealicerichards y su tercer puesto en Les Gets, Francia.
trekbikes trekbicycleargentina bontragerargentina opticacentralstore santini_arg #trekbikes #trekargentina #bontragerargentina #cascos  #wavecell #racedtowin #gooutside #creemosenlasbicis #racedtowin #Gobybike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2.8555 %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3847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specialized_arg - 2021-07-23 17:37:53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Recargando energías para un fin de semana a pura bici. 🚲
#AeroIsEverything
#SpecializedTarmac #TarmacSL7 #IamSpecialized #SpecializedArgentina #SpecializedTarmacSl7 #SpecializedRoad #Road
📸  lulu.on.tour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2.7921 %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20117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9D9641-774E-4DE8-B9C7-7FF2B76E09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</p:spTree>
    <p:extLst>
      <p:ext uri="{BB962C8B-B14F-4D97-AF65-F5344CB8AC3E}">
        <p14:creationId xmlns:p14="http://schemas.microsoft.com/office/powerpoint/2010/main" val="41945984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752FD6-3606-46A9-8E30-54F2CAED8B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Scott - 4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01576DE-3D21-4B93-B941-4BC4C03C07F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148648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49647443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4619045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4171848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4202535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8337272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829817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43588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trekbicycleargentina - 2021-07-25 18:56:39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¡Cerramos el fin de semana con este versus especial de pintura personalizada! ¿Madone o Emonda? 
trekbikes bontragerargentina trekbicycleargentina bontragerargentina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2.2817 %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8448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scottsportsargentina - 2021-07-12 20:13:13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🎁 #SORTEO 🎁 #DíaDelAmigo
📅Este 20 de julio premiá a ese amigo que nunca te deja solo en las salidas.
Seguinos, etiquetalo en los comentarios y pedile con nos siga.
Ya estás participando.🤞🤞
Si salís sorteado, te ganás dos kits🎁🎁, uno para vos y otro para el amigo que etiquetaste
⏰ Tenés tiempo hasta el martes 20/7 a las 12 del mediodía.
El sorteo lo realizaremos el mismo martes a las 18 horas y publicaremos a los ganadores en nuestras redes.
Bases y condiciones: link en bio.
#SCOTTargentina 
#SCOTTbikes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7.7479 %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85895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5FB283-DB0C-48C1-A5FF-0F72E7650E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</p:spTree>
    <p:extLst>
      <p:ext uri="{BB962C8B-B14F-4D97-AF65-F5344CB8AC3E}">
        <p14:creationId xmlns:p14="http://schemas.microsoft.com/office/powerpoint/2010/main" val="27584373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9ABA5-2FA9-4AC7-9540-F93115374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Scott - 5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4168AAD-2AD1-4CCF-A1C4-307214B5DE9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639853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406528137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1831680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1507822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2654514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1914347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424787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31558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scottsportsargentina - 2021-07-04 18:44:46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Domingo complicado para el scottmtbracing en XCO y el teamdsm_ en letourdefrance 
Buen tercer puesto en la etapa de hoy para liane_lippert en el Giro de Italia femenino 💪💪
📷 #4 kramon_velophoto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2.3928 %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12767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9184FD-C1AD-4107-AC55-3F026FA088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</p:spTree>
    <p:extLst>
      <p:ext uri="{BB962C8B-B14F-4D97-AF65-F5344CB8AC3E}">
        <p14:creationId xmlns:p14="http://schemas.microsoft.com/office/powerpoint/2010/main" val="9956215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8229B4-9400-43BC-A3E2-8D5197D04B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Scott - 6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F825BC1-EC4B-4456-8B7D-2FD448870F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327375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68598009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8856967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2071247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7724215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4552267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118918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326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specialized_arg - 2021-07-21 17:35:42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Nuestro casco Propero III con Mips es un casco reconocido por su increíble ajuste y por lo tanto comodidad. Tiene numerosas características similares a las del S-Works Prevail, garantizándote rendimiento a un precio más asequible.
⇢Equipado con MIPS, un sistema de protección del cerebro concebido para añadir seguridad.
⇢ANGi crash sensor incorporado para que puedas rodar más seguro, ya que el sensor detecta cualquier golpe o caída, dando aviso a tus contactos de emergencia.
⇢Sistema Hairport FSL II fácilmente ajustable con 4 posiciones diferentes y microajuste.
⇢Sistema de ventilación 4th Dimension con profundos canales internos que permiten una circulación de aire perfecta para lograr una ventilación sin precedentes en toda la cabeza. 
⇢Correas 4x DryLite que repelen el sudor y la humedad 
⇢Sistema Tri-Fix de regulación y ajuste de las correas, más cómodo, fácil y liviano.
⇢Adhesivos reflectantes para mejorar la visibilidad en condiciones de poca luz.
🔺 Encontrá el Propero III en nuestras tiendas autorizadas 🔺 
Y pedaleá seguro 😉
#IamSpecialized #SpecialzedArgentina #SpecializedPropero #SpecializedPropero3 #SpecializedProperoIII  #ANGI #SpecializedAngi #Rideapp #SpecializedHelmet #Mips #UsaCasco #Casco #PedaleaSeguro
 📸  vamosapedalear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1.5663 %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07798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60818E-7BD1-4254-8609-6459AB7EAF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</p:spTree>
    <p:extLst>
      <p:ext uri="{BB962C8B-B14F-4D97-AF65-F5344CB8AC3E}">
        <p14:creationId xmlns:p14="http://schemas.microsoft.com/office/powerpoint/2010/main" val="32277227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A081A-D163-4722-B6A2-C3F2BEEFF9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Scott - 7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7C17F4F-14E8-4A13-B0DA-0FA4BD8E8DD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997125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03104852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6184038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3810483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1645134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5218444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597902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7960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scottsportsargentina - 2021-07-28 20:00:10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Scale 930, conocela en detalle:
✅ Cuadro Scale en carbono HMF
✅ FOX 32 Float Rhythm 100 mm
✅ Control remoto RideLoc con 3 posiciones
✅ Shimano XT-Deore, 12 velocidades
✅ Frenos de disco Shimano
✅ Llantas Syncros X-25 TR
✅ Cubiertas Schwalbe Racing Kevlar
✅ Componentes Syncros
#SCOTTargentina 
#SCOTTbikes 
#ProduccionNacional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2.0058 %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83424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scottsportsargentina - 2021-07-06 19:50:24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Te mostramos la Scott Spark RC 900 Team Issue AXZ PRZ detalle por detalle.
Encontrala en nuestras tiendas en todo el país. Link en bio.
#SCOTTargentina 
#SCOTTbikes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1.9540 %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89662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6E3004-20E3-47E6-8810-6E0DE60771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</p:spTree>
    <p:extLst>
      <p:ext uri="{BB962C8B-B14F-4D97-AF65-F5344CB8AC3E}">
        <p14:creationId xmlns:p14="http://schemas.microsoft.com/office/powerpoint/2010/main" val="30992501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D96A72-1333-4FE7-8880-BD33561AA7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Scott - 8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3B5A00B-284C-4DCE-8957-0B0F75E09B7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655508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73855953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2615527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8397377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7999274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2948519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142161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3267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scottsportsargentina - 2021-07-23 20:52:07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¿Scale 925 o 980?
Te mostramos algunas diferencias. Encontrá todas en nuestra web o acercate a una de nuestras tiendas para verlas en persona.
#SCOTTargentina 
#SCOTTbikes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1.8210 %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21511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590A94-A2B9-4EE3-B18F-91D6FD39B3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</p:spTree>
    <p:extLst>
      <p:ext uri="{BB962C8B-B14F-4D97-AF65-F5344CB8AC3E}">
        <p14:creationId xmlns:p14="http://schemas.microsoft.com/office/powerpoint/2010/main" val="354124554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3F4A91-4386-4006-880A-C988D1D7F0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Scott - 9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023DB2A-A74E-48D9-874E-F8DF8B0E3B9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235727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08602871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6089498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6298691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7923207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7318896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388058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93154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scottsportsargentina - 2021-07-17 11:04:41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¡Últimos días!
¿Ya estás participando?
Recordá:
#SORTEO #DíaDelAmigo
Este 20 de julio premiá a ese amigo que nunca te deja solo en las salidas.
Seguinos, etiquetalo en los comentarios y pedile con nos siga.
Ya estás participando.
Si salís sorteado, te ganás dos kits, uno para vos y otro para el amigo que etiquetaste
Tenés tiempo hasta el martes 20/7 a las 12 del mediodía.
El sorteo lo realizaremos el mismo martes a las 18 horas y publicaremos a los ganadores en nuestras redes.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3.6756 %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22618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22E837-D0C9-4741-BFE0-98951E32E4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</p:spTree>
    <p:extLst>
      <p:ext uri="{BB962C8B-B14F-4D97-AF65-F5344CB8AC3E}">
        <p14:creationId xmlns:p14="http://schemas.microsoft.com/office/powerpoint/2010/main" val="272021237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296FEC-683A-4707-A120-B51B73C5F9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Scott - 10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AE22A73-6B67-4279-AA0F-A07233DF5FD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764997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94955851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2896749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7379005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2940019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2884671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516558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39777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scottsportsargentina - 2021-07-30 19:46:24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Spark RC900 World Cup AXS hace la diferencia gracias al sistema Twin Loc, exclusivo de Scott. Tené 3 bicis en 1.
Acercate a nuestras tiendas y conocelas en vivo. Link en bio y en nuestras Stories destacadas.
#SCOTTargentina 
#SCOTTbikes 
#HaceElClickPorSpark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1.6290 %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7528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trekbicycleargentina - 2021-07-27 10:49:04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¡Qué día! ¡Felicidades, Jolanda! 🥇💪🏻
trekbikes ridebontrager trekbicycleargentina ridebontrager jolandaneff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1.1560 %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3196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scottsportsargentina - 2021-07-24 20:15:11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Nuestros ciclistas están en los Juegos Olímpicos de Tokyo.
💪💪💪🎖️🎖️
#SCOTTargentina 
#SCOTTbikes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1.5380 %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71201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31AE8B-D3D5-4F84-9C3B-12DC6F6C4B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</p:spTree>
    <p:extLst>
      <p:ext uri="{BB962C8B-B14F-4D97-AF65-F5344CB8AC3E}">
        <p14:creationId xmlns:p14="http://schemas.microsoft.com/office/powerpoint/2010/main" val="48717751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E6C158-A411-4B23-80B4-F213DD6277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Scott - 11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B70EF30-F41E-4F60-9960-9AF22BD07E6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636274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428538167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2148076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9952121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0071299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5575273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71806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3472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scottsportsargentina - 2021-07-25 11:49:26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Oro en ruta para annakiesenhofer y su SCOTT 🎖️🎖️
#SCOTTargentina 
#SCOTTbikes 
📷 GettyImages / alleynian_785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1.4711 %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61099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F37756-1121-49BD-A682-4F9DB5A5D9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</p:spTree>
    <p:extLst>
      <p:ext uri="{BB962C8B-B14F-4D97-AF65-F5344CB8AC3E}">
        <p14:creationId xmlns:p14="http://schemas.microsoft.com/office/powerpoint/2010/main" val="234723378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6F3BE4-15CA-44DA-899C-E78CE60833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Scott - 12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E3F7C94-9C3B-475E-B296-1E78C98C221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482279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20371740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3959289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1881325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5421751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550916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564067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8820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specialized_arg - 2021-07-07 16:27:08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❗️Siempre salí a pedalear llevando todo lo importante para solucionar cualquier desperfecto mecánico.
Uno de esos imprescindibles son las multiherramientas. 
🛠 Las Specialized EMT 6 y EMT 9 son livianas, tienen un diseño minimalista y una gran variedad de herramientas específicas para la bici, lo que las convierte en grandes aliadas para todas tus salidas.😉
#PedaleaSeguro
🔺 Encontrá toda la linea de multiherremiantas Specialized EMT en nuestras tiendas autorizadas🔺
#IamSpecialized #SpecialzedArgentina #Specialized #EsencialesSpecialized #SpecializedEmt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1.1690 %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53922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47CA5E-1A96-413B-BEB7-2E6F6A4CBB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</p:spTree>
    <p:extLst>
      <p:ext uri="{BB962C8B-B14F-4D97-AF65-F5344CB8AC3E}">
        <p14:creationId xmlns:p14="http://schemas.microsoft.com/office/powerpoint/2010/main" val="203688053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4CBF4A-085A-49AC-8145-860E62015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Scott - 13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3DE0FD3-3239-48F5-8D80-00175B0E682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205041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72950813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3547997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7286349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9259557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8668800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231544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4756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trekbicycleargentina - 2021-07-13 22:11:14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¡Marlin 6!  Disfrutá de cada rodada con una bici diseñada para rodar en cualquier superficie de montaña o ciudad. 
Descubrí todos los detalles en las tiendas oficiales Trek. 
trekbikes trekbicycleargentina bontragerargentina  #trekbikes #trekargentina #bontragerargentina #racedtowin #gooutside #creemosenlasbicis #racedtowin #Marlin6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1.0567 %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2553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trekbicycleargentina - 2021-07-14 20:28:26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¡Tu primera bici se llama Marlin 5! 
Ideal para iniciarte en el mundo del MTB o tener una bici versátil para rodar en la ciudad o tus primeras salidas con tus amigos. 
Encontrá los mejores modelos de bici en las tiendas oficiales Trek de Argentina. 
trekbikes trekbicycleargentina bontragerargentina  #trekbikes #trekargentina #bontragerargentina #racedtowin #gooutside #creemosenlasbicis #racedtowin #Marlin5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1.0408 %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37470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2A7688-F272-49D6-B537-B9D09B115F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</p:spTree>
    <p:extLst>
      <p:ext uri="{BB962C8B-B14F-4D97-AF65-F5344CB8AC3E}">
        <p14:creationId xmlns:p14="http://schemas.microsoft.com/office/powerpoint/2010/main" val="67458266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AF3B2E-2FB3-4D11-95CF-B8B49C53C3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Scott - 14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FDB76F3-2B9F-4A0E-BD14-8953B1CAF5A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622314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25568667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766089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9413130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0703499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6641530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104138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2302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specialized_arg - 2021-07-30 17:40:32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Somos parte de un movimiento que está cambiando las ciudades🌇🙌
Si aún no te subiste al cambio ¿qué estás esperando?
#VamosEnBici. 
#IamSpecialized #SpecializedArg #SpecializedArgentina #Turbo #TuboVado #Vado #PedaleoAsistido #Argentina #Emtb  #Itsyouonlyfaster #Modoturbo
📸 santysaenz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1.0537 %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73074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84185E-A849-47C4-891F-0AB8E49600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</p:spTree>
    <p:extLst>
      <p:ext uri="{BB962C8B-B14F-4D97-AF65-F5344CB8AC3E}">
        <p14:creationId xmlns:p14="http://schemas.microsoft.com/office/powerpoint/2010/main" val="156024331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EEF013-941A-4DFB-95E3-AFC9D7BDB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Scott - 15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CD91E8E-825A-4D19-B4EB-5EE187633B4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730435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49762862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5493157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1488541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2156430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5626871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599569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25966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scottsportsargentina - 2021-07-21 19:00:36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diseño y componentes de la SCOTT Aspect 940 la convierten en el modelo perfecto para principiantes.
✅ Cuadro de aleación Aspect 700/900
✅ Suntour XCR32-LO-R 100 mm
✅ Shimano Alivio, 18 velocidades
✅ Frenos Shimano
✅ Kenda Booster
#SCOTTbikes 
#SCOTTargentina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1.2675 %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8340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scottsportsargentina - 2021-07-07 20:29:53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Scale 970 de SCOTT viene equipada con transmisión de 12 velocidades SRAM Eagle y una horquilla Rock Shox, junto con tecnología de bloqueo remoto para permitir diferentes ajustes del recorrido en función de las necesidades de cada momento.
Consultá por talles y precios en nuestras tiendas. Link en bio.
#SCOTTargentina 
#SCOTTbikes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1.3165 %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40732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20AEE7-08A6-4463-AB19-49F6F2ABCA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</p:spTree>
    <p:extLst>
      <p:ext uri="{BB962C8B-B14F-4D97-AF65-F5344CB8AC3E}">
        <p14:creationId xmlns:p14="http://schemas.microsoft.com/office/powerpoint/2010/main" val="327369574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2E4000-A2A1-4582-8960-BB59AE7568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Scott - 16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F8B098E-7415-4525-88EF-E0489A4ED83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161658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00357671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167648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5270854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2914967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5809604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528688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0558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cannondale.argentina - 2021-07-16 11:00:50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😜 Viernes y tu Cannondale lo sabe... 🤙 #RideLefty #RideCannondale 
📷: nunatakbikes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2.5564 %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91356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scottsportsargentina - 2021-07-08 20:01:04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gran mikucecco y su Scott Addict 30.
#SCOTTargentina 
#SCOTTbikes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1.1281 %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97446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E384CA-8745-4D50-A3B6-0C7810EADC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</p:spTree>
    <p:extLst>
      <p:ext uri="{BB962C8B-B14F-4D97-AF65-F5344CB8AC3E}">
        <p14:creationId xmlns:p14="http://schemas.microsoft.com/office/powerpoint/2010/main" val="428073606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1161</Words>
  <Application>Microsoft Office PowerPoint</Application>
  <PresentationFormat>On-screen Show (4:3)</PresentationFormat>
  <Paragraphs>495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6" baseType="lpstr">
      <vt:lpstr>Arial</vt:lpstr>
      <vt:lpstr>Calibri</vt:lpstr>
      <vt:lpstr>quintly_template</vt:lpstr>
      <vt:lpstr>Reporte Instagram</vt:lpstr>
      <vt:lpstr>Instagram Key Metrics Table | Scott</vt:lpstr>
      <vt:lpstr>Instagram Follower Distribution | Scott</vt:lpstr>
      <vt:lpstr>Instagram Key Metrics Radar | Scott</vt:lpstr>
      <vt:lpstr>Instagram Followers Total | Scott</vt:lpstr>
      <vt:lpstr>Instagram Followers Change | Scott</vt:lpstr>
      <vt:lpstr>Instagram Posts By Weekday | Scott</vt:lpstr>
      <vt:lpstr>Instagram Followers Change Per Weekday | Scott</vt:lpstr>
      <vt:lpstr>Instagram Posts By Hour | Scott</vt:lpstr>
      <vt:lpstr>Instagram Interaction Rate By Weekday | Scott</vt:lpstr>
      <vt:lpstr>Instagram Interaction Rate By Hour | Scott</vt:lpstr>
      <vt:lpstr>Instagram Post Type Distribution Per Profile | Scott</vt:lpstr>
      <vt:lpstr>Instagram Interactions by Post Type | Scott</vt:lpstr>
      <vt:lpstr>Instagram Interaction Rate By Post Type | Scott</vt:lpstr>
      <vt:lpstr>Instagram Interactions Distribution | Scott</vt:lpstr>
      <vt:lpstr>Instagram Hashtag Detection | Scott - 1 of 2</vt:lpstr>
      <vt:lpstr>Instagram Hashtag Detection | Scott - 2 of 2</vt:lpstr>
      <vt:lpstr>Instagram Posts Table | Scott - 1 of 16</vt:lpstr>
      <vt:lpstr>Instagram Posts Table | Scott - 2 of 16</vt:lpstr>
      <vt:lpstr>Instagram Posts Table | Scott - 3 of 16</vt:lpstr>
      <vt:lpstr>Instagram Posts Table | Scott - 4 of 16</vt:lpstr>
      <vt:lpstr>Instagram Posts Table | Scott - 5 of 16</vt:lpstr>
      <vt:lpstr>Instagram Posts Table | Scott - 6 of 16</vt:lpstr>
      <vt:lpstr>Instagram Posts Table | Scott - 7 of 16</vt:lpstr>
      <vt:lpstr>Instagram Posts Table | Scott - 8 of 16</vt:lpstr>
      <vt:lpstr>Instagram Posts Table | Scott - 9 of 16</vt:lpstr>
      <vt:lpstr>Instagram Posts Table | Scott - 10 of 16</vt:lpstr>
      <vt:lpstr>Instagram Posts Table | Scott - 11 of 16</vt:lpstr>
      <vt:lpstr>Instagram Posts Table | Scott - 12 of 16</vt:lpstr>
      <vt:lpstr>Instagram Posts Table | Scott - 13 of 16</vt:lpstr>
      <vt:lpstr>Instagram Posts Table | Scott - 14 of 16</vt:lpstr>
      <vt:lpstr>Instagram Posts Table | Scott - 15 of 16</vt:lpstr>
      <vt:lpstr>Instagram Posts Table | Scott - 16 of 16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Frederik Peiniger</dc:creator>
  <cp:lastModifiedBy>Frederik Peiniger</cp:lastModifiedBy>
  <cp:revision>1</cp:revision>
  <dcterms:created xsi:type="dcterms:W3CDTF">2021-08-01T16:33:24Z</dcterms:created>
  <dcterms:modified xsi:type="dcterms:W3CDTF">2021-08-01T16:34:22Z</dcterms:modified>
</cp:coreProperties>
</file>