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benelliarg</c:v>
                </c:pt>
                <c:pt idx="3">
                  <c:v>bajajarg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170699</c:v>
                </c:pt>
                <c:pt idx="1">
                  <c:v>168683</c:v>
                </c:pt>
                <c:pt idx="2">
                  <c:v>59749</c:v>
                </c:pt>
                <c:pt idx="3">
                  <c:v>43277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14-4211-8736-F3DC4767D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31.818200000000001</c:v>
                </c:pt>
                <c:pt idx="2">
                  <c:v>20.689699999999998</c:v>
                </c:pt>
                <c:pt idx="3">
                  <c:v>20</c:v>
                </c:pt>
                <c:pt idx="4">
                  <c:v>24.2424</c:v>
                </c:pt>
                <c:pt idx="5">
                  <c:v>100</c:v>
                </c:pt>
                <c:pt idx="6">
                  <c:v>100</c:v>
                </c:pt>
                <c:pt idx="7">
                  <c:v>85.957700000000003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2-49DC-B3C7-6960FF0B93D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98.819000000000003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99.3279</c:v>
                </c:pt>
                <c:pt idx="6">
                  <c:v>8.9808000000000003</c:v>
                </c:pt>
                <c:pt idx="7">
                  <c:v>69.295699999999997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D2-49DC-B3C7-6960FF0B93D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25.352799999999998</c:v>
                </c:pt>
                <c:pt idx="1">
                  <c:v>13.6364</c:v>
                </c:pt>
                <c:pt idx="2">
                  <c:v>24.137899999999998</c:v>
                </c:pt>
                <c:pt idx="3">
                  <c:v>6.6666999999999996</c:v>
                </c:pt>
                <c:pt idx="4">
                  <c:v>16.666699999999999</c:v>
                </c:pt>
                <c:pt idx="5">
                  <c:v>15.5589</c:v>
                </c:pt>
                <c:pt idx="6">
                  <c:v>68.579800000000006</c:v>
                </c:pt>
                <c:pt idx="7">
                  <c:v>96.250100000000003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D2-49DC-B3C7-6960FF0B93D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35.002499999999998</c:v>
                </c:pt>
                <c:pt idx="1">
                  <c:v>40.909100000000002</c:v>
                </c:pt>
                <c:pt idx="2">
                  <c:v>10.344799999999999</c:v>
                </c:pt>
                <c:pt idx="3">
                  <c:v>13.333299999999999</c:v>
                </c:pt>
                <c:pt idx="4">
                  <c:v>21.2121</c:v>
                </c:pt>
                <c:pt idx="5">
                  <c:v>20.6128</c:v>
                </c:pt>
                <c:pt idx="6">
                  <c:v>45.167299999999997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D2-49DC-B3C7-6960FF0B9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558992"/>
        <c:axId val="390555056"/>
      </c:radarChart>
      <c:catAx>
        <c:axId val="39055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55056"/>
        <c:crosses val="autoZero"/>
        <c:auto val="1"/>
        <c:lblAlgn val="ctr"/>
        <c:lblOffset val="100"/>
        <c:noMultiLvlLbl val="0"/>
      </c:catAx>
      <c:valAx>
        <c:axId val="39055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5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168534</c:v>
                </c:pt>
                <c:pt idx="1">
                  <c:v>168586</c:v>
                </c:pt>
                <c:pt idx="2">
                  <c:v>168647</c:v>
                </c:pt>
                <c:pt idx="3">
                  <c:v>168676</c:v>
                </c:pt>
                <c:pt idx="4">
                  <c:v>168712</c:v>
                </c:pt>
                <c:pt idx="5">
                  <c:v>168753</c:v>
                </c:pt>
                <c:pt idx="6">
                  <c:v>168788</c:v>
                </c:pt>
                <c:pt idx="7">
                  <c:v>168821</c:v>
                </c:pt>
                <c:pt idx="8">
                  <c:v>168846</c:v>
                </c:pt>
                <c:pt idx="9">
                  <c:v>168875</c:v>
                </c:pt>
                <c:pt idx="10">
                  <c:v>168919</c:v>
                </c:pt>
                <c:pt idx="11">
                  <c:v>168963</c:v>
                </c:pt>
                <c:pt idx="12">
                  <c:v>169091</c:v>
                </c:pt>
                <c:pt idx="13">
                  <c:v>169231</c:v>
                </c:pt>
                <c:pt idx="14">
                  <c:v>169373</c:v>
                </c:pt>
                <c:pt idx="15">
                  <c:v>169493</c:v>
                </c:pt>
                <c:pt idx="16">
                  <c:v>169567</c:v>
                </c:pt>
                <c:pt idx="17">
                  <c:v>169676</c:v>
                </c:pt>
                <c:pt idx="18">
                  <c:v>169792</c:v>
                </c:pt>
                <c:pt idx="19">
                  <c:v>169874</c:v>
                </c:pt>
                <c:pt idx="20">
                  <c:v>169971</c:v>
                </c:pt>
                <c:pt idx="21">
                  <c:v>170097</c:v>
                </c:pt>
                <c:pt idx="22">
                  <c:v>170209</c:v>
                </c:pt>
                <c:pt idx="23">
                  <c:v>170309</c:v>
                </c:pt>
                <c:pt idx="24">
                  <c:v>170368</c:v>
                </c:pt>
                <c:pt idx="25">
                  <c:v>170456</c:v>
                </c:pt>
                <c:pt idx="26">
                  <c:v>170508</c:v>
                </c:pt>
                <c:pt idx="27">
                  <c:v>170562</c:v>
                </c:pt>
                <c:pt idx="28">
                  <c:v>170612</c:v>
                </c:pt>
                <c:pt idx="29">
                  <c:v>170657</c:v>
                </c:pt>
                <c:pt idx="30">
                  <c:v>170699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5A-49CD-8937-802A31A083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166973</c:v>
                </c:pt>
                <c:pt idx="1">
                  <c:v>167021</c:v>
                </c:pt>
                <c:pt idx="2">
                  <c:v>167068</c:v>
                </c:pt>
                <c:pt idx="3">
                  <c:v>167123</c:v>
                </c:pt>
                <c:pt idx="4">
                  <c:v>167157</c:v>
                </c:pt>
                <c:pt idx="5">
                  <c:v>167236</c:v>
                </c:pt>
                <c:pt idx="6">
                  <c:v>167293</c:v>
                </c:pt>
                <c:pt idx="7">
                  <c:v>167342</c:v>
                </c:pt>
                <c:pt idx="8">
                  <c:v>167364</c:v>
                </c:pt>
                <c:pt idx="9">
                  <c:v>167538</c:v>
                </c:pt>
                <c:pt idx="10">
                  <c:v>167613</c:v>
                </c:pt>
                <c:pt idx="11">
                  <c:v>167683</c:v>
                </c:pt>
                <c:pt idx="12">
                  <c:v>167729</c:v>
                </c:pt>
                <c:pt idx="13">
                  <c:v>167763</c:v>
                </c:pt>
                <c:pt idx="14">
                  <c:v>167822</c:v>
                </c:pt>
                <c:pt idx="15">
                  <c:v>167855</c:v>
                </c:pt>
                <c:pt idx="16">
                  <c:v>167906</c:v>
                </c:pt>
                <c:pt idx="17">
                  <c:v>167960</c:v>
                </c:pt>
                <c:pt idx="18">
                  <c:v>168004</c:v>
                </c:pt>
                <c:pt idx="19">
                  <c:v>168039</c:v>
                </c:pt>
                <c:pt idx="20">
                  <c:v>168097</c:v>
                </c:pt>
                <c:pt idx="21">
                  <c:v>168152</c:v>
                </c:pt>
                <c:pt idx="22">
                  <c:v>168199</c:v>
                </c:pt>
                <c:pt idx="23">
                  <c:v>168259</c:v>
                </c:pt>
                <c:pt idx="24">
                  <c:v>168338</c:v>
                </c:pt>
                <c:pt idx="25">
                  <c:v>168425</c:v>
                </c:pt>
                <c:pt idx="26">
                  <c:v>168478</c:v>
                </c:pt>
                <c:pt idx="27">
                  <c:v>168547</c:v>
                </c:pt>
                <c:pt idx="28">
                  <c:v>168600</c:v>
                </c:pt>
                <c:pt idx="29">
                  <c:v>168629</c:v>
                </c:pt>
                <c:pt idx="30">
                  <c:v>168683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5A-49CD-8937-802A31A083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42675</c:v>
                </c:pt>
                <c:pt idx="1">
                  <c:v>42693</c:v>
                </c:pt>
                <c:pt idx="2">
                  <c:v>42716</c:v>
                </c:pt>
                <c:pt idx="3">
                  <c:v>42730</c:v>
                </c:pt>
                <c:pt idx="4">
                  <c:v>42754</c:v>
                </c:pt>
                <c:pt idx="5">
                  <c:v>42756</c:v>
                </c:pt>
                <c:pt idx="6">
                  <c:v>42772</c:v>
                </c:pt>
                <c:pt idx="7">
                  <c:v>42795</c:v>
                </c:pt>
                <c:pt idx="8">
                  <c:v>42814</c:v>
                </c:pt>
                <c:pt idx="9">
                  <c:v>42819</c:v>
                </c:pt>
                <c:pt idx="10">
                  <c:v>42837</c:v>
                </c:pt>
                <c:pt idx="11">
                  <c:v>42848</c:v>
                </c:pt>
                <c:pt idx="12">
                  <c:v>42867</c:v>
                </c:pt>
                <c:pt idx="13">
                  <c:v>42879</c:v>
                </c:pt>
                <c:pt idx="14">
                  <c:v>42898</c:v>
                </c:pt>
                <c:pt idx="15">
                  <c:v>42902</c:v>
                </c:pt>
                <c:pt idx="16">
                  <c:v>42920</c:v>
                </c:pt>
                <c:pt idx="17">
                  <c:v>42961</c:v>
                </c:pt>
                <c:pt idx="18">
                  <c:v>42994</c:v>
                </c:pt>
                <c:pt idx="19">
                  <c:v>43008</c:v>
                </c:pt>
                <c:pt idx="20">
                  <c:v>43032</c:v>
                </c:pt>
                <c:pt idx="21">
                  <c:v>43052</c:v>
                </c:pt>
                <c:pt idx="22">
                  <c:v>43083</c:v>
                </c:pt>
                <c:pt idx="23">
                  <c:v>43104</c:v>
                </c:pt>
                <c:pt idx="24">
                  <c:v>43130</c:v>
                </c:pt>
                <c:pt idx="25">
                  <c:v>43154</c:v>
                </c:pt>
                <c:pt idx="26">
                  <c:v>43179</c:v>
                </c:pt>
                <c:pt idx="27">
                  <c:v>43228</c:v>
                </c:pt>
                <c:pt idx="28">
                  <c:v>43244</c:v>
                </c:pt>
                <c:pt idx="29">
                  <c:v>43257</c:v>
                </c:pt>
                <c:pt idx="30">
                  <c:v>43277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5A-49CD-8937-802A31A083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58870</c:v>
                </c:pt>
                <c:pt idx="1">
                  <c:v>58885</c:v>
                </c:pt>
                <c:pt idx="2">
                  <c:v>58898</c:v>
                </c:pt>
                <c:pt idx="3">
                  <c:v>58919</c:v>
                </c:pt>
                <c:pt idx="4">
                  <c:v>58950</c:v>
                </c:pt>
                <c:pt idx="5">
                  <c:v>58964</c:v>
                </c:pt>
                <c:pt idx="6">
                  <c:v>58994</c:v>
                </c:pt>
                <c:pt idx="7">
                  <c:v>59019</c:v>
                </c:pt>
                <c:pt idx="8">
                  <c:v>59071</c:v>
                </c:pt>
                <c:pt idx="9">
                  <c:v>59160</c:v>
                </c:pt>
                <c:pt idx="10">
                  <c:v>59206</c:v>
                </c:pt>
                <c:pt idx="11">
                  <c:v>59273</c:v>
                </c:pt>
                <c:pt idx="12">
                  <c:v>59279</c:v>
                </c:pt>
                <c:pt idx="13">
                  <c:v>59300</c:v>
                </c:pt>
                <c:pt idx="14">
                  <c:v>59310</c:v>
                </c:pt>
                <c:pt idx="15">
                  <c:v>59330</c:v>
                </c:pt>
                <c:pt idx="16">
                  <c:v>59360</c:v>
                </c:pt>
                <c:pt idx="17">
                  <c:v>59398</c:v>
                </c:pt>
                <c:pt idx="18">
                  <c:v>59426</c:v>
                </c:pt>
                <c:pt idx="19">
                  <c:v>59436</c:v>
                </c:pt>
                <c:pt idx="20">
                  <c:v>59456</c:v>
                </c:pt>
                <c:pt idx="21">
                  <c:v>59492</c:v>
                </c:pt>
                <c:pt idx="22">
                  <c:v>59515</c:v>
                </c:pt>
                <c:pt idx="23">
                  <c:v>59554</c:v>
                </c:pt>
                <c:pt idx="24">
                  <c:v>59597</c:v>
                </c:pt>
                <c:pt idx="25">
                  <c:v>59627</c:v>
                </c:pt>
                <c:pt idx="26">
                  <c:v>59639</c:v>
                </c:pt>
                <c:pt idx="27">
                  <c:v>59674</c:v>
                </c:pt>
                <c:pt idx="28">
                  <c:v>59694</c:v>
                </c:pt>
                <c:pt idx="29">
                  <c:v>59724</c:v>
                </c:pt>
                <c:pt idx="30">
                  <c:v>59749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5A-49CD-8937-802A31A08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573664"/>
        <c:axId val="394582520"/>
      </c:lineChart>
      <c:dateAx>
        <c:axId val="39457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82520"/>
        <c:crosses val="autoZero"/>
        <c:auto val="1"/>
        <c:lblOffset val="100"/>
        <c:baseTimeUnit val="days"/>
      </c:dateAx>
      <c:valAx>
        <c:axId val="39458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</c:v>
                </c:pt>
                <c:pt idx="1">
                  <c:v>52</c:v>
                </c:pt>
                <c:pt idx="2">
                  <c:v>61</c:v>
                </c:pt>
                <c:pt idx="3">
                  <c:v>29</c:v>
                </c:pt>
                <c:pt idx="4">
                  <c:v>36</c:v>
                </c:pt>
                <c:pt idx="5">
                  <c:v>41</c:v>
                </c:pt>
                <c:pt idx="6">
                  <c:v>35</c:v>
                </c:pt>
                <c:pt idx="7">
                  <c:v>33</c:v>
                </c:pt>
                <c:pt idx="8">
                  <c:v>25</c:v>
                </c:pt>
                <c:pt idx="9">
                  <c:v>29</c:v>
                </c:pt>
                <c:pt idx="10">
                  <c:v>44</c:v>
                </c:pt>
                <c:pt idx="11">
                  <c:v>44</c:v>
                </c:pt>
                <c:pt idx="12">
                  <c:v>128</c:v>
                </c:pt>
                <c:pt idx="13">
                  <c:v>140</c:v>
                </c:pt>
                <c:pt idx="14">
                  <c:v>142</c:v>
                </c:pt>
                <c:pt idx="15">
                  <c:v>120</c:v>
                </c:pt>
                <c:pt idx="16">
                  <c:v>74</c:v>
                </c:pt>
                <c:pt idx="17">
                  <c:v>109</c:v>
                </c:pt>
                <c:pt idx="18">
                  <c:v>116</c:v>
                </c:pt>
                <c:pt idx="19">
                  <c:v>82</c:v>
                </c:pt>
                <c:pt idx="20">
                  <c:v>97</c:v>
                </c:pt>
                <c:pt idx="21">
                  <c:v>126</c:v>
                </c:pt>
                <c:pt idx="22">
                  <c:v>112</c:v>
                </c:pt>
                <c:pt idx="23">
                  <c:v>100</c:v>
                </c:pt>
                <c:pt idx="24">
                  <c:v>59</c:v>
                </c:pt>
                <c:pt idx="25">
                  <c:v>88</c:v>
                </c:pt>
                <c:pt idx="26">
                  <c:v>52</c:v>
                </c:pt>
                <c:pt idx="27">
                  <c:v>54</c:v>
                </c:pt>
                <c:pt idx="28">
                  <c:v>50</c:v>
                </c:pt>
                <c:pt idx="29">
                  <c:v>45</c:v>
                </c:pt>
                <c:pt idx="30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FC-4CC8-948C-68088AB276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51</c:v>
                </c:pt>
                <c:pt idx="1">
                  <c:v>48</c:v>
                </c:pt>
                <c:pt idx="2">
                  <c:v>47</c:v>
                </c:pt>
                <c:pt idx="3">
                  <c:v>55</c:v>
                </c:pt>
                <c:pt idx="4">
                  <c:v>34</c:v>
                </c:pt>
                <c:pt idx="5">
                  <c:v>79</c:v>
                </c:pt>
                <c:pt idx="6">
                  <c:v>57</c:v>
                </c:pt>
                <c:pt idx="7">
                  <c:v>49</c:v>
                </c:pt>
                <c:pt idx="8">
                  <c:v>22</c:v>
                </c:pt>
                <c:pt idx="9">
                  <c:v>174</c:v>
                </c:pt>
                <c:pt idx="10">
                  <c:v>75</c:v>
                </c:pt>
                <c:pt idx="11">
                  <c:v>70</c:v>
                </c:pt>
                <c:pt idx="12">
                  <c:v>46</c:v>
                </c:pt>
                <c:pt idx="13">
                  <c:v>34</c:v>
                </c:pt>
                <c:pt idx="14">
                  <c:v>59</c:v>
                </c:pt>
                <c:pt idx="15">
                  <c:v>33</c:v>
                </c:pt>
                <c:pt idx="16">
                  <c:v>51</c:v>
                </c:pt>
                <c:pt idx="17">
                  <c:v>54</c:v>
                </c:pt>
                <c:pt idx="18">
                  <c:v>44</c:v>
                </c:pt>
                <c:pt idx="19">
                  <c:v>35</c:v>
                </c:pt>
                <c:pt idx="20">
                  <c:v>58</c:v>
                </c:pt>
                <c:pt idx="21">
                  <c:v>55</c:v>
                </c:pt>
                <c:pt idx="22">
                  <c:v>47</c:v>
                </c:pt>
                <c:pt idx="23">
                  <c:v>60</c:v>
                </c:pt>
                <c:pt idx="24">
                  <c:v>79</c:v>
                </c:pt>
                <c:pt idx="25">
                  <c:v>87</c:v>
                </c:pt>
                <c:pt idx="26">
                  <c:v>53</c:v>
                </c:pt>
                <c:pt idx="27">
                  <c:v>69</c:v>
                </c:pt>
                <c:pt idx="28">
                  <c:v>53</c:v>
                </c:pt>
                <c:pt idx="29">
                  <c:v>29</c:v>
                </c:pt>
                <c:pt idx="30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FC-4CC8-948C-68088AB276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23</c:v>
                </c:pt>
                <c:pt idx="1">
                  <c:v>18</c:v>
                </c:pt>
                <c:pt idx="2">
                  <c:v>23</c:v>
                </c:pt>
                <c:pt idx="3">
                  <c:v>14</c:v>
                </c:pt>
                <c:pt idx="4">
                  <c:v>24</c:v>
                </c:pt>
                <c:pt idx="5">
                  <c:v>2</c:v>
                </c:pt>
                <c:pt idx="6">
                  <c:v>16</c:v>
                </c:pt>
                <c:pt idx="7">
                  <c:v>23</c:v>
                </c:pt>
                <c:pt idx="8">
                  <c:v>19</c:v>
                </c:pt>
                <c:pt idx="9">
                  <c:v>5</c:v>
                </c:pt>
                <c:pt idx="10">
                  <c:v>18</c:v>
                </c:pt>
                <c:pt idx="11">
                  <c:v>11</c:v>
                </c:pt>
                <c:pt idx="12">
                  <c:v>19</c:v>
                </c:pt>
                <c:pt idx="13">
                  <c:v>12</c:v>
                </c:pt>
                <c:pt idx="14">
                  <c:v>19</c:v>
                </c:pt>
                <c:pt idx="15">
                  <c:v>4</c:v>
                </c:pt>
                <c:pt idx="16">
                  <c:v>18</c:v>
                </c:pt>
                <c:pt idx="17">
                  <c:v>41</c:v>
                </c:pt>
                <c:pt idx="18">
                  <c:v>33</c:v>
                </c:pt>
                <c:pt idx="19">
                  <c:v>14</c:v>
                </c:pt>
                <c:pt idx="20">
                  <c:v>24</c:v>
                </c:pt>
                <c:pt idx="21">
                  <c:v>20</c:v>
                </c:pt>
                <c:pt idx="22">
                  <c:v>31</c:v>
                </c:pt>
                <c:pt idx="23">
                  <c:v>21</c:v>
                </c:pt>
                <c:pt idx="24">
                  <c:v>26</c:v>
                </c:pt>
                <c:pt idx="25">
                  <c:v>24</c:v>
                </c:pt>
                <c:pt idx="26">
                  <c:v>25</c:v>
                </c:pt>
                <c:pt idx="27">
                  <c:v>49</c:v>
                </c:pt>
                <c:pt idx="28">
                  <c:v>16</c:v>
                </c:pt>
                <c:pt idx="29">
                  <c:v>13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FC-4CC8-948C-68088AB276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17</c:v>
                </c:pt>
                <c:pt idx="1">
                  <c:v>15</c:v>
                </c:pt>
                <c:pt idx="2">
                  <c:v>13</c:v>
                </c:pt>
                <c:pt idx="3">
                  <c:v>21</c:v>
                </c:pt>
                <c:pt idx="4">
                  <c:v>31</c:v>
                </c:pt>
                <c:pt idx="5">
                  <c:v>14</c:v>
                </c:pt>
                <c:pt idx="6">
                  <c:v>30</c:v>
                </c:pt>
                <c:pt idx="7">
                  <c:v>25</c:v>
                </c:pt>
                <c:pt idx="8">
                  <c:v>52</c:v>
                </c:pt>
                <c:pt idx="9">
                  <c:v>89</c:v>
                </c:pt>
                <c:pt idx="10">
                  <c:v>46</c:v>
                </c:pt>
                <c:pt idx="11">
                  <c:v>67</c:v>
                </c:pt>
                <c:pt idx="12">
                  <c:v>6</c:v>
                </c:pt>
                <c:pt idx="13">
                  <c:v>21</c:v>
                </c:pt>
                <c:pt idx="14">
                  <c:v>10</c:v>
                </c:pt>
                <c:pt idx="15">
                  <c:v>20</c:v>
                </c:pt>
                <c:pt idx="16">
                  <c:v>30</c:v>
                </c:pt>
                <c:pt idx="17">
                  <c:v>38</c:v>
                </c:pt>
                <c:pt idx="18">
                  <c:v>28</c:v>
                </c:pt>
                <c:pt idx="19">
                  <c:v>10</c:v>
                </c:pt>
                <c:pt idx="20">
                  <c:v>20</c:v>
                </c:pt>
                <c:pt idx="21">
                  <c:v>36</c:v>
                </c:pt>
                <c:pt idx="22">
                  <c:v>23</c:v>
                </c:pt>
                <c:pt idx="23">
                  <c:v>39</c:v>
                </c:pt>
                <c:pt idx="24">
                  <c:v>43</c:v>
                </c:pt>
                <c:pt idx="25">
                  <c:v>30</c:v>
                </c:pt>
                <c:pt idx="26">
                  <c:v>12</c:v>
                </c:pt>
                <c:pt idx="27">
                  <c:v>35</c:v>
                </c:pt>
                <c:pt idx="28">
                  <c:v>20</c:v>
                </c:pt>
                <c:pt idx="29">
                  <c:v>30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FC-4CC8-948C-68088AB276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588096"/>
        <c:axId val="394586784"/>
      </c:lineChart>
      <c:dateAx>
        <c:axId val="394588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86784"/>
        <c:crosses val="autoZero"/>
        <c:auto val="1"/>
        <c:lblOffset val="100"/>
        <c:baseTimeUnit val="days"/>
      </c:dateAx>
      <c:valAx>
        <c:axId val="39458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8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CC-47DF-8FFE-6895672B15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13</c:v>
                </c:pt>
                <c:pt idx="2">
                  <c:v>12</c:v>
                </c:pt>
                <c:pt idx="3">
                  <c:v>22</c:v>
                </c:pt>
                <c:pt idx="4">
                  <c:v>12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CC-47DF-8FFE-6895672B15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CC-47DF-8FFE-6895672B15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CC-47DF-8FFE-6895672B1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580880"/>
        <c:axId val="394574320"/>
      </c:barChart>
      <c:catAx>
        <c:axId val="39458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4320"/>
        <c:crosses val="autoZero"/>
        <c:auto val="1"/>
        <c:lblAlgn val="ctr"/>
        <c:lblOffset val="100"/>
        <c:noMultiLvlLbl val="0"/>
      </c:catAx>
      <c:valAx>
        <c:axId val="39457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8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71</c:v>
                </c:pt>
                <c:pt idx="1">
                  <c:v>76</c:v>
                </c:pt>
                <c:pt idx="2">
                  <c:v>82</c:v>
                </c:pt>
                <c:pt idx="3">
                  <c:v>78</c:v>
                </c:pt>
                <c:pt idx="4">
                  <c:v>71</c:v>
                </c:pt>
                <c:pt idx="5">
                  <c:v>61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B-49D4-8C78-A37A790D73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59</c:v>
                </c:pt>
                <c:pt idx="1">
                  <c:v>53</c:v>
                </c:pt>
                <c:pt idx="2">
                  <c:v>55</c:v>
                </c:pt>
                <c:pt idx="3">
                  <c:v>53</c:v>
                </c:pt>
                <c:pt idx="4">
                  <c:v>36</c:v>
                </c:pt>
                <c:pt idx="5">
                  <c:v>77</c:v>
                </c:pt>
                <c:pt idx="6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2B-49D4-8C78-A37A790D73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</c:v>
                </c:pt>
                <c:pt idx="1">
                  <c:v>15</c:v>
                </c:pt>
                <c:pt idx="2">
                  <c:v>25</c:v>
                </c:pt>
                <c:pt idx="3">
                  <c:v>20</c:v>
                </c:pt>
                <c:pt idx="4">
                  <c:v>17</c:v>
                </c:pt>
                <c:pt idx="5">
                  <c:v>17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2B-49D4-8C78-A37A790D73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39</c:v>
                </c:pt>
                <c:pt idx="1">
                  <c:v>11</c:v>
                </c:pt>
                <c:pt idx="2">
                  <c:v>27</c:v>
                </c:pt>
                <c:pt idx="3">
                  <c:v>22</c:v>
                </c:pt>
                <c:pt idx="4">
                  <c:v>28</c:v>
                </c:pt>
                <c:pt idx="5">
                  <c:v>39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2B-49D4-8C78-A37A790D7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577600"/>
        <c:axId val="394576288"/>
      </c:barChart>
      <c:catAx>
        <c:axId val="39457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6288"/>
        <c:crosses val="autoZero"/>
        <c:auto val="1"/>
        <c:lblAlgn val="ctr"/>
        <c:lblOffset val="100"/>
        <c:noMultiLvlLbl val="0"/>
      </c:catAx>
      <c:valAx>
        <c:axId val="39457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7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BBF-48FE-A125-4D57AFF03C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14</c:v>
                </c:pt>
                <c:pt idx="11">
                  <c:v>2</c:v>
                </c:pt>
                <c:pt idx="12">
                  <c:v>7</c:v>
                </c:pt>
                <c:pt idx="13">
                  <c:v>2</c:v>
                </c:pt>
                <c:pt idx="14">
                  <c:v>1</c:v>
                </c:pt>
                <c:pt idx="15">
                  <c:v>1</c:v>
                </c:pt>
                <c:pt idx="16">
                  <c:v>4</c:v>
                </c:pt>
                <c:pt idx="17">
                  <c:v>0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BBF-48FE-A125-4D57AFF03C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BBF-48FE-A125-4D57AFF03C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BBF-48FE-A125-4D57AFF03C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96184"/>
        <c:axId val="326391920"/>
      </c:lineChart>
      <c:catAx>
        <c:axId val="32639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1920"/>
        <c:crosses val="autoZero"/>
        <c:auto val="1"/>
        <c:lblAlgn val="ctr"/>
        <c:lblOffset val="100"/>
        <c:noMultiLvlLbl val="0"/>
      </c:catAx>
      <c:valAx>
        <c:axId val="32639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0.240052039115807</c:v>
                </c:pt>
                <c:pt idx="1">
                  <c:v>2.59940099990567</c:v>
                </c:pt>
                <c:pt idx="3">
                  <c:v>0.40031600792378103</c:v>
                </c:pt>
                <c:pt idx="4">
                  <c:v>0.20428497311574401</c:v>
                </c:pt>
                <c:pt idx="5">
                  <c:v>0.190233625758576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E-4CCC-A0D4-69ABDD4581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0.73640208361470605</c:v>
                </c:pt>
                <c:pt idx="1">
                  <c:v>0.16715831776489101</c:v>
                </c:pt>
                <c:pt idx="2">
                  <c:v>6.26633616957043E-2</c:v>
                </c:pt>
                <c:pt idx="3">
                  <c:v>0.124125999128978</c:v>
                </c:pt>
                <c:pt idx="4">
                  <c:v>0.112615296613199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CE-4CCC-A0D4-69ABDD4581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0.64338235294117596</c:v>
                </c:pt>
                <c:pt idx="1">
                  <c:v>1.31468726731199</c:v>
                </c:pt>
                <c:pt idx="2">
                  <c:v>1.89873417721519</c:v>
                </c:pt>
                <c:pt idx="3">
                  <c:v>0.44617926284437798</c:v>
                </c:pt>
                <c:pt idx="5">
                  <c:v>0.53750930752047699</c:v>
                </c:pt>
                <c:pt idx="6">
                  <c:v>0.73645755770662702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CE-4CCC-A0D4-69ABDD4581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1.0453725404238801</c:v>
                </c:pt>
                <c:pt idx="1">
                  <c:v>0.36588038914835902</c:v>
                </c:pt>
                <c:pt idx="2">
                  <c:v>0.44456434380392001</c:v>
                </c:pt>
                <c:pt idx="3">
                  <c:v>0.63261899543070998</c:v>
                </c:pt>
                <c:pt idx="4">
                  <c:v>0.76042421892124301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CE-4CCC-A0D4-69ABDD458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6396512"/>
        <c:axId val="326394544"/>
      </c:barChart>
      <c:catAx>
        <c:axId val="32639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4544"/>
        <c:crosses val="autoZero"/>
        <c:auto val="1"/>
        <c:lblAlgn val="ctr"/>
        <c:lblOffset val="100"/>
        <c:noMultiLvlLbl val="0"/>
      </c:catAx>
      <c:valAx>
        <c:axId val="32639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2.61140788434099</c:v>
                </c:pt>
                <c:pt idx="12">
                  <c:v>0.22199030671808101</c:v>
                </c:pt>
                <c:pt idx="13">
                  <c:v>0.10318274548649201</c:v>
                </c:pt>
                <c:pt idx="14">
                  <c:v>8.8442353274135896E-2</c:v>
                </c:pt>
                <c:pt idx="15">
                  <c:v>0.124801987397947</c:v>
                </c:pt>
                <c:pt idx="16">
                  <c:v>0</c:v>
                </c:pt>
                <c:pt idx="17">
                  <c:v>0</c:v>
                </c:pt>
                <c:pt idx="18">
                  <c:v>0.358682877167329</c:v>
                </c:pt>
                <c:pt idx="19">
                  <c:v>0.47139774295114401</c:v>
                </c:pt>
                <c:pt idx="20">
                  <c:v>0.14445584368108899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8F-4C11-9FDA-EAA535CB7F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0.344426898668176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8.6702618955397298E-2</c:v>
                </c:pt>
                <c:pt idx="10">
                  <c:v>0.107786760981543</c:v>
                </c:pt>
                <c:pt idx="11">
                  <c:v>6.2866847421267497E-2</c:v>
                </c:pt>
                <c:pt idx="12">
                  <c:v>8.85328656981966E-2</c:v>
                </c:pt>
                <c:pt idx="13">
                  <c:v>0.50392793651739498</c:v>
                </c:pt>
                <c:pt idx="14">
                  <c:v>9.1370457547497702E-2</c:v>
                </c:pt>
                <c:pt idx="15">
                  <c:v>0.428299019753896</c:v>
                </c:pt>
                <c:pt idx="16">
                  <c:v>0.102672585883264</c:v>
                </c:pt>
                <c:pt idx="17">
                  <c:v>0</c:v>
                </c:pt>
                <c:pt idx="18">
                  <c:v>0.44955258270516102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8F-4C11-9FDA-EAA535CB7F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0.64466579780301603</c:v>
                </c:pt>
                <c:pt idx="14">
                  <c:v>0</c:v>
                </c:pt>
                <c:pt idx="15">
                  <c:v>1.2183485384472199</c:v>
                </c:pt>
                <c:pt idx="16">
                  <c:v>0</c:v>
                </c:pt>
                <c:pt idx="17">
                  <c:v>1.0717277974306501</c:v>
                </c:pt>
                <c:pt idx="18">
                  <c:v>0.72612176503444403</c:v>
                </c:pt>
                <c:pt idx="19">
                  <c:v>0.793613852169056</c:v>
                </c:pt>
                <c:pt idx="20">
                  <c:v>0.25290138397567202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8F-4C11-9FDA-EAA535CB7FA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0.396236595400283</c:v>
                </c:pt>
                <c:pt idx="13">
                  <c:v>0.75537870101841198</c:v>
                </c:pt>
                <c:pt idx="14">
                  <c:v>0.71491198489242602</c:v>
                </c:pt>
                <c:pt idx="15">
                  <c:v>0.52522425305186504</c:v>
                </c:pt>
                <c:pt idx="16">
                  <c:v>0.59604100627234102</c:v>
                </c:pt>
                <c:pt idx="17">
                  <c:v>0.54630066770081598</c:v>
                </c:pt>
                <c:pt idx="18">
                  <c:v>1.0453901665879799</c:v>
                </c:pt>
                <c:pt idx="19">
                  <c:v>0</c:v>
                </c:pt>
                <c:pt idx="20">
                  <c:v>0.16861131719160999</c:v>
                </c:pt>
                <c:pt idx="21">
                  <c:v>0.128144601065624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38F-4C11-9FDA-EAA535CB7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391592"/>
        <c:axId val="326392576"/>
      </c:lineChart>
      <c:catAx>
        <c:axId val="32639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2576"/>
        <c:crosses val="autoZero"/>
        <c:auto val="1"/>
        <c:lblAlgn val="ctr"/>
        <c:lblOffset val="100"/>
        <c:noMultiLvlLbl val="0"/>
      </c:catAx>
      <c:valAx>
        <c:axId val="32639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9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29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D-4DA5-A37F-87692D6A06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</c:v>
                </c:pt>
                <c:pt idx="1">
                  <c:v>22</c:v>
                </c:pt>
                <c:pt idx="2">
                  <c:v>3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6D-4DA5-A37F-87692D6A06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15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6D-4DA5-A37F-87692D6A0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406680"/>
        <c:axId val="326407008"/>
      </c:barChart>
      <c:catAx>
        <c:axId val="32640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07008"/>
        <c:crosses val="autoZero"/>
        <c:auto val="1"/>
        <c:lblAlgn val="ctr"/>
        <c:lblOffset val="100"/>
        <c:noMultiLvlLbl val="0"/>
      </c:catAx>
      <c:valAx>
        <c:axId val="32640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0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19088</c:v>
                </c:pt>
                <c:pt idx="1">
                  <c:v>4585</c:v>
                </c:pt>
                <c:pt idx="2">
                  <c:v>967</c:v>
                </c:pt>
                <c:pt idx="3">
                  <c:v>2740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8-4E98-8C6E-000854E68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1157</c:v>
                </c:pt>
                <c:pt idx="1">
                  <c:v>1793</c:v>
                </c:pt>
                <c:pt idx="2">
                  <c:v>312</c:v>
                </c:pt>
                <c:pt idx="3">
                  <c:v>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E8-4E98-8C6E-000854E68A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2853</c:v>
                </c:pt>
                <c:pt idx="1">
                  <c:v>16505</c:v>
                </c:pt>
                <c:pt idx="2">
                  <c:v>2286</c:v>
                </c:pt>
                <c:pt idx="3">
                  <c:v>1335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E8-4E98-8C6E-000854E68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911888"/>
        <c:axId val="384912872"/>
      </c:barChart>
      <c:catAx>
        <c:axId val="38491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2872"/>
        <c:crosses val="autoZero"/>
        <c:auto val="1"/>
        <c:lblAlgn val="ctr"/>
        <c:lblOffset val="100"/>
        <c:noMultiLvlLbl val="0"/>
      </c:catAx>
      <c:valAx>
        <c:axId val="38491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1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hondamotosargentina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0.28110605000208999</c:v>
                </c:pt>
                <c:pt idx="1">
                  <c:v>1.6124925651805</c:v>
                </c:pt>
                <c:pt idx="2">
                  <c:v>0.190788324829223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D3-4A55-80A4-5ED810B08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yamahamotorarg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0.33960280250462899</c:v>
                </c:pt>
                <c:pt idx="1">
                  <c:v>0.124428528232742</c:v>
                </c:pt>
                <c:pt idx="2">
                  <c:v>6.6291919485864007E-2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D3-4A55-80A4-5ED810B083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bajajarg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0.76121120287404997</c:v>
                </c:pt>
                <c:pt idx="1">
                  <c:v>0.74845582867173299</c:v>
                </c:pt>
                <c:pt idx="2">
                  <c:v>0.72148737397095997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D3-4A55-80A4-5ED810B083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benelliarg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0.75152075962110299</c:v>
                </c:pt>
                <c:pt idx="1">
                  <c:v>0.51448706466056404</c:v>
                </c:pt>
                <c:pt idx="2">
                  <c:v>0.54747924591734498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D3-4A55-80A4-5ED810B08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581208"/>
        <c:axId val="320978296"/>
      </c:barChart>
      <c:catAx>
        <c:axId val="39458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978296"/>
        <c:crosses val="autoZero"/>
        <c:auto val="1"/>
        <c:lblAlgn val="ctr"/>
        <c:lblOffset val="100"/>
        <c:noMultiLvlLbl val="0"/>
      </c:catAx>
      <c:valAx>
        <c:axId val="32097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8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22545</c:v>
                </c:pt>
                <c:pt idx="1">
                  <c:v>22322</c:v>
                </c:pt>
                <c:pt idx="2">
                  <c:v>3361</c:v>
                </c:pt>
                <c:pt idx="3">
                  <c:v>4675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A-46B4-83CA-53C99689CB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hondamotosargentina</c:v>
                </c:pt>
                <c:pt idx="1">
                  <c:v>yamahamotorarg</c:v>
                </c:pt>
                <c:pt idx="2">
                  <c:v>bajajarg</c:v>
                </c:pt>
                <c:pt idx="3">
                  <c:v>benelliarg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553</c:v>
                </c:pt>
                <c:pt idx="1">
                  <c:v>561</c:v>
                </c:pt>
                <c:pt idx="2">
                  <c:v>204</c:v>
                </c:pt>
                <c:pt idx="3">
                  <c:v>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DA-46B4-83CA-53C99689CB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896192"/>
        <c:axId val="386896520"/>
      </c:barChart>
      <c:catAx>
        <c:axId val="38689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96520"/>
        <c:crosses val="autoZero"/>
        <c:auto val="1"/>
        <c:lblAlgn val="ctr"/>
        <c:lblOffset val="100"/>
        <c:noMultiLvlLbl val="0"/>
      </c:catAx>
      <c:valAx>
        <c:axId val="38689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9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2F504-54CA-4B41-839E-CE8D3C3F7D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8F9B4E-B69E-410B-963E-02CDE17D2C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21602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F54B8-B513-4CFA-96E4-F184BAD7C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La Emilia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C457F8-F02B-4BFD-8200-8456D26350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020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1592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4919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4849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1177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867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0470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585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4948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17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9880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7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hondamotosargentina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05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yamahamotorarg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3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benelliarg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890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bajajarg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2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4B452-62CE-41E5-B9DA-44003CD5EF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71449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E779C-B083-4B6D-9B38-F0E2FA49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ED348B-4EF3-451B-8D21-7C9C56047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3358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B5797-4D8F-4A2B-A234-1C6D5C6D0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B9551-8F7B-4AB0-B844-4EAC8041F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010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71B21-7A17-459A-BE96-0EFA719D9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42CDF1-92F8-4935-910B-6E4AFC772E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511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0E632-3F0B-4F89-BE6E-FB122D7097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4739E-B8E6-429E-9BB5-C1A234FFD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7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1F2EE-A96D-4436-A82E-CB68D8DA1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CEDD77-035F-41D4-A8AF-52C42BA273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209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1A7E6-CD0A-4C2A-B663-F6199A102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C1C4F-D7EC-421D-853D-27084AAA2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223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29213-F9B8-4047-8C11-682EE2767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15532-740F-4BD2-B54B-00992ACE0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312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47398-0F66-4A3B-9D42-FA3B91213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37759-DC99-4154-96BF-AF3A4908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009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778E3-1E8D-4BC1-BE9A-1F257D3DD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1D9C7B-EFA0-4DCB-9172-E7EFC8291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0188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9C956-4FCE-43F2-9E93-3F5BC7D75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55FCC8-B4F7-4C50-9559-28ED03176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35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2220-DF8F-48A0-8332-10E974A06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5E3B0-A060-4342-9DCF-EC799063C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065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6F9E2-DBE4-4C15-8C2B-6DA51AE5F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BC265-D3C3-428C-8645-560D01309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1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9CB7D-1AF4-46C9-8034-9FEE68DCE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36D68-2F98-4B7C-AD30-2B17567E5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373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99A4A-EE27-445C-8F06-5F994196D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046FD-BC09-4233-BAE0-99624D7C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558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3D4E-B959-4EB4-AA9B-2BC7324A0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8B0D0D-1F9E-416F-B83F-44899A516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074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4D5FC-C3A3-4839-99A8-FFE5BAE03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B5B95-232C-4BEF-B51B-581A8BE00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991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7CA5-9CB5-4336-8AAD-A681D59F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743752-9D23-4A2A-A155-F8EAD03D17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029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28DA5-EE7D-4FD0-A539-A7C44EB77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E5F77-CE66-4668-8A25-B50A02E3B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172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FA0F-B441-4F34-9913-0E80A2D3F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845F15-1DD3-49FD-8DAC-A83E1A6CF5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5048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0EF11-3606-4A42-8DB0-D9AA881C8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771C3-3B44-4AD0-A1F2-93E892A0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801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D1630-49CC-4C9B-8BF2-3B6DABCD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F0AC4-0C35-474B-9669-745EBD2F3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0606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8CF66-5434-4B2A-9FEB-6E192FA3A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2D526-11A5-4613-86D3-9B8D7E90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184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4F5B-08AE-4E0F-892D-6BD548E17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La Emilia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30CEF4-B91D-47AE-BD60-87AF295F1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067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40FC1-D68F-483C-B2B6-5CC7FAF39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5748A-3B0F-4887-96FA-63FD029F6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253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7A79D-998F-45AF-85CE-907FA4A34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Interactions Distribution | La Emilia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8A92CE-956B-48A0-B9E4-7A57C7F60B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2748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27A36-9CAA-4CF9-89D4-E274AC68B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7DDB1-B249-440C-B3ED-76364D284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953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34A89-58DB-47AC-BC02-EB63DF2A5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BBC3FB-6288-4167-BF74-2F7CA6E0A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2400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238150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365488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1951817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377884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31607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7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#TransporteIdeal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29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#ViajaSeguro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74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#MoveteConYamaha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0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131.46666666667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44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170.92307692308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172.84615384615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245.41666666667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7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#HondaArgentina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4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#BajajArgentina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88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#mxgp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76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C2410-F3E9-491B-9179-47EBD679C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065762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947B1-B4A9-4F45-8A44-E6044D780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La Emilia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B4315-4395-49C4-B6D9-EBED16EBDA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846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995783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868977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770133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699762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0749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2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5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#MgbikesRacing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99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2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#Yamalube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8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86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1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#yamahaday2021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13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2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#YamahaSeguros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7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#MiBenelli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424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6944B-2184-44FC-9C37-7BC52D6ED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738571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3292F-8A00-460B-8475-655182F9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779DA-E144-4A39-85DA-537EDD40E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880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7310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7581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2793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5655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4177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036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99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- 2021-07-13 11:35:59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tuvimos la increíble visita de brendaarighi a la planta de Honda. ⚡️🤍
Nos sorprendimos de su calidez humana y ella se sorprendió con cada cosita en nuestro tour 🤓
Bienvenida una vez 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11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- 2021-07-05 18:00:50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presenta la renovación de la increíble MT-09 con un diseño radical y tecnología que traspasa los límites. Esta nueva versión crea una combinación perfecta entre estética, tecnología y prestaciones de excelente nivel, reafirmando que el MT-09 es un ícono de la marca y un líder dentro de su segmento.
Conocela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4.2858 %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16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- 2021-07-12 13:00:04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Confiabilidad, Calidad y Versatilidad es lo que la familia XTZ te transmite.
Encontrá tu preferido en nuestro catálogo online (link en bio).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271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89D63-CAC4-49D8-9740-9D8CA21D2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089283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3CE7-5DBB-40C2-A3BA-D1B1BA8BB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831FAC-8059-4A1D-AF8D-D8A98CF9F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391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8109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0137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29985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9986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3638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245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4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- 2021-07-27 15:00:42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MT-03 se renueva y vuelve con todo. Conocé más sobre este referente absoluto de la categoría que evolucionó en diseño y equipamiento. Pedí tu cotización en el link de nuestra bio.
#MT03 #YamahaMT03 #TransporteIdeal #ViajaSeguro #MoveteConYamaha #Yamaha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53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- 2021-07-05 19:00:48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GLH150 llega con un motor a inyección de 149,2 cc No por nada es la más gaucha 😉 Conocela mejor en el link en bio. 
#GLH150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927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C1EF28-7931-4C37-B8E1-EBFD80EF8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388937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8B751-AD55-46B2-B026-60C9DA42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3BFDD-CF07-4D1A-A23D-845AA66DB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247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46884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1305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2113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4634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11271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6863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0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- 2021-07-08 18:00:59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¿Sos fanático de Honda y tenés una moto histórica en tu garage?
¡Compartí tu historia con la comunidad Honda! Envianos una foto de tu moto y algo que quieras contarnos sobre ella, y comenzaremos a publicarlas en nuestra red. 
🏍 Eso sí, asegurate de que sea una buena foto. No vas a querer de que tu leyenda salga mal, ¿no?
#MiLeyenda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8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- 2021-07-15 15:00:52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MT-09 ST: gracias a su diseño y confiabilidad este modelo es el mejor compañero para el viaje y la aventura. Descubrila por completo y pedí cotización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322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01DAD-471D-42DA-B5F0-385BDB894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76122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2E9FC-CA3A-4D08-A0D5-BD62BE0E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3B0D8-EFB9-4B08-B2CA-E476755E5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625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71972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8692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6749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86527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3959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6883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24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- 2021-07-14 15:30:59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tu experiencia Rouser a otro nivel. Rouser NS 200 de Bajaj, tu próximo desafío. 
Comprala en 18 cuotas sin interés. 
Bajaj, sabia decisión. 
Consultá precios y planes de financiación en el link de la bio. 
#BajajArgentina #Motos #RouserNS200 #Rouser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01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- 2021-07-08 16:13:48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la comodidad de la #502C gracias a sus apoya pies regulables, la cual permite una posición de manejo confortable para recorrer las calles y rutas. Fin de semana largo, que caminos recorres con la #502c.?
Un nuevo camino comienza en la comodidad de la 502C. ¡Descubrí el tuyo!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627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- 2021-07-08 10:01:41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casco Caberg ideal en nuestro catalogo online. Más información en el link de nuestra bio.
#somosCaberg #cascos #cascosCaberg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3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11B21-1CAF-4F4B-8E71-60A0D6E4DB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472189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971ED-A3C5-419E-92ED-6A66F9EE5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3970B-A838-4554-B4D4-FD9EBBD39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961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136855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5617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39020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0094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03760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154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2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- 2021-07-20 18:00:14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Yamaha presenta la renovación de la increíble MT-09 con un diseño radical y tecnología que traspasa los límites. Esta nueva versión crea una combinación perfecta entre estética, tecnología y prestaciones de excelente nivel, reafirmando que el MT-09 es un ícono de la marca y un líder dentro de su segmento.
Conocela en el link de nuestra bio.
#TransporteIdeal #ViajaSeguro #MoveteConYamaha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64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- 2021-07-05 18:29:29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��#Imperiale400 es la moto perfecta para espíritus libres. Una moticicleta auténtica que encuentra su estilo entre lo moderno y lo retro.⁣
⁣
Frenos ABS, reloj analógico, cómodo asiento. Conocela en detalle.⁣
⁣
Con Benelli un nuevo camino comienza. Subite a Imperiale 400.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232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A68A2-E500-41C5-A120-F2C6DF0D0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57909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B1535-A88A-4CA2-909B-F3662422B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22D44-86EF-4FDD-B578-C759213C0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764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131868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4009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430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977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9187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7251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6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- 2021-07-01 00:00:26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¡Cumplimos 66 años y queremos celebrarlo junto a ustedes!
En todo este tiempo creamos valores y experiencias excepcionales y nos gustaría saber cual es la tuya.
Dejanos tu comentario usando el hashtag #yamahaday2021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7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- 2021-07-27 17:12:27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integrante de la familia Rouser tiene estilo, apariencia robusta y características que le confieren mayor seguridad y estabilidad.
Ideal para subir de cilindrada luego de tu primera moto. 
Comprala en 12 cuotas sin interés. 
Bajaj, sabia decisión.
Consultá precios y planes de financiación en el link de la bio. 
#BajajArgentina #Motos #RouserNS160TD #Rouser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87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00E8C-869B-4E35-9FDB-1C68CF0F0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44803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D4DD3-1454-4017-902C-29DCE801B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B0CB1-235F-447E-8FFB-975685E98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344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140994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7105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271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0213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7613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994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1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- 2021-07-23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Hoy, de la mano de Martín Montenegro, vamos a aprender la técnica correcta de frenado usando ambos frenos a la vez. 📝 ¡Tomá nota y empezá a practicar!
#HondaSafety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9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- 2021-07-20 12:00:36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Porque te hace la segunda y está en todas #FelizDía
#DíaDelAmigo #Honda #HondaArgentina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179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751F0-7226-44D5-BCD4-914E5E0AD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0016770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05097-288C-4F0C-A4DF-53D32598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EE8C4F-F898-4F2E-98FF-9C6EECEF6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70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79365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9220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898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738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0428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1077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4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- 2021-07-20 13:24:44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un gran grupo de amigos, así lo sentimos desde Benelli Argentina y así lo vivimos en cada encuentro, en cada grupo que vemos que sale a recorrer las rutas argentinas, los benellistas compartiendo caminos , historias, viajes y la misma pasión.⁣
⁣
De eso se trata, compartir, crear historias y guardar recuerdos. Creemos que somos el nexo de esas amistades y nos sentimos parte.⁣
⁣
⁣
Feliz día a nuestros amigos Benellistas. Nos vemos en la ruta.⁣
⁣
⁣
#Benelli #DiaDelAmigo #Benellista #MiBenelli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846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806FA-AEA6-4BE9-914D-1F575BAB7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6606540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D6873-3FB4-4BFC-B7AA-DACEF9937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CBBA1-C205-4109-A4E1-6C58E700BD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427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1518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94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6670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7789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5060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2301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0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- 2021-07-12 19:34:35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Preparate para dominar todos los caminos en la Dominar D400.
Experimentá el rendimiento y la sensación de viajar en una moto
deportiva, refinada y sólida, con la comodidad y la capacidad de una
moto de turismo.
Comprala en 12 cuotas sin interés
Bajaj, sabia decisión⁣
#BajajArgentina #Motos #Dominar400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3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- 2021-07-02 15:23:06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#𝟓𝟎𝟐𝐂 de Benelli es la Sport Cruiser urbana diseñada para aquellos que aman destacarse con estilo y elegancia en las calles de la ciudad sobre una moto audaz y moderna.⁣
⁣
Un nuevo camino comienza en tu 502C. ¿Listo para subirte?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44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29702-A19D-4D78-BB30-9302AC502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826056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3C34D-516B-4DE5-BEE6-C4B5E6445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105C8-41B4-4EB6-BBD1-987248B52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30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958216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2387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2610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7789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7544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5649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32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benelliarg - 2021-07-07 14:00:59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une la pasión por las dos ruedas. ¿Cuál fue el lugar más lindo a dónde te llevó tu #Benelli?⁣
⁣⁣
Hacé como la rider andreaipaezv  con su TNT.
⁣
Formá parte de un nuevo camino con #Benelli. 👉𝘚𝘶𝘣í 𝘵𝘶 𝘧𝘰𝘵𝘰 𝘤𝘰𝘯 𝘦𝘭 𝘩𝘢𝘴𝘩𝘵𝘢𝘨 #𝘔𝘪𝘉𝘦𝘯𝘦𝘭𝘭𝘪 𝘺 𝘦𝘵𝘪𝘲𝘶𝘦𝘵𝘢𝘯𝘰𝘴 𝘱𝘢𝘳𝘢 𝘲𝘶𝘦 𝘱𝘰𝘥𝘢𝘮𝘰𝘴 𝘤𝘰𝘮𝘱𝘢𝘳𝘵𝘪𝘳𝘭𝘰. ⁣⁣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6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- 2021-07-09 10:02:29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¡Les deseamos un feliz 9 de Julio a todos!
#yamaha #diadelaindependencia #9dejulio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68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- 2021-07-24 11:00:03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⛰️ El riojano campeón de Transmontaña diego.llanos.14 está atento como nosotros para llevar a Honda a lo más alto del enduro nacional bajo el equipo freytesmotorsport! #ProHonda lo acompaña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312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D3342-AA8F-4815-AFD0-ED2A47B6C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6475443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6E290-2499-48E9-BA10-96758F1E4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B744D1-7713-46AD-9630-B22D68EB4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8172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4707273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7619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9906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049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7024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7409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0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yamahamotorarg - 2021-07-19 16:00:41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presentación de andresgonzalez__94 por la cuarta etapa del ESBK en Barcelona, España.
Sábado clasificación P18.
Carrera 1 - P11 
Carrera 2 - NC (caída faltando 4 vueltas sin consecuencias físicas).
Próxima presentación: 28 y 29 de Agosto
#Mgbikes #MgbikesRacing #YamahaRacing #YamahaArgentina #EasyRacing #Yamalube #Esbk2021 #bluCru #RevsYourHeart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81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D6980-D728-4719-B8CE-1C1D7DB661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25617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5D5A-6780-4211-8829-9DB7D9376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2B1E3-9B33-45A7-BB74-AE20C82266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7202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61102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500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3943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0389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59555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73955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52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bajajarg - 2021-07-04 17:35:00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250 ya se unió a la familia Dominar, sumate vos también.
Preparate para vivir nuevas historias y nuevos caminos.
Bajaj, sabia decisión. 
Consultá precios y planes de financiación en el link de la bio. 
#BajajArgentina #Dominar250 #NoTeDetengas #SportTourer #Motos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77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E349C-F6FE-4004-8BC2-44728A2E5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803931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4678-7FD4-426C-B4C0-570F1EC0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La Emilia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0CAF3D-F05D-4996-8532-985A375E0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7589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20732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5460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13167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5790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016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722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47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hondamotosargentina - 2021-07-19 11:53:49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 lunes campeones! 🍾⚡️
Este fin de semana se corrió el MX Cordobes y estos fueron los resultados: 
💣jfelipe952 del team.motorace freytesmotorsport el 2do puesto en MX1
🙌🏻marcosguiral32 del equipo avantmotos_oficial #AvantHondaGenuineOil obtuvo el primer puesto en Master A
❕ brendaarighi , en categoría WMX, lamentablemente sufrio una caída en la 2da manga, luego de haber obtenido el 3er puesto en la primera
Vamos por mas.🙌🏻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3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6FA09-9F9D-4A9A-94F7-4EB27036B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757237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1073</Words>
  <Application>Microsoft Office PowerPoint</Application>
  <PresentationFormat>On-screen Show (4:3)</PresentationFormat>
  <Paragraphs>461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Instagram</vt:lpstr>
      <vt:lpstr>Instagram Key Metrics Table | La Emilia</vt:lpstr>
      <vt:lpstr>Instagram Follower Distribution | La Emilia</vt:lpstr>
      <vt:lpstr>Instagram Key Metrics Radar | La Emilia</vt:lpstr>
      <vt:lpstr>Instagram Followers Total | La Emilia</vt:lpstr>
      <vt:lpstr>Instagram Followers Change | La Emilia</vt:lpstr>
      <vt:lpstr>Instagram Posts By Weekday | La Emilia</vt:lpstr>
      <vt:lpstr>Instagram Followers Change Per Weekday | La Emilia</vt:lpstr>
      <vt:lpstr>Instagram Posts By Hour | La Emilia</vt:lpstr>
      <vt:lpstr>Instagram Interaction Rate By Weekday | La Emilia</vt:lpstr>
      <vt:lpstr>Instagram Interaction Rate By Hour | La Emilia</vt:lpstr>
      <vt:lpstr>Instagram Post Type Distribution Per Profile | La Emilia</vt:lpstr>
      <vt:lpstr>Instagram Interactions by Post Type | La Emilia</vt:lpstr>
      <vt:lpstr>Instagram Interaction Rate By Post Type | La Emilia</vt:lpstr>
      <vt:lpstr>Instagram Interactions Distribution | La Emilia</vt:lpstr>
      <vt:lpstr>Instagram Hashtag Detection | La Emilia - 1 of 2</vt:lpstr>
      <vt:lpstr>Instagram Hashtag Detection | La Emilia - 2 of 2</vt:lpstr>
      <vt:lpstr>Instagram Posts Table | La Emilia - 1 of 13</vt:lpstr>
      <vt:lpstr>Instagram Posts Table | La Emilia - 2 of 13</vt:lpstr>
      <vt:lpstr>Instagram Posts Table | La Emilia - 3 of 13</vt:lpstr>
      <vt:lpstr>Instagram Posts Table | La Emilia - 4 of 13</vt:lpstr>
      <vt:lpstr>Instagram Posts Table | La Emilia - 5 of 13</vt:lpstr>
      <vt:lpstr>Instagram Posts Table | La Emilia - 6 of 13</vt:lpstr>
      <vt:lpstr>Instagram Posts Table | La Emilia - 7 of 13</vt:lpstr>
      <vt:lpstr>Instagram Posts Table | La Emilia - 8 of 13</vt:lpstr>
      <vt:lpstr>Instagram Posts Table | La Emilia - 9 of 13</vt:lpstr>
      <vt:lpstr>Instagram Posts Table | La Emilia - 10 of 13</vt:lpstr>
      <vt:lpstr>Instagram Posts Table | La Emilia - 11 of 13</vt:lpstr>
      <vt:lpstr>Instagram Posts Table | La Emilia - 12 of 13</vt:lpstr>
      <vt:lpstr>Instagram Posts Table | La Emilia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2021-08-01T16:30:12Z</dcterms:created>
  <dcterms:modified xsi:type="dcterms:W3CDTF">2021-08-01T16:31:08Z</dcterms:modified>
</cp:coreProperties>
</file>