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3" r:id="rId18"/>
    <p:sldId id="275" r:id="rId19"/>
    <p:sldId id="276" r:id="rId20"/>
    <p:sldId id="277" r:id="rId21"/>
    <p:sldId id="278" r:id="rId22"/>
    <p:sldId id="279" r:id="rId23"/>
    <p:sldId id="280" r:id="rId2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keewayargentina</c:v>
                </c:pt>
                <c:pt idx="1">
                  <c:v>kymcoargentinaoficial</c:v>
                </c:pt>
                <c:pt idx="2">
                  <c:v>symargentina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3357</c:v>
                </c:pt>
                <c:pt idx="1">
                  <c:v>3011</c:v>
                </c:pt>
                <c:pt idx="2">
                  <c:v>2187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EBB-4A1B-8BFC-986A25556A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65.147499999999994</c:v>
                </c:pt>
                <c:pt idx="1">
                  <c:v>100</c:v>
                </c:pt>
                <c:pt idx="2">
                  <c:v>0</c:v>
                </c:pt>
                <c:pt idx="3">
                  <c:v>0</c:v>
                </c:pt>
                <c:pt idx="4">
                  <c:v>100</c:v>
                </c:pt>
                <c:pt idx="5">
                  <c:v>72.881399999999999</c:v>
                </c:pt>
                <c:pt idx="6">
                  <c:v>85.863600000000005</c:v>
                </c:pt>
                <c:pt idx="7">
                  <c:v>22.8931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34-4846-B528-4033BFF94AF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89.693200000000004</c:v>
                </c:pt>
                <c:pt idx="1">
                  <c:v>80</c:v>
                </c:pt>
                <c:pt idx="2">
                  <c:v>0</c:v>
                </c:pt>
                <c:pt idx="3">
                  <c:v>0</c:v>
                </c:pt>
                <c:pt idx="4">
                  <c:v>80</c:v>
                </c:pt>
                <c:pt idx="5">
                  <c:v>67.2316</c:v>
                </c:pt>
                <c:pt idx="6">
                  <c:v>71.411100000000005</c:v>
                </c:pt>
                <c:pt idx="7">
                  <c:v>10.454800000000001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F34-4846-B528-4033BFF94AF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100</c:v>
                </c:pt>
                <c:pt idx="1">
                  <c:v>80</c:v>
                </c:pt>
                <c:pt idx="2">
                  <c:v>0</c:v>
                </c:pt>
                <c:pt idx="3">
                  <c:v>0</c:v>
                </c:pt>
                <c:pt idx="4">
                  <c:v>80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F34-4846-B528-4033BFF94A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94976696"/>
        <c:axId val="394971776"/>
      </c:radarChart>
      <c:catAx>
        <c:axId val="394976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971776"/>
        <c:crosses val="autoZero"/>
        <c:auto val="1"/>
        <c:lblAlgn val="ctr"/>
        <c:lblOffset val="100"/>
        <c:noMultiLvlLbl val="0"/>
      </c:catAx>
      <c:valAx>
        <c:axId val="394971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976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2130</c:v>
                </c:pt>
                <c:pt idx="1">
                  <c:v>2130</c:v>
                </c:pt>
                <c:pt idx="2">
                  <c:v>2131</c:v>
                </c:pt>
                <c:pt idx="3">
                  <c:v>2136</c:v>
                </c:pt>
                <c:pt idx="4">
                  <c:v>2139</c:v>
                </c:pt>
                <c:pt idx="5">
                  <c:v>2146</c:v>
                </c:pt>
                <c:pt idx="6">
                  <c:v>2150</c:v>
                </c:pt>
                <c:pt idx="7">
                  <c:v>2152</c:v>
                </c:pt>
                <c:pt idx="8">
                  <c:v>2153</c:v>
                </c:pt>
                <c:pt idx="9">
                  <c:v>2157</c:v>
                </c:pt>
                <c:pt idx="10">
                  <c:v>2158</c:v>
                </c:pt>
                <c:pt idx="11">
                  <c:v>2158</c:v>
                </c:pt>
                <c:pt idx="12">
                  <c:v>2164</c:v>
                </c:pt>
                <c:pt idx="13">
                  <c:v>2168</c:v>
                </c:pt>
                <c:pt idx="14">
                  <c:v>2169</c:v>
                </c:pt>
                <c:pt idx="15">
                  <c:v>2168</c:v>
                </c:pt>
                <c:pt idx="16">
                  <c:v>2169</c:v>
                </c:pt>
                <c:pt idx="17">
                  <c:v>2170</c:v>
                </c:pt>
                <c:pt idx="18">
                  <c:v>2171</c:v>
                </c:pt>
                <c:pt idx="19">
                  <c:v>2170</c:v>
                </c:pt>
                <c:pt idx="20">
                  <c:v>2172</c:v>
                </c:pt>
                <c:pt idx="21">
                  <c:v>2174</c:v>
                </c:pt>
                <c:pt idx="22">
                  <c:v>2177</c:v>
                </c:pt>
                <c:pt idx="23">
                  <c:v>2179</c:v>
                </c:pt>
                <c:pt idx="24">
                  <c:v>2183</c:v>
                </c:pt>
                <c:pt idx="25">
                  <c:v>2184</c:v>
                </c:pt>
                <c:pt idx="26">
                  <c:v>2184</c:v>
                </c:pt>
                <c:pt idx="27">
                  <c:v>2185</c:v>
                </c:pt>
                <c:pt idx="28">
                  <c:v>2187</c:v>
                </c:pt>
                <c:pt idx="29">
                  <c:v>2186</c:v>
                </c:pt>
                <c:pt idx="30">
                  <c:v>2187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796-4AC6-AFE0-1E75DEEBE74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2976</c:v>
                </c:pt>
                <c:pt idx="1">
                  <c:v>2976</c:v>
                </c:pt>
                <c:pt idx="2">
                  <c:v>2979</c:v>
                </c:pt>
                <c:pt idx="3">
                  <c:v>2981</c:v>
                </c:pt>
                <c:pt idx="4">
                  <c:v>2982</c:v>
                </c:pt>
                <c:pt idx="5">
                  <c:v>2983</c:v>
                </c:pt>
                <c:pt idx="6">
                  <c:v>2985</c:v>
                </c:pt>
                <c:pt idx="7">
                  <c:v>2984</c:v>
                </c:pt>
                <c:pt idx="8">
                  <c:v>2986</c:v>
                </c:pt>
                <c:pt idx="9">
                  <c:v>2987</c:v>
                </c:pt>
                <c:pt idx="10">
                  <c:v>2988</c:v>
                </c:pt>
                <c:pt idx="11">
                  <c:v>2988</c:v>
                </c:pt>
                <c:pt idx="12">
                  <c:v>2988</c:v>
                </c:pt>
                <c:pt idx="13">
                  <c:v>2987</c:v>
                </c:pt>
                <c:pt idx="14">
                  <c:v>2987</c:v>
                </c:pt>
                <c:pt idx="15">
                  <c:v>2988</c:v>
                </c:pt>
                <c:pt idx="16">
                  <c:v>2992</c:v>
                </c:pt>
                <c:pt idx="17">
                  <c:v>2993</c:v>
                </c:pt>
                <c:pt idx="18">
                  <c:v>2996</c:v>
                </c:pt>
                <c:pt idx="19">
                  <c:v>2998</c:v>
                </c:pt>
                <c:pt idx="20">
                  <c:v>2999</c:v>
                </c:pt>
                <c:pt idx="21">
                  <c:v>2999</c:v>
                </c:pt>
                <c:pt idx="22">
                  <c:v>3001</c:v>
                </c:pt>
                <c:pt idx="23">
                  <c:v>3002</c:v>
                </c:pt>
                <c:pt idx="24">
                  <c:v>3005</c:v>
                </c:pt>
                <c:pt idx="25">
                  <c:v>3009</c:v>
                </c:pt>
                <c:pt idx="26">
                  <c:v>3012</c:v>
                </c:pt>
                <c:pt idx="27">
                  <c:v>3008</c:v>
                </c:pt>
                <c:pt idx="28">
                  <c:v>3009</c:v>
                </c:pt>
                <c:pt idx="29">
                  <c:v>3010</c:v>
                </c:pt>
                <c:pt idx="30">
                  <c:v>3011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796-4AC6-AFE0-1E75DEEBE74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3001</c:v>
                </c:pt>
                <c:pt idx="1">
                  <c:v>3003</c:v>
                </c:pt>
                <c:pt idx="2">
                  <c:v>3016</c:v>
                </c:pt>
                <c:pt idx="3">
                  <c:v>3025</c:v>
                </c:pt>
                <c:pt idx="4">
                  <c:v>3039</c:v>
                </c:pt>
                <c:pt idx="5">
                  <c:v>3054</c:v>
                </c:pt>
                <c:pt idx="6">
                  <c:v>3068</c:v>
                </c:pt>
                <c:pt idx="7">
                  <c:v>3087</c:v>
                </c:pt>
                <c:pt idx="8">
                  <c:v>3105</c:v>
                </c:pt>
                <c:pt idx="9">
                  <c:v>3112</c:v>
                </c:pt>
                <c:pt idx="10">
                  <c:v>3125</c:v>
                </c:pt>
                <c:pt idx="11">
                  <c:v>3141</c:v>
                </c:pt>
                <c:pt idx="12">
                  <c:v>3157</c:v>
                </c:pt>
                <c:pt idx="13">
                  <c:v>3167</c:v>
                </c:pt>
                <c:pt idx="14">
                  <c:v>3173</c:v>
                </c:pt>
                <c:pt idx="15">
                  <c:v>3187</c:v>
                </c:pt>
                <c:pt idx="16">
                  <c:v>3200</c:v>
                </c:pt>
                <c:pt idx="17">
                  <c:v>3213</c:v>
                </c:pt>
                <c:pt idx="18">
                  <c:v>3224</c:v>
                </c:pt>
                <c:pt idx="19">
                  <c:v>3231</c:v>
                </c:pt>
                <c:pt idx="20">
                  <c:v>3245</c:v>
                </c:pt>
                <c:pt idx="21">
                  <c:v>3261</c:v>
                </c:pt>
                <c:pt idx="22">
                  <c:v>3273</c:v>
                </c:pt>
                <c:pt idx="23">
                  <c:v>3283</c:v>
                </c:pt>
                <c:pt idx="24">
                  <c:v>3301</c:v>
                </c:pt>
                <c:pt idx="25">
                  <c:v>3309</c:v>
                </c:pt>
                <c:pt idx="26">
                  <c:v>3318</c:v>
                </c:pt>
                <c:pt idx="27">
                  <c:v>3324</c:v>
                </c:pt>
                <c:pt idx="28">
                  <c:v>3341</c:v>
                </c:pt>
                <c:pt idx="29">
                  <c:v>3350</c:v>
                </c:pt>
                <c:pt idx="30">
                  <c:v>3357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796-4AC6-AFE0-1E75DEEBE7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4963576"/>
        <c:axId val="394962264"/>
      </c:lineChart>
      <c:dateAx>
        <c:axId val="3949635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962264"/>
        <c:crosses val="autoZero"/>
        <c:auto val="1"/>
        <c:lblOffset val="100"/>
        <c:baseTimeUnit val="days"/>
      </c:dateAx>
      <c:valAx>
        <c:axId val="394962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963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5</c:v>
                </c:pt>
                <c:pt idx="4">
                  <c:v>3</c:v>
                </c:pt>
                <c:pt idx="5">
                  <c:v>7</c:v>
                </c:pt>
                <c:pt idx="6">
                  <c:v>4</c:v>
                </c:pt>
                <c:pt idx="7">
                  <c:v>2</c:v>
                </c:pt>
                <c:pt idx="8">
                  <c:v>1</c:v>
                </c:pt>
                <c:pt idx="9">
                  <c:v>4</c:v>
                </c:pt>
                <c:pt idx="10">
                  <c:v>1</c:v>
                </c:pt>
                <c:pt idx="11">
                  <c:v>0</c:v>
                </c:pt>
                <c:pt idx="12">
                  <c:v>6</c:v>
                </c:pt>
                <c:pt idx="13">
                  <c:v>4</c:v>
                </c:pt>
                <c:pt idx="14">
                  <c:v>1</c:v>
                </c:pt>
                <c:pt idx="15">
                  <c:v>-1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-1</c:v>
                </c:pt>
                <c:pt idx="20">
                  <c:v>2</c:v>
                </c:pt>
                <c:pt idx="21">
                  <c:v>2</c:v>
                </c:pt>
                <c:pt idx="22">
                  <c:v>3</c:v>
                </c:pt>
                <c:pt idx="23">
                  <c:v>2</c:v>
                </c:pt>
                <c:pt idx="24">
                  <c:v>4</c:v>
                </c:pt>
                <c:pt idx="25">
                  <c:v>1</c:v>
                </c:pt>
                <c:pt idx="26">
                  <c:v>0</c:v>
                </c:pt>
                <c:pt idx="27">
                  <c:v>1</c:v>
                </c:pt>
                <c:pt idx="28">
                  <c:v>2</c:v>
                </c:pt>
                <c:pt idx="29">
                  <c:v>-1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CE8-4184-9ABD-CA2B4FFD531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2</c:v>
                </c:pt>
                <c:pt idx="1">
                  <c:v>0</c:v>
                </c:pt>
                <c:pt idx="2">
                  <c:v>3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2</c:v>
                </c:pt>
                <c:pt idx="7">
                  <c:v>-1</c:v>
                </c:pt>
                <c:pt idx="8">
                  <c:v>2</c:v>
                </c:pt>
                <c:pt idx="9">
                  <c:v>1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-1</c:v>
                </c:pt>
                <c:pt idx="14">
                  <c:v>0</c:v>
                </c:pt>
                <c:pt idx="15">
                  <c:v>1</c:v>
                </c:pt>
                <c:pt idx="16">
                  <c:v>4</c:v>
                </c:pt>
                <c:pt idx="17">
                  <c:v>1</c:v>
                </c:pt>
                <c:pt idx="18">
                  <c:v>3</c:v>
                </c:pt>
                <c:pt idx="19">
                  <c:v>2</c:v>
                </c:pt>
                <c:pt idx="20">
                  <c:v>1</c:v>
                </c:pt>
                <c:pt idx="21">
                  <c:v>0</c:v>
                </c:pt>
                <c:pt idx="22">
                  <c:v>2</c:v>
                </c:pt>
                <c:pt idx="23">
                  <c:v>1</c:v>
                </c:pt>
                <c:pt idx="24">
                  <c:v>3</c:v>
                </c:pt>
                <c:pt idx="25">
                  <c:v>4</c:v>
                </c:pt>
                <c:pt idx="26">
                  <c:v>3</c:v>
                </c:pt>
                <c:pt idx="27">
                  <c:v>-4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CE8-4184-9ABD-CA2B4FFD531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</c:v>
                </c:pt>
                <c:pt idx="1">
                  <c:v>2</c:v>
                </c:pt>
                <c:pt idx="2">
                  <c:v>13</c:v>
                </c:pt>
                <c:pt idx="3">
                  <c:v>9</c:v>
                </c:pt>
                <c:pt idx="4">
                  <c:v>14</c:v>
                </c:pt>
                <c:pt idx="5">
                  <c:v>15</c:v>
                </c:pt>
                <c:pt idx="6">
                  <c:v>14</c:v>
                </c:pt>
                <c:pt idx="7">
                  <c:v>19</c:v>
                </c:pt>
                <c:pt idx="8">
                  <c:v>18</c:v>
                </c:pt>
                <c:pt idx="9">
                  <c:v>7</c:v>
                </c:pt>
                <c:pt idx="10">
                  <c:v>13</c:v>
                </c:pt>
                <c:pt idx="11">
                  <c:v>16</c:v>
                </c:pt>
                <c:pt idx="12">
                  <c:v>16</c:v>
                </c:pt>
                <c:pt idx="13">
                  <c:v>10</c:v>
                </c:pt>
                <c:pt idx="14">
                  <c:v>6</c:v>
                </c:pt>
                <c:pt idx="15">
                  <c:v>14</c:v>
                </c:pt>
                <c:pt idx="16">
                  <c:v>13</c:v>
                </c:pt>
                <c:pt idx="17">
                  <c:v>13</c:v>
                </c:pt>
                <c:pt idx="18">
                  <c:v>11</c:v>
                </c:pt>
                <c:pt idx="19">
                  <c:v>7</c:v>
                </c:pt>
                <c:pt idx="20">
                  <c:v>14</c:v>
                </c:pt>
                <c:pt idx="21">
                  <c:v>16</c:v>
                </c:pt>
                <c:pt idx="22">
                  <c:v>12</c:v>
                </c:pt>
                <c:pt idx="23">
                  <c:v>10</c:v>
                </c:pt>
                <c:pt idx="24">
                  <c:v>18</c:v>
                </c:pt>
                <c:pt idx="25">
                  <c:v>8</c:v>
                </c:pt>
                <c:pt idx="26">
                  <c:v>9</c:v>
                </c:pt>
                <c:pt idx="27">
                  <c:v>6</c:v>
                </c:pt>
                <c:pt idx="28">
                  <c:v>17</c:v>
                </c:pt>
                <c:pt idx="29">
                  <c:v>9</c:v>
                </c:pt>
                <c:pt idx="30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CE8-4184-9ABD-CA2B4FFD53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4965216"/>
        <c:axId val="394967512"/>
      </c:lineChart>
      <c:dateAx>
        <c:axId val="3949652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967512"/>
        <c:crosses val="autoZero"/>
        <c:auto val="1"/>
        <c:lblOffset val="100"/>
        <c:baseTimeUnit val="days"/>
      </c:dateAx>
      <c:valAx>
        <c:axId val="394967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965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40F-429C-87CD-A6605966034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40F-429C-87CD-A6605966034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40F-429C-87CD-A660596603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4961936"/>
        <c:axId val="394964232"/>
      </c:barChart>
      <c:catAx>
        <c:axId val="394961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964232"/>
        <c:crosses val="autoZero"/>
        <c:auto val="1"/>
        <c:lblAlgn val="ctr"/>
        <c:lblOffset val="100"/>
        <c:noMultiLvlLbl val="0"/>
      </c:catAx>
      <c:valAx>
        <c:axId val="394964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961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3</c:v>
                </c:pt>
                <c:pt idx="2">
                  <c:v>3</c:v>
                </c:pt>
                <c:pt idx="3">
                  <c:v>2</c:v>
                </c:pt>
                <c:pt idx="4">
                  <c:v>0</c:v>
                </c:pt>
                <c:pt idx="5">
                  <c:v>2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7D6-4392-AD26-0E18790CA8B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</c:v>
                </c:pt>
                <c:pt idx="1">
                  <c:v>2</c:v>
                </c:pt>
                <c:pt idx="2">
                  <c:v>-1</c:v>
                </c:pt>
                <c:pt idx="3">
                  <c:v>0</c:v>
                </c:pt>
                <c:pt idx="4">
                  <c:v>1</c:v>
                </c:pt>
                <c:pt idx="5">
                  <c:v>2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7D6-4392-AD26-0E18790CA8B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12</c:v>
                </c:pt>
                <c:pt idx="1">
                  <c:v>12</c:v>
                </c:pt>
                <c:pt idx="2">
                  <c:v>11</c:v>
                </c:pt>
                <c:pt idx="3">
                  <c:v>12</c:v>
                </c:pt>
                <c:pt idx="4">
                  <c:v>11</c:v>
                </c:pt>
                <c:pt idx="5">
                  <c:v>10</c:v>
                </c:pt>
                <c:pt idx="6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7D6-4392-AD26-0E18790CA8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3148976"/>
        <c:axId val="393147008"/>
      </c:barChart>
      <c:catAx>
        <c:axId val="393148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147008"/>
        <c:crosses val="autoZero"/>
        <c:auto val="1"/>
        <c:lblAlgn val="ctr"/>
        <c:lblOffset val="100"/>
        <c:noMultiLvlLbl val="0"/>
      </c:catAx>
      <c:valAx>
        <c:axId val="393147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148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1</c:v>
                </c:pt>
                <c:pt idx="16">
                  <c:v>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535-4FE3-BE80-A408F01EF6D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535-4FE3-BE80-A408F01EF6D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535-4FE3-BE80-A408F01EF6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3135528"/>
        <c:axId val="393140776"/>
      </c:lineChart>
      <c:catAx>
        <c:axId val="393135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140776"/>
        <c:crosses val="autoZero"/>
        <c:auto val="1"/>
        <c:lblAlgn val="ctr"/>
        <c:lblOffset val="100"/>
        <c:noMultiLvlLbl val="0"/>
      </c:catAx>
      <c:valAx>
        <c:axId val="393140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135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1">
                  <c:v>1.25115848007414</c:v>
                </c:pt>
                <c:pt idx="2">
                  <c:v>1.4365152919369799</c:v>
                </c:pt>
                <c:pt idx="3">
                  <c:v>0.85727525486561595</c:v>
                </c:pt>
                <c:pt idx="4">
                  <c:v>1.5755329008341099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CC8-4220-AA77-20BB6D9F0F0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1.30304042766455</c:v>
                </c:pt>
                <c:pt idx="1">
                  <c:v>0.60140327430671603</c:v>
                </c:pt>
                <c:pt idx="3">
                  <c:v>1.00233879051119</c:v>
                </c:pt>
                <c:pt idx="6">
                  <c:v>1.0691613765452701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CC8-4220-AA77-20BB6D9F0F0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1.47845234350425</c:v>
                </c:pt>
                <c:pt idx="1">
                  <c:v>0.56621579112928599</c:v>
                </c:pt>
                <c:pt idx="3">
                  <c:v>2.2019502988361102</c:v>
                </c:pt>
                <c:pt idx="5">
                  <c:v>1.3211701793016699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CC8-4220-AA77-20BB6D9F0F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3138480"/>
        <c:axId val="393139792"/>
      </c:barChart>
      <c:catAx>
        <c:axId val="393138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139792"/>
        <c:crosses val="autoZero"/>
        <c:auto val="1"/>
        <c:lblAlgn val="ctr"/>
        <c:lblOffset val="100"/>
        <c:noMultiLvlLbl val="0"/>
      </c:catAx>
      <c:valAx>
        <c:axId val="393139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138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1.25115848007414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1.4365152919369799</c:v>
                </c:pt>
                <c:pt idx="15">
                  <c:v>1.5755329008341099</c:v>
                </c:pt>
                <c:pt idx="16">
                  <c:v>0.85727525486561595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5BE-48CC-BA3E-5604DA1AEBC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1.0026737967914401</c:v>
                </c:pt>
                <c:pt idx="10">
                  <c:v>0.95254010695187197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1.0695187165775399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5BE-48CC-BA3E-5604DA1AEBC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1.3215859030837001</c:v>
                </c:pt>
                <c:pt idx="13">
                  <c:v>0</c:v>
                </c:pt>
                <c:pt idx="14">
                  <c:v>1.4789175582127101</c:v>
                </c:pt>
                <c:pt idx="15">
                  <c:v>0</c:v>
                </c:pt>
                <c:pt idx="16">
                  <c:v>1.38451856513531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5BE-48CC-BA3E-5604DA1AEB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3140120"/>
        <c:axId val="393136512"/>
      </c:lineChart>
      <c:catAx>
        <c:axId val="393140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136512"/>
        <c:crosses val="autoZero"/>
        <c:auto val="1"/>
        <c:lblAlgn val="ctr"/>
        <c:lblOffset val="100"/>
        <c:noMultiLvlLbl val="0"/>
      </c:catAx>
      <c:valAx>
        <c:axId val="393136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140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symargentina</c:v>
                </c:pt>
                <c:pt idx="1">
                  <c:v>kymcoargentinaoficial</c:v>
                </c:pt>
                <c:pt idx="2">
                  <c:v>keewayargentina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</c:v>
                </c:pt>
                <c:pt idx="1">
                  <c:v>4</c:v>
                </c:pt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523-4A84-9444-AF926BA5DD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1950048"/>
        <c:axId val="391951360"/>
      </c:barChart>
      <c:catAx>
        <c:axId val="391950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951360"/>
        <c:crosses val="autoZero"/>
        <c:auto val="1"/>
        <c:lblAlgn val="ctr"/>
        <c:lblOffset val="100"/>
        <c:noMultiLvlLbl val="0"/>
      </c:catAx>
      <c:valAx>
        <c:axId val="391951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950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symargentina</c:v>
                </c:pt>
                <c:pt idx="1">
                  <c:v>kymcoargentinaoficial</c:v>
                </c:pt>
                <c:pt idx="2">
                  <c:v>keewayargentina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129</c:v>
                </c:pt>
                <c:pt idx="1">
                  <c:v>119</c:v>
                </c:pt>
                <c:pt idx="2">
                  <c:v>177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0D9-4E2A-9233-0231B7CB096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symargentina</c:v>
                </c:pt>
                <c:pt idx="1">
                  <c:v>kymcoargentinaoficial</c:v>
                </c:pt>
                <c:pt idx="2">
                  <c:v>keewayargentina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0D9-4E2A-9233-0231B7CB096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symargentina</c:v>
                </c:pt>
                <c:pt idx="1">
                  <c:v>kymcoargentinaoficial</c:v>
                </c:pt>
                <c:pt idx="2">
                  <c:v>keewayargentina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0D9-4E2A-9233-0231B7CB09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4973416"/>
        <c:axId val="394974728"/>
      </c:barChart>
      <c:catAx>
        <c:axId val="394973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974728"/>
        <c:crosses val="autoZero"/>
        <c:auto val="1"/>
        <c:lblAlgn val="ctr"/>
        <c:lblOffset val="100"/>
        <c:noMultiLvlLbl val="0"/>
      </c:catAx>
      <c:valAx>
        <c:axId val="394974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973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Image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1.19627384191036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825-4591-90FC-E154CEB4E1D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Image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0.994603251824697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825-4591-90FC-E154CEB4E1D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Image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1.4220311408461701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825-4591-90FC-E154CEB4E1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1752520"/>
        <c:axId val="391748256"/>
      </c:barChart>
      <c:catAx>
        <c:axId val="391752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48256"/>
        <c:crosses val="autoZero"/>
        <c:auto val="1"/>
        <c:lblAlgn val="ctr"/>
        <c:lblOffset val="100"/>
        <c:noMultiLvlLbl val="0"/>
      </c:catAx>
      <c:valAx>
        <c:axId val="391748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52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symargentina</c:v>
                </c:pt>
                <c:pt idx="1">
                  <c:v>kymcoargentinaoficial</c:v>
                </c:pt>
                <c:pt idx="2">
                  <c:v>keewayargentina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122</c:v>
                </c:pt>
                <c:pt idx="1">
                  <c:v>116</c:v>
                </c:pt>
                <c:pt idx="2">
                  <c:v>161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704-4843-BAF9-E4D0E43B27C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symargentina</c:v>
                </c:pt>
                <c:pt idx="1">
                  <c:v>kymcoargentinaoficial</c:v>
                </c:pt>
                <c:pt idx="2">
                  <c:v>keewayargentina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7</c:v>
                </c:pt>
                <c:pt idx="1">
                  <c:v>3</c:v>
                </c:pt>
                <c:pt idx="2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704-4843-BAF9-E4D0E43B27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1746944"/>
        <c:axId val="391750880"/>
      </c:barChart>
      <c:catAx>
        <c:axId val="391746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50880"/>
        <c:crosses val="autoZero"/>
        <c:auto val="1"/>
        <c:lblAlgn val="ctr"/>
        <c:lblOffset val="100"/>
        <c:noMultiLvlLbl val="0"/>
      </c:catAx>
      <c:valAx>
        <c:axId val="391750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46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55DC95-F9E5-4143-83F0-8F413C069C3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389D58-7D2E-4B36-8C22-B5B08C8B1C1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263309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3765E1-8F68-49AF-A423-865948CBA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SYM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7583BB-49A6-45A6-9B5E-2740075654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135019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9112320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869887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893840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312668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977203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86643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77391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708794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748000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72505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8923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keewayargentina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1.3924 %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9887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kymcoargentinaoficial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0.9943 %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42356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symargentina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1.1956 %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66764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4C84A6-BDBF-43CB-A5A6-C39CD2A93F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41590318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A967F0-7EC5-4EEE-BCD8-9F7D443A9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 Distribution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740156D-45D3-48E8-B2F7-E795319B04C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568856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36DD75-47B4-48D9-84A9-C2E562B057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A2C578-B44B-4DAD-BF09-8655A6486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84826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7B88FC-3570-41C8-98C3-D58F31E707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64A5386-B0CC-4190-8E41-6017CD28490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11859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9BC496-A884-4F21-A96A-D3A0F4569F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11D8AF-2094-4F50-AF79-9CAE2E5CDD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20791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7B65C0-EB93-441A-95C5-33044F858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8D1E794-DCDE-4328-BD4E-C397897F610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806843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86DCE6-453D-4E46-B759-E06F46E637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969302-E979-487D-8481-C04A19C59A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77263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1C717A-01F9-4820-AEC1-ABDCA61E2C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C8C8AA0-1850-43C5-96A9-93AA7BC1448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067234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792074-EA52-4223-9B54-B30670C35F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07BA56-053C-496D-857E-2AD2A8C5AD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22938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C06DE6-04FD-48AD-A9EC-B5A161D350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A19C56D-E769-4802-A6AD-699DCE3B024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659297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20C49E-269F-47CC-B442-0D7EA11C07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B65980-163D-4F1C-983F-E4757BD04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60890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7B65D-4BC7-4FDF-8E3E-0D78FF27DA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5A125A9-9A24-48DF-A627-753284977D4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980882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AA3B66-CF53-4AB9-9BA1-542F83F0BB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6281F4-BD8D-4377-86F7-A1B071DE35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03507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477B70-9108-4730-AB15-EA1CDF826C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D019F65-7644-409D-950B-80FD2ABCBCD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914232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A67662-9412-4532-AF40-5834FE9A6A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21B3BC-BF01-41C6-AFD5-8A94E84E1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12628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B5488B-2BCB-4D96-9AAC-00AE36B4E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BFFEA66-6641-4099-AA6C-F40BD27B190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39129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4597F1-060E-4230-A5ED-EBFFCE7E93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5EBF43-A301-4DE3-9D25-FE1DE5A2E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72177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171AE7-E16B-4B01-8159-5372E71018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114BE1D-9BF6-4A7F-A9CE-4BF6B203D80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145024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CCD7BB-1B31-4A6E-B09E-E5B644FCAA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A12769-DF52-44E8-A71E-03E5C8B9F3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57957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57CE65-0F53-4F65-B09F-BF1FC2EDDD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CEBE653-0C57-4EEB-9977-5363014C366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935272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832BAC-D79A-4993-9BD0-76F4750D12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6D2A51-E1FF-46ED-B621-59733ACBF5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76662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F0AB66-1D3F-4D1F-822C-E45491B14C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by Post Type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2A99D4A-0EDF-4AC5-90BB-E5BDDEE2359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549045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552B2C-2177-4F6B-90D6-AE2A03D915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3C839F-1E96-4BBF-A528-AB3B931082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34195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094747-7F11-496E-8230-5D473ACAE9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E57E8B6-2890-48F9-8AC2-38DC7EA331C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874367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70A8E7-CF3B-47DF-80D9-A2B19EE54A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9222F8-D250-4B07-8699-870870D5D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86783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38BBA1-837C-4941-8170-FAD6437E4E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EA4D1AF-48E5-4383-8C23-E7D75CF9E6D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69182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256F20-A360-41C9-81FF-B80A8AFEB1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F0B588-751E-4EC6-A96C-492B0863F2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34829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7E908-C76E-4AD0-B694-676EFB5EA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SYM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72D20B-FCDA-43FF-9E80-E547C825AC0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114544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25856381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23196655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53932188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49142937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5979926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0212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#kymco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7292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#scooter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2483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#Sym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3452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#Keeway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4482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#scooters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4672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#ahora12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6711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#financiacion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6582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#cuotassininteres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3587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#sininteres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3291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#cuotas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0268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044430-6AF1-4C44-9F06-275BFE49DC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4321048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07374-94AD-4D0D-9CA9-E81623C6E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SYM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1E654C-D4BD-4ADE-A95D-3B323E9552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288508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62135467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58072736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24252804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96491916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5096157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3481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#kymcoargentina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0419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#Symphony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8152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#SYM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2520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#DíaDelAmigo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5620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#agility125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5854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#12v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6342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#xtown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6378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#kymcoscooters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7175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#ahora18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8124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#agility125rs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90018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7EC5F1-2436-4F2C-A06E-5D5DCB6E32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6931295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79B89A-3AFF-4E21-885E-F8977B7155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A59B0D-FC27-4363-B6D5-F62B5555A16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351226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427279405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6180364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4998291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1392394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190035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542224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7190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keewayargentina - 2021-07-08 16:00:08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#Klight 202 es pura adrenalina. Viví una experiencia emocionante arriba de tu Keeway. Conseguí la tuya en tu #Keepoint más cercano.⁣
⁣
⁣
Garantía Keeway. Descubrí tu pasión por las dos ruedas.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2.2676 %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8306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keewayargentina - 2021-07-03 12:00:20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adrenalina que sentís en las dos ruedas no es comparable con nada. Viví la verdadera pasión por las motos. Descubrí #Keeway.
¿Listo para dominar el camino?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1.3926 %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4703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kymcoargentinaoficial - 2021-07-05 10:12:25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PRACTICIDAD
Kymco X-TOWN
Su doble guantera, toma de 12V y su asiento biplaza con baulera para dos cascos lo hace ideal para salir a disfrutar cada viaje con un acompañante.
#kymco #12v #kymcoargentina #xtown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1.3078 %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51856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8BDDFD-D17E-4847-B6BC-B8026F0CAD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42213993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8E354D-C5DB-4108-9939-99CB290C0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3FE678-BEC2-4BA4-99EC-FBF70AAFFE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563255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11344917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5432937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4274810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622937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6033091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969240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5616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keewayargentina - 2021-07-19 14:45:21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Tu día a día puede vivirse como algo único arriba de la moto que querés. Descubrí #RK150 y llegá a donde quieras.⁣
⁣
#Keeway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1.4578 %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419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symargentina - 2021-07-02 15:26:37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#Symphony es un scooter cómodo, para desplazarte tranquilamente en la ciudad. ⁣
⁣
Elegí comodidad. Elegí SYM.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1.5962 %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2178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kymcoargentinaoficial - 2021-07-01 09:52:10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PRACTICIDAD
Práctico y divertido, el Kymco Agility RS 125 Naked te asegura suficiente espacio para que guardes el casco y más objetos debajo del asiento.
Clickeá el link en la bio🔗☝️, completá el formulario y tené tu Kymco en 12 cuotas SIN INTERÉS
#kymco #ahora12 #financiacion #cuotassininteres #sininteres #cuotas #scooter #agility125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1.0081 %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34281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868F71-E364-44E6-A0E1-8F3A746DD4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17702974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AB3FB7-97EB-4F11-9C7B-8C8828DAA1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40BEE9D-DAB3-4390-8D2A-D0AFAAEB81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255028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40657611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1696785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4895434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4342639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9097637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320726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9023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kymcoargentinaoficial - 2021-07-25 19:08:44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Conocé la línea de scooters más vendidos en Europa.
Ingresá a nuestro sitio web www.kymco.com.ar o acercate a nuestra red de concesionarios oficiales.
Link del sitio web en Instagram en la biografía..
#kymco #scooters #kymcoscooters #kymcoargentina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1.0649 %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8856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symargentina - 2021-07-20 09:27:27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Ese scooter amigo te acerca, te da la garantía que necesitás, te lleva donde tenés que estar, te hace la vida más fácil, te acompaña en las buenas y en las malas.⁣
⁣
Por el scooter amigo y todos nuestros amigos. ¡Feliz día!⁣
⁣
#DíaDelAmigo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1.2442 %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72773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CB70BB-465B-400B-95A9-6C131F38D9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20446110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DCEB50-BFDC-4A4B-BC1F-D0C590219B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D6F22D8-DE96-46B1-AFCD-D0AFC0D3B3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717627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65544293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083559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990804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8821366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4022155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751167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9341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symargentina - 2021-07-07 14:00:08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��¿Por qué un #scooter SYM es la mejor opción para escaparle al tráfico?⁣
⁣
✅ �Son rápidos, eficaces y prácticos. Olvidate de cambiar constantemente de marcha para llegar de un semáforo a otro. La transmisión CVT automática funciona de maravillas y eso nos hace ganar tiempo y comodidad en nuestra conducción. ⁣
�
✅Son ligeros y con una altura de asiento al alcance de todos, por lo que no será un problema para los recién llegados al mundo de las dos ruedas.
�
��✅ Tienen un postura de manejo cómoda y relajada, la superficie planta y espaciosa para apoyar los pies hace que �conducir sea un placer.
⁣
✅ Te protegen del frío. Los scooter Sym tiene un escudo protector que nos ayuda con gran parte de las inclemencias, con una pantalla nos libra del viento y el agua.⁣ Nuestras piernas siempre protegidas!
Sin lugar a dudas, un scooter #Sym es la mejor herramienta para ganarle tiempo a tu día a día.⁣
⁣
Y vos, ¿qué esperás para tener el tuyo?⁣
⁣
Subite a #SYM.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1.4419 %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63387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B8F21E-B541-474E-BBF4-BBC66701E4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39783849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A0FD6-BEA6-4FEF-A760-66F2FF485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81993F-DE48-476A-88A0-50D3FA18A3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103865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96959368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4724298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8786948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9399816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8246063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635075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3441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symargentina - 2021-07-15 16:00:50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 Sym te brindamos 2 años o hasta 24.000km de garantía.  Más de 60 años de experiencia en productos de calidad.⁣
⁣
⁣
#Sym es garantía.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0.8760 %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1211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kymcoargentinaoficial - 2021-07-27 10:05:12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Práctico, cómodo y con un estilo único: Agility 125 RS Naked te ofrece desplazarte de forma segura y cómoda por donde sea y en el momento que lo desees.
Hacé click el link en la bio, completa el formulario y tené hoy tu Kymco en 12 y 18 cuotas SIN INTERÉS
#kymco #ahora12 #ahora18 #financiacion #cuotassininteres #sininteres #cuotas #scooter #agility125rs #agilitynaked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0.5976 %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0328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symargentina - 2021-07-29 16:17:09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Dejate sorprender por #Sym. Lo mejor en #scooters.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0.8230 %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55812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193347-68B5-4DC9-A35E-D86810E77B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39401586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7C131-3930-403C-A199-0CD1FD0518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49511C-8760-4CDE-8123-89A9DDE76D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330672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63297733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4111702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0127106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0497927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187035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03655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0768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keewayargentina - 2021-07-13 16:38:04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Independencia, autonomía. La moto te acerca, te lleva a donde querés estar.⁣
⁣
Subite a #Keeway. ¿A dónde te lleva hoy?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0.5702 %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72062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CBA93E-D108-4960-BE3E-7EDBEDC7C7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351204712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703</Words>
  <Application>Microsoft Office PowerPoint</Application>
  <PresentationFormat>On-screen Show (4:3)</PresentationFormat>
  <Paragraphs>323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quintly_template</vt:lpstr>
      <vt:lpstr>Reporte Instagram</vt:lpstr>
      <vt:lpstr>Instagram Key Metrics Table | SYM</vt:lpstr>
      <vt:lpstr>Instagram Follower Distribution | SYM</vt:lpstr>
      <vt:lpstr>Instagram Key Metrics Radar | SYM</vt:lpstr>
      <vt:lpstr>Instagram Followers Total | SYM</vt:lpstr>
      <vt:lpstr>Instagram Followers Change | SYM</vt:lpstr>
      <vt:lpstr>Instagram Posts By Weekday | SYM</vt:lpstr>
      <vt:lpstr>Instagram Followers Change Per Weekday | SYM</vt:lpstr>
      <vt:lpstr>Instagram Posts By Hour | SYM</vt:lpstr>
      <vt:lpstr>Instagram Interaction Rate By Weekday | SYM</vt:lpstr>
      <vt:lpstr>Instagram Interaction Rate By Hour | SYM</vt:lpstr>
      <vt:lpstr>Instagram Post Type Distribution Per Profile | SYM</vt:lpstr>
      <vt:lpstr>Instagram Interactions by Post Type | SYM</vt:lpstr>
      <vt:lpstr>Instagram Interaction Rate By Post Type | SYM</vt:lpstr>
      <vt:lpstr>Instagram Interactions Distribution | SYM</vt:lpstr>
      <vt:lpstr>Instagram Hashtag Detection | SYM - 1 of 2</vt:lpstr>
      <vt:lpstr>Instagram Hashtag Detection | SYM - 2 of 2</vt:lpstr>
      <vt:lpstr>Instagram Posts Table | SYM - 1 of 6</vt:lpstr>
      <vt:lpstr>Instagram Posts Table | SYM - 2 of 6</vt:lpstr>
      <vt:lpstr>Instagram Posts Table | SYM - 3 of 6</vt:lpstr>
      <vt:lpstr>Instagram Posts Table | SYM - 4 of 6</vt:lpstr>
      <vt:lpstr>Instagram Posts Table | SYM - 5 of 6</vt:lpstr>
      <vt:lpstr>Instagram Posts Table | SYM - 6 of 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Frederik Peiniger</dc:creator>
  <cp:lastModifiedBy>Frederik Peiniger</cp:lastModifiedBy>
  <cp:revision>1</cp:revision>
  <dcterms:created xsi:type="dcterms:W3CDTF">2021-08-01T16:27:43Z</dcterms:created>
  <dcterms:modified xsi:type="dcterms:W3CDTF">2021-08-01T16:28:28Z</dcterms:modified>
</cp:coreProperties>
</file>