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173567</c:v>
                </c:pt>
                <c:pt idx="1">
                  <c:v>83062</c:v>
                </c:pt>
                <c:pt idx="2">
                  <c:v>63713</c:v>
                </c:pt>
                <c:pt idx="3">
                  <c:v>11366</c:v>
                </c:pt>
                <c:pt idx="4">
                  <c:v>6727</c:v>
                </c:pt>
                <c:pt idx="5">
                  <c:v>4578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A-4AB4-BF03-B41760646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6.5484999999999998</c:v>
                </c:pt>
                <c:pt idx="1">
                  <c:v>54.545499999999997</c:v>
                </c:pt>
                <c:pt idx="2">
                  <c:v>20</c:v>
                </c:pt>
                <c:pt idx="3">
                  <c:v>80</c:v>
                </c:pt>
                <c:pt idx="4">
                  <c:v>84.615399999999994</c:v>
                </c:pt>
                <c:pt idx="5">
                  <c:v>1.1859999999999999</c:v>
                </c:pt>
                <c:pt idx="6">
                  <c:v>6.8430999999999997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C-4151-BFB4-C904A54542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2.6375999999999999</c:v>
                </c:pt>
                <c:pt idx="1">
                  <c:v>27.2727</c:v>
                </c:pt>
                <c:pt idx="2">
                  <c:v>20</c:v>
                </c:pt>
                <c:pt idx="3">
                  <c:v>100</c:v>
                </c:pt>
                <c:pt idx="4">
                  <c:v>69.230800000000002</c:v>
                </c:pt>
                <c:pt idx="5">
                  <c:v>0.65349999999999997</c:v>
                </c:pt>
                <c:pt idx="6">
                  <c:v>8.3704000000000001</c:v>
                </c:pt>
                <c:pt idx="7">
                  <c:v>27.734000000000002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AC-4151-BFB4-C904A54542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36.707999999999998</c:v>
                </c:pt>
                <c:pt idx="1">
                  <c:v>100</c:v>
                </c:pt>
                <c:pt idx="2">
                  <c:v>40</c:v>
                </c:pt>
                <c:pt idx="3">
                  <c:v>0</c:v>
                </c:pt>
                <c:pt idx="4">
                  <c:v>100</c:v>
                </c:pt>
                <c:pt idx="5">
                  <c:v>2.9430999999999998</c:v>
                </c:pt>
                <c:pt idx="6">
                  <c:v>2.2290999999999999</c:v>
                </c:pt>
                <c:pt idx="7">
                  <c:v>7.0510000000000002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C-4151-BFB4-C904A54542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47.855899999999998</c:v>
                </c:pt>
                <c:pt idx="1">
                  <c:v>0</c:v>
                </c:pt>
                <c:pt idx="2">
                  <c:v>100</c:v>
                </c:pt>
                <c:pt idx="3">
                  <c:v>20</c:v>
                </c:pt>
                <c:pt idx="4">
                  <c:v>46.153799999999997</c:v>
                </c:pt>
                <c:pt idx="5">
                  <c:v>13.0769</c:v>
                </c:pt>
                <c:pt idx="6">
                  <c:v>4.8692000000000002</c:v>
                </c:pt>
                <c:pt idx="7">
                  <c:v>52.915799999999997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AC-4151-BFB4-C904A54542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36.363599999999998</c:v>
                </c:pt>
                <c:pt idx="2">
                  <c:v>0</c:v>
                </c:pt>
                <c:pt idx="3">
                  <c:v>0</c:v>
                </c:pt>
                <c:pt idx="4">
                  <c:v>30.769200000000001</c:v>
                </c:pt>
                <c:pt idx="5">
                  <c:v>100</c:v>
                </c:pt>
                <c:pt idx="6">
                  <c:v>100</c:v>
                </c:pt>
                <c:pt idx="7">
                  <c:v>47.956299999999999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AC-4151-BFB4-C904A54542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3.8757000000000001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38.461500000000001</c:v>
                </c:pt>
                <c:pt idx="5">
                  <c:v>1.7854000000000001</c:v>
                </c:pt>
                <c:pt idx="6">
                  <c:v>0</c:v>
                </c:pt>
                <c:pt idx="7">
                  <c:v>82.075400000000002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AC-4151-BFB4-C904A5454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993336"/>
        <c:axId val="383992680"/>
      </c:radarChart>
      <c:catAx>
        <c:axId val="38399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92680"/>
        <c:crosses val="autoZero"/>
        <c:auto val="1"/>
        <c:lblAlgn val="ctr"/>
        <c:lblOffset val="100"/>
        <c:noMultiLvlLbl val="0"/>
      </c:catAx>
      <c:valAx>
        <c:axId val="38399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9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10737</c:v>
                </c:pt>
                <c:pt idx="1">
                  <c:v>11339</c:v>
                </c:pt>
                <c:pt idx="2">
                  <c:v>11242</c:v>
                </c:pt>
                <c:pt idx="3">
                  <c:v>11218</c:v>
                </c:pt>
                <c:pt idx="4">
                  <c:v>11199</c:v>
                </c:pt>
                <c:pt idx="5">
                  <c:v>11178</c:v>
                </c:pt>
                <c:pt idx="6">
                  <c:v>11164</c:v>
                </c:pt>
                <c:pt idx="7">
                  <c:v>11151</c:v>
                </c:pt>
                <c:pt idx="8">
                  <c:v>11147</c:v>
                </c:pt>
                <c:pt idx="9">
                  <c:v>11139</c:v>
                </c:pt>
                <c:pt idx="10">
                  <c:v>11126</c:v>
                </c:pt>
                <c:pt idx="11">
                  <c:v>11107</c:v>
                </c:pt>
                <c:pt idx="12">
                  <c:v>11098</c:v>
                </c:pt>
                <c:pt idx="13">
                  <c:v>11084</c:v>
                </c:pt>
                <c:pt idx="14">
                  <c:v>11070</c:v>
                </c:pt>
                <c:pt idx="15">
                  <c:v>11149</c:v>
                </c:pt>
                <c:pt idx="16">
                  <c:v>11194</c:v>
                </c:pt>
                <c:pt idx="17">
                  <c:v>11198</c:v>
                </c:pt>
                <c:pt idx="18">
                  <c:v>11266</c:v>
                </c:pt>
                <c:pt idx="19">
                  <c:v>11295</c:v>
                </c:pt>
                <c:pt idx="20">
                  <c:v>11313</c:v>
                </c:pt>
                <c:pt idx="21">
                  <c:v>11335</c:v>
                </c:pt>
                <c:pt idx="22">
                  <c:v>11362</c:v>
                </c:pt>
                <c:pt idx="23">
                  <c:v>11382</c:v>
                </c:pt>
                <c:pt idx="24">
                  <c:v>11385</c:v>
                </c:pt>
                <c:pt idx="25">
                  <c:v>11402</c:v>
                </c:pt>
                <c:pt idx="26">
                  <c:v>11380</c:v>
                </c:pt>
                <c:pt idx="27">
                  <c:v>11371</c:v>
                </c:pt>
                <c:pt idx="28">
                  <c:v>11369</c:v>
                </c:pt>
                <c:pt idx="29">
                  <c:v>11370</c:v>
                </c:pt>
                <c:pt idx="30">
                  <c:v>11366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8A-4CF1-9E11-1535173A80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4479</c:v>
                </c:pt>
                <c:pt idx="1">
                  <c:v>4479</c:v>
                </c:pt>
                <c:pt idx="2">
                  <c:v>4479</c:v>
                </c:pt>
                <c:pt idx="3">
                  <c:v>4485</c:v>
                </c:pt>
                <c:pt idx="4">
                  <c:v>4490</c:v>
                </c:pt>
                <c:pt idx="5">
                  <c:v>4494</c:v>
                </c:pt>
                <c:pt idx="6">
                  <c:v>4502</c:v>
                </c:pt>
                <c:pt idx="7">
                  <c:v>4501</c:v>
                </c:pt>
                <c:pt idx="8">
                  <c:v>4502</c:v>
                </c:pt>
                <c:pt idx="9">
                  <c:v>4505</c:v>
                </c:pt>
                <c:pt idx="10">
                  <c:v>4508</c:v>
                </c:pt>
                <c:pt idx="11">
                  <c:v>4511</c:v>
                </c:pt>
                <c:pt idx="12">
                  <c:v>4514</c:v>
                </c:pt>
                <c:pt idx="13">
                  <c:v>4517</c:v>
                </c:pt>
                <c:pt idx="14">
                  <c:v>4522</c:v>
                </c:pt>
                <c:pt idx="15">
                  <c:v>4533</c:v>
                </c:pt>
                <c:pt idx="16">
                  <c:v>4539</c:v>
                </c:pt>
                <c:pt idx="17">
                  <c:v>4546</c:v>
                </c:pt>
                <c:pt idx="18">
                  <c:v>4549</c:v>
                </c:pt>
                <c:pt idx="19">
                  <c:v>4550</c:v>
                </c:pt>
                <c:pt idx="20">
                  <c:v>4553</c:v>
                </c:pt>
                <c:pt idx="21">
                  <c:v>4561</c:v>
                </c:pt>
                <c:pt idx="22">
                  <c:v>4561</c:v>
                </c:pt>
                <c:pt idx="23">
                  <c:v>4566</c:v>
                </c:pt>
                <c:pt idx="24">
                  <c:v>4570</c:v>
                </c:pt>
                <c:pt idx="25">
                  <c:v>4571</c:v>
                </c:pt>
                <c:pt idx="26">
                  <c:v>4574</c:v>
                </c:pt>
                <c:pt idx="27">
                  <c:v>4574</c:v>
                </c:pt>
                <c:pt idx="28">
                  <c:v>4576</c:v>
                </c:pt>
                <c:pt idx="29">
                  <c:v>4576</c:v>
                </c:pt>
                <c:pt idx="30">
                  <c:v>4578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8A-4CF1-9E11-1535173A80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63359</c:v>
                </c:pt>
                <c:pt idx="1">
                  <c:v>63375</c:v>
                </c:pt>
                <c:pt idx="2">
                  <c:v>63370</c:v>
                </c:pt>
                <c:pt idx="3">
                  <c:v>63369</c:v>
                </c:pt>
                <c:pt idx="4">
                  <c:v>63368</c:v>
                </c:pt>
                <c:pt idx="5">
                  <c:v>63377</c:v>
                </c:pt>
                <c:pt idx="6">
                  <c:v>63393</c:v>
                </c:pt>
                <c:pt idx="7">
                  <c:v>63404</c:v>
                </c:pt>
                <c:pt idx="8">
                  <c:v>63423</c:v>
                </c:pt>
                <c:pt idx="9">
                  <c:v>63435</c:v>
                </c:pt>
                <c:pt idx="10">
                  <c:v>63438</c:v>
                </c:pt>
                <c:pt idx="11">
                  <c:v>63449</c:v>
                </c:pt>
                <c:pt idx="12">
                  <c:v>63468</c:v>
                </c:pt>
                <c:pt idx="13">
                  <c:v>63484</c:v>
                </c:pt>
                <c:pt idx="14">
                  <c:v>63478</c:v>
                </c:pt>
                <c:pt idx="15">
                  <c:v>63487</c:v>
                </c:pt>
                <c:pt idx="16">
                  <c:v>63508</c:v>
                </c:pt>
                <c:pt idx="17">
                  <c:v>63519</c:v>
                </c:pt>
                <c:pt idx="18">
                  <c:v>63532</c:v>
                </c:pt>
                <c:pt idx="19">
                  <c:v>63536</c:v>
                </c:pt>
                <c:pt idx="20">
                  <c:v>63545</c:v>
                </c:pt>
                <c:pt idx="21">
                  <c:v>63542</c:v>
                </c:pt>
                <c:pt idx="22">
                  <c:v>63528</c:v>
                </c:pt>
                <c:pt idx="23">
                  <c:v>63526</c:v>
                </c:pt>
                <c:pt idx="24">
                  <c:v>63535</c:v>
                </c:pt>
                <c:pt idx="25">
                  <c:v>63574</c:v>
                </c:pt>
                <c:pt idx="26">
                  <c:v>63697</c:v>
                </c:pt>
                <c:pt idx="27">
                  <c:v>63690</c:v>
                </c:pt>
                <c:pt idx="28">
                  <c:v>63686</c:v>
                </c:pt>
                <c:pt idx="29">
                  <c:v>63700</c:v>
                </c:pt>
                <c:pt idx="30">
                  <c:v>63713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8A-4CF1-9E11-1535173A80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79570</c:v>
                </c:pt>
                <c:pt idx="1">
                  <c:v>79555</c:v>
                </c:pt>
                <c:pt idx="2">
                  <c:v>79555</c:v>
                </c:pt>
                <c:pt idx="3">
                  <c:v>79544</c:v>
                </c:pt>
                <c:pt idx="4">
                  <c:v>79618</c:v>
                </c:pt>
                <c:pt idx="5">
                  <c:v>79654</c:v>
                </c:pt>
                <c:pt idx="6">
                  <c:v>79680</c:v>
                </c:pt>
                <c:pt idx="7">
                  <c:v>80009</c:v>
                </c:pt>
                <c:pt idx="8">
                  <c:v>80644</c:v>
                </c:pt>
                <c:pt idx="9">
                  <c:v>80752</c:v>
                </c:pt>
                <c:pt idx="10">
                  <c:v>80892</c:v>
                </c:pt>
                <c:pt idx="11">
                  <c:v>81058</c:v>
                </c:pt>
                <c:pt idx="12">
                  <c:v>81196</c:v>
                </c:pt>
                <c:pt idx="13">
                  <c:v>81359</c:v>
                </c:pt>
                <c:pt idx="14">
                  <c:v>81448</c:v>
                </c:pt>
                <c:pt idx="15">
                  <c:v>81515</c:v>
                </c:pt>
                <c:pt idx="16">
                  <c:v>81558</c:v>
                </c:pt>
                <c:pt idx="17">
                  <c:v>81609</c:v>
                </c:pt>
                <c:pt idx="18">
                  <c:v>81676</c:v>
                </c:pt>
                <c:pt idx="19">
                  <c:v>81719</c:v>
                </c:pt>
                <c:pt idx="20">
                  <c:v>81857</c:v>
                </c:pt>
                <c:pt idx="21">
                  <c:v>81965</c:v>
                </c:pt>
                <c:pt idx="22">
                  <c:v>82119</c:v>
                </c:pt>
                <c:pt idx="23">
                  <c:v>82217</c:v>
                </c:pt>
                <c:pt idx="24">
                  <c:v>82323</c:v>
                </c:pt>
                <c:pt idx="25">
                  <c:v>82490</c:v>
                </c:pt>
                <c:pt idx="26">
                  <c:v>82654</c:v>
                </c:pt>
                <c:pt idx="27">
                  <c:v>82770</c:v>
                </c:pt>
                <c:pt idx="28">
                  <c:v>82908</c:v>
                </c:pt>
                <c:pt idx="29">
                  <c:v>83006</c:v>
                </c:pt>
                <c:pt idx="30">
                  <c:v>83062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8A-4CF1-9E11-1535173A80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166951</c:v>
                </c:pt>
                <c:pt idx="1">
                  <c:v>166939</c:v>
                </c:pt>
                <c:pt idx="2">
                  <c:v>166896</c:v>
                </c:pt>
                <c:pt idx="3">
                  <c:v>166854</c:v>
                </c:pt>
                <c:pt idx="4">
                  <c:v>166815</c:v>
                </c:pt>
                <c:pt idx="5">
                  <c:v>166767</c:v>
                </c:pt>
                <c:pt idx="6">
                  <c:v>166715</c:v>
                </c:pt>
                <c:pt idx="7">
                  <c:v>166708</c:v>
                </c:pt>
                <c:pt idx="8">
                  <c:v>166701</c:v>
                </c:pt>
                <c:pt idx="9">
                  <c:v>166655</c:v>
                </c:pt>
                <c:pt idx="10">
                  <c:v>166608</c:v>
                </c:pt>
                <c:pt idx="11">
                  <c:v>166552</c:v>
                </c:pt>
                <c:pt idx="12">
                  <c:v>166496</c:v>
                </c:pt>
                <c:pt idx="13">
                  <c:v>166428</c:v>
                </c:pt>
                <c:pt idx="14">
                  <c:v>166389</c:v>
                </c:pt>
                <c:pt idx="15">
                  <c:v>166642</c:v>
                </c:pt>
                <c:pt idx="16">
                  <c:v>166863</c:v>
                </c:pt>
                <c:pt idx="17">
                  <c:v>166914</c:v>
                </c:pt>
                <c:pt idx="18">
                  <c:v>167896</c:v>
                </c:pt>
                <c:pt idx="19">
                  <c:v>169961</c:v>
                </c:pt>
                <c:pt idx="20">
                  <c:v>171670</c:v>
                </c:pt>
                <c:pt idx="21">
                  <c:v>173453</c:v>
                </c:pt>
                <c:pt idx="22">
                  <c:v>174150</c:v>
                </c:pt>
                <c:pt idx="23">
                  <c:v>174008</c:v>
                </c:pt>
                <c:pt idx="24">
                  <c:v>173940</c:v>
                </c:pt>
                <c:pt idx="25">
                  <c:v>173873</c:v>
                </c:pt>
                <c:pt idx="26">
                  <c:v>173799</c:v>
                </c:pt>
                <c:pt idx="27">
                  <c:v>173741</c:v>
                </c:pt>
                <c:pt idx="28">
                  <c:v>173640</c:v>
                </c:pt>
                <c:pt idx="29">
                  <c:v>173600</c:v>
                </c:pt>
                <c:pt idx="30">
                  <c:v>173567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8A-4CF1-9E11-1535173A80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6313</c:v>
                </c:pt>
                <c:pt idx="1">
                  <c:v>6332</c:v>
                </c:pt>
                <c:pt idx="2">
                  <c:v>6343</c:v>
                </c:pt>
                <c:pt idx="3">
                  <c:v>6352</c:v>
                </c:pt>
                <c:pt idx="4">
                  <c:v>6365</c:v>
                </c:pt>
                <c:pt idx="5">
                  <c:v>6374</c:v>
                </c:pt>
                <c:pt idx="6">
                  <c:v>6391</c:v>
                </c:pt>
                <c:pt idx="7">
                  <c:v>6399</c:v>
                </c:pt>
                <c:pt idx="8">
                  <c:v>6416</c:v>
                </c:pt>
                <c:pt idx="9">
                  <c:v>6434</c:v>
                </c:pt>
                <c:pt idx="10">
                  <c:v>6440</c:v>
                </c:pt>
                <c:pt idx="11">
                  <c:v>6447</c:v>
                </c:pt>
                <c:pt idx="12">
                  <c:v>6466</c:v>
                </c:pt>
                <c:pt idx="13">
                  <c:v>6488</c:v>
                </c:pt>
                <c:pt idx="14">
                  <c:v>6495</c:v>
                </c:pt>
                <c:pt idx="15">
                  <c:v>6511</c:v>
                </c:pt>
                <c:pt idx="16">
                  <c:v>6522</c:v>
                </c:pt>
                <c:pt idx="17">
                  <c:v>6540</c:v>
                </c:pt>
                <c:pt idx="18">
                  <c:v>6554</c:v>
                </c:pt>
                <c:pt idx="19">
                  <c:v>6562</c:v>
                </c:pt>
                <c:pt idx="20">
                  <c:v>6572</c:v>
                </c:pt>
                <c:pt idx="21">
                  <c:v>6582</c:v>
                </c:pt>
                <c:pt idx="22">
                  <c:v>6599</c:v>
                </c:pt>
                <c:pt idx="23">
                  <c:v>6614</c:v>
                </c:pt>
                <c:pt idx="24">
                  <c:v>6628</c:v>
                </c:pt>
                <c:pt idx="25">
                  <c:v>6647</c:v>
                </c:pt>
                <c:pt idx="26">
                  <c:v>6667</c:v>
                </c:pt>
                <c:pt idx="27">
                  <c:v>6680</c:v>
                </c:pt>
                <c:pt idx="28">
                  <c:v>6699</c:v>
                </c:pt>
                <c:pt idx="29">
                  <c:v>6717</c:v>
                </c:pt>
                <c:pt idx="30">
                  <c:v>6727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8A-4CF1-9E11-1535173A8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43880"/>
        <c:axId val="376944208"/>
      </c:lineChart>
      <c:dateAx>
        <c:axId val="37694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44208"/>
        <c:crosses val="autoZero"/>
        <c:auto val="1"/>
        <c:lblOffset val="100"/>
        <c:baseTimeUnit val="days"/>
      </c:dateAx>
      <c:valAx>
        <c:axId val="37694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4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234</c:v>
                </c:pt>
                <c:pt idx="1">
                  <c:v>602</c:v>
                </c:pt>
                <c:pt idx="2">
                  <c:v>-97</c:v>
                </c:pt>
                <c:pt idx="3">
                  <c:v>-24</c:v>
                </c:pt>
                <c:pt idx="4">
                  <c:v>-19</c:v>
                </c:pt>
                <c:pt idx="5">
                  <c:v>-21</c:v>
                </c:pt>
                <c:pt idx="6">
                  <c:v>-14</c:v>
                </c:pt>
                <c:pt idx="7">
                  <c:v>-13</c:v>
                </c:pt>
                <c:pt idx="8">
                  <c:v>-4</c:v>
                </c:pt>
                <c:pt idx="9">
                  <c:v>-8</c:v>
                </c:pt>
                <c:pt idx="10">
                  <c:v>-13</c:v>
                </c:pt>
                <c:pt idx="11">
                  <c:v>-19</c:v>
                </c:pt>
                <c:pt idx="12">
                  <c:v>-9</c:v>
                </c:pt>
                <c:pt idx="13">
                  <c:v>-14</c:v>
                </c:pt>
                <c:pt idx="14">
                  <c:v>-14</c:v>
                </c:pt>
                <c:pt idx="15">
                  <c:v>79</c:v>
                </c:pt>
                <c:pt idx="16">
                  <c:v>45</c:v>
                </c:pt>
                <c:pt idx="17">
                  <c:v>4</c:v>
                </c:pt>
                <c:pt idx="18">
                  <c:v>68</c:v>
                </c:pt>
                <c:pt idx="19">
                  <c:v>29</c:v>
                </c:pt>
                <c:pt idx="20">
                  <c:v>18</c:v>
                </c:pt>
                <c:pt idx="21">
                  <c:v>22</c:v>
                </c:pt>
                <c:pt idx="22">
                  <c:v>27</c:v>
                </c:pt>
                <c:pt idx="23">
                  <c:v>20</c:v>
                </c:pt>
                <c:pt idx="24">
                  <c:v>3</c:v>
                </c:pt>
                <c:pt idx="25">
                  <c:v>17</c:v>
                </c:pt>
                <c:pt idx="26">
                  <c:v>-22</c:v>
                </c:pt>
                <c:pt idx="27">
                  <c:v>-9</c:v>
                </c:pt>
                <c:pt idx="28">
                  <c:v>-2</c:v>
                </c:pt>
                <c:pt idx="29">
                  <c:v>1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64-4F59-BBE6-2B0B30F0CC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-1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5</c:v>
                </c:pt>
                <c:pt idx="15">
                  <c:v>11</c:v>
                </c:pt>
                <c:pt idx="16">
                  <c:v>6</c:v>
                </c:pt>
                <c:pt idx="17">
                  <c:v>7</c:v>
                </c:pt>
                <c:pt idx="18">
                  <c:v>3</c:v>
                </c:pt>
                <c:pt idx="19">
                  <c:v>1</c:v>
                </c:pt>
                <c:pt idx="20">
                  <c:v>3</c:v>
                </c:pt>
                <c:pt idx="21">
                  <c:v>8</c:v>
                </c:pt>
                <c:pt idx="22">
                  <c:v>0</c:v>
                </c:pt>
                <c:pt idx="23">
                  <c:v>5</c:v>
                </c:pt>
                <c:pt idx="24">
                  <c:v>4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64-4F59-BBE6-2B0B30F0CC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</c:v>
                </c:pt>
                <c:pt idx="1">
                  <c:v>16</c:v>
                </c:pt>
                <c:pt idx="2">
                  <c:v>-5</c:v>
                </c:pt>
                <c:pt idx="3">
                  <c:v>-1</c:v>
                </c:pt>
                <c:pt idx="4">
                  <c:v>-1</c:v>
                </c:pt>
                <c:pt idx="5">
                  <c:v>9</c:v>
                </c:pt>
                <c:pt idx="6">
                  <c:v>16</c:v>
                </c:pt>
                <c:pt idx="7">
                  <c:v>11</c:v>
                </c:pt>
                <c:pt idx="8">
                  <c:v>19</c:v>
                </c:pt>
                <c:pt idx="9">
                  <c:v>12</c:v>
                </c:pt>
                <c:pt idx="10">
                  <c:v>3</c:v>
                </c:pt>
                <c:pt idx="11">
                  <c:v>11</c:v>
                </c:pt>
                <c:pt idx="12">
                  <c:v>19</c:v>
                </c:pt>
                <c:pt idx="13">
                  <c:v>16</c:v>
                </c:pt>
                <c:pt idx="14">
                  <c:v>-6</c:v>
                </c:pt>
                <c:pt idx="15">
                  <c:v>9</c:v>
                </c:pt>
                <c:pt idx="16">
                  <c:v>21</c:v>
                </c:pt>
                <c:pt idx="17">
                  <c:v>11</c:v>
                </c:pt>
                <c:pt idx="18">
                  <c:v>13</c:v>
                </c:pt>
                <c:pt idx="19">
                  <c:v>4</c:v>
                </c:pt>
                <c:pt idx="20">
                  <c:v>9</c:v>
                </c:pt>
                <c:pt idx="21">
                  <c:v>-3</c:v>
                </c:pt>
                <c:pt idx="22">
                  <c:v>-14</c:v>
                </c:pt>
                <c:pt idx="23">
                  <c:v>-2</c:v>
                </c:pt>
                <c:pt idx="24">
                  <c:v>9</c:v>
                </c:pt>
                <c:pt idx="25">
                  <c:v>39</c:v>
                </c:pt>
                <c:pt idx="26">
                  <c:v>123</c:v>
                </c:pt>
                <c:pt idx="27">
                  <c:v>-7</c:v>
                </c:pt>
                <c:pt idx="28">
                  <c:v>-4</c:v>
                </c:pt>
                <c:pt idx="29">
                  <c:v>14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64-4F59-BBE6-2B0B30F0CC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-31</c:v>
                </c:pt>
                <c:pt idx="1">
                  <c:v>-15</c:v>
                </c:pt>
                <c:pt idx="2">
                  <c:v>0</c:v>
                </c:pt>
                <c:pt idx="3">
                  <c:v>-11</c:v>
                </c:pt>
                <c:pt idx="4">
                  <c:v>74</c:v>
                </c:pt>
                <c:pt idx="5">
                  <c:v>36</c:v>
                </c:pt>
                <c:pt idx="6">
                  <c:v>26</c:v>
                </c:pt>
                <c:pt idx="7">
                  <c:v>329</c:v>
                </c:pt>
                <c:pt idx="8">
                  <c:v>635</c:v>
                </c:pt>
                <c:pt idx="9">
                  <c:v>108</c:v>
                </c:pt>
                <c:pt idx="10">
                  <c:v>140</c:v>
                </c:pt>
                <c:pt idx="11">
                  <c:v>166</c:v>
                </c:pt>
                <c:pt idx="12">
                  <c:v>138</c:v>
                </c:pt>
                <c:pt idx="13">
                  <c:v>163</c:v>
                </c:pt>
                <c:pt idx="14">
                  <c:v>89</c:v>
                </c:pt>
                <c:pt idx="15">
                  <c:v>67</c:v>
                </c:pt>
                <c:pt idx="16">
                  <c:v>43</c:v>
                </c:pt>
                <c:pt idx="17">
                  <c:v>51</c:v>
                </c:pt>
                <c:pt idx="18">
                  <c:v>67</c:v>
                </c:pt>
                <c:pt idx="19">
                  <c:v>43</c:v>
                </c:pt>
                <c:pt idx="20">
                  <c:v>138</c:v>
                </c:pt>
                <c:pt idx="21">
                  <c:v>108</c:v>
                </c:pt>
                <c:pt idx="22">
                  <c:v>154</c:v>
                </c:pt>
                <c:pt idx="23">
                  <c:v>98</c:v>
                </c:pt>
                <c:pt idx="24">
                  <c:v>106</c:v>
                </c:pt>
                <c:pt idx="25">
                  <c:v>167</c:v>
                </c:pt>
                <c:pt idx="26">
                  <c:v>164</c:v>
                </c:pt>
                <c:pt idx="27">
                  <c:v>116</c:v>
                </c:pt>
                <c:pt idx="28">
                  <c:v>138</c:v>
                </c:pt>
                <c:pt idx="29">
                  <c:v>98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64-4F59-BBE6-2B0B30F0CC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-36</c:v>
                </c:pt>
                <c:pt idx="1">
                  <c:v>-12</c:v>
                </c:pt>
                <c:pt idx="2">
                  <c:v>-43</c:v>
                </c:pt>
                <c:pt idx="3">
                  <c:v>-42</c:v>
                </c:pt>
                <c:pt idx="4">
                  <c:v>-39</c:v>
                </c:pt>
                <c:pt idx="5">
                  <c:v>-48</c:v>
                </c:pt>
                <c:pt idx="6">
                  <c:v>-52</c:v>
                </c:pt>
                <c:pt idx="7">
                  <c:v>-7</c:v>
                </c:pt>
                <c:pt idx="8">
                  <c:v>-7</c:v>
                </c:pt>
                <c:pt idx="9">
                  <c:v>-46</c:v>
                </c:pt>
                <c:pt idx="10">
                  <c:v>-47</c:v>
                </c:pt>
                <c:pt idx="11">
                  <c:v>-56</c:v>
                </c:pt>
                <c:pt idx="12">
                  <c:v>-56</c:v>
                </c:pt>
                <c:pt idx="13">
                  <c:v>-68</c:v>
                </c:pt>
                <c:pt idx="14">
                  <c:v>-39</c:v>
                </c:pt>
                <c:pt idx="15">
                  <c:v>253</c:v>
                </c:pt>
                <c:pt idx="16">
                  <c:v>221</c:v>
                </c:pt>
                <c:pt idx="17">
                  <c:v>51</c:v>
                </c:pt>
                <c:pt idx="18">
                  <c:v>982</c:v>
                </c:pt>
                <c:pt idx="19">
                  <c:v>2065</c:v>
                </c:pt>
                <c:pt idx="20">
                  <c:v>1709</c:v>
                </c:pt>
                <c:pt idx="21">
                  <c:v>1783</c:v>
                </c:pt>
                <c:pt idx="22">
                  <c:v>697</c:v>
                </c:pt>
                <c:pt idx="23">
                  <c:v>-142</c:v>
                </c:pt>
                <c:pt idx="24">
                  <c:v>-68</c:v>
                </c:pt>
                <c:pt idx="25">
                  <c:v>-67</c:v>
                </c:pt>
                <c:pt idx="26">
                  <c:v>-74</c:v>
                </c:pt>
                <c:pt idx="27">
                  <c:v>-58</c:v>
                </c:pt>
                <c:pt idx="28">
                  <c:v>-101</c:v>
                </c:pt>
                <c:pt idx="29">
                  <c:v>-40</c:v>
                </c:pt>
                <c:pt idx="30">
                  <c:v>-33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64-4F59-BBE6-2B0B30F0CC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11</c:v>
                </c:pt>
                <c:pt idx="1">
                  <c:v>19</c:v>
                </c:pt>
                <c:pt idx="2">
                  <c:v>11</c:v>
                </c:pt>
                <c:pt idx="3">
                  <c:v>9</c:v>
                </c:pt>
                <c:pt idx="4">
                  <c:v>13</c:v>
                </c:pt>
                <c:pt idx="5">
                  <c:v>9</c:v>
                </c:pt>
                <c:pt idx="6">
                  <c:v>17</c:v>
                </c:pt>
                <c:pt idx="7">
                  <c:v>8</c:v>
                </c:pt>
                <c:pt idx="8">
                  <c:v>17</c:v>
                </c:pt>
                <c:pt idx="9">
                  <c:v>18</c:v>
                </c:pt>
                <c:pt idx="10">
                  <c:v>6</c:v>
                </c:pt>
                <c:pt idx="11">
                  <c:v>7</c:v>
                </c:pt>
                <c:pt idx="12">
                  <c:v>19</c:v>
                </c:pt>
                <c:pt idx="13">
                  <c:v>22</c:v>
                </c:pt>
                <c:pt idx="14">
                  <c:v>7</c:v>
                </c:pt>
                <c:pt idx="15">
                  <c:v>16</c:v>
                </c:pt>
                <c:pt idx="16">
                  <c:v>11</c:v>
                </c:pt>
                <c:pt idx="17">
                  <c:v>18</c:v>
                </c:pt>
                <c:pt idx="18">
                  <c:v>14</c:v>
                </c:pt>
                <c:pt idx="19">
                  <c:v>8</c:v>
                </c:pt>
                <c:pt idx="20">
                  <c:v>10</c:v>
                </c:pt>
                <c:pt idx="21">
                  <c:v>10</c:v>
                </c:pt>
                <c:pt idx="22">
                  <c:v>17</c:v>
                </c:pt>
                <c:pt idx="23">
                  <c:v>15</c:v>
                </c:pt>
                <c:pt idx="24">
                  <c:v>14</c:v>
                </c:pt>
                <c:pt idx="25">
                  <c:v>19</c:v>
                </c:pt>
                <c:pt idx="26">
                  <c:v>20</c:v>
                </c:pt>
                <c:pt idx="27">
                  <c:v>13</c:v>
                </c:pt>
                <c:pt idx="28">
                  <c:v>19</c:v>
                </c:pt>
                <c:pt idx="29">
                  <c:v>18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64-4F59-BBE6-2B0B30F0C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961648"/>
        <c:axId val="415962632"/>
      </c:lineChart>
      <c:dateAx>
        <c:axId val="41596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962632"/>
        <c:crosses val="autoZero"/>
        <c:auto val="1"/>
        <c:lblOffset val="100"/>
        <c:baseTimeUnit val="days"/>
      </c:dateAx>
      <c:valAx>
        <c:axId val="41596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96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3-4343-B329-5597F7C586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43-4343-B329-5597F7C586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43-4343-B329-5597F7C586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43-4343-B329-5597F7C586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43-4343-B329-5597F7C586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43-4343-B329-5597F7C58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612144"/>
        <c:axId val="415544168"/>
      </c:barChart>
      <c:catAx>
        <c:axId val="38861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544168"/>
        <c:crosses val="autoZero"/>
        <c:auto val="1"/>
        <c:lblAlgn val="ctr"/>
        <c:lblOffset val="100"/>
        <c:noMultiLvlLbl val="0"/>
      </c:catAx>
      <c:valAx>
        <c:axId val="41554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1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-6</c:v>
                </c:pt>
                <c:pt idx="2">
                  <c:v>-5</c:v>
                </c:pt>
                <c:pt idx="3">
                  <c:v>45</c:v>
                </c:pt>
                <c:pt idx="4">
                  <c:v>141</c:v>
                </c:pt>
                <c:pt idx="5">
                  <c:v>-9</c:v>
                </c:pt>
                <c:pt idx="6">
                  <c:v>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F-474B-82E9-B7F1C6282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F-474B-82E9-B7F1C6282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39</c:v>
                </c:pt>
                <c:pt idx="2">
                  <c:v>9</c:v>
                </c:pt>
                <c:pt idx="3">
                  <c:v>2</c:v>
                </c:pt>
                <c:pt idx="4">
                  <c:v>9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8F-474B-82E9-B7F1C62821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119</c:v>
                </c:pt>
                <c:pt idx="1">
                  <c:v>95</c:v>
                </c:pt>
                <c:pt idx="2">
                  <c:v>111</c:v>
                </c:pt>
                <c:pt idx="3">
                  <c:v>127</c:v>
                </c:pt>
                <c:pt idx="4">
                  <c:v>188</c:v>
                </c:pt>
                <c:pt idx="5">
                  <c:v>61</c:v>
                </c:pt>
                <c:pt idx="6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8F-474B-82E9-B7F1C62821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205</c:v>
                </c:pt>
                <c:pt idx="1">
                  <c:v>472</c:v>
                </c:pt>
                <c:pt idx="2">
                  <c:v>383</c:v>
                </c:pt>
                <c:pt idx="3">
                  <c:v>320</c:v>
                </c:pt>
                <c:pt idx="4">
                  <c:v>178</c:v>
                </c:pt>
                <c:pt idx="5">
                  <c:v>-9</c:v>
                </c:pt>
                <c:pt idx="6">
                  <c:v>-27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8F-474B-82E9-B7F1C62821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</c:v>
                </c:pt>
                <c:pt idx="1">
                  <c:v>14</c:v>
                </c:pt>
                <c:pt idx="2">
                  <c:v>16</c:v>
                </c:pt>
                <c:pt idx="3">
                  <c:v>11</c:v>
                </c:pt>
                <c:pt idx="4">
                  <c:v>17</c:v>
                </c:pt>
                <c:pt idx="5">
                  <c:v>13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8F-474B-82E9-B7F1C6282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563440"/>
        <c:axId val="386564424"/>
      </c:barChart>
      <c:catAx>
        <c:axId val="38656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64424"/>
        <c:crosses val="autoZero"/>
        <c:auto val="1"/>
        <c:lblAlgn val="ctr"/>
        <c:lblOffset val="100"/>
        <c:noMultiLvlLbl val="0"/>
      </c:catAx>
      <c:valAx>
        <c:axId val="38656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6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84-45D2-98B3-591C41D889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84-45D2-98B3-591C41D889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7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84-45D2-98B3-591C41D889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84-45D2-98B3-591C41D889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84-45D2-98B3-591C41D889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84-45D2-98B3-591C41D88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326648"/>
        <c:axId val="415290192"/>
      </c:lineChart>
      <c:catAx>
        <c:axId val="41532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90192"/>
        <c:crosses val="autoZero"/>
        <c:auto val="1"/>
        <c:lblAlgn val="ctr"/>
        <c:lblOffset val="100"/>
        <c:noMultiLvlLbl val="0"/>
      </c:catAx>
      <c:valAx>
        <c:axId val="41529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32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0.39513769492956902</c:v>
                </c:pt>
                <c:pt idx="3">
                  <c:v>0.33481132929146701</c:v>
                </c:pt>
                <c:pt idx="4">
                  <c:v>0.43133351431243</c:v>
                </c:pt>
                <c:pt idx="5">
                  <c:v>0.352909238982898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97-4574-BDAC-4DDFF397C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0.48586572438162501</c:v>
                </c:pt>
                <c:pt idx="1">
                  <c:v>0.795053003533569</c:v>
                </c:pt>
                <c:pt idx="3">
                  <c:v>0.60365135453474705</c:v>
                </c:pt>
                <c:pt idx="4">
                  <c:v>0.46378091872791499</c:v>
                </c:pt>
                <c:pt idx="5">
                  <c:v>0.46378091872791499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97-4574-BDAC-4DDFF397CE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0.11489549231931501</c:v>
                </c:pt>
                <c:pt idx="1">
                  <c:v>9.7582472928733302E-2</c:v>
                </c:pt>
                <c:pt idx="2">
                  <c:v>9.0499874087131699E-2</c:v>
                </c:pt>
                <c:pt idx="3">
                  <c:v>0.15503021908839101</c:v>
                </c:pt>
                <c:pt idx="4">
                  <c:v>0.29746915134726798</c:v>
                </c:pt>
                <c:pt idx="5">
                  <c:v>0.13693024427096501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97-4574-BDAC-4DDFF397CE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0.48452948989128802</c:v>
                </c:pt>
                <c:pt idx="1">
                  <c:v>0.42427074622460498</c:v>
                </c:pt>
                <c:pt idx="3">
                  <c:v>1.53721284863987</c:v>
                </c:pt>
                <c:pt idx="4">
                  <c:v>1.13384819715677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97-4574-BDAC-4DDFF397CE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0.211442566912762</c:v>
                </c:pt>
                <c:pt idx="2">
                  <c:v>0.21320458830370201</c:v>
                </c:pt>
                <c:pt idx="3">
                  <c:v>9.5149155110743094E-2</c:v>
                </c:pt>
                <c:pt idx="4">
                  <c:v>22.310127511614699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97-4574-BDAC-4DDFF397CE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4.46319018404908</c:v>
                </c:pt>
                <c:pt idx="3">
                  <c:v>1.7740286298568499</c:v>
                </c:pt>
                <c:pt idx="4">
                  <c:v>0.85889570552147199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97-4574-BDAC-4DDFF397C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06104"/>
        <c:axId val="390706432"/>
      </c:barChart>
      <c:catAx>
        <c:axId val="39070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6432"/>
        <c:crosses val="autoZero"/>
        <c:auto val="1"/>
        <c:lblAlgn val="ctr"/>
        <c:lblOffset val="100"/>
        <c:noMultiLvlLbl val="0"/>
      </c:catAx>
      <c:valAx>
        <c:axId val="3907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0.48415090892481999</c:v>
                </c:pt>
                <c:pt idx="10">
                  <c:v>0.35169452818123698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0.337992143966384</c:v>
                </c:pt>
                <c:pt idx="15">
                  <c:v>0.44304375628025899</c:v>
                </c:pt>
                <c:pt idx="16">
                  <c:v>0.40650406504065001</c:v>
                </c:pt>
                <c:pt idx="17">
                  <c:v>0.31058737553667698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D-41E1-9507-3F1E589EA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0.22084805653710199</c:v>
                </c:pt>
                <c:pt idx="9">
                  <c:v>0</c:v>
                </c:pt>
                <c:pt idx="10">
                  <c:v>0.46378091872791499</c:v>
                </c:pt>
                <c:pt idx="11">
                  <c:v>0.46378091872791499</c:v>
                </c:pt>
                <c:pt idx="12">
                  <c:v>0.46378091872791499</c:v>
                </c:pt>
                <c:pt idx="13">
                  <c:v>0</c:v>
                </c:pt>
                <c:pt idx="14">
                  <c:v>0.68462897526501798</c:v>
                </c:pt>
                <c:pt idx="15">
                  <c:v>0</c:v>
                </c:pt>
                <c:pt idx="16">
                  <c:v>0.37544169611307399</c:v>
                </c:pt>
                <c:pt idx="17">
                  <c:v>1.7888692579505301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D-41E1-9507-3F1E589EA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0.197544467180859</c:v>
                </c:pt>
                <c:pt idx="11">
                  <c:v>0.128679364079962</c:v>
                </c:pt>
                <c:pt idx="12">
                  <c:v>0.12540007345611001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D-41E1-9507-3F1E589EA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0.99562282524498702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1.13363907980967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D-41E1-9507-3F1E589EA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22.309210294480401</c:v>
                </c:pt>
                <c:pt idx="15">
                  <c:v>0</c:v>
                </c:pt>
                <c:pt idx="16">
                  <c:v>0</c:v>
                </c:pt>
                <c:pt idx="17">
                  <c:v>9.5145243325150106E-2</c:v>
                </c:pt>
                <c:pt idx="18">
                  <c:v>0.21319582300635501</c:v>
                </c:pt>
                <c:pt idx="19">
                  <c:v>0</c:v>
                </c:pt>
                <c:pt idx="20">
                  <c:v>0</c:v>
                </c:pt>
                <c:pt idx="21">
                  <c:v>0.21143387405588901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5D-41E1-9507-3F1E589EA1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2.9972891412204001</c:v>
                </c:pt>
                <c:pt idx="10">
                  <c:v>0.85929108485499495</c:v>
                </c:pt>
                <c:pt idx="11">
                  <c:v>0.79791315022249498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5D-41E1-9507-3F1E589EA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01592"/>
        <c:axId val="389001920"/>
      </c:lineChart>
      <c:catAx>
        <c:axId val="38900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01920"/>
        <c:crosses val="autoZero"/>
        <c:auto val="1"/>
        <c:lblAlgn val="ctr"/>
        <c:lblOffset val="100"/>
        <c:noMultiLvlLbl val="0"/>
      </c:catAx>
      <c:valAx>
        <c:axId val="38900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0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0-41E7-A78E-BBAC605AE8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11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0-41E7-A78E-BBAC605AE8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0-41E7-A78E-BBAC605AE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328008"/>
        <c:axId val="390703320"/>
      </c:barChart>
      <c:catAx>
        <c:axId val="41632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3320"/>
        <c:crosses val="autoZero"/>
        <c:auto val="1"/>
        <c:lblAlgn val="ctr"/>
        <c:lblOffset val="100"/>
        <c:noMultiLvlLbl val="0"/>
      </c:catAx>
      <c:valAx>
        <c:axId val="39070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2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274</c:v>
                </c:pt>
                <c:pt idx="1">
                  <c:v>84</c:v>
                </c:pt>
                <c:pt idx="2">
                  <c:v>889</c:v>
                </c:pt>
                <c:pt idx="3">
                  <c:v>0</c:v>
                </c:pt>
                <c:pt idx="4">
                  <c:v>38870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7-442C-AACA-FEF69B4E9A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153</c:v>
                </c:pt>
                <c:pt idx="1">
                  <c:v>89</c:v>
                </c:pt>
                <c:pt idx="2">
                  <c:v>0</c:v>
                </c:pt>
                <c:pt idx="3">
                  <c:v>226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A7-442C-AACA-FEF69B4E9A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34</c:v>
                </c:pt>
                <c:pt idx="1">
                  <c:v>81</c:v>
                </c:pt>
                <c:pt idx="2">
                  <c:v>255</c:v>
                </c:pt>
                <c:pt idx="3">
                  <c:v>4857</c:v>
                </c:pt>
                <c:pt idx="4">
                  <c:v>0</c:v>
                </c:pt>
                <c:pt idx="5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A7-442C-AACA-FEF69B4E9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03648"/>
        <c:axId val="390704304"/>
      </c:barChart>
      <c:catAx>
        <c:axId val="3907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4304"/>
        <c:crosses val="autoZero"/>
        <c:auto val="1"/>
        <c:lblAlgn val="ctr"/>
        <c:lblOffset val="100"/>
        <c:noMultiLvlLbl val="0"/>
      </c:catAx>
      <c:valAx>
        <c:axId val="39070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0.29905884422552997</c:v>
                </c:pt>
                <c:pt idx="1">
                  <c:v>0.40452835717619201</c:v>
                </c:pt>
                <c:pt idx="2">
                  <c:v>0.34164837175048801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7-47FE-8233-3608053E7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1.7944173681879001</c:v>
                </c:pt>
                <c:pt idx="1">
                  <c:v>0.62211073758186997</c:v>
                </c:pt>
                <c:pt idx="2">
                  <c:v>0.39173695213760401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7-47FE-8233-3608053E7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0.20056677713160501</c:v>
                </c:pt>
                <c:pt idx="1">
                  <c:v>0.127333701857714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67-47FE-8233-3608053E79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1.19816426921929</c:v>
                </c:pt>
                <c:pt idx="1">
                  <c:v>0</c:v>
                </c:pt>
                <c:pt idx="2">
                  <c:v>0.27724958596576998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67-47FE-8233-3608053E79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5.8304070774476804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67-47FE-8233-3608053E79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2.15848660021762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67-47FE-8233-3608053E7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505648"/>
        <c:axId val="388506304"/>
      </c:barChart>
      <c:catAx>
        <c:axId val="38850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06304"/>
        <c:crosses val="autoZero"/>
        <c:auto val="1"/>
        <c:lblAlgn val="ctr"/>
        <c:lblOffset val="100"/>
        <c:noMultiLvlLbl val="0"/>
      </c:catAx>
      <c:valAx>
        <c:axId val="38850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429</c:v>
                </c:pt>
                <c:pt idx="1">
                  <c:v>207</c:v>
                </c:pt>
                <c:pt idx="2">
                  <c:v>1109</c:v>
                </c:pt>
                <c:pt idx="3">
                  <c:v>4968</c:v>
                </c:pt>
                <c:pt idx="4">
                  <c:v>11800</c:v>
                </c:pt>
                <c:pt idx="5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F-415A-A882-5EE8F19B8D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32</c:v>
                </c:pt>
                <c:pt idx="1">
                  <c:v>47</c:v>
                </c:pt>
                <c:pt idx="2">
                  <c:v>35</c:v>
                </c:pt>
                <c:pt idx="3">
                  <c:v>115</c:v>
                </c:pt>
                <c:pt idx="4">
                  <c:v>27070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7F-415A-A882-5EE8F19B8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023304"/>
        <c:axId val="62277648"/>
      </c:barChart>
      <c:catAx>
        <c:axId val="38802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77648"/>
        <c:crosses val="autoZero"/>
        <c:auto val="1"/>
        <c:lblAlgn val="ctr"/>
        <c:lblOffset val="100"/>
        <c:noMultiLvlLbl val="0"/>
      </c:catAx>
      <c:valAx>
        <c:axId val="6227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E6B8-A40D-4415-BB95-B690FAB0C7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A6EBB5-A9AF-45C2-B895-0EDFD57AF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4020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C3E7C-CE23-4D4E-843D-131257903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675FB-3E3D-401A-A937-84BDEA05F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389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707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865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058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016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754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469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933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99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69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473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0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2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28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8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3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23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4999D-629D-4728-8836-B9A717CEF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39887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565B8-A921-408E-9950-137AC43BD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1BC3F-3B66-4023-AC99-30140AF122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3012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6DCB1-031A-4226-A3B7-C619AE472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DB80A-C409-4C24-8E10-E094B1822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38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9E81-75D6-4C7B-ACE3-E3F5542F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1AB28-3E30-4E6D-9908-1E300C3191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92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39637-0CF9-4768-8A87-7B48135FA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E6B80-AFB9-4FA4-B115-372B1096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59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88246-EFEB-4B72-8FDD-456C71F03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3D933-C12F-4C3F-BA87-A2BF43FC14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434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BC85A-F3C7-4663-8CCA-F4C80B842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771FA-C718-481A-8F9F-7BA67A69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725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986F-60E5-48B5-87AD-B243580E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D9460-3AF3-40B7-AEBA-1A4C735AD0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634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8514F-7498-4ED6-847D-227352A1F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982A9-3A8D-423B-AB27-01FF6916B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3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832D5-9B9A-4093-A560-3102E3371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EC0427-B20C-4C0D-AA68-E1EAF5117A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711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2DB41-AE9A-4EC8-965D-00CDAC98E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5A33B-B026-4931-A6EC-EA4CA6BB1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16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9612-E623-4463-B769-6C5A8DFA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47A0F-710B-42D8-8220-3FE2074B9D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444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FCC0A-03ED-475A-9694-E753290EE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D7AF1-F6DA-415B-A563-A9A040E32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093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91EA-87F8-4638-A53B-1A8D8705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A41C9-05E4-4837-AE2B-ABF974F29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1558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B4355-FE73-400E-8C2E-17D5EFC1B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6E3F5-A3D0-4632-8E3C-701F6B36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7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8652-6373-41FE-A756-6CEC67AE4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236897-7935-46D0-B0B4-33971E7D1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5497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B15BF-493A-4B62-824A-F51544EA1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9EDA1-B9B9-4B0D-9FB7-78934BB3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5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CEC6-57A4-4E5D-AC4A-0449ADB03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DDE461-D13C-4094-B77B-9DB1E28239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706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83EF8-429A-4DF4-AB26-91CB86D78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EA7DF-DBEA-445E-A6CC-E23221BC0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06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FEA8-69E8-466C-BEAB-D962DC02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AB47F-756C-4400-A3BB-5B0690F9CE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9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30861-64B3-4FA2-990B-F758FB54A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5FEC3-25BD-4098-AB13-6C381C662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4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A7BC-050C-41C9-9A71-BB60637E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A3F58-EC72-4695-8EC0-DA7C2A998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989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62C2F-6345-455F-AE75-02D174FB9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F8CD6-C008-4A9F-A48F-67163ABF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98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89549-9471-47E1-97F3-D40AFF14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CC994-1EDE-484F-B860-D931A4DA6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2017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45BEB-6F81-429C-B0B9-4AA1FE92C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6365F-C930-41E5-988A-69BABEA83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13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FDD6D-8729-4EBF-ACF3-49F6D194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CC993-DB18-4CD5-8169-AD6162B975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321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3ADC7-DD94-4DEF-BA25-52ED31538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CF476-A72A-40D4-AF1A-1A8AAE17D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65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D291F-C243-4923-A720-9AB88561C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69785-55C7-4679-9F89-FEB855008D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813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01709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105939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244340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770128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9575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8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3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0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9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2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3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54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6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855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C94F1-8E15-43CE-9094-C09336ADE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895426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E640E-C572-44DF-8387-0FF80174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F94B2-380B-4C07-902A-2DD46DE7A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00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095227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746275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72457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191737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0829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69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1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6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5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4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19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8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2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8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#ligadeheroes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84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33927-2D0C-41A2-A725-D632BEDEB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22154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0813-5325-4129-98CB-E2D9C259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D7FF5-500E-4326-86EA-69C30EA09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01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46239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7385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11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1932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8547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6533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8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- 2021-07-16 14:57:44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para poder entrenar en casa? 🔥🏠
Para participar sólo tenés que hacer dos cosas:
1️⃣ Seguirnos en olmobikes
2️⃣ Etiquetar al menos a 3 amigxs en este post, para que puedan participar.
¡Dale, que sorteamos el viernes 23, y puede ser tuya! 🙌
⚠️ OJO CON LOS FAKES: Algunos de nuestros seguidores están recibiendo mensajes en los que les dicen que resultaron ganadores del sorteo y los invitan a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734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FFA1C-0989-4484-B631-0F46E01CD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57925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4A875-0AAA-4B42-9EE2-6C242D4BE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53A13-EDA2-4620-A64B-823BD30FC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03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14411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0256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6182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1859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7159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674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6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- 2021-07-09 20:57:03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detalle y cada componente del armado de las #DoblesVenzo están pensados para lograr el máximo rendimiento.
.
.
Próximamente tendremos novedades del detalle de funcionamiento y armado de estos prototipos en nuestro canal de YouTube #VenzoTv
.
.
Atentos a las novedades 🔥🤩
.
.
#SOMOSVENZO
#vivivenzo #ciclismo #bike #bicicleta #cycling #cyclinglifestyle #cyclingphotos #cyclinglife #venzobikes #venzobike #biker #ciclismoargentino #mtb #mountainbike #xco 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50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4C244-0774-4535-85A8-6E7835CFD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711605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A8C9-BB34-472B-AC9D-57B025515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23849-D73F-4BC2-96C0-CA8BEE91F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135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05155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9382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4653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6342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9866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72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- 2021-07-01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 les gusta más?? 🤩
.
Amortiguador horizontal o vertical para las #DoblesVenzo
.
Seguimos en el proceso de desarrollo y testeo de estas increíbles bicicletas Doble Suspensión de #FibradeCarbono
.
.
Desde #Argentina para el mundo...
#Somosvenzo
.
.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6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8A593-4212-45BD-A986-091E2D25B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66800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E2CB6-B52D-438B-AFFE-7BDE68FE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5FEC1-9759-4426-9D72-E08A22167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122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21270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5457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322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1890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1579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3884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6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- 2021-07-29 12:45:16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siempre! .
Que el deporte y el juego al aire libre sean una prioridad para los niños de hoy, que la diversión esté acompañada de un estilo de vida saludable para que crezcan fuertes y felices!! 😍
. . En las fotos:
🔥 #VENZOSKYLINE Rodado 26 🔥
.
.
Encontrá toda la info en nuestra página web 
👉🏻 http://venzoargentina.com.ar/bicicleta/venzo-skyline-evo-rodado-26/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35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8D7E3-0D30-4ED6-9B5C-39F8260B9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769865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AA82D-25BE-438F-B386-9E1B9DBB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E543B-0991-4225-B982-6A20E1B34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780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80333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6745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7542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8541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5962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081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3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- 2021-07-26 12:10:12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#CRECECONVENZO 
.
.
Se acerca el mes en el que homenajeamos a los más pequeños de la casa…
.
Y queremos que crezcan fuertes y felices!!
.
Que el deporte forme parte de sus vidas y se diviertan de manera segura.
.
Los nuevos #cascos #venzokids se consiguen en todas las #bicicleteriasvenzo del país.
.
.
#somosvenzo #venzo #venzobikes #venzobike #vivivenzo #diadelniño #diadelaniñez #diadelasinfancias #niñez #infancia #bike #biker #ciclismo #ciclismoargentino #cycling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8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- 2021-07-07 18:20:39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los días grises siempre se les puede poner un toque de color.
#bicicleta #bici #todoterreno #mtb #urbanbike ankruk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99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F032B-7482-4C93-BA67-B98C32FC7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230041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3630-78C5-4CC0-ACD4-022171A4C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6F553-0DE9-413E-BB39-8B91E8E46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163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7825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5900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828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7854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2334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3710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10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- 2021-07-20 12:44:25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presentes en #Paraná acompañando a los pilotos del #SuperTC2000 #RENAULTCASTROLTEAM
Tuvimos el honor de estar apoyando a los pilotos leonelpernia75 damianfineschi tomicingolani matiasmillasoplete con nuestras #venzobikes para facilitar y agilizar el traslado en el predio, como así también acompañarlos en el proceso de mejora en su rendimiento deportivo con nuestro aporte  desde el ciclismo.
Agradecemos a renaultarg renaultsportarg por sumarse a la #familiavenzo y por permitirnos acompañarlos en este gran fin de semana lleno de adrenalina!!
.
.
#somosvenzo
#venzobikes #venzo #venzobike #renault #bike #biker #mtb #mtblife #renaultsport #renaultargentina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51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09FA5-6F99-4EEE-96C3-89CB64B0F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1061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A4518-52F1-46F2-B85D-B06232F4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B646B-B8DE-43BC-A452-EB97A9B09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05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83219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5273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041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112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4151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785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6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- 2021-07-13 21:34:24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Podés tener muchas razones para quedarte en casa, pero pocas excusas para no moverte.
#fitness #cintas #quedateencasa #gymathome #training #entrenaencasa #gimnasiaencasa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80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- 2021-07-07 09:40:34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29er / 24v / Muy cerca
» En bicicleterías de todo el país 
.
.
🚲 #SomosRaleigh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11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40C8A-69F4-4F2E-9373-E14FEC31B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203510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19DD9-05AC-42DF-A8CD-2BC661225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E4EAE-979E-48B4-AFE7-8F1086382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693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55074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7903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8272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5197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377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601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93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- 2021-07-16 20:00:33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Jime y Andrés  de lavidadeviaje recorren el camino del riopinto de una manera diferente a lo que se lo conoce normalmente.
Un trayecto sin prisa, dónde contemplar el paisaje, la naturaleza y el trazado del camino son los protagonistas de esta aventura.
Te invitamos a verla completa
-MAÑANA A LAS 20hs-
en nuestro canal de YouTube #VenzoTv
.
#venzo #somosvenzo #riopinto #cicloturismoargentino #ciclsimo #cycling #cicloturismo #vivivenzo #cicloturistasvenzo #bike #bicicleta #cordoba #lacumbre #capilladelmonte #venzotv #youtube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1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3C9E5-4CC3-4E05-A239-100A82820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43112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16351-BFFE-47B7-A4A5-69A3996E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95594-6DA2-48B7-906B-E152B562F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79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35299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5836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643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1286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1474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9426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2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- 2021-07-23 10:55:40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tu hijx 𝑎𝑚𝑒 𝑠𝑢 𝑏𝑖𝑐𝑖 𝑝𝑎𝑟𝑎 𝑠𝑖𝑒𝑚𝑝𝑟𝑒, es súper 𝙞𝙢𝙥𝙤𝙧𝙩𝙖𝙣𝙩𝙚 que elijas el ᴛᴀᴍᴀñᴏ ᴄᴏʀʀᴇᴄᴛᴏ al momento de tu compra. 🚲🤜🤛
.
Esto va a hacer que se sienta ᴍás sᴇɢᴜʀᴏ ᴘᴀʀᴀ ᴘᴇᴅᴀʟᴇᴀʀ ʏ ǫᴜᴇ sᴜ ᴇxᴘᴇʀɪᴇɴᴄɪᴀ sᴇᴀ ᴜɴ 💯
.
&gt; DESLIZÁ! &gt;&gt;𝗧𝗲 𝗮𝘆𝘂𝗱𝗮𝗺𝗼𝘀 a elegir, con nuestra 𝙩𝙖𝙗𝙡𝙖 𝙙𝙚 𝙧𝙤𝙙𝙖𝙙𝙤𝙨, para que cuando tenga su bici, sólo se preocupe por 𝙙𝙞𝙫𝙚𝙧𝙩𝙞𝙧𝙨𝙚. 😉🥳
.
.
.
#topmega #tubicitumundo #ligadeheroes #tallesbicisniños #tallebicis #tallesbicicletas 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15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C5C3A-4069-456A-8F79-CBDDD11CE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721922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737FE-08B8-4791-AD5D-7EECE3BB5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B61D3-0911-459D-A1CD-A095E220D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00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55981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8264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3345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0568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7148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149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61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- 2021-07-29 17:20:50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Terra. Conquista el camino.
#mtb #mountainbike #bici #bicicleta #todoterreno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9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DDE79-54F5-40ED-87A0-D214D2550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60156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00311-6FD9-42C1-8982-7D95AA0F6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9B997-786D-4737-95EE-7E1896964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473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53534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7457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902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51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5038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8233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40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- 2021-07-01 09:10:06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Cuadro de ALUMINIO
» HORQUILLA CON SUSPENSION
» Transmisión: SHIMANO 24v
.
M-4.5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06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4A7B7-FE00-4ECE-A9DE-FE6926288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993758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E5BE-E415-480F-B432-364811E7D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8549F-AD3A-489B-ADBD-646A908CC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153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07057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4694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6319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3474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300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521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2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- 2021-07-03 12:30:09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ᴄᴀɴᴄʜᴇʀᴇᴀʟᴀ con nuestro monopatín eléctrico 🛴🔌
.
La #micromovilidad te está esperando! 🙌
.
.
&gt;Conocé más productos de esta categoría 𝗲𝗻 𝗻𝘂𝗲𝘀𝘁𝗿𝗮 𝘄𝗲𝗯 🌐 [link en bio] y en 𝘁𝗶𝗲𝗻𝗱𝗮𝘀 𝗧𝗼𝗽𝗺𝗲𝗴𝗮. ✅
.
.
#Topmega #tubicitumundo #movilidadelectrica #micromovilidad #sustentable #ecofriendly #monopatin #scooter #ciclismo #ciclismoargentino #bicis #bicicletas #ciclismourbano 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399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87A34-4FDA-4C30-B3C2-C04F97EFF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438593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4F16-A1AC-4DEB-944D-AD5C4C5B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58DF0-6F8E-4BA6-B5B2-79BF097AD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935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67590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5564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4938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6125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024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996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90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- 2021-07-08 11:00:36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jueves y 𝘁𝘂𝘀 𝗽𝗶𝗲𝗿𝗻𝗮𝘀 𝗽𝗶𝗱𝗲𝗻 𝗯𝗶𝗰𝗶! 🚴 🥰
.
Subí a tu #Topmega y terminá 𝗯𝗶𝗲𝗻 𝗮𝗿𝗿𝗶𝗯𝗮 la semana. 💯
.
&gt;Descubrí 𝘁𝗼𝗱𝗼𝘀 𝗹𝗼𝘀 𝗺𝗼𝗱𝗲𝗹𝗼𝘀 en nuestra web 🛒 y recordá que con tu compra, te llevas una botella térmica 𝗗𝗘 𝗥𝗘𝗚𝗔𝗟𝗢!!! 🎁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68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4B06F-87F4-44EB-B715-8372B9C82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0113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A5D67-ACD5-4FAF-9A83-414FBEF0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E4B3A-34CA-4DAF-BC90-62E5123DD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989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36016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8958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2087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89325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2043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054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4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- 2021-07-10 11:00:33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𝗺𝗲𝘀 𝗱𝗲 𝗹𝗮 𝗮𝗺𝗶𝘀𝘁𝗮𝗱, nada mejor que compartir una salida al aire libre con amigos. 🌞🙌
.
¿Qué planes tenés este finde? ➡ 𝗧𝗲 𝗹𝗲𝗲𝗺𝗼𝘀! 🤜🤛
.
.
.
#Topmega #tubicitumundo mtblife #mtblovers #mtblifestyle #ciclismo #ciclismourbano #bicis #bici #bicicletas #ciclismoargentino 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839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3766C-2340-4ED8-8DC0-D4C7F89C1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840154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4CE7-C871-4C36-8B49-CF290CB78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3BD76-E583-41C5-A65F-4C8421268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116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1056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3013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7583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7755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0990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498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3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- 2021-07-15 09:18:28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2.0
» Nueva línea RALEIGH MMXXI
.
» Cuadro de Aluminio
» 15”, 17”, 19”, 21”
» Rodado 29”
» 21v Shimano
» Frenos a disco
» Suspensión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010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89148-DC23-43CC-B425-4B46FE21A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11798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0739-C445-4236-80F1-6A9F95B2B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5B9A7-220B-4E21-AB23-850581A6A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65666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9998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204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6430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8701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0274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4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- 2021-07-12 11:00:37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mes llegan las 𝘃𝗮𝗰𝗮𝗰𝗶𝗼𝗻𝗲𝘀 𝗱𝗲 𝗶𝗻𝘃𝗶𝗲𝗿𝗻𝗼: ¡ᴍᴏᴍᴇɴᴛᴏ ɪᴅᴇᴀʟ ᴘᴀʀᴀ ꜱᴀʟɪʀ ᴀ ᴊᴜɢᴀʀ! 🚲🌞
.
&gt;¿Qué mejor que combinar el 𝗷𝘂𝗲𝗴𝗼 con tu 𝗧𝗼𝗽𝗺𝗲𝗴𝗮 𝗽𝗿𝗲𝗳𝗲𝗿𝗶𝗱𝗮? ✨🙌
.
Entrá a 𝙣𝙪𝙚𝙨𝙩𝙧𝙖 𝙬𝙚𝙗 🌐 [link en bio] y conocé todos nuestros modelos. Hay una #Topmega para cada miembro de la familia 🥳
.
.
.
#Topmega #tubicitumundo #ciclismourbano #vacacionesdeinvierno #salirajugar #ciclismo #vacacionesinviernoarg #bicis #bicicleta #pedalear #juegos #mtblife #bicilifestyle #mtblove #mtbarg
.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34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25D99-D67E-4EA3-83C8-C75256544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372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F1397-44E4-420C-AE84-5B27C242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918CE-779C-40CF-B0C9-EFE1EE1B9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960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73566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9259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3767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5655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3245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767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9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- 2021-07-31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Liga de Héroes es un 💯🚀 y es 𝗴𝗮𝗿𝗮𝗻𝘁í𝗮 𝗱𝗲 𝗱𝗶𝘃𝗲𝗿𝘀𝗶ó𝗻 𝗮𝘀𝗲𝗴𝘂𝗿𝗮𝗱𝗮 🥳🥳
.
&gt;Conocé los modelos de cada súper héroe 🦸♂️🦸♀️ en 𝙣𝙪𝙚𝙨𝙩𝙧𝙖 𝙬𝙚𝙗.
.
➡ También disponibles en tiendas #Topmega 𝗱𝗲 𝘁𝗼𝗱𝗼 𝗲𝗹 𝗽𝗮í𝘀 ✅🇦🇷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59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E741C-31AF-43D6-AD2A-C33C815C7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25939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7E9FC-FBDE-4B2D-B4EF-16C13EB97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F460A-9DDD-41A8-811D-32064DFF4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36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1458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348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5566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1013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8017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752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10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- 2021-07-28 11:38:11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nuestra 𝙇𝙞𝙜𝙖 𝙙𝙚 𝙃é𝙧𝙤𝙚𝙨 hay una #Topmega para cada niñx
.
𝘾𝙤𝙣𝙩𝙖𝙣𝙤𝙨 𝙚𝙣 𝙘𝙤𝙢𝙚𝙣𝙩𝙖𝙧𝙞𝙤𝙨 ¿cuál elegirías para tu hijx?:
🔺️Crossboy (roja)
🔹Speedmike (azul)
🤍Flexygirl (blanca)
🌸Vickfly (fucsia)
.
¡𝗧𝗘 𝗟𝗘𝗘𝗠𝗢𝗦!.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60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CDD1D-C9A9-42DE-A42E-692776ADF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919798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F250-FBA4-4518-8F6B-901463AF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FC039-E90F-4855-AE3F-719447240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874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5669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1066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6369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8983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9515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34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8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- 2021-07-17 11:45:08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➡Te tiramos un 𝗽𝗹𝗮𝗻 para el finde, que 𝗻𝗼 𝗳𝗮𝗹𝗹𝗮: hacerle frente al frío, compartiendo un paseo en tu #Topmega 𝙘𝙤𝙣 𝙖𝙢𝙞𝙜𝙤𝙨! 🚴♀️🚴🚴♂️
.
En un año en el que la palabra “compartir” se resignifica, nos encantaría que nos cuentes ᴜɴᴀ ᴀɴéᴄᴅᴏᴛᴀ ᴄᴏᴘᴀᴅᴀ ᴄᴏɴ ᴛᴜ ᴍᴇᴊᴏʀ ᴀᴍɪɢx, por los que todavía no pueden juntarse. 💔 𝗧𝗘 𝗟𝗘𝗘𝗠𝗢𝗦! 😉
.
.
.
#Topmega #tubicitumundo #ciclismourbano #amistad #diadelamigo #diadelamigoarg #diadelamigo2021 #ciclismo #vacacionesinviernoarg #bicis #bicicleta #pedalear #juegos #mtblife #bicilifestyle #mtblove #mtbarg
.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7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C8B2-BD42-4D06-A1EA-4FBEC9B08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130131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928B8-C79A-4382-A622-0FCDE3A0B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31D7B-6000-45E3-83A5-B47FA3B74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509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85445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2124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6543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1671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522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3788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6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- 2021-07-27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 La bici no sólo ᴇᴊᴇʀᴄɪᴛᴀ ʟᴀs ʜᴀʙɪʟɪᴅᴀᴅᴇs ᴍᴏᴛᴏʀᴀs, sino que ᴇs ᴜɴᴀ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ᴏʀᴍᴀ ᴍᴜʏ sᴀʟᴜᴅᴀʙʟᴇ ᴅᴇ ᴊᴜɢᴀʀ, sᴏᴄɪᴀʟɪᴢᴀʀ ʏ ᴅɪᴠᴇʀᴛɪʀsᴇ. 😊🙌
.
Pasá a tu hijx 𝙖𝙡 𝙢𝙪𝙣𝙙𝙤 𝙙𝙚 𝙡𝙖𝙨 𝙙𝙤𝙨 𝙧𝙪𝙚𝙙𝙖𝙨 con nuestra Liga de Héroes. 𝘿𝙞𝙨𝙥𝙤𝙣𝙞𝙗𝙡𝙚 𝘼𝙃𝙊𝙍𝘼 en nuestra web y en 𝙩𝙞𝙚𝙣𝙙𝙖𝙨 𝙏𝙤𝙥𝙢𝙚𝙜𝙖 🛒🛒✅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28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7093E-0AD1-48B7-9B70-5E3CE6D98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076530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2385-C78F-43C3-AEFB-A44204BE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97B10-13D5-458E-91E7-06CC2EDC5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752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70553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89005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0281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752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9422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371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4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- 2021-07-01 11:00:36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ʙᴀʀꜱᴘɪɴ no van a volver a ser los mismos. ⚠
.
&gt;Descubrí 𝗲𝗹 𝗺𝘂𝗻𝗱𝗼 del BMX con la nueva Diómenes 🤙
.
𝗗𝗶𝘀𝗽𝗼𝗻𝗶𝗯𝗹𝗲 𝗮𝗵𝗼𝗿𝗮 en nuestro sitio web 🌐 [link en bio] y en tiendas Topmega. ✅
.
.
.
#topmega #tubicitumundo #bmx #bicyclemotocross #ciclismo #bici #bicicletas #bicicletabmx #adventure #moveteconestilo #extremo #acrobacias #saltosbmx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4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14D8E-3E21-4557-90DF-81E7E2C57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716092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C20D3-610D-4872-9766-98E649CD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50E3F-859C-41C7-AFF6-FF959ECEF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98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97731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620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446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680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432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0879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49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- 2021-07-05 12:15:10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𝙢𝙚𝙨 𝙙𝙚 𝙡𝙖 𝙖𝙢𝙞𝙨𝙩𝙖𝙙 💕, tenemos algo 𝗲𝘀𝗽𝗲𝗰𝗶𝗮𝗹 para vos. 🎁
.
Comprando tu #Topmega ¡te llevas una botella térmica ＧＲＡＴＩＳ! 🥳
.
Corré a ɴᴜᴇꜱᴛʀᴀ ᴡᴇʙ 🏃♀️🏃 [link en bio] y elegí el modelo que más se adapta a vos. 😉
.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064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68FCA-D39B-4D79-9837-51203263F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117641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68618-6BD0-4847-BC53-7E507FE0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E585B-7B63-4F4E-A7CF-C99896150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332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09171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9110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8020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391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210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793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0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- 2021-07-27 16:50:07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detalle Tarpan 400ER:
✅ Cuadro 29” de Aluminio MTB
✅ Horquilla XCM con bloqueo
✅ Cambio Shimano Alivio
✅ Frenos de disco hidráulico Shimano
No podés perdértela 🔥🔥🔥 
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86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E7A0F-8034-41E1-B002-E06302113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79545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1398</Words>
  <Application>Microsoft Office PowerPoint</Application>
  <PresentationFormat>On-screen Show (4:3)</PresentationFormat>
  <Paragraphs>561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2021-08-01T16:24:06Z</dcterms:created>
  <dcterms:modified xsi:type="dcterms:W3CDTF">2021-08-01T16:25:00Z</dcterms:modified>
</cp:coreProperties>
</file>