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motomeloficial</c:v>
                </c:pt>
                <c:pt idx="1">
                  <c:v>corvenmotos</c:v>
                </c:pt>
                <c:pt idx="2">
                  <c:v>zanellahnos</c:v>
                </c:pt>
                <c:pt idx="3">
                  <c:v>gileramotorsarg</c:v>
                </c:pt>
              </c:strCache>
            </c:strRef>
          </c:cat>
          <c:val>
            <c:numRef>
              <c:f>Sheet1!$A$2:$D$2</c:f>
              <c:numCache>
                <c:formatCode>General</c:formatCode>
                <c:ptCount val="4"/>
                <c:pt idx="0">
                  <c:v>32960</c:v>
                </c:pt>
                <c:pt idx="1">
                  <c:v>22379</c:v>
                </c:pt>
                <c:pt idx="2">
                  <c:v>19565</c:v>
                </c:pt>
                <c:pt idx="3">
                  <c:v>13882</c:v>
                </c:pt>
              </c:numCache>
            </c:numRef>
          </c:val>
          <c:extLst>
            <c:ext xmlns:c16="http://schemas.microsoft.com/office/drawing/2014/chart" uri="{C3380CC4-5D6E-409C-BE32-E72D297353CC}">
              <c16:uniqueId val="{00000000-90D3-4BAF-B3FD-16823EEF9CC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50</c:v>
                </c:pt>
                <c:pt idx="4">
                  <c:v>100</c:v>
                </c:pt>
                <c:pt idx="5">
                  <c:v>92.535700000000006</c:v>
                </c:pt>
                <c:pt idx="6">
                  <c:v>21.900200000000002</c:v>
                </c:pt>
                <c:pt idx="7">
                  <c:v>77.864800000000002</c:v>
                </c:pt>
              </c:numCache>
            </c:numRef>
          </c:val>
          <c:extLst>
            <c:ext xmlns:c16="http://schemas.microsoft.com/office/drawing/2014/chart" uri="{C3380CC4-5D6E-409C-BE32-E72D297353CC}">
              <c16:uniqueId val="{00000000-CED0-42A6-A991-BF2394743CB3}"/>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59.3598</c:v>
                </c:pt>
                <c:pt idx="1">
                  <c:v>0</c:v>
                </c:pt>
                <c:pt idx="2">
                  <c:v>0</c:v>
                </c:pt>
                <c:pt idx="3">
                  <c:v>100</c:v>
                </c:pt>
                <c:pt idx="4">
                  <c:v>35.2941</c:v>
                </c:pt>
                <c:pt idx="5">
                  <c:v>42.041699999999999</c:v>
                </c:pt>
                <c:pt idx="6">
                  <c:v>47.660400000000003</c:v>
                </c:pt>
                <c:pt idx="7">
                  <c:v>100</c:v>
                </c:pt>
              </c:numCache>
            </c:numRef>
          </c:val>
          <c:extLst>
            <c:ext xmlns:c16="http://schemas.microsoft.com/office/drawing/2014/chart" uri="{C3380CC4-5D6E-409C-BE32-E72D297353CC}">
              <c16:uniqueId val="{00000001-CED0-42A6-A991-BF2394743CB3}"/>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67.897499999999994</c:v>
                </c:pt>
                <c:pt idx="1">
                  <c:v>42.857100000000003</c:v>
                </c:pt>
                <c:pt idx="2">
                  <c:v>0</c:v>
                </c:pt>
                <c:pt idx="3">
                  <c:v>0</c:v>
                </c:pt>
                <c:pt idx="4">
                  <c:v>35.2941</c:v>
                </c:pt>
                <c:pt idx="5">
                  <c:v>24.3688</c:v>
                </c:pt>
                <c:pt idx="6">
                  <c:v>23.9665</c:v>
                </c:pt>
                <c:pt idx="7">
                  <c:v>51.8626</c:v>
                </c:pt>
              </c:numCache>
            </c:numRef>
          </c:val>
          <c:extLst>
            <c:ext xmlns:c16="http://schemas.microsoft.com/office/drawing/2014/chart" uri="{C3380CC4-5D6E-409C-BE32-E72D297353CC}">
              <c16:uniqueId val="{00000002-CED0-42A6-A991-BF2394743CB3}"/>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42.117699999999999</c:v>
                </c:pt>
                <c:pt idx="1">
                  <c:v>64.285700000000006</c:v>
                </c:pt>
                <c:pt idx="2">
                  <c:v>100</c:v>
                </c:pt>
                <c:pt idx="3">
                  <c:v>0</c:v>
                </c:pt>
                <c:pt idx="4">
                  <c:v>58.823500000000003</c:v>
                </c:pt>
                <c:pt idx="5">
                  <c:v>100</c:v>
                </c:pt>
                <c:pt idx="6">
                  <c:v>100</c:v>
                </c:pt>
                <c:pt idx="7">
                  <c:v>65.59</c:v>
                </c:pt>
              </c:numCache>
            </c:numRef>
          </c:val>
          <c:extLst>
            <c:ext xmlns:c16="http://schemas.microsoft.com/office/drawing/2014/chart" uri="{C3380CC4-5D6E-409C-BE32-E72D297353CC}">
              <c16:uniqueId val="{00000003-CED0-42A6-A991-BF2394743CB3}"/>
            </c:ext>
          </c:extLst>
        </c:ser>
        <c:dLbls>
          <c:showLegendKey val="0"/>
          <c:showVal val="0"/>
          <c:showCatName val="0"/>
          <c:showSerName val="0"/>
          <c:showPercent val="0"/>
          <c:showBubbleSize val="0"/>
        </c:dLbls>
        <c:axId val="373542400"/>
        <c:axId val="373544696"/>
      </c:radarChart>
      <c:catAx>
        <c:axId val="37354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44696"/>
        <c:crosses val="autoZero"/>
        <c:auto val="1"/>
        <c:lblAlgn val="ctr"/>
        <c:lblOffset val="100"/>
        <c:noMultiLvlLbl val="0"/>
      </c:catAx>
      <c:valAx>
        <c:axId val="37354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4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32140</c:v>
                </c:pt>
                <c:pt idx="1">
                  <c:v>32147</c:v>
                </c:pt>
                <c:pt idx="2">
                  <c:v>32161</c:v>
                </c:pt>
                <c:pt idx="3">
                  <c:v>32183</c:v>
                </c:pt>
                <c:pt idx="4">
                  <c:v>32200</c:v>
                </c:pt>
                <c:pt idx="5">
                  <c:v>32239</c:v>
                </c:pt>
                <c:pt idx="6">
                  <c:v>32275</c:v>
                </c:pt>
                <c:pt idx="7">
                  <c:v>32302</c:v>
                </c:pt>
                <c:pt idx="8">
                  <c:v>32320</c:v>
                </c:pt>
                <c:pt idx="9">
                  <c:v>32341</c:v>
                </c:pt>
                <c:pt idx="10">
                  <c:v>32351</c:v>
                </c:pt>
                <c:pt idx="11">
                  <c:v>32378</c:v>
                </c:pt>
                <c:pt idx="12">
                  <c:v>32414</c:v>
                </c:pt>
                <c:pt idx="13">
                  <c:v>32430</c:v>
                </c:pt>
                <c:pt idx="14">
                  <c:v>32454</c:v>
                </c:pt>
                <c:pt idx="15">
                  <c:v>32481</c:v>
                </c:pt>
                <c:pt idx="16">
                  <c:v>32497</c:v>
                </c:pt>
                <c:pt idx="17">
                  <c:v>32517</c:v>
                </c:pt>
                <c:pt idx="18">
                  <c:v>32546</c:v>
                </c:pt>
                <c:pt idx="19">
                  <c:v>32537</c:v>
                </c:pt>
                <c:pt idx="20">
                  <c:v>32557</c:v>
                </c:pt>
                <c:pt idx="21">
                  <c:v>32590</c:v>
                </c:pt>
                <c:pt idx="22">
                  <c:v>32617</c:v>
                </c:pt>
                <c:pt idx="23">
                  <c:v>32646</c:v>
                </c:pt>
                <c:pt idx="24">
                  <c:v>32696</c:v>
                </c:pt>
                <c:pt idx="25">
                  <c:v>32735</c:v>
                </c:pt>
                <c:pt idx="26">
                  <c:v>32773</c:v>
                </c:pt>
                <c:pt idx="27">
                  <c:v>32818</c:v>
                </c:pt>
                <c:pt idx="28">
                  <c:v>32878</c:v>
                </c:pt>
                <c:pt idx="29">
                  <c:v>32922</c:v>
                </c:pt>
                <c:pt idx="30">
                  <c:v>32960</c:v>
                </c:pt>
              </c:numCache>
            </c:numRef>
          </c:val>
          <c:smooth val="0"/>
          <c:extLst>
            <c:ext xmlns:c16="http://schemas.microsoft.com/office/drawing/2014/chart" uri="{C3380CC4-5D6E-409C-BE32-E72D297353CC}">
              <c16:uniqueId val="{00000000-3D3B-4465-A5E6-6993CD3E657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18940</c:v>
                </c:pt>
                <c:pt idx="1">
                  <c:v>18945</c:v>
                </c:pt>
                <c:pt idx="2">
                  <c:v>18944</c:v>
                </c:pt>
                <c:pt idx="3">
                  <c:v>18949</c:v>
                </c:pt>
                <c:pt idx="4">
                  <c:v>18954</c:v>
                </c:pt>
                <c:pt idx="5">
                  <c:v>18955</c:v>
                </c:pt>
                <c:pt idx="6">
                  <c:v>18955</c:v>
                </c:pt>
                <c:pt idx="7">
                  <c:v>18956</c:v>
                </c:pt>
                <c:pt idx="8">
                  <c:v>18961</c:v>
                </c:pt>
                <c:pt idx="9">
                  <c:v>18962</c:v>
                </c:pt>
                <c:pt idx="10">
                  <c:v>18965</c:v>
                </c:pt>
                <c:pt idx="11">
                  <c:v>18963</c:v>
                </c:pt>
                <c:pt idx="12">
                  <c:v>18966</c:v>
                </c:pt>
                <c:pt idx="13">
                  <c:v>18969</c:v>
                </c:pt>
                <c:pt idx="14">
                  <c:v>18973</c:v>
                </c:pt>
                <c:pt idx="15">
                  <c:v>18977</c:v>
                </c:pt>
                <c:pt idx="16">
                  <c:v>18982</c:v>
                </c:pt>
                <c:pt idx="17">
                  <c:v>18987</c:v>
                </c:pt>
                <c:pt idx="18">
                  <c:v>18993</c:v>
                </c:pt>
                <c:pt idx="19">
                  <c:v>18993</c:v>
                </c:pt>
                <c:pt idx="20">
                  <c:v>19002</c:v>
                </c:pt>
                <c:pt idx="21">
                  <c:v>19012</c:v>
                </c:pt>
                <c:pt idx="22">
                  <c:v>19070</c:v>
                </c:pt>
                <c:pt idx="23">
                  <c:v>19126</c:v>
                </c:pt>
                <c:pt idx="24">
                  <c:v>19228</c:v>
                </c:pt>
                <c:pt idx="25">
                  <c:v>19368</c:v>
                </c:pt>
                <c:pt idx="26">
                  <c:v>19493</c:v>
                </c:pt>
                <c:pt idx="27">
                  <c:v>19513</c:v>
                </c:pt>
                <c:pt idx="28">
                  <c:v>19535</c:v>
                </c:pt>
                <c:pt idx="29">
                  <c:v>19552</c:v>
                </c:pt>
                <c:pt idx="30">
                  <c:v>19565</c:v>
                </c:pt>
              </c:numCache>
            </c:numRef>
          </c:val>
          <c:smooth val="0"/>
          <c:extLst>
            <c:ext xmlns:c16="http://schemas.microsoft.com/office/drawing/2014/chart" uri="{C3380CC4-5D6E-409C-BE32-E72D297353CC}">
              <c16:uniqueId val="{00000001-3D3B-4465-A5E6-6993CD3E657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22005</c:v>
                </c:pt>
                <c:pt idx="1">
                  <c:v>22013</c:v>
                </c:pt>
                <c:pt idx="2">
                  <c:v>22019</c:v>
                </c:pt>
                <c:pt idx="3">
                  <c:v>22024</c:v>
                </c:pt>
                <c:pt idx="4">
                  <c:v>22029</c:v>
                </c:pt>
                <c:pt idx="5">
                  <c:v>22052</c:v>
                </c:pt>
                <c:pt idx="6">
                  <c:v>22054</c:v>
                </c:pt>
                <c:pt idx="7">
                  <c:v>22063</c:v>
                </c:pt>
                <c:pt idx="8">
                  <c:v>22072</c:v>
                </c:pt>
                <c:pt idx="9">
                  <c:v>22079</c:v>
                </c:pt>
                <c:pt idx="10">
                  <c:v>22089</c:v>
                </c:pt>
                <c:pt idx="11">
                  <c:v>22099</c:v>
                </c:pt>
                <c:pt idx="12">
                  <c:v>22109</c:v>
                </c:pt>
                <c:pt idx="13">
                  <c:v>22118</c:v>
                </c:pt>
                <c:pt idx="14">
                  <c:v>22123</c:v>
                </c:pt>
                <c:pt idx="15">
                  <c:v>22129</c:v>
                </c:pt>
                <c:pt idx="16">
                  <c:v>22133</c:v>
                </c:pt>
                <c:pt idx="17">
                  <c:v>22145</c:v>
                </c:pt>
                <c:pt idx="18">
                  <c:v>22155</c:v>
                </c:pt>
                <c:pt idx="19">
                  <c:v>22168</c:v>
                </c:pt>
                <c:pt idx="20">
                  <c:v>22178</c:v>
                </c:pt>
                <c:pt idx="21">
                  <c:v>22193</c:v>
                </c:pt>
                <c:pt idx="22">
                  <c:v>22208</c:v>
                </c:pt>
                <c:pt idx="23">
                  <c:v>22215</c:v>
                </c:pt>
                <c:pt idx="24">
                  <c:v>22231</c:v>
                </c:pt>
                <c:pt idx="25">
                  <c:v>22257</c:v>
                </c:pt>
                <c:pt idx="26">
                  <c:v>22287</c:v>
                </c:pt>
                <c:pt idx="27">
                  <c:v>22320</c:v>
                </c:pt>
                <c:pt idx="28">
                  <c:v>22356</c:v>
                </c:pt>
                <c:pt idx="29">
                  <c:v>22376</c:v>
                </c:pt>
                <c:pt idx="30">
                  <c:v>22379</c:v>
                </c:pt>
              </c:numCache>
            </c:numRef>
          </c:val>
          <c:smooth val="0"/>
          <c:extLst>
            <c:ext xmlns:c16="http://schemas.microsoft.com/office/drawing/2014/chart" uri="{C3380CC4-5D6E-409C-BE32-E72D297353CC}">
              <c16:uniqueId val="{00000002-3D3B-4465-A5E6-6993CD3E657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13598</c:v>
                </c:pt>
                <c:pt idx="1">
                  <c:v>13605</c:v>
                </c:pt>
                <c:pt idx="2">
                  <c:v>13619</c:v>
                </c:pt>
                <c:pt idx="3">
                  <c:v>13628</c:v>
                </c:pt>
                <c:pt idx="4">
                  <c:v>13637</c:v>
                </c:pt>
                <c:pt idx="5">
                  <c:v>13647</c:v>
                </c:pt>
                <c:pt idx="6">
                  <c:v>13649</c:v>
                </c:pt>
                <c:pt idx="7">
                  <c:v>13654</c:v>
                </c:pt>
                <c:pt idx="8">
                  <c:v>13660</c:v>
                </c:pt>
                <c:pt idx="9">
                  <c:v>13660</c:v>
                </c:pt>
                <c:pt idx="10">
                  <c:v>13669</c:v>
                </c:pt>
                <c:pt idx="11">
                  <c:v>13679</c:v>
                </c:pt>
                <c:pt idx="12">
                  <c:v>13681</c:v>
                </c:pt>
                <c:pt idx="13">
                  <c:v>13692</c:v>
                </c:pt>
                <c:pt idx="14">
                  <c:v>13695</c:v>
                </c:pt>
                <c:pt idx="15">
                  <c:v>13706</c:v>
                </c:pt>
                <c:pt idx="16">
                  <c:v>13711</c:v>
                </c:pt>
                <c:pt idx="17">
                  <c:v>13725</c:v>
                </c:pt>
                <c:pt idx="18">
                  <c:v>13734</c:v>
                </c:pt>
                <c:pt idx="19">
                  <c:v>13745</c:v>
                </c:pt>
                <c:pt idx="20">
                  <c:v>13754</c:v>
                </c:pt>
                <c:pt idx="21">
                  <c:v>13767</c:v>
                </c:pt>
                <c:pt idx="22">
                  <c:v>13778</c:v>
                </c:pt>
                <c:pt idx="23">
                  <c:v>13785</c:v>
                </c:pt>
                <c:pt idx="24">
                  <c:v>13800</c:v>
                </c:pt>
                <c:pt idx="25">
                  <c:v>13810</c:v>
                </c:pt>
                <c:pt idx="26">
                  <c:v>13829</c:v>
                </c:pt>
                <c:pt idx="27">
                  <c:v>13841</c:v>
                </c:pt>
                <c:pt idx="28">
                  <c:v>13853</c:v>
                </c:pt>
                <c:pt idx="29">
                  <c:v>13868</c:v>
                </c:pt>
                <c:pt idx="30">
                  <c:v>13882</c:v>
                </c:pt>
              </c:numCache>
            </c:numRef>
          </c:val>
          <c:smooth val="0"/>
          <c:extLst>
            <c:ext xmlns:c16="http://schemas.microsoft.com/office/drawing/2014/chart" uri="{C3380CC4-5D6E-409C-BE32-E72D297353CC}">
              <c16:uniqueId val="{00000003-3D3B-4465-A5E6-6993CD3E657E}"/>
            </c:ext>
          </c:extLst>
        </c:ser>
        <c:dLbls>
          <c:showLegendKey val="0"/>
          <c:showVal val="0"/>
          <c:showCatName val="0"/>
          <c:showSerName val="0"/>
          <c:showPercent val="0"/>
          <c:showBubbleSize val="0"/>
        </c:dLbls>
        <c:smooth val="0"/>
        <c:axId val="373552240"/>
        <c:axId val="373550600"/>
      </c:lineChart>
      <c:dateAx>
        <c:axId val="37355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50600"/>
        <c:crosses val="autoZero"/>
        <c:auto val="1"/>
        <c:lblOffset val="100"/>
        <c:baseTimeUnit val="days"/>
      </c:dateAx>
      <c:valAx>
        <c:axId val="37355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5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11</c:v>
                </c:pt>
                <c:pt idx="1">
                  <c:v>7</c:v>
                </c:pt>
                <c:pt idx="2">
                  <c:v>14</c:v>
                </c:pt>
                <c:pt idx="3">
                  <c:v>22</c:v>
                </c:pt>
                <c:pt idx="4">
                  <c:v>17</c:v>
                </c:pt>
                <c:pt idx="5">
                  <c:v>39</c:v>
                </c:pt>
                <c:pt idx="6">
                  <c:v>36</c:v>
                </c:pt>
                <c:pt idx="7">
                  <c:v>27</c:v>
                </c:pt>
                <c:pt idx="8">
                  <c:v>18</c:v>
                </c:pt>
                <c:pt idx="9">
                  <c:v>21</c:v>
                </c:pt>
                <c:pt idx="10">
                  <c:v>10</c:v>
                </c:pt>
                <c:pt idx="11">
                  <c:v>27</c:v>
                </c:pt>
                <c:pt idx="12">
                  <c:v>36</c:v>
                </c:pt>
                <c:pt idx="13">
                  <c:v>16</c:v>
                </c:pt>
                <c:pt idx="14">
                  <c:v>24</c:v>
                </c:pt>
                <c:pt idx="15">
                  <c:v>27</c:v>
                </c:pt>
                <c:pt idx="16">
                  <c:v>16</c:v>
                </c:pt>
                <c:pt idx="17">
                  <c:v>20</c:v>
                </c:pt>
                <c:pt idx="18">
                  <c:v>29</c:v>
                </c:pt>
                <c:pt idx="19">
                  <c:v>-9</c:v>
                </c:pt>
                <c:pt idx="20">
                  <c:v>20</c:v>
                </c:pt>
                <c:pt idx="21">
                  <c:v>33</c:v>
                </c:pt>
                <c:pt idx="22">
                  <c:v>27</c:v>
                </c:pt>
                <c:pt idx="23">
                  <c:v>29</c:v>
                </c:pt>
                <c:pt idx="24">
                  <c:v>50</c:v>
                </c:pt>
                <c:pt idx="25">
                  <c:v>39</c:v>
                </c:pt>
                <c:pt idx="26">
                  <c:v>38</c:v>
                </c:pt>
                <c:pt idx="27">
                  <c:v>45</c:v>
                </c:pt>
                <c:pt idx="28">
                  <c:v>60</c:v>
                </c:pt>
                <c:pt idx="29">
                  <c:v>44</c:v>
                </c:pt>
                <c:pt idx="30">
                  <c:v>38</c:v>
                </c:pt>
              </c:numCache>
            </c:numRef>
          </c:val>
          <c:smooth val="0"/>
          <c:extLst>
            <c:ext xmlns:c16="http://schemas.microsoft.com/office/drawing/2014/chart" uri="{C3380CC4-5D6E-409C-BE32-E72D297353CC}">
              <c16:uniqueId val="{00000000-5C09-4836-9585-DC8B1DCC27CD}"/>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4</c:v>
                </c:pt>
                <c:pt idx="1">
                  <c:v>5</c:v>
                </c:pt>
                <c:pt idx="2">
                  <c:v>-1</c:v>
                </c:pt>
                <c:pt idx="3">
                  <c:v>5</c:v>
                </c:pt>
                <c:pt idx="4">
                  <c:v>5</c:v>
                </c:pt>
                <c:pt idx="5">
                  <c:v>1</c:v>
                </c:pt>
                <c:pt idx="6">
                  <c:v>0</c:v>
                </c:pt>
                <c:pt idx="7">
                  <c:v>1</c:v>
                </c:pt>
                <c:pt idx="8">
                  <c:v>5</c:v>
                </c:pt>
                <c:pt idx="9">
                  <c:v>1</c:v>
                </c:pt>
                <c:pt idx="10">
                  <c:v>3</c:v>
                </c:pt>
                <c:pt idx="11">
                  <c:v>-2</c:v>
                </c:pt>
                <c:pt idx="12">
                  <c:v>3</c:v>
                </c:pt>
                <c:pt idx="13">
                  <c:v>3</c:v>
                </c:pt>
                <c:pt idx="14">
                  <c:v>4</c:v>
                </c:pt>
                <c:pt idx="15">
                  <c:v>4</c:v>
                </c:pt>
                <c:pt idx="16">
                  <c:v>5</c:v>
                </c:pt>
                <c:pt idx="17">
                  <c:v>5</c:v>
                </c:pt>
                <c:pt idx="18">
                  <c:v>6</c:v>
                </c:pt>
                <c:pt idx="19">
                  <c:v>0</c:v>
                </c:pt>
                <c:pt idx="20">
                  <c:v>9</c:v>
                </c:pt>
                <c:pt idx="21">
                  <c:v>10</c:v>
                </c:pt>
                <c:pt idx="22">
                  <c:v>58</c:v>
                </c:pt>
                <c:pt idx="23">
                  <c:v>56</c:v>
                </c:pt>
                <c:pt idx="24">
                  <c:v>102</c:v>
                </c:pt>
                <c:pt idx="25">
                  <c:v>140</c:v>
                </c:pt>
                <c:pt idx="26">
                  <c:v>125</c:v>
                </c:pt>
                <c:pt idx="27">
                  <c:v>20</c:v>
                </c:pt>
                <c:pt idx="28">
                  <c:v>22</c:v>
                </c:pt>
                <c:pt idx="29">
                  <c:v>17</c:v>
                </c:pt>
                <c:pt idx="30">
                  <c:v>13</c:v>
                </c:pt>
              </c:numCache>
            </c:numRef>
          </c:val>
          <c:smooth val="0"/>
          <c:extLst>
            <c:ext xmlns:c16="http://schemas.microsoft.com/office/drawing/2014/chart" uri="{C3380CC4-5D6E-409C-BE32-E72D297353CC}">
              <c16:uniqueId val="{00000001-5C09-4836-9585-DC8B1DCC27CD}"/>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5</c:v>
                </c:pt>
                <c:pt idx="1">
                  <c:v>8</c:v>
                </c:pt>
                <c:pt idx="2">
                  <c:v>6</c:v>
                </c:pt>
                <c:pt idx="3">
                  <c:v>5</c:v>
                </c:pt>
                <c:pt idx="4">
                  <c:v>5</c:v>
                </c:pt>
                <c:pt idx="5">
                  <c:v>23</c:v>
                </c:pt>
                <c:pt idx="6">
                  <c:v>2</c:v>
                </c:pt>
                <c:pt idx="7">
                  <c:v>9</c:v>
                </c:pt>
                <c:pt idx="8">
                  <c:v>9</c:v>
                </c:pt>
                <c:pt idx="9">
                  <c:v>7</c:v>
                </c:pt>
                <c:pt idx="10">
                  <c:v>10</c:v>
                </c:pt>
                <c:pt idx="11">
                  <c:v>10</c:v>
                </c:pt>
                <c:pt idx="12">
                  <c:v>10</c:v>
                </c:pt>
                <c:pt idx="13">
                  <c:v>9</c:v>
                </c:pt>
                <c:pt idx="14">
                  <c:v>5</c:v>
                </c:pt>
                <c:pt idx="15">
                  <c:v>6</c:v>
                </c:pt>
                <c:pt idx="16">
                  <c:v>4</c:v>
                </c:pt>
                <c:pt idx="17">
                  <c:v>12</c:v>
                </c:pt>
                <c:pt idx="18">
                  <c:v>10</c:v>
                </c:pt>
                <c:pt idx="19">
                  <c:v>13</c:v>
                </c:pt>
                <c:pt idx="20">
                  <c:v>10</c:v>
                </c:pt>
                <c:pt idx="21">
                  <c:v>15</c:v>
                </c:pt>
                <c:pt idx="22">
                  <c:v>15</c:v>
                </c:pt>
                <c:pt idx="23">
                  <c:v>7</c:v>
                </c:pt>
                <c:pt idx="24">
                  <c:v>16</c:v>
                </c:pt>
                <c:pt idx="25">
                  <c:v>26</c:v>
                </c:pt>
                <c:pt idx="26">
                  <c:v>30</c:v>
                </c:pt>
                <c:pt idx="27">
                  <c:v>33</c:v>
                </c:pt>
                <c:pt idx="28">
                  <c:v>36</c:v>
                </c:pt>
                <c:pt idx="29">
                  <c:v>20</c:v>
                </c:pt>
                <c:pt idx="30">
                  <c:v>3</c:v>
                </c:pt>
              </c:numCache>
            </c:numRef>
          </c:val>
          <c:smooth val="0"/>
          <c:extLst>
            <c:ext xmlns:c16="http://schemas.microsoft.com/office/drawing/2014/chart" uri="{C3380CC4-5D6E-409C-BE32-E72D297353CC}">
              <c16:uniqueId val="{00000002-5C09-4836-9585-DC8B1DCC27CD}"/>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12</c:v>
                </c:pt>
                <c:pt idx="1">
                  <c:v>7</c:v>
                </c:pt>
                <c:pt idx="2">
                  <c:v>14</c:v>
                </c:pt>
                <c:pt idx="3">
                  <c:v>9</c:v>
                </c:pt>
                <c:pt idx="4">
                  <c:v>9</c:v>
                </c:pt>
                <c:pt idx="5">
                  <c:v>10</c:v>
                </c:pt>
                <c:pt idx="6">
                  <c:v>2</c:v>
                </c:pt>
                <c:pt idx="7">
                  <c:v>5</c:v>
                </c:pt>
                <c:pt idx="8">
                  <c:v>6</c:v>
                </c:pt>
                <c:pt idx="9">
                  <c:v>0</c:v>
                </c:pt>
                <c:pt idx="10">
                  <c:v>9</c:v>
                </c:pt>
                <c:pt idx="11">
                  <c:v>10</c:v>
                </c:pt>
                <c:pt idx="12">
                  <c:v>2</c:v>
                </c:pt>
                <c:pt idx="13">
                  <c:v>11</c:v>
                </c:pt>
                <c:pt idx="14">
                  <c:v>3</c:v>
                </c:pt>
                <c:pt idx="15">
                  <c:v>11</c:v>
                </c:pt>
                <c:pt idx="16">
                  <c:v>5</c:v>
                </c:pt>
                <c:pt idx="17">
                  <c:v>14</c:v>
                </c:pt>
                <c:pt idx="18">
                  <c:v>9</c:v>
                </c:pt>
                <c:pt idx="19">
                  <c:v>11</c:v>
                </c:pt>
                <c:pt idx="20">
                  <c:v>9</c:v>
                </c:pt>
                <c:pt idx="21">
                  <c:v>13</c:v>
                </c:pt>
                <c:pt idx="22">
                  <c:v>11</c:v>
                </c:pt>
                <c:pt idx="23">
                  <c:v>7</c:v>
                </c:pt>
                <c:pt idx="24">
                  <c:v>15</c:v>
                </c:pt>
                <c:pt idx="25">
                  <c:v>10</c:v>
                </c:pt>
                <c:pt idx="26">
                  <c:v>19</c:v>
                </c:pt>
                <c:pt idx="27">
                  <c:v>12</c:v>
                </c:pt>
                <c:pt idx="28">
                  <c:v>12</c:v>
                </c:pt>
                <c:pt idx="29">
                  <c:v>15</c:v>
                </c:pt>
                <c:pt idx="30">
                  <c:v>14</c:v>
                </c:pt>
              </c:numCache>
            </c:numRef>
          </c:val>
          <c:smooth val="0"/>
          <c:extLst>
            <c:ext xmlns:c16="http://schemas.microsoft.com/office/drawing/2014/chart" uri="{C3380CC4-5D6E-409C-BE32-E72D297353CC}">
              <c16:uniqueId val="{00000003-5C09-4836-9585-DC8B1DCC27CD}"/>
            </c:ext>
          </c:extLst>
        </c:ser>
        <c:dLbls>
          <c:showLegendKey val="0"/>
          <c:showVal val="0"/>
          <c:showCatName val="0"/>
          <c:showSerName val="0"/>
          <c:showPercent val="0"/>
          <c:showBubbleSize val="0"/>
        </c:dLbls>
        <c:smooth val="0"/>
        <c:axId val="373551912"/>
        <c:axId val="373549944"/>
      </c:lineChart>
      <c:dateAx>
        <c:axId val="37355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49944"/>
        <c:crosses val="autoZero"/>
        <c:auto val="1"/>
        <c:lblOffset val="100"/>
        <c:baseTimeUnit val="days"/>
      </c:dateAx>
      <c:valAx>
        <c:axId val="37354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5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0</c:v>
                </c:pt>
                <c:pt idx="3">
                  <c:v>4</c:v>
                </c:pt>
                <c:pt idx="4">
                  <c:v>2</c:v>
                </c:pt>
                <c:pt idx="5">
                  <c:v>3</c:v>
                </c:pt>
                <c:pt idx="6">
                  <c:v>0</c:v>
                </c:pt>
              </c:numCache>
            </c:numRef>
          </c:val>
          <c:extLst>
            <c:ext xmlns:c16="http://schemas.microsoft.com/office/drawing/2014/chart" uri="{C3380CC4-5D6E-409C-BE32-E72D297353CC}">
              <c16:uniqueId val="{00000000-6A86-41C0-A505-40793808F522}"/>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1</c:v>
                </c:pt>
                <c:pt idx="3">
                  <c:v>0</c:v>
                </c:pt>
                <c:pt idx="4">
                  <c:v>1</c:v>
                </c:pt>
                <c:pt idx="5">
                  <c:v>2</c:v>
                </c:pt>
                <c:pt idx="6">
                  <c:v>0</c:v>
                </c:pt>
              </c:numCache>
            </c:numRef>
          </c:val>
          <c:extLst>
            <c:ext xmlns:c16="http://schemas.microsoft.com/office/drawing/2014/chart" uri="{C3380CC4-5D6E-409C-BE32-E72D297353CC}">
              <c16:uniqueId val="{00000001-6A86-41C0-A505-40793808F522}"/>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0</c:v>
                </c:pt>
                <c:pt idx="3">
                  <c:v>2</c:v>
                </c:pt>
                <c:pt idx="4">
                  <c:v>1</c:v>
                </c:pt>
                <c:pt idx="5">
                  <c:v>0</c:v>
                </c:pt>
                <c:pt idx="6">
                  <c:v>2</c:v>
                </c:pt>
              </c:numCache>
            </c:numRef>
          </c:val>
          <c:extLst>
            <c:ext xmlns:c16="http://schemas.microsoft.com/office/drawing/2014/chart" uri="{C3380CC4-5D6E-409C-BE32-E72D297353CC}">
              <c16:uniqueId val="{00000002-6A86-41C0-A505-40793808F522}"/>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4</c:v>
                </c:pt>
                <c:pt idx="3">
                  <c:v>0</c:v>
                </c:pt>
                <c:pt idx="4">
                  <c:v>4</c:v>
                </c:pt>
                <c:pt idx="5">
                  <c:v>0</c:v>
                </c:pt>
                <c:pt idx="6">
                  <c:v>0</c:v>
                </c:pt>
              </c:numCache>
            </c:numRef>
          </c:val>
          <c:extLst>
            <c:ext xmlns:c16="http://schemas.microsoft.com/office/drawing/2014/chart" uri="{C3380CC4-5D6E-409C-BE32-E72D297353CC}">
              <c16:uniqueId val="{00000003-6A86-41C0-A505-40793808F522}"/>
            </c:ext>
          </c:extLst>
        </c:ser>
        <c:dLbls>
          <c:showLegendKey val="0"/>
          <c:showVal val="0"/>
          <c:showCatName val="0"/>
          <c:showSerName val="0"/>
          <c:showPercent val="0"/>
          <c:showBubbleSize val="0"/>
        </c:dLbls>
        <c:gapWidth val="219"/>
        <c:overlap val="-27"/>
        <c:axId val="372917432"/>
        <c:axId val="372920056"/>
      </c:barChart>
      <c:catAx>
        <c:axId val="37291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0056"/>
        <c:crosses val="autoZero"/>
        <c:auto val="1"/>
        <c:lblAlgn val="ctr"/>
        <c:lblOffset val="100"/>
        <c:noMultiLvlLbl val="0"/>
      </c:catAx>
      <c:valAx>
        <c:axId val="37292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1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c:v>
                </c:pt>
                <c:pt idx="1">
                  <c:v>26</c:v>
                </c:pt>
                <c:pt idx="2">
                  <c:v>29</c:v>
                </c:pt>
                <c:pt idx="3">
                  <c:v>31</c:v>
                </c:pt>
                <c:pt idx="4">
                  <c:v>25</c:v>
                </c:pt>
                <c:pt idx="5">
                  <c:v>24</c:v>
                </c:pt>
                <c:pt idx="6">
                  <c:v>26</c:v>
                </c:pt>
              </c:numCache>
            </c:numRef>
          </c:val>
          <c:extLst>
            <c:ext xmlns:c16="http://schemas.microsoft.com/office/drawing/2014/chart" uri="{C3380CC4-5D6E-409C-BE32-E72D297353CC}">
              <c16:uniqueId val="{00000000-9855-4E0A-880B-533C5373E73E}"/>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37</c:v>
                </c:pt>
                <c:pt idx="1">
                  <c:v>32</c:v>
                </c:pt>
                <c:pt idx="2">
                  <c:v>8</c:v>
                </c:pt>
                <c:pt idx="3">
                  <c:v>8</c:v>
                </c:pt>
                <c:pt idx="4">
                  <c:v>18</c:v>
                </c:pt>
                <c:pt idx="5">
                  <c:v>15</c:v>
                </c:pt>
                <c:pt idx="6">
                  <c:v>29</c:v>
                </c:pt>
              </c:numCache>
            </c:numRef>
          </c:val>
          <c:extLst>
            <c:ext xmlns:c16="http://schemas.microsoft.com/office/drawing/2014/chart" uri="{C3380CC4-5D6E-409C-BE32-E72D297353CC}">
              <c16:uniqueId val="{00000001-9855-4E0A-880B-533C5373E73E}"/>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c:v>
                </c:pt>
                <c:pt idx="1">
                  <c:v>19</c:v>
                </c:pt>
                <c:pt idx="2">
                  <c:v>14</c:v>
                </c:pt>
                <c:pt idx="3">
                  <c:v>14</c:v>
                </c:pt>
                <c:pt idx="4">
                  <c:v>12</c:v>
                </c:pt>
                <c:pt idx="5">
                  <c:v>5</c:v>
                </c:pt>
                <c:pt idx="6">
                  <c:v>11</c:v>
                </c:pt>
              </c:numCache>
            </c:numRef>
          </c:val>
          <c:extLst>
            <c:ext xmlns:c16="http://schemas.microsoft.com/office/drawing/2014/chart" uri="{C3380CC4-5D6E-409C-BE32-E72D297353CC}">
              <c16:uniqueId val="{00000002-9855-4E0A-880B-533C5373E73E}"/>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11</c:v>
                </c:pt>
                <c:pt idx="2">
                  <c:v>9</c:v>
                </c:pt>
                <c:pt idx="3">
                  <c:v>9</c:v>
                </c:pt>
                <c:pt idx="4">
                  <c:v>10</c:v>
                </c:pt>
                <c:pt idx="5">
                  <c:v>8</c:v>
                </c:pt>
                <c:pt idx="6">
                  <c:v>12</c:v>
                </c:pt>
              </c:numCache>
            </c:numRef>
          </c:val>
          <c:extLst>
            <c:ext xmlns:c16="http://schemas.microsoft.com/office/drawing/2014/chart" uri="{C3380CC4-5D6E-409C-BE32-E72D297353CC}">
              <c16:uniqueId val="{00000003-9855-4E0A-880B-533C5373E73E}"/>
            </c:ext>
          </c:extLst>
        </c:ser>
        <c:dLbls>
          <c:showLegendKey val="0"/>
          <c:showVal val="0"/>
          <c:showCatName val="0"/>
          <c:showSerName val="0"/>
          <c:showPercent val="0"/>
          <c:showBubbleSize val="0"/>
        </c:dLbls>
        <c:gapWidth val="219"/>
        <c:overlap val="-27"/>
        <c:axId val="372918744"/>
        <c:axId val="372919728"/>
      </c:barChart>
      <c:catAx>
        <c:axId val="37291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19728"/>
        <c:crosses val="autoZero"/>
        <c:auto val="1"/>
        <c:lblAlgn val="ctr"/>
        <c:lblOffset val="100"/>
        <c:noMultiLvlLbl val="0"/>
      </c:catAx>
      <c:valAx>
        <c:axId val="37291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1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6</c:v>
                </c:pt>
                <c:pt idx="15">
                  <c:v>2</c:v>
                </c:pt>
                <c:pt idx="16">
                  <c:v>2</c:v>
                </c:pt>
                <c:pt idx="17">
                  <c:v>0</c:v>
                </c:pt>
                <c:pt idx="18">
                  <c:v>3</c:v>
                </c:pt>
                <c:pt idx="19">
                  <c:v>0</c:v>
                </c:pt>
                <c:pt idx="20">
                  <c:v>0</c:v>
                </c:pt>
                <c:pt idx="21">
                  <c:v>0</c:v>
                </c:pt>
                <c:pt idx="22">
                  <c:v>0</c:v>
                </c:pt>
                <c:pt idx="23">
                  <c:v>1</c:v>
                </c:pt>
              </c:numCache>
            </c:numRef>
          </c:val>
          <c:smooth val="0"/>
          <c:extLst>
            <c:ext xmlns:c16="http://schemas.microsoft.com/office/drawing/2014/chart" uri="{C3380CC4-5D6E-409C-BE32-E72D297353CC}">
              <c16:uniqueId val="{00000000-86E5-43E4-A452-D8DF35B388A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3</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6E5-43E4-A452-D8DF35B388A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2</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2-86E5-43E4-A452-D8DF35B388A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6E5-43E4-A452-D8DF35B388AE}"/>
            </c:ext>
          </c:extLst>
        </c:ser>
        <c:dLbls>
          <c:showLegendKey val="0"/>
          <c:showVal val="0"/>
          <c:showCatName val="0"/>
          <c:showSerName val="0"/>
          <c:showPercent val="0"/>
          <c:showBubbleSize val="0"/>
        </c:dLbls>
        <c:smooth val="0"/>
        <c:axId val="372927272"/>
        <c:axId val="372924648"/>
      </c:lineChart>
      <c:catAx>
        <c:axId val="37292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4648"/>
        <c:crosses val="autoZero"/>
        <c:auto val="1"/>
        <c:lblAlgn val="ctr"/>
        <c:lblOffset val="100"/>
        <c:noMultiLvlLbl val="0"/>
      </c:catAx>
      <c:valAx>
        <c:axId val="3729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0.204813108038915</c:v>
                </c:pt>
                <c:pt idx="1">
                  <c:v>0.24700460829493101</c:v>
                </c:pt>
                <c:pt idx="3">
                  <c:v>0.40245775729646699</c:v>
                </c:pt>
                <c:pt idx="4">
                  <c:v>0.28571428571428598</c:v>
                </c:pt>
                <c:pt idx="5">
                  <c:v>0.38300051203277002</c:v>
                </c:pt>
              </c:numCache>
            </c:numRef>
          </c:val>
          <c:extLst>
            <c:ext xmlns:c16="http://schemas.microsoft.com/office/drawing/2014/chart" uri="{C3380CC4-5D6E-409C-BE32-E72D297353CC}">
              <c16:uniqueId val="{00000000-1E0A-4C4E-B44C-49CFB0083AAE}"/>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1.2128610014543899</c:v>
                </c:pt>
                <c:pt idx="2">
                  <c:v>0.50384375649283197</c:v>
                </c:pt>
                <c:pt idx="4">
                  <c:v>0.34282152503635999</c:v>
                </c:pt>
                <c:pt idx="5">
                  <c:v>0.35321005609806799</c:v>
                </c:pt>
              </c:numCache>
            </c:numRef>
          </c:val>
          <c:extLst>
            <c:ext xmlns:c16="http://schemas.microsoft.com/office/drawing/2014/chart" uri="{C3380CC4-5D6E-409C-BE32-E72D297353CC}">
              <c16:uniqueId val="{00000001-1E0A-4C4E-B44C-49CFB0083AAE}"/>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0.40104542177361202</c:v>
                </c:pt>
                <c:pt idx="3">
                  <c:v>0.42808219178082202</c:v>
                </c:pt>
                <c:pt idx="4">
                  <c:v>0.166726748377794</c:v>
                </c:pt>
                <c:pt idx="6">
                  <c:v>0.28839221341023802</c:v>
                </c:pt>
              </c:numCache>
            </c:numRef>
          </c:val>
          <c:extLst>
            <c:ext xmlns:c16="http://schemas.microsoft.com/office/drawing/2014/chart" uri="{C3380CC4-5D6E-409C-BE32-E72D297353CC}">
              <c16:uniqueId val="{00000002-1E0A-4C4E-B44C-49CFB0083AAE}"/>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1.40465793304221</c:v>
                </c:pt>
                <c:pt idx="2">
                  <c:v>1.66848617176128</c:v>
                </c:pt>
                <c:pt idx="4">
                  <c:v>0.944323144104803</c:v>
                </c:pt>
              </c:numCache>
            </c:numRef>
          </c:val>
          <c:extLst>
            <c:ext xmlns:c16="http://schemas.microsoft.com/office/drawing/2014/chart" uri="{C3380CC4-5D6E-409C-BE32-E72D297353CC}">
              <c16:uniqueId val="{00000003-1E0A-4C4E-B44C-49CFB0083AAE}"/>
            </c:ext>
          </c:extLst>
        </c:ser>
        <c:dLbls>
          <c:showLegendKey val="0"/>
          <c:showVal val="0"/>
          <c:showCatName val="0"/>
          <c:showSerName val="0"/>
          <c:showPercent val="0"/>
          <c:showBubbleSize val="0"/>
        </c:dLbls>
        <c:gapWidth val="219"/>
        <c:overlap val="-27"/>
        <c:axId val="372923336"/>
        <c:axId val="372925960"/>
      </c:barChart>
      <c:catAx>
        <c:axId val="37292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5960"/>
        <c:crosses val="autoZero"/>
        <c:auto val="1"/>
        <c:lblAlgn val="ctr"/>
        <c:lblOffset val="100"/>
        <c:noMultiLvlLbl val="0"/>
      </c:catAx>
      <c:valAx>
        <c:axId val="37292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0.258088303069407</c:v>
                </c:pt>
                <c:pt idx="10">
                  <c:v>0.101391833348696</c:v>
                </c:pt>
                <c:pt idx="11">
                  <c:v>0.45165453037146303</c:v>
                </c:pt>
                <c:pt idx="12">
                  <c:v>0</c:v>
                </c:pt>
                <c:pt idx="13">
                  <c:v>0</c:v>
                </c:pt>
                <c:pt idx="14">
                  <c:v>0.24682254380844099</c:v>
                </c:pt>
                <c:pt idx="15">
                  <c:v>0.41324853289089603</c:v>
                </c:pt>
                <c:pt idx="16">
                  <c:v>0.16284142931760201</c:v>
                </c:pt>
                <c:pt idx="17">
                  <c:v>0</c:v>
                </c:pt>
                <c:pt idx="18">
                  <c:v>0.300078860314827</c:v>
                </c:pt>
                <c:pt idx="19">
                  <c:v>0</c:v>
                </c:pt>
                <c:pt idx="20">
                  <c:v>0</c:v>
                </c:pt>
                <c:pt idx="21">
                  <c:v>0</c:v>
                </c:pt>
                <c:pt idx="22">
                  <c:v>0</c:v>
                </c:pt>
                <c:pt idx="23">
                  <c:v>0.83571450517712897</c:v>
                </c:pt>
              </c:numCache>
            </c:numRef>
          </c:val>
          <c:smooth val="0"/>
          <c:extLst>
            <c:ext xmlns:c16="http://schemas.microsoft.com/office/drawing/2014/chart" uri="{C3380CC4-5D6E-409C-BE32-E72D297353CC}">
              <c16:uniqueId val="{00000000-3607-499D-B135-27D57CFEB815}"/>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0.35322840371928699</c:v>
                </c:pt>
                <c:pt idx="11">
                  <c:v>0</c:v>
                </c:pt>
                <c:pt idx="12">
                  <c:v>0</c:v>
                </c:pt>
                <c:pt idx="13">
                  <c:v>0</c:v>
                </c:pt>
                <c:pt idx="14">
                  <c:v>0</c:v>
                </c:pt>
                <c:pt idx="15">
                  <c:v>0</c:v>
                </c:pt>
                <c:pt idx="16">
                  <c:v>0.92289578030578501</c:v>
                </c:pt>
                <c:pt idx="17">
                  <c:v>0.50386992883486603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607-499D-B135-27D57CFEB815}"/>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0.40106349420936399</c:v>
                </c:pt>
                <c:pt idx="16">
                  <c:v>0</c:v>
                </c:pt>
                <c:pt idx="17">
                  <c:v>0.234329232571763</c:v>
                </c:pt>
                <c:pt idx="18">
                  <c:v>0.48217745933035899</c:v>
                </c:pt>
                <c:pt idx="19">
                  <c:v>0</c:v>
                </c:pt>
                <c:pt idx="20">
                  <c:v>0.16673426163760099</c:v>
                </c:pt>
                <c:pt idx="21">
                  <c:v>0</c:v>
                </c:pt>
                <c:pt idx="22">
                  <c:v>0</c:v>
                </c:pt>
                <c:pt idx="23">
                  <c:v>0</c:v>
                </c:pt>
              </c:numCache>
            </c:numRef>
          </c:val>
          <c:smooth val="0"/>
          <c:extLst>
            <c:ext xmlns:c16="http://schemas.microsoft.com/office/drawing/2014/chart" uri="{C3380CC4-5D6E-409C-BE32-E72D297353CC}">
              <c16:uniqueId val="{00000002-3607-499D-B135-27D57CFEB815}"/>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1.3263449079129399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607-499D-B135-27D57CFEB815}"/>
            </c:ext>
          </c:extLst>
        </c:ser>
        <c:dLbls>
          <c:showLegendKey val="0"/>
          <c:showVal val="0"/>
          <c:showCatName val="0"/>
          <c:showSerName val="0"/>
          <c:showPercent val="0"/>
          <c:showBubbleSize val="0"/>
        </c:dLbls>
        <c:smooth val="0"/>
        <c:axId val="370963664"/>
        <c:axId val="370966288"/>
      </c:lineChart>
      <c:catAx>
        <c:axId val="37096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66288"/>
        <c:crosses val="autoZero"/>
        <c:auto val="1"/>
        <c:lblAlgn val="ctr"/>
        <c:lblOffset val="100"/>
        <c:noMultiLvlLbl val="0"/>
      </c:catAx>
      <c:valAx>
        <c:axId val="37096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6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Videos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3</c:v>
                </c:pt>
                <c:pt idx="1">
                  <c:v>6</c:v>
                </c:pt>
                <c:pt idx="2">
                  <c:v>0</c:v>
                </c:pt>
                <c:pt idx="3">
                  <c:v>0</c:v>
                </c:pt>
              </c:numCache>
            </c:numRef>
          </c:val>
          <c:extLst>
            <c:ext xmlns:c16="http://schemas.microsoft.com/office/drawing/2014/chart" uri="{C3380CC4-5D6E-409C-BE32-E72D297353CC}">
              <c16:uniqueId val="{00000000-34E2-42A2-ADCB-63E56A19FEBE}"/>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14</c:v>
                </c:pt>
                <c:pt idx="1">
                  <c:v>0</c:v>
                </c:pt>
                <c:pt idx="2">
                  <c:v>6</c:v>
                </c:pt>
                <c:pt idx="3">
                  <c:v>9</c:v>
                </c:pt>
              </c:numCache>
            </c:numRef>
          </c:val>
          <c:extLst>
            <c:ext xmlns:c16="http://schemas.microsoft.com/office/drawing/2014/chart" uri="{C3380CC4-5D6E-409C-BE32-E72D297353CC}">
              <c16:uniqueId val="{00000001-34E2-42A2-ADCB-63E56A19FEBE}"/>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0</c:v>
                </c:pt>
                <c:pt idx="1">
                  <c:v>0</c:v>
                </c:pt>
                <c:pt idx="2">
                  <c:v>0</c:v>
                </c:pt>
                <c:pt idx="3">
                  <c:v>1</c:v>
                </c:pt>
              </c:numCache>
            </c:numRef>
          </c:val>
          <c:extLst>
            <c:ext xmlns:c16="http://schemas.microsoft.com/office/drawing/2014/chart" uri="{C3380CC4-5D6E-409C-BE32-E72D297353CC}">
              <c16:uniqueId val="{00000002-34E2-42A2-ADCB-63E56A19FEBE}"/>
            </c:ext>
          </c:extLst>
        </c:ser>
        <c:dLbls>
          <c:showLegendKey val="0"/>
          <c:showVal val="0"/>
          <c:showCatName val="0"/>
          <c:showSerName val="0"/>
          <c:showPercent val="0"/>
          <c:showBubbleSize val="0"/>
        </c:dLbls>
        <c:gapWidth val="150"/>
        <c:overlap val="100"/>
        <c:axId val="329267440"/>
        <c:axId val="329268424"/>
      </c:barChart>
      <c:catAx>
        <c:axId val="32926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68424"/>
        <c:crosses val="autoZero"/>
        <c:auto val="1"/>
        <c:lblAlgn val="ctr"/>
        <c:lblOffset val="100"/>
        <c:noMultiLvlLbl val="0"/>
      </c:catAx>
      <c:valAx>
        <c:axId val="329268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6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1389</c:v>
                </c:pt>
                <c:pt idx="1">
                  <c:v>0</c:v>
                </c:pt>
                <c:pt idx="2">
                  <c:v>444</c:v>
                </c:pt>
                <c:pt idx="3">
                  <c:v>1720</c:v>
                </c:pt>
              </c:numCache>
            </c:numRef>
          </c:val>
          <c:extLst>
            <c:ext xmlns:c16="http://schemas.microsoft.com/office/drawing/2014/chart" uri="{C3380CC4-5D6E-409C-BE32-E72D297353CC}">
              <c16:uniqueId val="{00000000-6AD5-4A88-ADEB-B5C0EC1A6EA3}"/>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297</c:v>
                </c:pt>
                <c:pt idx="1">
                  <c:v>766</c:v>
                </c:pt>
                <c:pt idx="2">
                  <c:v>0</c:v>
                </c:pt>
                <c:pt idx="3">
                  <c:v>0</c:v>
                </c:pt>
              </c:numCache>
            </c:numRef>
          </c:val>
          <c:extLst>
            <c:ext xmlns:c16="http://schemas.microsoft.com/office/drawing/2014/chart" uri="{C3380CC4-5D6E-409C-BE32-E72D297353CC}">
              <c16:uniqueId val="{00000001-6AD5-4A88-ADEB-B5C0EC1A6EA3}"/>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0</c:v>
                </c:pt>
                <c:pt idx="1">
                  <c:v>0</c:v>
                </c:pt>
                <c:pt idx="2">
                  <c:v>0</c:v>
                </c:pt>
                <c:pt idx="3">
                  <c:v>102</c:v>
                </c:pt>
              </c:numCache>
            </c:numRef>
          </c:val>
          <c:extLst>
            <c:ext xmlns:c16="http://schemas.microsoft.com/office/drawing/2014/chart" uri="{C3380CC4-5D6E-409C-BE32-E72D297353CC}">
              <c16:uniqueId val="{00000002-6AD5-4A88-ADEB-B5C0EC1A6EA3}"/>
            </c:ext>
          </c:extLst>
        </c:ser>
        <c:dLbls>
          <c:showLegendKey val="0"/>
          <c:showVal val="0"/>
          <c:showCatName val="0"/>
          <c:showSerName val="0"/>
          <c:showPercent val="0"/>
          <c:showBubbleSize val="0"/>
        </c:dLbls>
        <c:gapWidth val="150"/>
        <c:overlap val="100"/>
        <c:axId val="371497232"/>
        <c:axId val="371497560"/>
      </c:barChart>
      <c:catAx>
        <c:axId val="37149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97560"/>
        <c:crosses val="autoZero"/>
        <c:auto val="1"/>
        <c:lblAlgn val="ctr"/>
        <c:lblOffset val="100"/>
        <c:noMultiLvlLbl val="0"/>
      </c:catAx>
      <c:valAx>
        <c:axId val="371497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9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Video</c:v>
                </c:pt>
                <c:pt idx="1">
                  <c:v>Image</c:v>
                </c:pt>
                <c:pt idx="2">
                  <c:v>Carousel</c:v>
                </c:pt>
              </c:strCache>
            </c:strRef>
          </c:cat>
          <c:val>
            <c:numRef>
              <c:f>Sheet1!$B$2:$B$4</c:f>
              <c:numCache>
                <c:formatCode>General</c:formatCode>
                <c:ptCount val="3"/>
                <c:pt idx="0">
                  <c:v>0.30634843120876998</c:v>
                </c:pt>
                <c:pt idx="1">
                  <c:v>0.30580392346824697</c:v>
                </c:pt>
                <c:pt idx="2">
                  <c:v>0</c:v>
                </c:pt>
              </c:numCache>
            </c:numRef>
          </c:val>
          <c:extLst>
            <c:ext xmlns:c16="http://schemas.microsoft.com/office/drawing/2014/chart" uri="{C3380CC4-5D6E-409C-BE32-E72D297353CC}">
              <c16:uniqueId val="{00000000-0203-46A7-A4A6-9E991FD868C1}"/>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Video</c:v>
                </c:pt>
                <c:pt idx="1">
                  <c:v>Image</c:v>
                </c:pt>
                <c:pt idx="2">
                  <c:v>Carousel</c:v>
                </c:pt>
              </c:strCache>
            </c:strRef>
          </c:cat>
          <c:val>
            <c:numRef>
              <c:f>Sheet1!$C$2:$C$4</c:f>
              <c:numCache>
                <c:formatCode>General</c:formatCode>
                <c:ptCount val="3"/>
                <c:pt idx="0">
                  <c:v>0.66989297142986004</c:v>
                </c:pt>
                <c:pt idx="1">
                  <c:v>0</c:v>
                </c:pt>
                <c:pt idx="2">
                  <c:v>0</c:v>
                </c:pt>
              </c:numCache>
            </c:numRef>
          </c:val>
          <c:extLst>
            <c:ext xmlns:c16="http://schemas.microsoft.com/office/drawing/2014/chart" uri="{C3380CC4-5D6E-409C-BE32-E72D297353CC}">
              <c16:uniqueId val="{00000001-0203-46A7-A4A6-9E991FD868C1}"/>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Video</c:v>
                </c:pt>
                <c:pt idx="1">
                  <c:v>Image</c:v>
                </c:pt>
                <c:pt idx="2">
                  <c:v>Carousel</c:v>
                </c:pt>
              </c:strCache>
            </c:strRef>
          </c:cat>
          <c:val>
            <c:numRef>
              <c:f>Sheet1!$D$2:$D$4</c:f>
              <c:numCache>
                <c:formatCode>General</c:formatCode>
                <c:ptCount val="3"/>
                <c:pt idx="0">
                  <c:v>0</c:v>
                </c:pt>
                <c:pt idx="1">
                  <c:v>0.33423124096134299</c:v>
                </c:pt>
                <c:pt idx="2">
                  <c:v>0</c:v>
                </c:pt>
              </c:numCache>
            </c:numRef>
          </c:val>
          <c:extLst>
            <c:ext xmlns:c16="http://schemas.microsoft.com/office/drawing/2014/chart" uri="{C3380CC4-5D6E-409C-BE32-E72D297353CC}">
              <c16:uniqueId val="{00000002-0203-46A7-A4A6-9E991FD868C1}"/>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Video</c:v>
                </c:pt>
                <c:pt idx="1">
                  <c:v>Image</c:v>
                </c:pt>
                <c:pt idx="2">
                  <c:v>Carousel</c:v>
                </c:pt>
              </c:strCache>
            </c:strRef>
          </c:cat>
          <c:val>
            <c:numRef>
              <c:f>Sheet1!$E$2:$E$4</c:f>
              <c:numCache>
                <c:formatCode>General</c:formatCode>
                <c:ptCount val="3"/>
                <c:pt idx="0">
                  <c:v>0</c:v>
                </c:pt>
                <c:pt idx="1">
                  <c:v>1.39504404659397</c:v>
                </c:pt>
                <c:pt idx="2">
                  <c:v>0.74031064015097003</c:v>
                </c:pt>
              </c:numCache>
            </c:numRef>
          </c:val>
          <c:extLst>
            <c:ext xmlns:c16="http://schemas.microsoft.com/office/drawing/2014/chart" uri="{C3380CC4-5D6E-409C-BE32-E72D297353CC}">
              <c16:uniqueId val="{00000003-0203-46A7-A4A6-9E991FD868C1}"/>
            </c:ext>
          </c:extLst>
        </c:ser>
        <c:dLbls>
          <c:showLegendKey val="0"/>
          <c:showVal val="0"/>
          <c:showCatName val="0"/>
          <c:showSerName val="0"/>
          <c:showPercent val="0"/>
          <c:showBubbleSize val="0"/>
        </c:dLbls>
        <c:gapWidth val="219"/>
        <c:overlap val="-27"/>
        <c:axId val="371495264"/>
        <c:axId val="371495592"/>
      </c:barChart>
      <c:catAx>
        <c:axId val="37149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95592"/>
        <c:crosses val="autoZero"/>
        <c:auto val="1"/>
        <c:lblAlgn val="ctr"/>
        <c:lblOffset val="100"/>
        <c:noMultiLvlLbl val="0"/>
      </c:catAx>
      <c:valAx>
        <c:axId val="37149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9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1473</c:v>
                </c:pt>
                <c:pt idx="1">
                  <c:v>728</c:v>
                </c:pt>
                <c:pt idx="2">
                  <c:v>412</c:v>
                </c:pt>
                <c:pt idx="3">
                  <c:v>1725</c:v>
                </c:pt>
              </c:numCache>
            </c:numRef>
          </c:val>
          <c:extLst>
            <c:ext xmlns:c16="http://schemas.microsoft.com/office/drawing/2014/chart" uri="{C3380CC4-5D6E-409C-BE32-E72D297353CC}">
              <c16:uniqueId val="{00000000-BD83-4AE3-98B7-575BAB181CD7}"/>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213</c:v>
                </c:pt>
                <c:pt idx="1">
                  <c:v>38</c:v>
                </c:pt>
                <c:pt idx="2">
                  <c:v>32</c:v>
                </c:pt>
                <c:pt idx="3">
                  <c:v>97</c:v>
                </c:pt>
              </c:numCache>
            </c:numRef>
          </c:val>
          <c:extLst>
            <c:ext xmlns:c16="http://schemas.microsoft.com/office/drawing/2014/chart" uri="{C3380CC4-5D6E-409C-BE32-E72D297353CC}">
              <c16:uniqueId val="{00000001-BD83-4AE3-98B7-575BAB181CD7}"/>
            </c:ext>
          </c:extLst>
        </c:ser>
        <c:dLbls>
          <c:showLegendKey val="0"/>
          <c:showVal val="0"/>
          <c:showCatName val="0"/>
          <c:showSerName val="0"/>
          <c:showPercent val="0"/>
          <c:showBubbleSize val="0"/>
        </c:dLbls>
        <c:gapWidth val="150"/>
        <c:overlap val="100"/>
        <c:axId val="371492640"/>
        <c:axId val="371489688"/>
      </c:barChart>
      <c:catAx>
        <c:axId val="37149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89688"/>
        <c:crosses val="autoZero"/>
        <c:auto val="1"/>
        <c:lblAlgn val="ctr"/>
        <c:lblOffset val="100"/>
        <c:noMultiLvlLbl val="0"/>
      </c:catAx>
      <c:valAx>
        <c:axId val="371489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9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FBB6-1AC8-4690-A735-28D70AD9D97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FBE4122-2618-446A-93AA-2814202062A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89158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32CAD-12E1-4389-829E-1D42289B61BF}"/>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2F66DC27-9660-4867-8B6F-9680B3AEB9BE}"/>
              </a:ext>
            </a:extLst>
          </p:cNvPr>
          <p:cNvGraphicFramePr>
            <a:graphicFrameLocks noGrp="1"/>
          </p:cNvGraphicFramePr>
          <p:nvPr>
            <p:ph type="tbl" sz="quarter" idx="13"/>
            <p:extLst>
              <p:ext uri="{D42A27DB-BD31-4B8C-83A1-F6EECF244321}">
                <p14:modId xmlns:p14="http://schemas.microsoft.com/office/powerpoint/2010/main" val="24611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8377880"/>
                    </a:ext>
                  </a:extLst>
                </a:gridCol>
                <a:gridCol w="658368">
                  <a:extLst>
                    <a:ext uri="{9D8B030D-6E8A-4147-A177-3AD203B41FA5}">
                      <a16:colId xmlns:a16="http://schemas.microsoft.com/office/drawing/2014/main" val="1704451517"/>
                    </a:ext>
                  </a:extLst>
                </a:gridCol>
                <a:gridCol w="658368">
                  <a:extLst>
                    <a:ext uri="{9D8B030D-6E8A-4147-A177-3AD203B41FA5}">
                      <a16:colId xmlns:a16="http://schemas.microsoft.com/office/drawing/2014/main" val="1573259195"/>
                    </a:ext>
                  </a:extLst>
                </a:gridCol>
                <a:gridCol w="658368">
                  <a:extLst>
                    <a:ext uri="{9D8B030D-6E8A-4147-A177-3AD203B41FA5}">
                      <a16:colId xmlns:a16="http://schemas.microsoft.com/office/drawing/2014/main" val="116627392"/>
                    </a:ext>
                  </a:extLst>
                </a:gridCol>
                <a:gridCol w="658368">
                  <a:extLst>
                    <a:ext uri="{9D8B030D-6E8A-4147-A177-3AD203B41FA5}">
                      <a16:colId xmlns:a16="http://schemas.microsoft.com/office/drawing/2014/main" val="3192522835"/>
                    </a:ext>
                  </a:extLst>
                </a:gridCol>
                <a:gridCol w="658368">
                  <a:extLst>
                    <a:ext uri="{9D8B030D-6E8A-4147-A177-3AD203B41FA5}">
                      <a16:colId xmlns:a16="http://schemas.microsoft.com/office/drawing/2014/main" val="3713033245"/>
                    </a:ext>
                  </a:extLst>
                </a:gridCol>
                <a:gridCol w="658368">
                  <a:extLst>
                    <a:ext uri="{9D8B030D-6E8A-4147-A177-3AD203B41FA5}">
                      <a16:colId xmlns:a16="http://schemas.microsoft.com/office/drawing/2014/main" val="1124343925"/>
                    </a:ext>
                  </a:extLst>
                </a:gridCol>
                <a:gridCol w="658368">
                  <a:extLst>
                    <a:ext uri="{9D8B030D-6E8A-4147-A177-3AD203B41FA5}">
                      <a16:colId xmlns:a16="http://schemas.microsoft.com/office/drawing/2014/main" val="1235447410"/>
                    </a:ext>
                  </a:extLst>
                </a:gridCol>
                <a:gridCol w="658368">
                  <a:extLst>
                    <a:ext uri="{9D8B030D-6E8A-4147-A177-3AD203B41FA5}">
                      <a16:colId xmlns:a16="http://schemas.microsoft.com/office/drawing/2014/main" val="3346467904"/>
                    </a:ext>
                  </a:extLst>
                </a:gridCol>
                <a:gridCol w="658368">
                  <a:extLst>
                    <a:ext uri="{9D8B030D-6E8A-4147-A177-3AD203B41FA5}">
                      <a16:colId xmlns:a16="http://schemas.microsoft.com/office/drawing/2014/main" val="32695170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17482922"/>
                  </a:ext>
                </a:extLst>
              </a:tr>
              <a:tr h="370840">
                <a:tc>
                  <a:txBody>
                    <a:bodyPr/>
                    <a:lstStyle/>
                    <a:p>
                      <a:r>
                        <a:rPr lang="en-US" sz="1000"/>
                        <a:t>motomeloficial</a:t>
                      </a:r>
                    </a:p>
                  </a:txBody>
                  <a:tcPr/>
                </a:tc>
                <a:tc>
                  <a:txBody>
                    <a:bodyPr/>
                    <a:lstStyle/>
                    <a:p>
                      <a:r>
                        <a:rPr lang="en-US" sz="1000"/>
                        <a:t>32960</a:t>
                      </a:r>
                    </a:p>
                  </a:txBody>
                  <a:tcPr/>
                </a:tc>
                <a:tc>
                  <a:txBody>
                    <a:bodyPr/>
                    <a:lstStyle/>
                    <a:p>
                      <a:r>
                        <a:rPr lang="en-US" sz="1000"/>
                        <a:t>831</a:t>
                      </a:r>
                    </a:p>
                  </a:txBody>
                  <a:tcPr/>
                </a:tc>
                <a:tc>
                  <a:txBody>
                    <a:bodyPr/>
                    <a:lstStyle/>
                    <a:p>
                      <a:r>
                        <a:rPr lang="en-US" sz="1000"/>
                        <a:t>14</a:t>
                      </a:r>
                    </a:p>
                  </a:txBody>
                  <a:tcPr/>
                </a:tc>
                <a:tc>
                  <a:txBody>
                    <a:bodyPr/>
                    <a:lstStyle/>
                    <a:p>
                      <a:r>
                        <a:rPr lang="en-US" sz="1000"/>
                        <a:t>0</a:t>
                      </a:r>
                    </a:p>
                  </a:txBody>
                  <a:tcPr/>
                </a:tc>
                <a:tc>
                  <a:txBody>
                    <a:bodyPr/>
                    <a:lstStyle/>
                    <a:p>
                      <a:r>
                        <a:rPr lang="en-US" sz="1000"/>
                        <a:t>3</a:t>
                      </a:r>
                    </a:p>
                  </a:txBody>
                  <a:tcPr/>
                </a:tc>
                <a:tc>
                  <a:txBody>
                    <a:bodyPr/>
                    <a:lstStyle/>
                    <a:p>
                      <a:r>
                        <a:rPr lang="en-US" sz="1000"/>
                        <a:t>17</a:t>
                      </a:r>
                    </a:p>
                  </a:txBody>
                  <a:tcPr/>
                </a:tc>
                <a:tc>
                  <a:txBody>
                    <a:bodyPr/>
                    <a:lstStyle/>
                    <a:p>
                      <a:r>
                        <a:rPr lang="en-US" sz="1000"/>
                        <a:t>1473</a:t>
                      </a:r>
                    </a:p>
                  </a:txBody>
                  <a:tcPr/>
                </a:tc>
                <a:tc>
                  <a:txBody>
                    <a:bodyPr/>
                    <a:lstStyle/>
                    <a:p>
                      <a:r>
                        <a:rPr lang="en-US" sz="1000"/>
                        <a:t>213</a:t>
                      </a:r>
                    </a:p>
                  </a:txBody>
                  <a:tcPr/>
                </a:tc>
                <a:tc>
                  <a:txBody>
                    <a:bodyPr/>
                    <a:lstStyle/>
                    <a:p>
                      <a:r>
                        <a:rPr lang="en-US" sz="1000"/>
                        <a:t>0.3047 %</a:t>
                      </a:r>
                    </a:p>
                  </a:txBody>
                  <a:tcPr/>
                </a:tc>
                <a:extLst>
                  <a:ext uri="{0D108BD9-81ED-4DB2-BD59-A6C34878D82A}">
                    <a16:rowId xmlns:a16="http://schemas.microsoft.com/office/drawing/2014/main" val="3728850467"/>
                  </a:ext>
                </a:extLst>
              </a:tr>
              <a:tr h="370840">
                <a:tc>
                  <a:txBody>
                    <a:bodyPr/>
                    <a:lstStyle/>
                    <a:p>
                      <a:r>
                        <a:rPr lang="en-US" sz="1000"/>
                        <a:t>corvenmotos</a:t>
                      </a:r>
                    </a:p>
                  </a:txBody>
                  <a:tcPr/>
                </a:tc>
                <a:tc>
                  <a:txBody>
                    <a:bodyPr/>
                    <a:lstStyle/>
                    <a:p>
                      <a:r>
                        <a:rPr lang="en-US" sz="1000"/>
                        <a:t>22379</a:t>
                      </a:r>
                    </a:p>
                  </a:txBody>
                  <a:tcPr/>
                </a:tc>
                <a:tc>
                  <a:txBody>
                    <a:bodyPr/>
                    <a:lstStyle/>
                    <a:p>
                      <a:r>
                        <a:rPr lang="en-US" sz="1000"/>
                        <a:t>379</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412</a:t>
                      </a:r>
                    </a:p>
                  </a:txBody>
                  <a:tcPr/>
                </a:tc>
                <a:tc>
                  <a:txBody>
                    <a:bodyPr/>
                    <a:lstStyle/>
                    <a:p>
                      <a:r>
                        <a:rPr lang="en-US" sz="1000"/>
                        <a:t>32</a:t>
                      </a:r>
                    </a:p>
                  </a:txBody>
                  <a:tcPr/>
                </a:tc>
                <a:tc>
                  <a:txBody>
                    <a:bodyPr/>
                    <a:lstStyle/>
                    <a:p>
                      <a:r>
                        <a:rPr lang="en-US" sz="1000"/>
                        <a:t>0.3335 %</a:t>
                      </a:r>
                    </a:p>
                  </a:txBody>
                  <a:tcPr/>
                </a:tc>
                <a:extLst>
                  <a:ext uri="{0D108BD9-81ED-4DB2-BD59-A6C34878D82A}">
                    <a16:rowId xmlns:a16="http://schemas.microsoft.com/office/drawing/2014/main" val="1687247891"/>
                  </a:ext>
                </a:extLst>
              </a:tr>
              <a:tr h="370840">
                <a:tc>
                  <a:txBody>
                    <a:bodyPr/>
                    <a:lstStyle/>
                    <a:p>
                      <a:r>
                        <a:rPr lang="en-US" sz="1000"/>
                        <a:t>zanellahnos</a:t>
                      </a:r>
                    </a:p>
                  </a:txBody>
                  <a:tcPr/>
                </a:tc>
                <a:tc>
                  <a:txBody>
                    <a:bodyPr/>
                    <a:lstStyle/>
                    <a:p>
                      <a:r>
                        <a:rPr lang="en-US" sz="1000"/>
                        <a:t>19565</a:t>
                      </a:r>
                    </a:p>
                  </a:txBody>
                  <a:tcPr/>
                </a:tc>
                <a:tc>
                  <a:txBody>
                    <a:bodyPr/>
                    <a:lstStyle/>
                    <a:p>
                      <a:r>
                        <a:rPr lang="en-US" sz="1000"/>
                        <a:t>629</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728</a:t>
                      </a:r>
                    </a:p>
                  </a:txBody>
                  <a:tcPr/>
                </a:tc>
                <a:tc>
                  <a:txBody>
                    <a:bodyPr/>
                    <a:lstStyle/>
                    <a:p>
                      <a:r>
                        <a:rPr lang="en-US" sz="1000"/>
                        <a:t>38</a:t>
                      </a:r>
                    </a:p>
                  </a:txBody>
                  <a:tcPr/>
                </a:tc>
                <a:tc>
                  <a:txBody>
                    <a:bodyPr/>
                    <a:lstStyle/>
                    <a:p>
                      <a:r>
                        <a:rPr lang="en-US" sz="1000"/>
                        <a:t>0.6632 %</a:t>
                      </a:r>
                    </a:p>
                  </a:txBody>
                  <a:tcPr/>
                </a:tc>
                <a:extLst>
                  <a:ext uri="{0D108BD9-81ED-4DB2-BD59-A6C34878D82A}">
                    <a16:rowId xmlns:a16="http://schemas.microsoft.com/office/drawing/2014/main" val="849735383"/>
                  </a:ext>
                </a:extLst>
              </a:tr>
              <a:tr h="370840">
                <a:tc>
                  <a:txBody>
                    <a:bodyPr/>
                    <a:lstStyle/>
                    <a:p>
                      <a:r>
                        <a:rPr lang="en-US" sz="1000"/>
                        <a:t>gileramotorsarg</a:t>
                      </a:r>
                    </a:p>
                  </a:txBody>
                  <a:tcPr/>
                </a:tc>
                <a:tc>
                  <a:txBody>
                    <a:bodyPr/>
                    <a:lstStyle/>
                    <a:p>
                      <a:r>
                        <a:rPr lang="en-US" sz="1000"/>
                        <a:t>13882</a:t>
                      </a:r>
                    </a:p>
                  </a:txBody>
                  <a:tcPr/>
                </a:tc>
                <a:tc>
                  <a:txBody>
                    <a:bodyPr/>
                    <a:lstStyle/>
                    <a:p>
                      <a:r>
                        <a:rPr lang="en-US" sz="1000"/>
                        <a:t>296</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1725</a:t>
                      </a:r>
                    </a:p>
                  </a:txBody>
                  <a:tcPr/>
                </a:tc>
                <a:tc>
                  <a:txBody>
                    <a:bodyPr/>
                    <a:lstStyle/>
                    <a:p>
                      <a:r>
                        <a:rPr lang="en-US" sz="1000"/>
                        <a:t>97</a:t>
                      </a:r>
                    </a:p>
                  </a:txBody>
                  <a:tcPr/>
                </a:tc>
                <a:tc>
                  <a:txBody>
                    <a:bodyPr/>
                    <a:lstStyle/>
                    <a:p>
                      <a:r>
                        <a:rPr lang="en-US" sz="1000"/>
                        <a:t>1.3266 %</a:t>
                      </a:r>
                    </a:p>
                  </a:txBody>
                  <a:tcPr/>
                </a:tc>
                <a:extLst>
                  <a:ext uri="{0D108BD9-81ED-4DB2-BD59-A6C34878D82A}">
                    <a16:rowId xmlns:a16="http://schemas.microsoft.com/office/drawing/2014/main" val="4275503576"/>
                  </a:ext>
                </a:extLst>
              </a:tr>
            </a:tbl>
          </a:graphicData>
        </a:graphic>
      </p:graphicFrame>
      <p:sp>
        <p:nvSpPr>
          <p:cNvPr id="4" name="Text Placeholder 3">
            <a:extLst>
              <a:ext uri="{FF2B5EF4-FFF2-40B4-BE49-F238E27FC236}">
                <a16:creationId xmlns:a16="http://schemas.microsoft.com/office/drawing/2014/main" id="{A3C585BA-7486-4755-8CE1-3A40C88FE7E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25753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5E270-EBC4-4117-98C7-A78021D5165B}"/>
              </a:ext>
            </a:extLst>
          </p:cNvPr>
          <p:cNvSpPr>
            <a:spLocks noGrp="1"/>
          </p:cNvSpPr>
          <p:nvPr>
            <p:ph type="title"/>
          </p:nvPr>
        </p:nvSpPr>
        <p:spPr/>
        <p:txBody>
          <a:bodyPr/>
          <a:lstStyle/>
          <a:p>
            <a:r>
              <a:rPr lang="en-US"/>
              <a:t>Instagram Follower Distribution | Motomel</a:t>
            </a:r>
          </a:p>
        </p:txBody>
      </p:sp>
      <p:graphicFrame>
        <p:nvGraphicFramePr>
          <p:cNvPr id="6" name="Chart Placeholder 5">
            <a:extLst>
              <a:ext uri="{FF2B5EF4-FFF2-40B4-BE49-F238E27FC236}">
                <a16:creationId xmlns:a16="http://schemas.microsoft.com/office/drawing/2014/main" id="{61BC9F78-7D77-42A1-95C0-13CA5A4FC344}"/>
              </a:ext>
            </a:extLst>
          </p:cNvPr>
          <p:cNvGraphicFramePr>
            <a:graphicFrameLocks noGrp="1"/>
          </p:cNvGraphicFramePr>
          <p:nvPr>
            <p:ph type="chart" sz="quarter" idx="13"/>
            <p:extLst>
              <p:ext uri="{D42A27DB-BD31-4B8C-83A1-F6EECF244321}">
                <p14:modId xmlns:p14="http://schemas.microsoft.com/office/powerpoint/2010/main" val="161693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C9A72-F73E-4101-AF3E-C34D28E15DD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B3FA160-CCC7-4B44-9DBA-176B75BEE6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425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AF537-26B2-435A-A40C-30626455E550}"/>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ABFD0C5C-7F96-440C-AEEA-3EFCDA670B70}"/>
              </a:ext>
            </a:extLst>
          </p:cNvPr>
          <p:cNvGraphicFramePr>
            <a:graphicFrameLocks noGrp="1"/>
          </p:cNvGraphicFramePr>
          <p:nvPr>
            <p:ph type="chart" sz="quarter" idx="13"/>
            <p:extLst>
              <p:ext uri="{D42A27DB-BD31-4B8C-83A1-F6EECF244321}">
                <p14:modId xmlns:p14="http://schemas.microsoft.com/office/powerpoint/2010/main" val="1307618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2D2CEA-D6C3-4389-8926-02BB72DEF73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2A3A951-A90F-49FA-BC00-9EEF4E3DCE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381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29CBA-438A-46F1-B5D0-98E603C40BED}"/>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D2080440-55C4-40BB-B9DD-CFD550EC143B}"/>
              </a:ext>
            </a:extLst>
          </p:cNvPr>
          <p:cNvGraphicFramePr>
            <a:graphicFrameLocks noGrp="1"/>
          </p:cNvGraphicFramePr>
          <p:nvPr>
            <p:ph type="chart" sz="quarter" idx="13"/>
            <p:extLst>
              <p:ext uri="{D42A27DB-BD31-4B8C-83A1-F6EECF244321}">
                <p14:modId xmlns:p14="http://schemas.microsoft.com/office/powerpoint/2010/main" val="3844004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D9DC8-5E0D-47B8-870F-766B2630011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1398142-E116-4867-914D-33381DF72F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4304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8BBD3-2ED0-4A7A-A5C6-A56702A04064}"/>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A6B4C623-8A73-4592-8FBE-07E5EC2BCFEA}"/>
              </a:ext>
            </a:extLst>
          </p:cNvPr>
          <p:cNvGraphicFramePr>
            <a:graphicFrameLocks noGrp="1"/>
          </p:cNvGraphicFramePr>
          <p:nvPr>
            <p:ph type="chart" sz="quarter" idx="13"/>
            <p:extLst>
              <p:ext uri="{D42A27DB-BD31-4B8C-83A1-F6EECF244321}">
                <p14:modId xmlns:p14="http://schemas.microsoft.com/office/powerpoint/2010/main" val="3851432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21C01A-DD45-4A16-A139-58D86C279F9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3C943FE-1280-4C33-ABFB-EA60B2FD23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93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BA6AB-1A67-40D3-AD60-372C173E95F5}"/>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058B00A7-7525-4315-86C3-EC2E9FB03928}"/>
              </a:ext>
            </a:extLst>
          </p:cNvPr>
          <p:cNvGraphicFramePr>
            <a:graphicFrameLocks noGrp="1"/>
          </p:cNvGraphicFramePr>
          <p:nvPr>
            <p:ph type="chart" sz="quarter" idx="13"/>
            <p:extLst>
              <p:ext uri="{D42A27DB-BD31-4B8C-83A1-F6EECF244321}">
                <p14:modId xmlns:p14="http://schemas.microsoft.com/office/powerpoint/2010/main" val="1117592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5AE77B-DBEC-4E2A-B030-941A2379347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E417102-23B9-4415-B0E2-815FBDD51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60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E104B-EE64-416B-9BE5-4CD5B190ED72}"/>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F19A5F69-4307-47AB-8DD5-3C67044C8801}"/>
              </a:ext>
            </a:extLst>
          </p:cNvPr>
          <p:cNvGraphicFramePr>
            <a:graphicFrameLocks noGrp="1"/>
          </p:cNvGraphicFramePr>
          <p:nvPr>
            <p:ph type="chart" sz="quarter" idx="13"/>
            <p:extLst>
              <p:ext uri="{D42A27DB-BD31-4B8C-83A1-F6EECF244321}">
                <p14:modId xmlns:p14="http://schemas.microsoft.com/office/powerpoint/2010/main" val="963253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8C9755-9608-4270-9968-E9CC0F5DE4B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0D16ACD-4DC9-48CA-B114-86E3936AF7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6903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0E5E-DD56-4200-8846-60F09D569FF2}"/>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FA86ACEA-5DE5-4768-936E-B7B3228AF0A8}"/>
              </a:ext>
            </a:extLst>
          </p:cNvPr>
          <p:cNvGraphicFramePr>
            <a:graphicFrameLocks noGrp="1"/>
          </p:cNvGraphicFramePr>
          <p:nvPr>
            <p:ph type="chart" sz="quarter" idx="13"/>
            <p:extLst>
              <p:ext uri="{D42A27DB-BD31-4B8C-83A1-F6EECF244321}">
                <p14:modId xmlns:p14="http://schemas.microsoft.com/office/powerpoint/2010/main" val="3452702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B261B-BBA4-417E-AE40-4B843338D9F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E78F526-9ABF-4D11-A354-84C0FD118D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68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CCAB-E6C4-47FB-A604-0D9B1ECBD25B}"/>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B13BF14E-B0A4-450B-AB0D-32AAA4360C1F}"/>
              </a:ext>
            </a:extLst>
          </p:cNvPr>
          <p:cNvGraphicFramePr>
            <a:graphicFrameLocks noGrp="1"/>
          </p:cNvGraphicFramePr>
          <p:nvPr>
            <p:ph type="chart" sz="quarter" idx="13"/>
            <p:extLst>
              <p:ext uri="{D42A27DB-BD31-4B8C-83A1-F6EECF244321}">
                <p14:modId xmlns:p14="http://schemas.microsoft.com/office/powerpoint/2010/main" val="1885830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2F453-7979-479C-A024-C9DB40347F3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5D9677A-8DC6-4C6F-A63B-17902A428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616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E50F3-1AE3-4ED9-B28D-2602069E85ED}"/>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7DADC56A-FAD7-4CD4-BF57-D28497E20398}"/>
              </a:ext>
            </a:extLst>
          </p:cNvPr>
          <p:cNvGraphicFramePr>
            <a:graphicFrameLocks noGrp="1"/>
          </p:cNvGraphicFramePr>
          <p:nvPr>
            <p:ph type="chart" sz="quarter" idx="13"/>
            <p:extLst>
              <p:ext uri="{D42A27DB-BD31-4B8C-83A1-F6EECF244321}">
                <p14:modId xmlns:p14="http://schemas.microsoft.com/office/powerpoint/2010/main" val="4136096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3E1A9-A420-439B-859E-9227747E0B5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04E9952-B643-4219-AA7A-52B127EFE5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296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5479B-C18C-4B30-8DB2-72F02F0D8EDA}"/>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D2FE4D53-0C23-4A6A-943F-CD48765E1AF8}"/>
              </a:ext>
            </a:extLst>
          </p:cNvPr>
          <p:cNvGraphicFramePr>
            <a:graphicFrameLocks noGrp="1"/>
          </p:cNvGraphicFramePr>
          <p:nvPr>
            <p:ph type="chart" sz="quarter" idx="13"/>
            <p:extLst>
              <p:ext uri="{D42A27DB-BD31-4B8C-83A1-F6EECF244321}">
                <p14:modId xmlns:p14="http://schemas.microsoft.com/office/powerpoint/2010/main" val="3739792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BD500-FD76-4A5D-810C-9228118941E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FD4AA4E-40BF-41E1-BC57-E7D2A09D8E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784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BC8A-086A-474F-834D-60CBE900A2D0}"/>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CC9D26E4-C530-405D-B2A2-880BF41E3CC2}"/>
              </a:ext>
            </a:extLst>
          </p:cNvPr>
          <p:cNvGraphicFramePr>
            <a:graphicFrameLocks noGrp="1"/>
          </p:cNvGraphicFramePr>
          <p:nvPr>
            <p:ph type="chart" sz="quarter" idx="13"/>
            <p:extLst>
              <p:ext uri="{D42A27DB-BD31-4B8C-83A1-F6EECF244321}">
                <p14:modId xmlns:p14="http://schemas.microsoft.com/office/powerpoint/2010/main" val="10773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45C675-E6F3-4DE5-A274-105261F7706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D15AE1E-A042-43D9-BB74-1285E6EF7F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2774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6427-1B2A-438D-95BB-10BD48819C55}"/>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FD28089F-C8FA-42AA-A6CF-6B8412CA6F08}"/>
              </a:ext>
            </a:extLst>
          </p:cNvPr>
          <p:cNvGraphicFramePr>
            <a:graphicFrameLocks noGrp="1"/>
          </p:cNvGraphicFramePr>
          <p:nvPr>
            <p:ph type="chart" sz="quarter" idx="13"/>
            <p:extLst>
              <p:ext uri="{D42A27DB-BD31-4B8C-83A1-F6EECF244321}">
                <p14:modId xmlns:p14="http://schemas.microsoft.com/office/powerpoint/2010/main" val="80925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84B9FD-8B0F-4906-9805-5C36CA3E6C5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79F0F16-7294-4663-990F-C57B68422B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7740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23BCE-FD0C-4BC4-B70A-F6DCE4EE7F46}"/>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0B5E0995-1EA7-4F71-B430-A5B2EB36A8C1}"/>
              </a:ext>
            </a:extLst>
          </p:cNvPr>
          <p:cNvGraphicFramePr>
            <a:graphicFrameLocks noGrp="1"/>
          </p:cNvGraphicFramePr>
          <p:nvPr>
            <p:ph type="chart" sz="quarter" idx="13"/>
            <p:extLst>
              <p:ext uri="{D42A27DB-BD31-4B8C-83A1-F6EECF244321}">
                <p14:modId xmlns:p14="http://schemas.microsoft.com/office/powerpoint/2010/main" val="791479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226426-2F36-44D1-A414-1D42CA654AC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9AA49E0-8933-4681-BAE9-A505355404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620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5664B-4CE8-437C-92C4-48050A34861A}"/>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1B074F34-B7FD-4F62-A65B-8C42E014F79D}"/>
              </a:ext>
            </a:extLst>
          </p:cNvPr>
          <p:cNvGraphicFramePr>
            <a:graphicFrameLocks noGrp="1"/>
          </p:cNvGraphicFramePr>
          <p:nvPr>
            <p:ph type="tbl" sz="quarter" idx="13"/>
            <p:extLst>
              <p:ext uri="{D42A27DB-BD31-4B8C-83A1-F6EECF244321}">
                <p14:modId xmlns:p14="http://schemas.microsoft.com/office/powerpoint/2010/main" val="139886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2429302"/>
                    </a:ext>
                  </a:extLst>
                </a:gridCol>
                <a:gridCol w="1399032">
                  <a:extLst>
                    <a:ext uri="{9D8B030D-6E8A-4147-A177-3AD203B41FA5}">
                      <a16:colId xmlns:a16="http://schemas.microsoft.com/office/drawing/2014/main" val="51300352"/>
                    </a:ext>
                  </a:extLst>
                </a:gridCol>
                <a:gridCol w="1399032">
                  <a:extLst>
                    <a:ext uri="{9D8B030D-6E8A-4147-A177-3AD203B41FA5}">
                      <a16:colId xmlns:a16="http://schemas.microsoft.com/office/drawing/2014/main" val="2903265828"/>
                    </a:ext>
                  </a:extLst>
                </a:gridCol>
                <a:gridCol w="1399032">
                  <a:extLst>
                    <a:ext uri="{9D8B030D-6E8A-4147-A177-3AD203B41FA5}">
                      <a16:colId xmlns:a16="http://schemas.microsoft.com/office/drawing/2014/main" val="2809002677"/>
                    </a:ext>
                  </a:extLst>
                </a:gridCol>
                <a:gridCol w="1399032">
                  <a:extLst>
                    <a:ext uri="{9D8B030D-6E8A-4147-A177-3AD203B41FA5}">
                      <a16:colId xmlns:a16="http://schemas.microsoft.com/office/drawing/2014/main" val="3040428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8041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162.14285714286</a:t>
                      </a:r>
                    </a:p>
                  </a:txBody>
                  <a:tcPr/>
                </a:tc>
                <a:extLst>
                  <a:ext uri="{0D108BD9-81ED-4DB2-BD59-A6C34878D82A}">
                    <a16:rowId xmlns:a16="http://schemas.microsoft.com/office/drawing/2014/main" val="55602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27349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extLst>
                  <a:ext uri="{0D108BD9-81ED-4DB2-BD59-A6C34878D82A}">
                    <a16:rowId xmlns:a16="http://schemas.microsoft.com/office/drawing/2014/main" val="171761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extLst>
                  <a:ext uri="{0D108BD9-81ED-4DB2-BD59-A6C34878D82A}">
                    <a16:rowId xmlns:a16="http://schemas.microsoft.com/office/drawing/2014/main" val="282358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extLst>
                  <a:ext uri="{0D108BD9-81ED-4DB2-BD59-A6C34878D82A}">
                    <a16:rowId xmlns:a16="http://schemas.microsoft.com/office/drawing/2014/main" val="173265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extLst>
                  <a:ext uri="{0D108BD9-81ED-4DB2-BD59-A6C34878D82A}">
                    <a16:rowId xmlns:a16="http://schemas.microsoft.com/office/drawing/2014/main" val="16638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extLst>
                  <a:ext uri="{0D108BD9-81ED-4DB2-BD59-A6C34878D82A}">
                    <a16:rowId xmlns:a16="http://schemas.microsoft.com/office/drawing/2014/main" val="250529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extLst>
                  <a:ext uri="{0D108BD9-81ED-4DB2-BD59-A6C34878D82A}">
                    <a16:rowId xmlns:a16="http://schemas.microsoft.com/office/drawing/2014/main" val="351028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10804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114.16666666667</a:t>
                      </a:r>
                    </a:p>
                  </a:txBody>
                  <a:tcPr/>
                </a:tc>
                <a:extLst>
                  <a:ext uri="{0D108BD9-81ED-4DB2-BD59-A6C34878D82A}">
                    <a16:rowId xmlns:a16="http://schemas.microsoft.com/office/drawing/2014/main" val="2232186256"/>
                  </a:ext>
                </a:extLst>
              </a:tr>
            </a:tbl>
          </a:graphicData>
        </a:graphic>
      </p:graphicFrame>
      <p:sp>
        <p:nvSpPr>
          <p:cNvPr id="4" name="Text Placeholder 3">
            <a:extLst>
              <a:ext uri="{FF2B5EF4-FFF2-40B4-BE49-F238E27FC236}">
                <a16:creationId xmlns:a16="http://schemas.microsoft.com/office/drawing/2014/main" id="{AF1C0889-4D23-45B9-A222-464A67EBCD8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48599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DB1D-E3AD-402E-8411-66C5D51CA331}"/>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9AB0B10E-81ED-40EC-81F5-06AD04986EED}"/>
              </a:ext>
            </a:extLst>
          </p:cNvPr>
          <p:cNvGraphicFramePr>
            <a:graphicFrameLocks noGrp="1"/>
          </p:cNvGraphicFramePr>
          <p:nvPr>
            <p:ph type="tbl" sz="quarter" idx="13"/>
            <p:extLst>
              <p:ext uri="{D42A27DB-BD31-4B8C-83A1-F6EECF244321}">
                <p14:modId xmlns:p14="http://schemas.microsoft.com/office/powerpoint/2010/main" val="673585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3043624"/>
                    </a:ext>
                  </a:extLst>
                </a:gridCol>
                <a:gridCol w="1399032">
                  <a:extLst>
                    <a:ext uri="{9D8B030D-6E8A-4147-A177-3AD203B41FA5}">
                      <a16:colId xmlns:a16="http://schemas.microsoft.com/office/drawing/2014/main" val="2416956276"/>
                    </a:ext>
                  </a:extLst>
                </a:gridCol>
                <a:gridCol w="1399032">
                  <a:extLst>
                    <a:ext uri="{9D8B030D-6E8A-4147-A177-3AD203B41FA5}">
                      <a16:colId xmlns:a16="http://schemas.microsoft.com/office/drawing/2014/main" val="1224414827"/>
                    </a:ext>
                  </a:extLst>
                </a:gridCol>
                <a:gridCol w="1399032">
                  <a:extLst>
                    <a:ext uri="{9D8B030D-6E8A-4147-A177-3AD203B41FA5}">
                      <a16:colId xmlns:a16="http://schemas.microsoft.com/office/drawing/2014/main" val="1846318147"/>
                    </a:ext>
                  </a:extLst>
                </a:gridCol>
                <a:gridCol w="1399032">
                  <a:extLst>
                    <a:ext uri="{9D8B030D-6E8A-4147-A177-3AD203B41FA5}">
                      <a16:colId xmlns:a16="http://schemas.microsoft.com/office/drawing/2014/main" val="3723912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1267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127.66666666667</a:t>
                      </a:r>
                    </a:p>
                  </a:txBody>
                  <a:tcPr/>
                </a:tc>
                <a:extLst>
                  <a:ext uri="{0D108BD9-81ED-4DB2-BD59-A6C34878D82A}">
                    <a16:rowId xmlns:a16="http://schemas.microsoft.com/office/drawing/2014/main" val="235497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94248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extLst>
                  <a:ext uri="{0D108BD9-81ED-4DB2-BD59-A6C34878D82A}">
                    <a16:rowId xmlns:a16="http://schemas.microsoft.com/office/drawing/2014/main" val="358696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116623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147235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104994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#GraciasAmigosRiders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337603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#AmigosDeFierro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76554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#diadelamigo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45555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#Mesdelamigo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extLst>
                  <a:ext uri="{0D108BD9-81ED-4DB2-BD59-A6C34878D82A}">
                    <a16:rowId xmlns:a16="http://schemas.microsoft.com/office/drawing/2014/main" val="1304344889"/>
                  </a:ext>
                </a:extLst>
              </a:tr>
            </a:tbl>
          </a:graphicData>
        </a:graphic>
      </p:graphicFrame>
      <p:sp>
        <p:nvSpPr>
          <p:cNvPr id="4" name="Text Placeholder 3">
            <a:extLst>
              <a:ext uri="{FF2B5EF4-FFF2-40B4-BE49-F238E27FC236}">
                <a16:creationId xmlns:a16="http://schemas.microsoft.com/office/drawing/2014/main" id="{6151A361-CA67-42CD-AE41-B5280A8B02C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51724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CCE44-2840-4EF5-A8E2-6EC42AAA1995}"/>
              </a:ext>
            </a:extLst>
          </p:cNvPr>
          <p:cNvSpPr>
            <a:spLocks noGrp="1"/>
          </p:cNvSpPr>
          <p:nvPr>
            <p:ph type="title"/>
          </p:nvPr>
        </p:nvSpPr>
        <p:spPr/>
        <p:txBody>
          <a:bodyPr/>
          <a:lstStyle/>
          <a:p>
            <a:r>
              <a:rPr lang="en-US"/>
              <a:t>Instagram Posts Table | Motomel - 1 of 17</a:t>
            </a:r>
          </a:p>
        </p:txBody>
      </p:sp>
      <p:graphicFrame>
        <p:nvGraphicFramePr>
          <p:cNvPr id="5" name="Table Placeholder 4">
            <a:extLst>
              <a:ext uri="{FF2B5EF4-FFF2-40B4-BE49-F238E27FC236}">
                <a16:creationId xmlns:a16="http://schemas.microsoft.com/office/drawing/2014/main" id="{55124FBA-504D-4DD4-A1CA-4BB771225C6E}"/>
              </a:ext>
            </a:extLst>
          </p:cNvPr>
          <p:cNvGraphicFramePr>
            <a:graphicFrameLocks noGrp="1"/>
          </p:cNvGraphicFramePr>
          <p:nvPr>
            <p:ph type="tbl" sz="quarter" idx="13"/>
            <p:extLst>
              <p:ext uri="{D42A27DB-BD31-4B8C-83A1-F6EECF244321}">
                <p14:modId xmlns:p14="http://schemas.microsoft.com/office/powerpoint/2010/main" val="218313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4636801"/>
                    </a:ext>
                  </a:extLst>
                </a:gridCol>
                <a:gridCol w="987552">
                  <a:extLst>
                    <a:ext uri="{9D8B030D-6E8A-4147-A177-3AD203B41FA5}">
                      <a16:colId xmlns:a16="http://schemas.microsoft.com/office/drawing/2014/main" val="843354091"/>
                    </a:ext>
                  </a:extLst>
                </a:gridCol>
                <a:gridCol w="987552">
                  <a:extLst>
                    <a:ext uri="{9D8B030D-6E8A-4147-A177-3AD203B41FA5}">
                      <a16:colId xmlns:a16="http://schemas.microsoft.com/office/drawing/2014/main" val="3878227374"/>
                    </a:ext>
                  </a:extLst>
                </a:gridCol>
                <a:gridCol w="987552">
                  <a:extLst>
                    <a:ext uri="{9D8B030D-6E8A-4147-A177-3AD203B41FA5}">
                      <a16:colId xmlns:a16="http://schemas.microsoft.com/office/drawing/2014/main" val="792984386"/>
                    </a:ext>
                  </a:extLst>
                </a:gridCol>
                <a:gridCol w="987552">
                  <a:extLst>
                    <a:ext uri="{9D8B030D-6E8A-4147-A177-3AD203B41FA5}">
                      <a16:colId xmlns:a16="http://schemas.microsoft.com/office/drawing/2014/main" val="1311598193"/>
                    </a:ext>
                  </a:extLst>
                </a:gridCol>
                <a:gridCol w="987552">
                  <a:extLst>
                    <a:ext uri="{9D8B030D-6E8A-4147-A177-3AD203B41FA5}">
                      <a16:colId xmlns:a16="http://schemas.microsoft.com/office/drawing/2014/main" val="3197606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749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- 2021-07-14 16:01:13</a:t>
                      </a:r>
                      <a:r>
                        <a:rPr kumimoji="0" lang="en-US" sz="1000" b="0" i="0" u="none" strike="noStrike" kern="1200" cap="none" spc="0" normalizeH="0" baseline="0" noProof="0">
                          <a:ln>
                            <a:noFill/>
                          </a:ln>
                          <a:solidFill>
                            <a:prstClr val="black"/>
                          </a:solidFill>
                          <a:effectLst/>
                          <a:uLnTx/>
                          <a:uFillTx/>
                          <a:latin typeface="+mn-lt"/>
                          <a:ea typeface="+mn-ea"/>
                          <a:cs typeface="+mn-cs"/>
                        </a:rPr>
                        <a:t>
 Conocé la nueva Gilera AC1! Diseño Retro 😎
▶ Motor 4 tiempos, refrigerado por aire
▶ Transmisión 5 marchas
▶ Potencia 11.4 hp / 8000 rpm
▶ Frenos Delantero a disco, trasero a tambor
▶ Encendido Eléctrico y patada
Descubrí más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811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- 2021-07-19 16:58:12</a:t>
                      </a:r>
                      <a:r>
                        <a:rPr kumimoji="0" lang="en-US" sz="1000" b="0" i="0" u="none" strike="noStrike" kern="1200" cap="none" spc="0" normalizeH="0" baseline="0" noProof="0">
                          <a:ln>
                            <a:noFill/>
                          </a:ln>
                          <a:solidFill>
                            <a:prstClr val="black"/>
                          </a:solidFill>
                          <a:effectLst/>
                          <a:uLnTx/>
                          <a:uFillTx/>
                          <a:latin typeface="+mn-lt"/>
                          <a:ea typeface="+mn-ea"/>
                          <a:cs typeface="+mn-cs"/>
                        </a:rPr>
                        <a:t>
 La Ceccato con su diseño exclusivo hace de cualquier recorrido una verdadera experiencia.⁣
⁣
💥¿Te animás a vivirla?💥⁣
⁣
#Zanella #Motos #Street #Vintage #Larevolucióndeunícono #SoyLeyenda⁣
#NosImpulsaNuestraHistoria #Ceccato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94244124"/>
                  </a:ext>
                </a:extLst>
              </a:tr>
            </a:tbl>
          </a:graphicData>
        </a:graphic>
      </p:graphicFrame>
      <p:sp>
        <p:nvSpPr>
          <p:cNvPr id="4" name="Text Placeholder 3">
            <a:extLst>
              <a:ext uri="{FF2B5EF4-FFF2-40B4-BE49-F238E27FC236}">
                <a16:creationId xmlns:a16="http://schemas.microsoft.com/office/drawing/2014/main" id="{3C4E4C30-83D3-4869-B688-BA508616BC4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74178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FD1FE-D1F9-46FF-968A-E01D25CF1B4E}"/>
              </a:ext>
            </a:extLst>
          </p:cNvPr>
          <p:cNvSpPr>
            <a:spLocks noGrp="1"/>
          </p:cNvSpPr>
          <p:nvPr>
            <p:ph type="title"/>
          </p:nvPr>
        </p:nvSpPr>
        <p:spPr/>
        <p:txBody>
          <a:bodyPr/>
          <a:lstStyle/>
          <a:p>
            <a:r>
              <a:rPr lang="en-US"/>
              <a:t>Instagram Posts Table | Motomel - 2 of 17</a:t>
            </a:r>
          </a:p>
        </p:txBody>
      </p:sp>
      <p:graphicFrame>
        <p:nvGraphicFramePr>
          <p:cNvPr id="5" name="Table Placeholder 4">
            <a:extLst>
              <a:ext uri="{FF2B5EF4-FFF2-40B4-BE49-F238E27FC236}">
                <a16:creationId xmlns:a16="http://schemas.microsoft.com/office/drawing/2014/main" id="{23C28F6F-5FE3-420A-9B75-265AE86F3B91}"/>
              </a:ext>
            </a:extLst>
          </p:cNvPr>
          <p:cNvGraphicFramePr>
            <a:graphicFrameLocks noGrp="1"/>
          </p:cNvGraphicFramePr>
          <p:nvPr>
            <p:ph type="tbl" sz="quarter" idx="13"/>
            <p:extLst>
              <p:ext uri="{D42A27DB-BD31-4B8C-83A1-F6EECF244321}">
                <p14:modId xmlns:p14="http://schemas.microsoft.com/office/powerpoint/2010/main" val="2213747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20581508"/>
                    </a:ext>
                  </a:extLst>
                </a:gridCol>
                <a:gridCol w="987552">
                  <a:extLst>
                    <a:ext uri="{9D8B030D-6E8A-4147-A177-3AD203B41FA5}">
                      <a16:colId xmlns:a16="http://schemas.microsoft.com/office/drawing/2014/main" val="4066782526"/>
                    </a:ext>
                  </a:extLst>
                </a:gridCol>
                <a:gridCol w="987552">
                  <a:extLst>
                    <a:ext uri="{9D8B030D-6E8A-4147-A177-3AD203B41FA5}">
                      <a16:colId xmlns:a16="http://schemas.microsoft.com/office/drawing/2014/main" val="2414270705"/>
                    </a:ext>
                  </a:extLst>
                </a:gridCol>
                <a:gridCol w="987552">
                  <a:extLst>
                    <a:ext uri="{9D8B030D-6E8A-4147-A177-3AD203B41FA5}">
                      <a16:colId xmlns:a16="http://schemas.microsoft.com/office/drawing/2014/main" val="2536624873"/>
                    </a:ext>
                  </a:extLst>
                </a:gridCol>
                <a:gridCol w="987552">
                  <a:extLst>
                    <a:ext uri="{9D8B030D-6E8A-4147-A177-3AD203B41FA5}">
                      <a16:colId xmlns:a16="http://schemas.microsoft.com/office/drawing/2014/main" val="307162213"/>
                    </a:ext>
                  </a:extLst>
                </a:gridCol>
                <a:gridCol w="987552">
                  <a:extLst>
                    <a:ext uri="{9D8B030D-6E8A-4147-A177-3AD203B41FA5}">
                      <a16:colId xmlns:a16="http://schemas.microsoft.com/office/drawing/2014/main" val="18903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894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- 2021-07-05 16:00:40</a:t>
                      </a:r>
                      <a:r>
                        <a:rPr kumimoji="0" lang="en-US" sz="1000" b="0" i="0" u="none" strike="noStrike" kern="1200" cap="none" spc="0" normalizeH="0" baseline="0" noProof="0">
                          <a:ln>
                            <a:noFill/>
                          </a:ln>
                          <a:solidFill>
                            <a:prstClr val="black"/>
                          </a:solidFill>
                          <a:effectLst/>
                          <a:uLnTx/>
                          <a:uFillTx/>
                          <a:latin typeface="+mn-lt"/>
                          <a:ea typeface="+mn-ea"/>
                          <a:cs typeface="+mn-cs"/>
                        </a:rPr>
                        <a:t>
 Nueva AC1!💥🔥 Descubrí su diseño clásico! 🙌😎
◼ Motor 4 tiempos, refrigerado por aire
◼ Transmisión 5 marchas
◼ Potencia 11.4 hp / 8000 rpm
◼ Frenos Delantero a disco, trasero a tambor
◼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191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- 2021-07-10 23:50:50</a:t>
                      </a:r>
                      <a:r>
                        <a:rPr kumimoji="0" lang="en-US" sz="1000" b="0" i="0" u="none" strike="noStrike" kern="1200" cap="none" spc="0" normalizeH="0" baseline="0" noProof="0">
                          <a:ln>
                            <a:noFill/>
                          </a:ln>
                          <a:solidFill>
                            <a:prstClr val="black"/>
                          </a:solidFill>
                          <a:effectLst/>
                          <a:uLnTx/>
                          <a:uFillTx/>
                          <a:latin typeface="+mn-lt"/>
                          <a:ea typeface="+mn-ea"/>
                          <a:cs typeface="+mn-cs"/>
                        </a:rPr>
                        <a:t>
 GRACIAS POR TANTO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2189279"/>
                  </a:ext>
                </a:extLst>
              </a:tr>
            </a:tbl>
          </a:graphicData>
        </a:graphic>
      </p:graphicFrame>
      <p:sp>
        <p:nvSpPr>
          <p:cNvPr id="4" name="Text Placeholder 3">
            <a:extLst>
              <a:ext uri="{FF2B5EF4-FFF2-40B4-BE49-F238E27FC236}">
                <a16:creationId xmlns:a16="http://schemas.microsoft.com/office/drawing/2014/main" id="{902236EB-2B36-48B4-B633-A3B50791E98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48645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42B2D-6550-4D5E-AEF3-7BFF5F1B3482}"/>
              </a:ext>
            </a:extLst>
          </p:cNvPr>
          <p:cNvSpPr>
            <a:spLocks noGrp="1"/>
          </p:cNvSpPr>
          <p:nvPr>
            <p:ph type="title"/>
          </p:nvPr>
        </p:nvSpPr>
        <p:spPr/>
        <p:txBody>
          <a:bodyPr/>
          <a:lstStyle/>
          <a:p>
            <a:r>
              <a:rPr lang="en-US"/>
              <a:t>Instagram Posts Table | Motomel - 3 of 17</a:t>
            </a:r>
          </a:p>
        </p:txBody>
      </p:sp>
      <p:graphicFrame>
        <p:nvGraphicFramePr>
          <p:cNvPr id="5" name="Table Placeholder 4">
            <a:extLst>
              <a:ext uri="{FF2B5EF4-FFF2-40B4-BE49-F238E27FC236}">
                <a16:creationId xmlns:a16="http://schemas.microsoft.com/office/drawing/2014/main" id="{591D9790-2508-4384-8199-8685B3E96417}"/>
              </a:ext>
            </a:extLst>
          </p:cNvPr>
          <p:cNvGraphicFramePr>
            <a:graphicFrameLocks noGrp="1"/>
          </p:cNvGraphicFramePr>
          <p:nvPr>
            <p:ph type="tbl" sz="quarter" idx="13"/>
            <p:extLst>
              <p:ext uri="{D42A27DB-BD31-4B8C-83A1-F6EECF244321}">
                <p14:modId xmlns:p14="http://schemas.microsoft.com/office/powerpoint/2010/main" val="267452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25099115"/>
                    </a:ext>
                  </a:extLst>
                </a:gridCol>
                <a:gridCol w="987552">
                  <a:extLst>
                    <a:ext uri="{9D8B030D-6E8A-4147-A177-3AD203B41FA5}">
                      <a16:colId xmlns:a16="http://schemas.microsoft.com/office/drawing/2014/main" val="2477181849"/>
                    </a:ext>
                  </a:extLst>
                </a:gridCol>
                <a:gridCol w="987552">
                  <a:extLst>
                    <a:ext uri="{9D8B030D-6E8A-4147-A177-3AD203B41FA5}">
                      <a16:colId xmlns:a16="http://schemas.microsoft.com/office/drawing/2014/main" val="2766441230"/>
                    </a:ext>
                  </a:extLst>
                </a:gridCol>
                <a:gridCol w="987552">
                  <a:extLst>
                    <a:ext uri="{9D8B030D-6E8A-4147-A177-3AD203B41FA5}">
                      <a16:colId xmlns:a16="http://schemas.microsoft.com/office/drawing/2014/main" val="1150149619"/>
                    </a:ext>
                  </a:extLst>
                </a:gridCol>
                <a:gridCol w="987552">
                  <a:extLst>
                    <a:ext uri="{9D8B030D-6E8A-4147-A177-3AD203B41FA5}">
                      <a16:colId xmlns:a16="http://schemas.microsoft.com/office/drawing/2014/main" val="3273048809"/>
                    </a:ext>
                  </a:extLst>
                </a:gridCol>
                <a:gridCol w="987552">
                  <a:extLst>
                    <a:ext uri="{9D8B030D-6E8A-4147-A177-3AD203B41FA5}">
                      <a16:colId xmlns:a16="http://schemas.microsoft.com/office/drawing/2014/main" val="3529359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1421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- 2021-07-21 16:01:13</a:t>
                      </a:r>
                      <a:r>
                        <a:rPr kumimoji="0" lang="en-US" sz="1000" b="0" i="0" u="none" strike="noStrike" kern="1200" cap="none" spc="0" normalizeH="0" baseline="0" noProof="0">
                          <a:ln>
                            <a:noFill/>
                          </a:ln>
                          <a:solidFill>
                            <a:prstClr val="black"/>
                          </a:solidFill>
                          <a:effectLst/>
                          <a:uLnTx/>
                          <a:uFillTx/>
                          <a:latin typeface="+mn-lt"/>
                          <a:ea typeface="+mn-ea"/>
                          <a:cs typeface="+mn-cs"/>
                        </a:rPr>
                        <a:t>
 Te presentamos la nueva AC1! Un  nuevo clásico de Gilera 😎
✅ Motor 4 tiempos, refrigerado por aire
✅ Transmisión 5 marchas
✅Potencia 11.4 hp / 8000 rpm
✅ Frenos Delantero a disco, trasero a tambor
✅Encendido Eléctrico y patada
Para conocer má visitá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309037"/>
                  </a:ext>
                </a:extLst>
              </a:tr>
            </a:tbl>
          </a:graphicData>
        </a:graphic>
      </p:graphicFrame>
      <p:sp>
        <p:nvSpPr>
          <p:cNvPr id="4" name="Text Placeholder 3">
            <a:extLst>
              <a:ext uri="{FF2B5EF4-FFF2-40B4-BE49-F238E27FC236}">
                <a16:creationId xmlns:a16="http://schemas.microsoft.com/office/drawing/2014/main" id="{54151F3A-1BA8-4590-83CC-6DEFFE81B36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43045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34925-9307-448C-9079-8B0A561192FA}"/>
              </a:ext>
            </a:extLst>
          </p:cNvPr>
          <p:cNvSpPr>
            <a:spLocks noGrp="1"/>
          </p:cNvSpPr>
          <p:nvPr>
            <p:ph type="title"/>
          </p:nvPr>
        </p:nvSpPr>
        <p:spPr/>
        <p:txBody>
          <a:bodyPr/>
          <a:lstStyle/>
          <a:p>
            <a:r>
              <a:rPr lang="en-US"/>
              <a:t>Instagram Posts Table | Motomel - 4 of 17</a:t>
            </a:r>
          </a:p>
        </p:txBody>
      </p:sp>
      <p:graphicFrame>
        <p:nvGraphicFramePr>
          <p:cNvPr id="5" name="Table Placeholder 4">
            <a:extLst>
              <a:ext uri="{FF2B5EF4-FFF2-40B4-BE49-F238E27FC236}">
                <a16:creationId xmlns:a16="http://schemas.microsoft.com/office/drawing/2014/main" id="{C10854BC-5FDA-4025-9B60-3613A48E5389}"/>
              </a:ext>
            </a:extLst>
          </p:cNvPr>
          <p:cNvGraphicFramePr>
            <a:graphicFrameLocks noGrp="1"/>
          </p:cNvGraphicFramePr>
          <p:nvPr>
            <p:ph type="tbl" sz="quarter" idx="13"/>
            <p:extLst>
              <p:ext uri="{D42A27DB-BD31-4B8C-83A1-F6EECF244321}">
                <p14:modId xmlns:p14="http://schemas.microsoft.com/office/powerpoint/2010/main" val="2926600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19289040"/>
                    </a:ext>
                  </a:extLst>
                </a:gridCol>
                <a:gridCol w="987552">
                  <a:extLst>
                    <a:ext uri="{9D8B030D-6E8A-4147-A177-3AD203B41FA5}">
                      <a16:colId xmlns:a16="http://schemas.microsoft.com/office/drawing/2014/main" val="160596809"/>
                    </a:ext>
                  </a:extLst>
                </a:gridCol>
                <a:gridCol w="987552">
                  <a:extLst>
                    <a:ext uri="{9D8B030D-6E8A-4147-A177-3AD203B41FA5}">
                      <a16:colId xmlns:a16="http://schemas.microsoft.com/office/drawing/2014/main" val="3176927272"/>
                    </a:ext>
                  </a:extLst>
                </a:gridCol>
                <a:gridCol w="987552">
                  <a:extLst>
                    <a:ext uri="{9D8B030D-6E8A-4147-A177-3AD203B41FA5}">
                      <a16:colId xmlns:a16="http://schemas.microsoft.com/office/drawing/2014/main" val="3887105874"/>
                    </a:ext>
                  </a:extLst>
                </a:gridCol>
                <a:gridCol w="987552">
                  <a:extLst>
                    <a:ext uri="{9D8B030D-6E8A-4147-A177-3AD203B41FA5}">
                      <a16:colId xmlns:a16="http://schemas.microsoft.com/office/drawing/2014/main" val="2302777158"/>
                    </a:ext>
                  </a:extLst>
                </a:gridCol>
                <a:gridCol w="987552">
                  <a:extLst>
                    <a:ext uri="{9D8B030D-6E8A-4147-A177-3AD203B41FA5}">
                      <a16:colId xmlns:a16="http://schemas.microsoft.com/office/drawing/2014/main" val="172675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854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- 2021-07-30 16:01:14</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No te la pierdas!! 
✅ Motor 4 tiempos, refrigerado por aire
✅ Transmisión 5 marchas
✅Potencia 11.4 hp / 8000 rpm
✅ Frenos Delantero a disco, trasero a tambor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4344258"/>
                  </a:ext>
                </a:extLst>
              </a:tr>
            </a:tbl>
          </a:graphicData>
        </a:graphic>
      </p:graphicFrame>
      <p:sp>
        <p:nvSpPr>
          <p:cNvPr id="4" name="Text Placeholder 3">
            <a:extLst>
              <a:ext uri="{FF2B5EF4-FFF2-40B4-BE49-F238E27FC236}">
                <a16:creationId xmlns:a16="http://schemas.microsoft.com/office/drawing/2014/main" id="{EB12EEE9-C9D1-44D9-AB54-F407844DD50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12942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C1661-F022-4831-BB08-432D9DE6776C}"/>
              </a:ext>
            </a:extLst>
          </p:cNvPr>
          <p:cNvSpPr>
            <a:spLocks noGrp="1"/>
          </p:cNvSpPr>
          <p:nvPr>
            <p:ph type="title"/>
          </p:nvPr>
        </p:nvSpPr>
        <p:spPr/>
        <p:txBody>
          <a:bodyPr/>
          <a:lstStyle/>
          <a:p>
            <a:r>
              <a:rPr lang="en-US"/>
              <a:t>Instagram Posts Table | Motomel - 5 of 17</a:t>
            </a:r>
          </a:p>
        </p:txBody>
      </p:sp>
      <p:graphicFrame>
        <p:nvGraphicFramePr>
          <p:cNvPr id="5" name="Table Placeholder 4">
            <a:extLst>
              <a:ext uri="{FF2B5EF4-FFF2-40B4-BE49-F238E27FC236}">
                <a16:creationId xmlns:a16="http://schemas.microsoft.com/office/drawing/2014/main" id="{B315B216-B10C-4D14-959B-228150ACBE78}"/>
              </a:ext>
            </a:extLst>
          </p:cNvPr>
          <p:cNvGraphicFramePr>
            <a:graphicFrameLocks noGrp="1"/>
          </p:cNvGraphicFramePr>
          <p:nvPr>
            <p:ph type="tbl" sz="quarter" idx="13"/>
            <p:extLst>
              <p:ext uri="{D42A27DB-BD31-4B8C-83A1-F6EECF244321}">
                <p14:modId xmlns:p14="http://schemas.microsoft.com/office/powerpoint/2010/main" val="3375124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02076373"/>
                    </a:ext>
                  </a:extLst>
                </a:gridCol>
                <a:gridCol w="987552">
                  <a:extLst>
                    <a:ext uri="{9D8B030D-6E8A-4147-A177-3AD203B41FA5}">
                      <a16:colId xmlns:a16="http://schemas.microsoft.com/office/drawing/2014/main" val="2957332646"/>
                    </a:ext>
                  </a:extLst>
                </a:gridCol>
                <a:gridCol w="987552">
                  <a:extLst>
                    <a:ext uri="{9D8B030D-6E8A-4147-A177-3AD203B41FA5}">
                      <a16:colId xmlns:a16="http://schemas.microsoft.com/office/drawing/2014/main" val="3489279043"/>
                    </a:ext>
                  </a:extLst>
                </a:gridCol>
                <a:gridCol w="987552">
                  <a:extLst>
                    <a:ext uri="{9D8B030D-6E8A-4147-A177-3AD203B41FA5}">
                      <a16:colId xmlns:a16="http://schemas.microsoft.com/office/drawing/2014/main" val="4070947241"/>
                    </a:ext>
                  </a:extLst>
                </a:gridCol>
                <a:gridCol w="987552">
                  <a:extLst>
                    <a:ext uri="{9D8B030D-6E8A-4147-A177-3AD203B41FA5}">
                      <a16:colId xmlns:a16="http://schemas.microsoft.com/office/drawing/2014/main" val="2202313437"/>
                    </a:ext>
                  </a:extLst>
                </a:gridCol>
                <a:gridCol w="987552">
                  <a:extLst>
                    <a:ext uri="{9D8B030D-6E8A-4147-A177-3AD203B41FA5}">
                      <a16:colId xmlns:a16="http://schemas.microsoft.com/office/drawing/2014/main" val="303280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604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- 2021-07-07 16:01:00</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Sencilla de manejar! Subite, ponela en marcha, y salí andando💥
✅Motor 4 tiempos, refrigerado por aire
✅Potencia 6.6hp/8500rpm
✅Transmisión Automática
✅ Encendido Electrónico y patada
💻Conocé más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6599647"/>
                  </a:ext>
                </a:extLst>
              </a:tr>
            </a:tbl>
          </a:graphicData>
        </a:graphic>
      </p:graphicFrame>
      <p:sp>
        <p:nvSpPr>
          <p:cNvPr id="4" name="Text Placeholder 3">
            <a:extLst>
              <a:ext uri="{FF2B5EF4-FFF2-40B4-BE49-F238E27FC236}">
                <a16:creationId xmlns:a16="http://schemas.microsoft.com/office/drawing/2014/main" id="{1658D3BE-E6AF-41DA-BBD5-C8311DF6B5E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87686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0F1B1-9E7C-4BAD-A885-8A343002808F}"/>
              </a:ext>
            </a:extLst>
          </p:cNvPr>
          <p:cNvSpPr>
            <a:spLocks noGrp="1"/>
          </p:cNvSpPr>
          <p:nvPr>
            <p:ph type="title"/>
          </p:nvPr>
        </p:nvSpPr>
        <p:spPr/>
        <p:txBody>
          <a:bodyPr/>
          <a:lstStyle/>
          <a:p>
            <a:r>
              <a:rPr lang="en-US"/>
              <a:t>Instagram Posts Table | Motomel - 6 of 17</a:t>
            </a:r>
          </a:p>
        </p:txBody>
      </p:sp>
      <p:graphicFrame>
        <p:nvGraphicFramePr>
          <p:cNvPr id="5" name="Table Placeholder 4">
            <a:extLst>
              <a:ext uri="{FF2B5EF4-FFF2-40B4-BE49-F238E27FC236}">
                <a16:creationId xmlns:a16="http://schemas.microsoft.com/office/drawing/2014/main" id="{04FBD435-BA9F-411E-974C-BDB7D74205DB}"/>
              </a:ext>
            </a:extLst>
          </p:cNvPr>
          <p:cNvGraphicFramePr>
            <a:graphicFrameLocks noGrp="1"/>
          </p:cNvGraphicFramePr>
          <p:nvPr>
            <p:ph type="tbl" sz="quarter" idx="13"/>
            <p:extLst>
              <p:ext uri="{D42A27DB-BD31-4B8C-83A1-F6EECF244321}">
                <p14:modId xmlns:p14="http://schemas.microsoft.com/office/powerpoint/2010/main" val="1194276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41323955"/>
                    </a:ext>
                  </a:extLst>
                </a:gridCol>
                <a:gridCol w="987552">
                  <a:extLst>
                    <a:ext uri="{9D8B030D-6E8A-4147-A177-3AD203B41FA5}">
                      <a16:colId xmlns:a16="http://schemas.microsoft.com/office/drawing/2014/main" val="1162688138"/>
                    </a:ext>
                  </a:extLst>
                </a:gridCol>
                <a:gridCol w="987552">
                  <a:extLst>
                    <a:ext uri="{9D8B030D-6E8A-4147-A177-3AD203B41FA5}">
                      <a16:colId xmlns:a16="http://schemas.microsoft.com/office/drawing/2014/main" val="2045299270"/>
                    </a:ext>
                  </a:extLst>
                </a:gridCol>
                <a:gridCol w="987552">
                  <a:extLst>
                    <a:ext uri="{9D8B030D-6E8A-4147-A177-3AD203B41FA5}">
                      <a16:colId xmlns:a16="http://schemas.microsoft.com/office/drawing/2014/main" val="1413436999"/>
                    </a:ext>
                  </a:extLst>
                </a:gridCol>
                <a:gridCol w="987552">
                  <a:extLst>
                    <a:ext uri="{9D8B030D-6E8A-4147-A177-3AD203B41FA5}">
                      <a16:colId xmlns:a16="http://schemas.microsoft.com/office/drawing/2014/main" val="1191363721"/>
                    </a:ext>
                  </a:extLst>
                </a:gridCol>
                <a:gridCol w="987552">
                  <a:extLst>
                    <a:ext uri="{9D8B030D-6E8A-4147-A177-3AD203B41FA5}">
                      <a16:colId xmlns:a16="http://schemas.microsoft.com/office/drawing/2014/main" val="3832782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258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- 2021-07-22 18:05:46</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5379946"/>
                  </a:ext>
                </a:extLst>
              </a:tr>
            </a:tbl>
          </a:graphicData>
        </a:graphic>
      </p:graphicFrame>
      <p:sp>
        <p:nvSpPr>
          <p:cNvPr id="4" name="Text Placeholder 3">
            <a:extLst>
              <a:ext uri="{FF2B5EF4-FFF2-40B4-BE49-F238E27FC236}">
                <a16:creationId xmlns:a16="http://schemas.microsoft.com/office/drawing/2014/main" id="{A26E350E-0E51-4FB9-B8DA-0E0085386A6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34393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C20D0-D259-4112-8790-825F8E3A30A1}"/>
              </a:ext>
            </a:extLst>
          </p:cNvPr>
          <p:cNvSpPr>
            <a:spLocks noGrp="1"/>
          </p:cNvSpPr>
          <p:nvPr>
            <p:ph type="title"/>
          </p:nvPr>
        </p:nvSpPr>
        <p:spPr/>
        <p:txBody>
          <a:bodyPr/>
          <a:lstStyle/>
          <a:p>
            <a:r>
              <a:rPr lang="en-US"/>
              <a:t>Instagram Posts Table | Motomel - 7 of 17</a:t>
            </a:r>
          </a:p>
        </p:txBody>
      </p:sp>
      <p:graphicFrame>
        <p:nvGraphicFramePr>
          <p:cNvPr id="5" name="Table Placeholder 4">
            <a:extLst>
              <a:ext uri="{FF2B5EF4-FFF2-40B4-BE49-F238E27FC236}">
                <a16:creationId xmlns:a16="http://schemas.microsoft.com/office/drawing/2014/main" id="{176C6808-07DC-46F4-B292-1F70F59F4050}"/>
              </a:ext>
            </a:extLst>
          </p:cNvPr>
          <p:cNvGraphicFramePr>
            <a:graphicFrameLocks noGrp="1"/>
          </p:cNvGraphicFramePr>
          <p:nvPr>
            <p:ph type="tbl" sz="quarter" idx="13"/>
            <p:extLst>
              <p:ext uri="{D42A27DB-BD31-4B8C-83A1-F6EECF244321}">
                <p14:modId xmlns:p14="http://schemas.microsoft.com/office/powerpoint/2010/main" val="347878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8788890"/>
                    </a:ext>
                  </a:extLst>
                </a:gridCol>
                <a:gridCol w="987552">
                  <a:extLst>
                    <a:ext uri="{9D8B030D-6E8A-4147-A177-3AD203B41FA5}">
                      <a16:colId xmlns:a16="http://schemas.microsoft.com/office/drawing/2014/main" val="2252266376"/>
                    </a:ext>
                  </a:extLst>
                </a:gridCol>
                <a:gridCol w="987552">
                  <a:extLst>
                    <a:ext uri="{9D8B030D-6E8A-4147-A177-3AD203B41FA5}">
                      <a16:colId xmlns:a16="http://schemas.microsoft.com/office/drawing/2014/main" val="3533463485"/>
                    </a:ext>
                  </a:extLst>
                </a:gridCol>
                <a:gridCol w="987552">
                  <a:extLst>
                    <a:ext uri="{9D8B030D-6E8A-4147-A177-3AD203B41FA5}">
                      <a16:colId xmlns:a16="http://schemas.microsoft.com/office/drawing/2014/main" val="1345325944"/>
                    </a:ext>
                  </a:extLst>
                </a:gridCol>
                <a:gridCol w="987552">
                  <a:extLst>
                    <a:ext uri="{9D8B030D-6E8A-4147-A177-3AD203B41FA5}">
                      <a16:colId xmlns:a16="http://schemas.microsoft.com/office/drawing/2014/main" val="3080946485"/>
                    </a:ext>
                  </a:extLst>
                </a:gridCol>
                <a:gridCol w="987552">
                  <a:extLst>
                    <a:ext uri="{9D8B030D-6E8A-4147-A177-3AD203B41FA5}">
                      <a16:colId xmlns:a16="http://schemas.microsoft.com/office/drawing/2014/main" val="11017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765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- 2021-07-20 11:10:14</a:t>
                      </a:r>
                      <a:r>
                        <a:rPr kumimoji="0" lang="es-ES" sz="1000" b="0" i="0" u="none" strike="noStrike" kern="1200" cap="none" spc="0" normalizeH="0" baseline="0" noProof="0">
                          <a:ln>
                            <a:noFill/>
                          </a:ln>
                          <a:solidFill>
                            <a:prstClr val="black"/>
                          </a:solidFill>
                          <a:effectLst/>
                          <a:uLnTx/>
                          <a:uFillTx/>
                          <a:latin typeface="+mn-lt"/>
                          <a:ea typeface="+mn-ea"/>
                          <a:cs typeface="+mn-cs"/>
                        </a:rPr>
                        <a:t>
 Los hermanxs que se eligen, ese antídoto/parte necesarix que nos completa.
Siempre hay alguien que sabes que te banca en las buenas y en las malas, ese hermano- familia que podes elegir, no importa el día, la hora, el lugar, estés cerca o lejos.
El grupo de amigxs , el mejor amigx , los pibes del barrio, los de fútbol, los del colegio.
Celebremos que los tenemos y lo que valen.
Comentá este post a tu amigo rider.
#diadelamigo❤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1150533"/>
                  </a:ext>
                </a:extLst>
              </a:tr>
            </a:tbl>
          </a:graphicData>
        </a:graphic>
      </p:graphicFrame>
      <p:sp>
        <p:nvSpPr>
          <p:cNvPr id="4" name="Text Placeholder 3">
            <a:extLst>
              <a:ext uri="{FF2B5EF4-FFF2-40B4-BE49-F238E27FC236}">
                <a16:creationId xmlns:a16="http://schemas.microsoft.com/office/drawing/2014/main" id="{E3048CEE-4BF1-4AD8-A299-EAD9E1892DF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14976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8B4AA-DD93-48BA-9072-68F2E9E610D8}"/>
              </a:ext>
            </a:extLst>
          </p:cNvPr>
          <p:cNvSpPr>
            <a:spLocks noGrp="1"/>
          </p:cNvSpPr>
          <p:nvPr>
            <p:ph type="title"/>
          </p:nvPr>
        </p:nvSpPr>
        <p:spPr/>
        <p:txBody>
          <a:bodyPr/>
          <a:lstStyle/>
          <a:p>
            <a:r>
              <a:rPr lang="en-US"/>
              <a:t>Instagram Posts Table | Motomel - 8 of 17</a:t>
            </a:r>
          </a:p>
        </p:txBody>
      </p:sp>
      <p:graphicFrame>
        <p:nvGraphicFramePr>
          <p:cNvPr id="5" name="Table Placeholder 4">
            <a:extLst>
              <a:ext uri="{FF2B5EF4-FFF2-40B4-BE49-F238E27FC236}">
                <a16:creationId xmlns:a16="http://schemas.microsoft.com/office/drawing/2014/main" id="{AC021663-B064-4B08-8FF4-FAD6E15FF529}"/>
              </a:ext>
            </a:extLst>
          </p:cNvPr>
          <p:cNvGraphicFramePr>
            <a:graphicFrameLocks noGrp="1"/>
          </p:cNvGraphicFramePr>
          <p:nvPr>
            <p:ph type="tbl" sz="quarter" idx="13"/>
            <p:extLst>
              <p:ext uri="{D42A27DB-BD31-4B8C-83A1-F6EECF244321}">
                <p14:modId xmlns:p14="http://schemas.microsoft.com/office/powerpoint/2010/main" val="89160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867155"/>
                    </a:ext>
                  </a:extLst>
                </a:gridCol>
                <a:gridCol w="987552">
                  <a:extLst>
                    <a:ext uri="{9D8B030D-6E8A-4147-A177-3AD203B41FA5}">
                      <a16:colId xmlns:a16="http://schemas.microsoft.com/office/drawing/2014/main" val="2118634992"/>
                    </a:ext>
                  </a:extLst>
                </a:gridCol>
                <a:gridCol w="987552">
                  <a:extLst>
                    <a:ext uri="{9D8B030D-6E8A-4147-A177-3AD203B41FA5}">
                      <a16:colId xmlns:a16="http://schemas.microsoft.com/office/drawing/2014/main" val="1219719873"/>
                    </a:ext>
                  </a:extLst>
                </a:gridCol>
                <a:gridCol w="987552">
                  <a:extLst>
                    <a:ext uri="{9D8B030D-6E8A-4147-A177-3AD203B41FA5}">
                      <a16:colId xmlns:a16="http://schemas.microsoft.com/office/drawing/2014/main" val="643798639"/>
                    </a:ext>
                  </a:extLst>
                </a:gridCol>
                <a:gridCol w="987552">
                  <a:extLst>
                    <a:ext uri="{9D8B030D-6E8A-4147-A177-3AD203B41FA5}">
                      <a16:colId xmlns:a16="http://schemas.microsoft.com/office/drawing/2014/main" val="542839956"/>
                    </a:ext>
                  </a:extLst>
                </a:gridCol>
                <a:gridCol w="987552">
                  <a:extLst>
                    <a:ext uri="{9D8B030D-6E8A-4147-A177-3AD203B41FA5}">
                      <a16:colId xmlns:a16="http://schemas.microsoft.com/office/drawing/2014/main" val="48152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16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- 2021-07-02 16:01:25</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🏁Frenos delantero a disco
🏁Llantas de aleación
🏁Encendido Electrónico y patada
🏁 Tablero full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023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- 2021-07-01 15:59:10</a:t>
                      </a:r>
                      <a:r>
                        <a:rPr kumimoji="0" lang="es-ES" sz="1000" b="0" i="0" u="none" strike="noStrike" kern="1200" cap="none" spc="0" normalizeH="0" baseline="0" noProof="0">
                          <a:ln>
                            <a:noFill/>
                          </a:ln>
                          <a:solidFill>
                            <a:prstClr val="black"/>
                          </a:solidFill>
                          <a:effectLst/>
                          <a:uLnTx/>
                          <a:uFillTx/>
                          <a:latin typeface="+mn-lt"/>
                          <a:ea typeface="+mn-ea"/>
                          <a:cs typeface="+mn-cs"/>
                        </a:rPr>
                        <a:t>
 ¿Te gustaría moverte por la cuidad con comodidad, seguridad y elegancia?⁣
⁣
Dale Like a tu próxima scooter #StratoAlpino.⁣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0131144"/>
                  </a:ext>
                </a:extLst>
              </a:tr>
            </a:tbl>
          </a:graphicData>
        </a:graphic>
      </p:graphicFrame>
      <p:sp>
        <p:nvSpPr>
          <p:cNvPr id="4" name="Text Placeholder 3">
            <a:extLst>
              <a:ext uri="{FF2B5EF4-FFF2-40B4-BE49-F238E27FC236}">
                <a16:creationId xmlns:a16="http://schemas.microsoft.com/office/drawing/2014/main" id="{94C9CFC6-C86E-47B0-824F-972C43DC56D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19674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75B0F-ABBF-49DA-AA92-72E6A446FAE5}"/>
              </a:ext>
            </a:extLst>
          </p:cNvPr>
          <p:cNvSpPr>
            <a:spLocks noGrp="1"/>
          </p:cNvSpPr>
          <p:nvPr>
            <p:ph type="title"/>
          </p:nvPr>
        </p:nvSpPr>
        <p:spPr/>
        <p:txBody>
          <a:bodyPr/>
          <a:lstStyle/>
          <a:p>
            <a:r>
              <a:rPr lang="en-US"/>
              <a:t>Instagram Posts Table | Motomel - 9 of 17</a:t>
            </a:r>
          </a:p>
        </p:txBody>
      </p:sp>
      <p:graphicFrame>
        <p:nvGraphicFramePr>
          <p:cNvPr id="5" name="Table Placeholder 4">
            <a:extLst>
              <a:ext uri="{FF2B5EF4-FFF2-40B4-BE49-F238E27FC236}">
                <a16:creationId xmlns:a16="http://schemas.microsoft.com/office/drawing/2014/main" id="{3497D115-EAC0-47A4-93C0-341D67FA30D4}"/>
              </a:ext>
            </a:extLst>
          </p:cNvPr>
          <p:cNvGraphicFramePr>
            <a:graphicFrameLocks noGrp="1"/>
          </p:cNvGraphicFramePr>
          <p:nvPr>
            <p:ph type="tbl" sz="quarter" idx="13"/>
            <p:extLst>
              <p:ext uri="{D42A27DB-BD31-4B8C-83A1-F6EECF244321}">
                <p14:modId xmlns:p14="http://schemas.microsoft.com/office/powerpoint/2010/main" val="3234881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13026564"/>
                    </a:ext>
                  </a:extLst>
                </a:gridCol>
                <a:gridCol w="987552">
                  <a:extLst>
                    <a:ext uri="{9D8B030D-6E8A-4147-A177-3AD203B41FA5}">
                      <a16:colId xmlns:a16="http://schemas.microsoft.com/office/drawing/2014/main" val="3104400460"/>
                    </a:ext>
                  </a:extLst>
                </a:gridCol>
                <a:gridCol w="987552">
                  <a:extLst>
                    <a:ext uri="{9D8B030D-6E8A-4147-A177-3AD203B41FA5}">
                      <a16:colId xmlns:a16="http://schemas.microsoft.com/office/drawing/2014/main" val="730826752"/>
                    </a:ext>
                  </a:extLst>
                </a:gridCol>
                <a:gridCol w="987552">
                  <a:extLst>
                    <a:ext uri="{9D8B030D-6E8A-4147-A177-3AD203B41FA5}">
                      <a16:colId xmlns:a16="http://schemas.microsoft.com/office/drawing/2014/main" val="835439858"/>
                    </a:ext>
                  </a:extLst>
                </a:gridCol>
                <a:gridCol w="987552">
                  <a:extLst>
                    <a:ext uri="{9D8B030D-6E8A-4147-A177-3AD203B41FA5}">
                      <a16:colId xmlns:a16="http://schemas.microsoft.com/office/drawing/2014/main" val="2782316575"/>
                    </a:ext>
                  </a:extLst>
                </a:gridCol>
                <a:gridCol w="987552">
                  <a:extLst>
                    <a:ext uri="{9D8B030D-6E8A-4147-A177-3AD203B41FA5}">
                      <a16:colId xmlns:a16="http://schemas.microsoft.com/office/drawing/2014/main" val="200673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854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- 2021-07-05 16:00:59</a:t>
                      </a:r>
                      <a:r>
                        <a:rPr kumimoji="0" lang="en-US" sz="1000" b="0" i="0" u="none" strike="noStrike" kern="1200" cap="none" spc="0" normalizeH="0" baseline="0" noProof="0">
                          <a:ln>
                            <a:noFill/>
                          </a:ln>
                          <a:solidFill>
                            <a:prstClr val="black"/>
                          </a:solidFill>
                          <a:effectLst/>
                          <a:uLnTx/>
                          <a:uFillTx/>
                          <a:latin typeface="+mn-lt"/>
                          <a:ea typeface="+mn-ea"/>
                          <a:cs typeface="+mn-cs"/>
                        </a:rPr>
                        <a:t>
 Manejar una SMASH AUTOMATICA es muy fácil!! 😎🙌🏻
Arrancas, aceleras y te vas…
💻Conocé más detalles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236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- 2021-07-16 14:53:51</a:t>
                      </a:r>
                      <a:r>
                        <a:rPr kumimoji="0" lang="en-US" sz="1000" b="0" i="0" u="none" strike="noStrike" kern="1200" cap="none" spc="0" normalizeH="0" baseline="0" noProof="0">
                          <a:ln>
                            <a:noFill/>
                          </a:ln>
                          <a:solidFill>
                            <a:prstClr val="black"/>
                          </a:solidFill>
                          <a:effectLst/>
                          <a:uLnTx/>
                          <a:uFillTx/>
                          <a:latin typeface="+mn-lt"/>
                          <a:ea typeface="+mn-ea"/>
                          <a:cs typeface="+mn-cs"/>
                        </a:rPr>
                        <a:t>
 La S2 150 es confiable y ágil . ��Conoce algunas de sus características :⁣
�⁣⁣⁣
✅Motor monocilindrico de 4T de alto rendimiento⁣
✅ Arranque eléctrico y patada⁣
�✅Caja de 5 velocidades con embrague manual⁣
�✅ Frenos⁣ delanteros y traseros a tambor⁣⁣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5125950"/>
                  </a:ext>
                </a:extLst>
              </a:tr>
            </a:tbl>
          </a:graphicData>
        </a:graphic>
      </p:graphicFrame>
      <p:sp>
        <p:nvSpPr>
          <p:cNvPr id="4" name="Text Placeholder 3">
            <a:extLst>
              <a:ext uri="{FF2B5EF4-FFF2-40B4-BE49-F238E27FC236}">
                <a16:creationId xmlns:a16="http://schemas.microsoft.com/office/drawing/2014/main" id="{616E8648-3A3E-428A-AB51-CD77206D1E3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76721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9CFA7-1759-4F82-A451-E52644A75CEA}"/>
              </a:ext>
            </a:extLst>
          </p:cNvPr>
          <p:cNvSpPr>
            <a:spLocks noGrp="1"/>
          </p:cNvSpPr>
          <p:nvPr>
            <p:ph type="title"/>
          </p:nvPr>
        </p:nvSpPr>
        <p:spPr/>
        <p:txBody>
          <a:bodyPr/>
          <a:lstStyle/>
          <a:p>
            <a:r>
              <a:rPr lang="en-US"/>
              <a:t>Instagram Posts Table | Motomel - 10 of 17</a:t>
            </a:r>
          </a:p>
        </p:txBody>
      </p:sp>
      <p:graphicFrame>
        <p:nvGraphicFramePr>
          <p:cNvPr id="5" name="Table Placeholder 4">
            <a:extLst>
              <a:ext uri="{FF2B5EF4-FFF2-40B4-BE49-F238E27FC236}">
                <a16:creationId xmlns:a16="http://schemas.microsoft.com/office/drawing/2014/main" id="{43C3E844-CF76-4792-ABD1-0A1618FEB68C}"/>
              </a:ext>
            </a:extLst>
          </p:cNvPr>
          <p:cNvGraphicFramePr>
            <a:graphicFrameLocks noGrp="1"/>
          </p:cNvGraphicFramePr>
          <p:nvPr>
            <p:ph type="tbl" sz="quarter" idx="13"/>
            <p:extLst>
              <p:ext uri="{D42A27DB-BD31-4B8C-83A1-F6EECF244321}">
                <p14:modId xmlns:p14="http://schemas.microsoft.com/office/powerpoint/2010/main" val="2396708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51352205"/>
                    </a:ext>
                  </a:extLst>
                </a:gridCol>
                <a:gridCol w="987552">
                  <a:extLst>
                    <a:ext uri="{9D8B030D-6E8A-4147-A177-3AD203B41FA5}">
                      <a16:colId xmlns:a16="http://schemas.microsoft.com/office/drawing/2014/main" val="3570150077"/>
                    </a:ext>
                  </a:extLst>
                </a:gridCol>
                <a:gridCol w="987552">
                  <a:extLst>
                    <a:ext uri="{9D8B030D-6E8A-4147-A177-3AD203B41FA5}">
                      <a16:colId xmlns:a16="http://schemas.microsoft.com/office/drawing/2014/main" val="424473725"/>
                    </a:ext>
                  </a:extLst>
                </a:gridCol>
                <a:gridCol w="987552">
                  <a:extLst>
                    <a:ext uri="{9D8B030D-6E8A-4147-A177-3AD203B41FA5}">
                      <a16:colId xmlns:a16="http://schemas.microsoft.com/office/drawing/2014/main" val="3388824504"/>
                    </a:ext>
                  </a:extLst>
                </a:gridCol>
                <a:gridCol w="987552">
                  <a:extLst>
                    <a:ext uri="{9D8B030D-6E8A-4147-A177-3AD203B41FA5}">
                      <a16:colId xmlns:a16="http://schemas.microsoft.com/office/drawing/2014/main" val="3793355049"/>
                    </a:ext>
                  </a:extLst>
                </a:gridCol>
                <a:gridCol w="987552">
                  <a:extLst>
                    <a:ext uri="{9D8B030D-6E8A-4147-A177-3AD203B41FA5}">
                      <a16:colId xmlns:a16="http://schemas.microsoft.com/office/drawing/2014/main" val="243066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09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- 2021-07-29 14:00:47</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la moto argentina que te banca. Equipada con un sistema de balizas, asiento biplaza de doble costura y material antideslizante, un espacioso baúl porta casco, tablero completo y una amplia gama de colores combinados es la perfecta compañera del día a día.⁣
⁣
Encontrá la facilidad de moverte en tu Blitz y viví la experiencia Motomel.⁣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4266067"/>
                  </a:ext>
                </a:extLst>
              </a:tr>
            </a:tbl>
          </a:graphicData>
        </a:graphic>
      </p:graphicFrame>
      <p:sp>
        <p:nvSpPr>
          <p:cNvPr id="4" name="Text Placeholder 3">
            <a:extLst>
              <a:ext uri="{FF2B5EF4-FFF2-40B4-BE49-F238E27FC236}">
                <a16:creationId xmlns:a16="http://schemas.microsoft.com/office/drawing/2014/main" id="{3E68310F-33D9-452B-856F-DE3642394EF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30150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01D3E-17DD-45DC-837C-739027D30E56}"/>
              </a:ext>
            </a:extLst>
          </p:cNvPr>
          <p:cNvSpPr>
            <a:spLocks noGrp="1"/>
          </p:cNvSpPr>
          <p:nvPr>
            <p:ph type="title"/>
          </p:nvPr>
        </p:nvSpPr>
        <p:spPr/>
        <p:txBody>
          <a:bodyPr/>
          <a:lstStyle/>
          <a:p>
            <a:r>
              <a:rPr lang="en-US"/>
              <a:t>Instagram Posts Table | Motomel - 11 of 17</a:t>
            </a:r>
          </a:p>
        </p:txBody>
      </p:sp>
      <p:graphicFrame>
        <p:nvGraphicFramePr>
          <p:cNvPr id="5" name="Table Placeholder 4">
            <a:extLst>
              <a:ext uri="{FF2B5EF4-FFF2-40B4-BE49-F238E27FC236}">
                <a16:creationId xmlns:a16="http://schemas.microsoft.com/office/drawing/2014/main" id="{90FFD483-35D3-4057-A1B1-B8A1A96D91CF}"/>
              </a:ext>
            </a:extLst>
          </p:cNvPr>
          <p:cNvGraphicFramePr>
            <a:graphicFrameLocks noGrp="1"/>
          </p:cNvGraphicFramePr>
          <p:nvPr>
            <p:ph type="tbl" sz="quarter" idx="13"/>
            <p:extLst>
              <p:ext uri="{D42A27DB-BD31-4B8C-83A1-F6EECF244321}">
                <p14:modId xmlns:p14="http://schemas.microsoft.com/office/powerpoint/2010/main" val="150851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0372489"/>
                    </a:ext>
                  </a:extLst>
                </a:gridCol>
                <a:gridCol w="987552">
                  <a:extLst>
                    <a:ext uri="{9D8B030D-6E8A-4147-A177-3AD203B41FA5}">
                      <a16:colId xmlns:a16="http://schemas.microsoft.com/office/drawing/2014/main" val="3311130758"/>
                    </a:ext>
                  </a:extLst>
                </a:gridCol>
                <a:gridCol w="987552">
                  <a:extLst>
                    <a:ext uri="{9D8B030D-6E8A-4147-A177-3AD203B41FA5}">
                      <a16:colId xmlns:a16="http://schemas.microsoft.com/office/drawing/2014/main" val="3054582342"/>
                    </a:ext>
                  </a:extLst>
                </a:gridCol>
                <a:gridCol w="987552">
                  <a:extLst>
                    <a:ext uri="{9D8B030D-6E8A-4147-A177-3AD203B41FA5}">
                      <a16:colId xmlns:a16="http://schemas.microsoft.com/office/drawing/2014/main" val="3560311480"/>
                    </a:ext>
                  </a:extLst>
                </a:gridCol>
                <a:gridCol w="987552">
                  <a:extLst>
                    <a:ext uri="{9D8B030D-6E8A-4147-A177-3AD203B41FA5}">
                      <a16:colId xmlns:a16="http://schemas.microsoft.com/office/drawing/2014/main" val="2575818854"/>
                    </a:ext>
                  </a:extLst>
                </a:gridCol>
                <a:gridCol w="987552">
                  <a:extLst>
                    <a:ext uri="{9D8B030D-6E8A-4147-A177-3AD203B41FA5}">
                      <a16:colId xmlns:a16="http://schemas.microsoft.com/office/drawing/2014/main" val="1558558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403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- 2021-07-23 16:53:56</a:t>
                      </a:r>
                      <a:r>
                        <a:rPr kumimoji="0" lang="en-US" sz="1000" b="0" i="0" u="none" strike="noStrike" kern="1200" cap="none" spc="0" normalizeH="0" baseline="0" noProof="0">
                          <a:ln>
                            <a:noFill/>
                          </a:ln>
                          <a:solidFill>
                            <a:prstClr val="black"/>
                          </a:solidFill>
                          <a:effectLst/>
                          <a:uLnTx/>
                          <a:uFillTx/>
                          <a:latin typeface="+mn-lt"/>
                          <a:ea typeface="+mn-ea"/>
                          <a:cs typeface="+mn-cs"/>
                        </a:rPr>
                        <a:t>
 SMASH FULL 😎🏁
✅Motor 4 tiempos, refrigerado por aire
✅Potencia 7.2hp/7000rpm
✅Transmisión 4 marchas
✅Frenos delanteros de disco
✅ Neumáticos Delantero 60/100-17 / Trasero 80/100-14
✅ Encendido Electrónico y patada
💻Conocé más en nuestra web: https://www.gilera.com.ar/modelo/smash-full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55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- 2021-07-08 18:17:21</a:t>
                      </a:r>
                      <a:r>
                        <a:rPr kumimoji="0" lang="es-ES" sz="1000" b="0" i="0" u="none" strike="noStrike" kern="1200" cap="none" spc="0" normalizeH="0" baseline="0" noProof="0">
                          <a:ln>
                            <a:noFill/>
                          </a:ln>
                          <a:solidFill>
                            <a:prstClr val="black"/>
                          </a:solidFill>
                          <a:effectLst/>
                          <a:uLnTx/>
                          <a:uFillTx/>
                          <a:latin typeface="+mn-lt"/>
                          <a:ea typeface="+mn-ea"/>
                          <a:cs typeface="+mn-cs"/>
                        </a:rPr>
                        <a:t>
 La moto más elegida por los argentinos .#Blitz te banca. De gran comodidad para guardar el casco, la mochila y la cartera bajo su asiento.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8235980"/>
                  </a:ext>
                </a:extLst>
              </a:tr>
            </a:tbl>
          </a:graphicData>
        </a:graphic>
      </p:graphicFrame>
      <p:sp>
        <p:nvSpPr>
          <p:cNvPr id="4" name="Text Placeholder 3">
            <a:extLst>
              <a:ext uri="{FF2B5EF4-FFF2-40B4-BE49-F238E27FC236}">
                <a16:creationId xmlns:a16="http://schemas.microsoft.com/office/drawing/2014/main" id="{593ED0C4-0B17-4D87-8C68-F50E87CD4FF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5581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23ADE-434B-4FA4-994B-340BAE4B4C5B}"/>
              </a:ext>
            </a:extLst>
          </p:cNvPr>
          <p:cNvSpPr>
            <a:spLocks noGrp="1"/>
          </p:cNvSpPr>
          <p:nvPr>
            <p:ph type="title"/>
          </p:nvPr>
        </p:nvSpPr>
        <p:spPr/>
        <p:txBody>
          <a:bodyPr/>
          <a:lstStyle/>
          <a:p>
            <a:r>
              <a:rPr lang="en-US"/>
              <a:t>Instagram Posts Table | Motomel - 12 of 17</a:t>
            </a:r>
          </a:p>
        </p:txBody>
      </p:sp>
      <p:graphicFrame>
        <p:nvGraphicFramePr>
          <p:cNvPr id="5" name="Table Placeholder 4">
            <a:extLst>
              <a:ext uri="{FF2B5EF4-FFF2-40B4-BE49-F238E27FC236}">
                <a16:creationId xmlns:a16="http://schemas.microsoft.com/office/drawing/2014/main" id="{A572AD44-F4C2-4C25-9560-83B8A2C2CEDE}"/>
              </a:ext>
            </a:extLst>
          </p:cNvPr>
          <p:cNvGraphicFramePr>
            <a:graphicFrameLocks noGrp="1"/>
          </p:cNvGraphicFramePr>
          <p:nvPr>
            <p:ph type="tbl" sz="quarter" idx="13"/>
            <p:extLst>
              <p:ext uri="{D42A27DB-BD31-4B8C-83A1-F6EECF244321}">
                <p14:modId xmlns:p14="http://schemas.microsoft.com/office/powerpoint/2010/main" val="2782069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81711557"/>
                    </a:ext>
                  </a:extLst>
                </a:gridCol>
                <a:gridCol w="987552">
                  <a:extLst>
                    <a:ext uri="{9D8B030D-6E8A-4147-A177-3AD203B41FA5}">
                      <a16:colId xmlns:a16="http://schemas.microsoft.com/office/drawing/2014/main" val="791503645"/>
                    </a:ext>
                  </a:extLst>
                </a:gridCol>
                <a:gridCol w="987552">
                  <a:extLst>
                    <a:ext uri="{9D8B030D-6E8A-4147-A177-3AD203B41FA5}">
                      <a16:colId xmlns:a16="http://schemas.microsoft.com/office/drawing/2014/main" val="2902728477"/>
                    </a:ext>
                  </a:extLst>
                </a:gridCol>
                <a:gridCol w="987552">
                  <a:extLst>
                    <a:ext uri="{9D8B030D-6E8A-4147-A177-3AD203B41FA5}">
                      <a16:colId xmlns:a16="http://schemas.microsoft.com/office/drawing/2014/main" val="1426703542"/>
                    </a:ext>
                  </a:extLst>
                </a:gridCol>
                <a:gridCol w="987552">
                  <a:extLst>
                    <a:ext uri="{9D8B030D-6E8A-4147-A177-3AD203B41FA5}">
                      <a16:colId xmlns:a16="http://schemas.microsoft.com/office/drawing/2014/main" val="496361047"/>
                    </a:ext>
                  </a:extLst>
                </a:gridCol>
                <a:gridCol w="987552">
                  <a:extLst>
                    <a:ext uri="{9D8B030D-6E8A-4147-A177-3AD203B41FA5}">
                      <a16:colId xmlns:a16="http://schemas.microsoft.com/office/drawing/2014/main" val="1997942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118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- 2021-07-07 17:05:36</a:t>
                      </a:r>
                      <a:r>
                        <a:rPr kumimoji="0" lang="es-ES" sz="1000" b="0" i="0" u="none" strike="noStrike" kern="1200" cap="none" spc="0" normalizeH="0" baseline="0" noProof="0">
                          <a:ln>
                            <a:noFill/>
                          </a:ln>
                          <a:solidFill>
                            <a:prstClr val="black"/>
                          </a:solidFill>
                          <a:effectLst/>
                          <a:uLnTx/>
                          <a:uFillTx/>
                          <a:latin typeface="+mn-lt"/>
                          <a:ea typeface="+mn-ea"/>
                          <a:cs typeface="+mn-cs"/>
                        </a:rPr>
                        <a:t>
 ¡Sabemos que la vida es mejor con amigos! ❤️ 
Nombrá a ese amigo o amiga que te acompaña desde siempre en este camino 🏍.
Celebremos el #MesDelAmigo con Zanella 💥
#Zanella #Exclusive #NosImpulsaNuestraHistoria⁣
#TuMejorVersión #diadelamigo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881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- 2021-07-06 18:33:27</a:t>
                      </a:r>
                      <a:r>
                        <a:rPr kumimoji="0" lang="es-ES" sz="1000" b="0" i="0" u="none" strike="noStrike" kern="1200" cap="none" spc="0" normalizeH="0" baseline="0" noProof="0">
                          <a:ln>
                            <a:noFill/>
                          </a:ln>
                          <a:solidFill>
                            <a:prstClr val="black"/>
                          </a:solidFill>
                          <a:effectLst/>
                          <a:uLnTx/>
                          <a:uFillTx/>
                          <a:latin typeface="+mn-lt"/>
                          <a:ea typeface="+mn-ea"/>
                          <a:cs typeface="+mn-cs"/>
                        </a:rPr>
                        <a:t>
 La #S2 es tu mejor alternativa para movilizarte por la ciudad de forma segura, cómoda y económica. ⁣
⁣
Viví la experiencia #Motomel en tu #S2.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2745224"/>
                  </a:ext>
                </a:extLst>
              </a:tr>
            </a:tbl>
          </a:graphicData>
        </a:graphic>
      </p:graphicFrame>
      <p:sp>
        <p:nvSpPr>
          <p:cNvPr id="4" name="Text Placeholder 3">
            <a:extLst>
              <a:ext uri="{FF2B5EF4-FFF2-40B4-BE49-F238E27FC236}">
                <a16:creationId xmlns:a16="http://schemas.microsoft.com/office/drawing/2014/main" id="{14FEA8ED-97C9-4C14-A3EE-E0C16F4EB73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90988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0C682-507B-406A-8614-8DCD70895BF9}"/>
              </a:ext>
            </a:extLst>
          </p:cNvPr>
          <p:cNvSpPr>
            <a:spLocks noGrp="1"/>
          </p:cNvSpPr>
          <p:nvPr>
            <p:ph type="title"/>
          </p:nvPr>
        </p:nvSpPr>
        <p:spPr/>
        <p:txBody>
          <a:bodyPr/>
          <a:lstStyle/>
          <a:p>
            <a:r>
              <a:rPr lang="en-US"/>
              <a:t>Instagram Posts Table | Motomel - 13 of 17</a:t>
            </a:r>
          </a:p>
        </p:txBody>
      </p:sp>
      <p:graphicFrame>
        <p:nvGraphicFramePr>
          <p:cNvPr id="5" name="Table Placeholder 4">
            <a:extLst>
              <a:ext uri="{FF2B5EF4-FFF2-40B4-BE49-F238E27FC236}">
                <a16:creationId xmlns:a16="http://schemas.microsoft.com/office/drawing/2014/main" id="{2E490DF0-8323-4C7D-A3CD-9BBC4E35D0CA}"/>
              </a:ext>
            </a:extLst>
          </p:cNvPr>
          <p:cNvGraphicFramePr>
            <a:graphicFrameLocks noGrp="1"/>
          </p:cNvGraphicFramePr>
          <p:nvPr>
            <p:ph type="tbl" sz="quarter" idx="13"/>
            <p:extLst>
              <p:ext uri="{D42A27DB-BD31-4B8C-83A1-F6EECF244321}">
                <p14:modId xmlns:p14="http://schemas.microsoft.com/office/powerpoint/2010/main" val="185251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85281040"/>
                    </a:ext>
                  </a:extLst>
                </a:gridCol>
                <a:gridCol w="987552">
                  <a:extLst>
                    <a:ext uri="{9D8B030D-6E8A-4147-A177-3AD203B41FA5}">
                      <a16:colId xmlns:a16="http://schemas.microsoft.com/office/drawing/2014/main" val="1630965310"/>
                    </a:ext>
                  </a:extLst>
                </a:gridCol>
                <a:gridCol w="987552">
                  <a:extLst>
                    <a:ext uri="{9D8B030D-6E8A-4147-A177-3AD203B41FA5}">
                      <a16:colId xmlns:a16="http://schemas.microsoft.com/office/drawing/2014/main" val="954309834"/>
                    </a:ext>
                  </a:extLst>
                </a:gridCol>
                <a:gridCol w="987552">
                  <a:extLst>
                    <a:ext uri="{9D8B030D-6E8A-4147-A177-3AD203B41FA5}">
                      <a16:colId xmlns:a16="http://schemas.microsoft.com/office/drawing/2014/main" val="3841417682"/>
                    </a:ext>
                  </a:extLst>
                </a:gridCol>
                <a:gridCol w="987552">
                  <a:extLst>
                    <a:ext uri="{9D8B030D-6E8A-4147-A177-3AD203B41FA5}">
                      <a16:colId xmlns:a16="http://schemas.microsoft.com/office/drawing/2014/main" val="2864001297"/>
                    </a:ext>
                  </a:extLst>
                </a:gridCol>
                <a:gridCol w="987552">
                  <a:extLst>
                    <a:ext uri="{9D8B030D-6E8A-4147-A177-3AD203B41FA5}">
                      <a16:colId xmlns:a16="http://schemas.microsoft.com/office/drawing/2014/main" val="1971502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04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- 2021-07-06 15:33:58</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3047564"/>
                  </a:ext>
                </a:extLst>
              </a:tr>
            </a:tbl>
          </a:graphicData>
        </a:graphic>
      </p:graphicFrame>
      <p:sp>
        <p:nvSpPr>
          <p:cNvPr id="4" name="Text Placeholder 3">
            <a:extLst>
              <a:ext uri="{FF2B5EF4-FFF2-40B4-BE49-F238E27FC236}">
                <a16:creationId xmlns:a16="http://schemas.microsoft.com/office/drawing/2014/main" id="{A83398C8-0559-4253-B2ED-B9233D0F935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24054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F2012-525B-44A4-8EF0-FC5F5C8C0ABC}"/>
              </a:ext>
            </a:extLst>
          </p:cNvPr>
          <p:cNvSpPr>
            <a:spLocks noGrp="1"/>
          </p:cNvSpPr>
          <p:nvPr>
            <p:ph type="title"/>
          </p:nvPr>
        </p:nvSpPr>
        <p:spPr/>
        <p:txBody>
          <a:bodyPr/>
          <a:lstStyle/>
          <a:p>
            <a:r>
              <a:rPr lang="en-US"/>
              <a:t>Instagram Posts Table | Motomel - 14 of 17</a:t>
            </a:r>
          </a:p>
        </p:txBody>
      </p:sp>
      <p:graphicFrame>
        <p:nvGraphicFramePr>
          <p:cNvPr id="5" name="Table Placeholder 4">
            <a:extLst>
              <a:ext uri="{FF2B5EF4-FFF2-40B4-BE49-F238E27FC236}">
                <a16:creationId xmlns:a16="http://schemas.microsoft.com/office/drawing/2014/main" id="{651F1F0A-405B-495B-8CD0-5282AA843098}"/>
              </a:ext>
            </a:extLst>
          </p:cNvPr>
          <p:cNvGraphicFramePr>
            <a:graphicFrameLocks noGrp="1"/>
          </p:cNvGraphicFramePr>
          <p:nvPr>
            <p:ph type="tbl" sz="quarter" idx="13"/>
            <p:extLst>
              <p:ext uri="{D42A27DB-BD31-4B8C-83A1-F6EECF244321}">
                <p14:modId xmlns:p14="http://schemas.microsoft.com/office/powerpoint/2010/main" val="59527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76722188"/>
                    </a:ext>
                  </a:extLst>
                </a:gridCol>
                <a:gridCol w="987552">
                  <a:extLst>
                    <a:ext uri="{9D8B030D-6E8A-4147-A177-3AD203B41FA5}">
                      <a16:colId xmlns:a16="http://schemas.microsoft.com/office/drawing/2014/main" val="3370750627"/>
                    </a:ext>
                  </a:extLst>
                </a:gridCol>
                <a:gridCol w="987552">
                  <a:extLst>
                    <a:ext uri="{9D8B030D-6E8A-4147-A177-3AD203B41FA5}">
                      <a16:colId xmlns:a16="http://schemas.microsoft.com/office/drawing/2014/main" val="1087265757"/>
                    </a:ext>
                  </a:extLst>
                </a:gridCol>
                <a:gridCol w="987552">
                  <a:extLst>
                    <a:ext uri="{9D8B030D-6E8A-4147-A177-3AD203B41FA5}">
                      <a16:colId xmlns:a16="http://schemas.microsoft.com/office/drawing/2014/main" val="4039498987"/>
                    </a:ext>
                  </a:extLst>
                </a:gridCol>
                <a:gridCol w="987552">
                  <a:extLst>
                    <a:ext uri="{9D8B030D-6E8A-4147-A177-3AD203B41FA5}">
                      <a16:colId xmlns:a16="http://schemas.microsoft.com/office/drawing/2014/main" val="2240288698"/>
                    </a:ext>
                  </a:extLst>
                </a:gridCol>
                <a:gridCol w="987552">
                  <a:extLst>
                    <a:ext uri="{9D8B030D-6E8A-4147-A177-3AD203B41FA5}">
                      <a16:colId xmlns:a16="http://schemas.microsoft.com/office/drawing/2014/main" val="172297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430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- 2021-07-09 09:00:30</a:t>
                      </a:r>
                      <a:r>
                        <a:rPr kumimoji="0" lang="es-ES" sz="1000" b="0" i="0" u="none" strike="noStrike" kern="1200" cap="none" spc="0" normalizeH="0" baseline="0" noProof="0">
                          <a:ln>
                            <a:noFill/>
                          </a:ln>
                          <a:solidFill>
                            <a:prstClr val="black"/>
                          </a:solidFill>
                          <a:effectLst/>
                          <a:uLnTx/>
                          <a:uFillTx/>
                          <a:latin typeface="+mn-lt"/>
                          <a:ea typeface="+mn-ea"/>
                          <a:cs typeface="+mn-cs"/>
                        </a:rPr>
                        <a:t>
 Somos el mate, el dulce de leche, el río más ancho, el asado de los domingos, el bondi, la mano de dios, el guardapolvo blanco, el himno más coreado, el locro y las empanadas, un bandoneón sonando, el cerro de 7 colores, un camino con 7 lagos y la tierra colorada, el grito sagrado ¡LIBERTAD, LIBERTAD LIBERTAD!
Al gran pueblo argentino, SALUD.
¡Feliz día de la Independencia!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0019990"/>
                  </a:ext>
                </a:extLst>
              </a:tr>
            </a:tbl>
          </a:graphicData>
        </a:graphic>
      </p:graphicFrame>
      <p:sp>
        <p:nvSpPr>
          <p:cNvPr id="4" name="Text Placeholder 3">
            <a:extLst>
              <a:ext uri="{FF2B5EF4-FFF2-40B4-BE49-F238E27FC236}">
                <a16:creationId xmlns:a16="http://schemas.microsoft.com/office/drawing/2014/main" id="{66518364-678A-46DA-89F3-575D1CD0210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64852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1BD8-E2D6-40C1-9DA5-8BA5E4C42212}"/>
              </a:ext>
            </a:extLst>
          </p:cNvPr>
          <p:cNvSpPr>
            <a:spLocks noGrp="1"/>
          </p:cNvSpPr>
          <p:nvPr>
            <p:ph type="title"/>
          </p:nvPr>
        </p:nvSpPr>
        <p:spPr/>
        <p:txBody>
          <a:bodyPr/>
          <a:lstStyle/>
          <a:p>
            <a:r>
              <a:rPr lang="en-US"/>
              <a:t>Instagram Posts Table | Motomel - 15 of 17</a:t>
            </a:r>
          </a:p>
        </p:txBody>
      </p:sp>
      <p:graphicFrame>
        <p:nvGraphicFramePr>
          <p:cNvPr id="5" name="Table Placeholder 4">
            <a:extLst>
              <a:ext uri="{FF2B5EF4-FFF2-40B4-BE49-F238E27FC236}">
                <a16:creationId xmlns:a16="http://schemas.microsoft.com/office/drawing/2014/main" id="{1BD67DCE-085A-45F0-9D37-5074E9148947}"/>
              </a:ext>
            </a:extLst>
          </p:cNvPr>
          <p:cNvGraphicFramePr>
            <a:graphicFrameLocks noGrp="1"/>
          </p:cNvGraphicFramePr>
          <p:nvPr>
            <p:ph type="tbl" sz="quarter" idx="13"/>
            <p:extLst>
              <p:ext uri="{D42A27DB-BD31-4B8C-83A1-F6EECF244321}">
                <p14:modId xmlns:p14="http://schemas.microsoft.com/office/powerpoint/2010/main" val="328241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84700505"/>
                    </a:ext>
                  </a:extLst>
                </a:gridCol>
                <a:gridCol w="987552">
                  <a:extLst>
                    <a:ext uri="{9D8B030D-6E8A-4147-A177-3AD203B41FA5}">
                      <a16:colId xmlns:a16="http://schemas.microsoft.com/office/drawing/2014/main" val="1511322053"/>
                    </a:ext>
                  </a:extLst>
                </a:gridCol>
                <a:gridCol w="987552">
                  <a:extLst>
                    <a:ext uri="{9D8B030D-6E8A-4147-A177-3AD203B41FA5}">
                      <a16:colId xmlns:a16="http://schemas.microsoft.com/office/drawing/2014/main" val="2148431929"/>
                    </a:ext>
                  </a:extLst>
                </a:gridCol>
                <a:gridCol w="987552">
                  <a:extLst>
                    <a:ext uri="{9D8B030D-6E8A-4147-A177-3AD203B41FA5}">
                      <a16:colId xmlns:a16="http://schemas.microsoft.com/office/drawing/2014/main" val="3591258497"/>
                    </a:ext>
                  </a:extLst>
                </a:gridCol>
                <a:gridCol w="987552">
                  <a:extLst>
                    <a:ext uri="{9D8B030D-6E8A-4147-A177-3AD203B41FA5}">
                      <a16:colId xmlns:a16="http://schemas.microsoft.com/office/drawing/2014/main" val="2887959227"/>
                    </a:ext>
                  </a:extLst>
                </a:gridCol>
                <a:gridCol w="987552">
                  <a:extLst>
                    <a:ext uri="{9D8B030D-6E8A-4147-A177-3AD203B41FA5}">
                      <a16:colId xmlns:a16="http://schemas.microsoft.com/office/drawing/2014/main" val="237783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411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- 2021-07-22 15:33:23</a:t>
                      </a:r>
                      <a:r>
                        <a:rPr kumimoji="0" lang="en-US" sz="1000" b="0" i="0" u="none" strike="noStrike" kern="1200" cap="none" spc="0" normalizeH="0" baseline="0" noProof="0">
                          <a:ln>
                            <a:noFill/>
                          </a:ln>
                          <a:solidFill>
                            <a:prstClr val="black"/>
                          </a:solidFill>
                          <a:effectLst/>
                          <a:uLnTx/>
                          <a:uFillTx/>
                          <a:latin typeface="+mn-lt"/>
                          <a:ea typeface="+mn-ea"/>
                          <a:cs typeface="+mn-cs"/>
                        </a:rPr>
                        <a:t>
 ��Hace que tus días en la ciudad sean mas fáciles. Movilízate con la #StratoAlpino 150.⁣
⁣
� ✅ Embrague Automático⁣
� ✅Arranque eléctrico y por pedal⁣
� ✅Motor monocilíndrico de 4T con una potencia de 8,03hp / 700rpm⁣
� ✅Asiento biplaza super cómodo⁣
� ✅Luces Led⁣
� ✅ Apoya pies automáticos⁣
⁣
�Viví la experiencia Motomel. ¿A dónde te lleva tu Strato Alpino hoy?⁣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5649822"/>
                  </a:ext>
                </a:extLst>
              </a:tr>
            </a:tbl>
          </a:graphicData>
        </a:graphic>
      </p:graphicFrame>
      <p:sp>
        <p:nvSpPr>
          <p:cNvPr id="4" name="Text Placeholder 3">
            <a:extLst>
              <a:ext uri="{FF2B5EF4-FFF2-40B4-BE49-F238E27FC236}">
                <a16:creationId xmlns:a16="http://schemas.microsoft.com/office/drawing/2014/main" id="{81EA968A-7486-43E6-94CC-FCA0D1072D9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69289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F553D-470B-49C9-A602-3AB83C9FE40D}"/>
              </a:ext>
            </a:extLst>
          </p:cNvPr>
          <p:cNvSpPr>
            <a:spLocks noGrp="1"/>
          </p:cNvSpPr>
          <p:nvPr>
            <p:ph type="title"/>
          </p:nvPr>
        </p:nvSpPr>
        <p:spPr/>
        <p:txBody>
          <a:bodyPr/>
          <a:lstStyle/>
          <a:p>
            <a:r>
              <a:rPr lang="en-US"/>
              <a:t>Instagram Posts Table | Motomel - 16 of 17</a:t>
            </a:r>
          </a:p>
        </p:txBody>
      </p:sp>
      <p:graphicFrame>
        <p:nvGraphicFramePr>
          <p:cNvPr id="5" name="Table Placeholder 4">
            <a:extLst>
              <a:ext uri="{FF2B5EF4-FFF2-40B4-BE49-F238E27FC236}">
                <a16:creationId xmlns:a16="http://schemas.microsoft.com/office/drawing/2014/main" id="{E699CCB2-9CBD-4085-92D5-D559B278AB08}"/>
              </a:ext>
            </a:extLst>
          </p:cNvPr>
          <p:cNvGraphicFramePr>
            <a:graphicFrameLocks noGrp="1"/>
          </p:cNvGraphicFramePr>
          <p:nvPr>
            <p:ph type="tbl" sz="quarter" idx="13"/>
            <p:extLst>
              <p:ext uri="{D42A27DB-BD31-4B8C-83A1-F6EECF244321}">
                <p14:modId xmlns:p14="http://schemas.microsoft.com/office/powerpoint/2010/main" val="1627108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76509907"/>
                    </a:ext>
                  </a:extLst>
                </a:gridCol>
                <a:gridCol w="987552">
                  <a:extLst>
                    <a:ext uri="{9D8B030D-6E8A-4147-A177-3AD203B41FA5}">
                      <a16:colId xmlns:a16="http://schemas.microsoft.com/office/drawing/2014/main" val="1556446050"/>
                    </a:ext>
                  </a:extLst>
                </a:gridCol>
                <a:gridCol w="987552">
                  <a:extLst>
                    <a:ext uri="{9D8B030D-6E8A-4147-A177-3AD203B41FA5}">
                      <a16:colId xmlns:a16="http://schemas.microsoft.com/office/drawing/2014/main" val="570128162"/>
                    </a:ext>
                  </a:extLst>
                </a:gridCol>
                <a:gridCol w="987552">
                  <a:extLst>
                    <a:ext uri="{9D8B030D-6E8A-4147-A177-3AD203B41FA5}">
                      <a16:colId xmlns:a16="http://schemas.microsoft.com/office/drawing/2014/main" val="4397910"/>
                    </a:ext>
                  </a:extLst>
                </a:gridCol>
                <a:gridCol w="987552">
                  <a:extLst>
                    <a:ext uri="{9D8B030D-6E8A-4147-A177-3AD203B41FA5}">
                      <a16:colId xmlns:a16="http://schemas.microsoft.com/office/drawing/2014/main" val="3206300380"/>
                    </a:ext>
                  </a:extLst>
                </a:gridCol>
                <a:gridCol w="987552">
                  <a:extLst>
                    <a:ext uri="{9D8B030D-6E8A-4147-A177-3AD203B41FA5}">
                      <a16:colId xmlns:a16="http://schemas.microsoft.com/office/drawing/2014/main" val="110863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825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- 2021-07-04 17:50:37</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Tenela en 48 cuotas con tasa preferencial.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952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- 2021-07-13 16:35:03</a:t>
                      </a:r>
                      <a:r>
                        <a:rPr kumimoji="0" lang="es-ES" sz="1000" b="0" i="0" u="none" strike="noStrike" kern="1200" cap="none" spc="0" normalizeH="0" baseline="0" noProof="0">
                          <a:ln>
                            <a:noFill/>
                          </a:ln>
                          <a:solidFill>
                            <a:prstClr val="black"/>
                          </a:solidFill>
                          <a:effectLst/>
                          <a:uLnTx/>
                          <a:uFillTx/>
                          <a:latin typeface="+mn-lt"/>
                          <a:ea typeface="+mn-ea"/>
                          <a:cs typeface="+mn-cs"/>
                        </a:rPr>
                        <a:t>
 Movete con facilidad por la ciudad. Movilízate con la #Strato Alpino más rápido y más seguro.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032807"/>
                  </a:ext>
                </a:extLst>
              </a:tr>
            </a:tbl>
          </a:graphicData>
        </a:graphic>
      </p:graphicFrame>
      <p:sp>
        <p:nvSpPr>
          <p:cNvPr id="4" name="Text Placeholder 3">
            <a:extLst>
              <a:ext uri="{FF2B5EF4-FFF2-40B4-BE49-F238E27FC236}">
                <a16:creationId xmlns:a16="http://schemas.microsoft.com/office/drawing/2014/main" id="{2FA2CAC7-924E-4EAD-B2EB-0BC1042393F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52410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9824-8389-406E-BA00-45804C91ABB9}"/>
              </a:ext>
            </a:extLst>
          </p:cNvPr>
          <p:cNvSpPr>
            <a:spLocks noGrp="1"/>
          </p:cNvSpPr>
          <p:nvPr>
            <p:ph type="title"/>
          </p:nvPr>
        </p:nvSpPr>
        <p:spPr/>
        <p:txBody>
          <a:bodyPr/>
          <a:lstStyle/>
          <a:p>
            <a:r>
              <a:rPr lang="en-US"/>
              <a:t>Instagram Posts Table | Motomel - 17 of 17</a:t>
            </a:r>
          </a:p>
        </p:txBody>
      </p:sp>
      <p:graphicFrame>
        <p:nvGraphicFramePr>
          <p:cNvPr id="5" name="Table Placeholder 4">
            <a:extLst>
              <a:ext uri="{FF2B5EF4-FFF2-40B4-BE49-F238E27FC236}">
                <a16:creationId xmlns:a16="http://schemas.microsoft.com/office/drawing/2014/main" id="{01DA8ECC-6ECB-445D-9ED6-F9E3DF124722}"/>
              </a:ext>
            </a:extLst>
          </p:cNvPr>
          <p:cNvGraphicFramePr>
            <a:graphicFrameLocks noGrp="1"/>
          </p:cNvGraphicFramePr>
          <p:nvPr>
            <p:ph type="tbl" sz="quarter" idx="13"/>
            <p:extLst>
              <p:ext uri="{D42A27DB-BD31-4B8C-83A1-F6EECF244321}">
                <p14:modId xmlns:p14="http://schemas.microsoft.com/office/powerpoint/2010/main" val="3594694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50728339"/>
                    </a:ext>
                  </a:extLst>
                </a:gridCol>
                <a:gridCol w="987552">
                  <a:extLst>
                    <a:ext uri="{9D8B030D-6E8A-4147-A177-3AD203B41FA5}">
                      <a16:colId xmlns:a16="http://schemas.microsoft.com/office/drawing/2014/main" val="1250787023"/>
                    </a:ext>
                  </a:extLst>
                </a:gridCol>
                <a:gridCol w="987552">
                  <a:extLst>
                    <a:ext uri="{9D8B030D-6E8A-4147-A177-3AD203B41FA5}">
                      <a16:colId xmlns:a16="http://schemas.microsoft.com/office/drawing/2014/main" val="3925856774"/>
                    </a:ext>
                  </a:extLst>
                </a:gridCol>
                <a:gridCol w="987552">
                  <a:extLst>
                    <a:ext uri="{9D8B030D-6E8A-4147-A177-3AD203B41FA5}">
                      <a16:colId xmlns:a16="http://schemas.microsoft.com/office/drawing/2014/main" val="1405337742"/>
                    </a:ext>
                  </a:extLst>
                </a:gridCol>
                <a:gridCol w="987552">
                  <a:extLst>
                    <a:ext uri="{9D8B030D-6E8A-4147-A177-3AD203B41FA5}">
                      <a16:colId xmlns:a16="http://schemas.microsoft.com/office/drawing/2014/main" val="2461112175"/>
                    </a:ext>
                  </a:extLst>
                </a:gridCol>
                <a:gridCol w="987552">
                  <a:extLst>
                    <a:ext uri="{9D8B030D-6E8A-4147-A177-3AD203B41FA5}">
                      <a16:colId xmlns:a16="http://schemas.microsoft.com/office/drawing/2014/main" val="2742196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478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- 2021-07-03 10:07:33</a:t>
                      </a:r>
                      <a:r>
                        <a:rPr kumimoji="0" lang="es-ES" sz="1000" b="0" i="0" u="none" strike="noStrike" kern="1200" cap="none" spc="0" normalizeH="0" baseline="0" noProof="0">
                          <a:ln>
                            <a:noFill/>
                          </a:ln>
                          <a:solidFill>
                            <a:prstClr val="black"/>
                          </a:solidFill>
                          <a:effectLst/>
                          <a:uLnTx/>
                          <a:uFillTx/>
                          <a:latin typeface="+mn-lt"/>
                          <a:ea typeface="+mn-ea"/>
                          <a:cs typeface="+mn-cs"/>
                        </a:rPr>
                        <a:t>
 La Zanella ZB110 te conecta con tus emociones, con tu pasión, con lo alegre y por sobre todo, te conecta con tus amigos.
 🌈 En el #Mesdelamigo, unámonos en la aventura🛵 
Conseguila en 48 cuotas❗
Link en Bio.
#Zanella #ZB #NosimpulsanuestraHistoria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706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- 2021-07-26 14:00:45</a:t>
                      </a:r>
                      <a:r>
                        <a:rPr kumimoji="0" lang="es-ES" sz="1000" b="0" i="0" u="none" strike="noStrike" kern="1200" cap="none" spc="0" normalizeH="0" baseline="0" noProof="0">
                          <a:ln>
                            <a:noFill/>
                          </a:ln>
                          <a:solidFill>
                            <a:prstClr val="black"/>
                          </a:solidFill>
                          <a:effectLst/>
                          <a:uLnTx/>
                          <a:uFillTx/>
                          <a:latin typeface="+mn-lt"/>
                          <a:ea typeface="+mn-ea"/>
                          <a:cs typeface="+mn-cs"/>
                        </a:rPr>
                        <a:t>
 Empieza la semana y si tenes una #S2 para desplazarte mucho mejor. Comenza la semana arriba de tu #Motomel⁣
⁣⁣
Viví al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9521642"/>
                  </a:ext>
                </a:extLst>
              </a:tr>
            </a:tbl>
          </a:graphicData>
        </a:graphic>
      </p:graphicFrame>
      <p:sp>
        <p:nvSpPr>
          <p:cNvPr id="4" name="Text Placeholder 3">
            <a:extLst>
              <a:ext uri="{FF2B5EF4-FFF2-40B4-BE49-F238E27FC236}">
                <a16:creationId xmlns:a16="http://schemas.microsoft.com/office/drawing/2014/main" id="{D0B4FC04-E21D-43DF-A311-F36D7099D1F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109027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1164</Words>
  <Application>Microsoft Office PowerPoint</Application>
  <PresentationFormat>On-screen Show (4:3)</PresentationFormat>
  <Paragraphs>493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Reporte Instagram</vt:lpstr>
      <vt:lpstr>Instagram Key Metrics Table | Motomel</vt:lpstr>
      <vt:lpstr>Instagram Follower Distribution | Motomel</vt:lpstr>
      <vt:lpstr>Instagram Key Metrics Radar | Motomel</vt:lpstr>
      <vt:lpstr>Instagram Followers Total | Motomel</vt:lpstr>
      <vt:lpstr>Instagram Followers Change | Motomel</vt:lpstr>
      <vt:lpstr>Instagram Posts By Weekday | Motomel</vt:lpstr>
      <vt:lpstr>Instagram Followers Change Per Weekday | Motomel</vt:lpstr>
      <vt:lpstr>Instagram Posts By Hour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17</vt:lpstr>
      <vt:lpstr>Instagram Posts Table | Motomel - 2 of 17</vt:lpstr>
      <vt:lpstr>Instagram Posts Table | Motomel - 3 of 17</vt:lpstr>
      <vt:lpstr>Instagram Posts Table | Motomel - 4 of 17</vt:lpstr>
      <vt:lpstr>Instagram Posts Table | Motomel - 5 of 17</vt:lpstr>
      <vt:lpstr>Instagram Posts Table | Motomel - 6 of 17</vt:lpstr>
      <vt:lpstr>Instagram Posts Table | Motomel - 7 of 17</vt:lpstr>
      <vt:lpstr>Instagram Posts Table | Motomel - 8 of 17</vt:lpstr>
      <vt:lpstr>Instagram Posts Table | Motomel - 9 of 17</vt:lpstr>
      <vt:lpstr>Instagram Posts Table | Motomel - 10 of 17</vt:lpstr>
      <vt:lpstr>Instagram Posts Table | Motomel - 11 of 17</vt:lpstr>
      <vt:lpstr>Instagram Posts Table | Motomel - 12 of 17</vt:lpstr>
      <vt:lpstr>Instagram Posts Table | Motomel - 13 of 17</vt:lpstr>
      <vt:lpstr>Instagram Posts Table | Motomel - 14 of 17</vt:lpstr>
      <vt:lpstr>Instagram Posts Table | Motomel - 15 of 17</vt:lpstr>
      <vt:lpstr>Instagram Posts Table | Motomel - 16 of 17</vt:lpstr>
      <vt:lpstr>Instagram Posts Table | Motomel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2021-08-01T16:11:16Z</dcterms:created>
  <dcterms:modified xsi:type="dcterms:W3CDTF">2021-08-01T16:12:15Z</dcterms:modified>
</cp:coreProperties>
</file>